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6.xml"/><Relationship Id="rId4" Type="http://schemas.openxmlformats.org/officeDocument/2006/relationships/image" Target="../media/image5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tags" Target="../tags/tag9.xml"/><Relationship Id="rId4" Type="http://schemas.openxmlformats.org/officeDocument/2006/relationships/image" Target="../media/image8.png"/><Relationship Id="rId3" Type="http://schemas.openxmlformats.org/officeDocument/2006/relationships/tags" Target="../tags/tag8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tags" Target="../tags/tag12.xml"/><Relationship Id="rId4" Type="http://schemas.openxmlformats.org/officeDocument/2006/relationships/image" Target="../media/image11.png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58800" y="612775"/>
            <a:ext cx="10781665" cy="50996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00150" y="1698625"/>
            <a:ext cx="9493250" cy="4013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610"/>
          <a:stretch>
            <a:fillRect/>
          </a:stretch>
        </p:blipFill>
        <p:spPr>
          <a:xfrm>
            <a:off x="1200150" y="1698625"/>
            <a:ext cx="5060315" cy="36055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381115" y="1698625"/>
            <a:ext cx="4424680" cy="40176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479425" y="648335"/>
            <a:ext cx="11479530" cy="54298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0465" y="1855470"/>
            <a:ext cx="10077450" cy="4222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180465" y="1855470"/>
            <a:ext cx="5410200" cy="3458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651625" y="1855470"/>
            <a:ext cx="4557395" cy="4210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863600" y="641350"/>
            <a:ext cx="10058400" cy="475735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73835" y="1709420"/>
            <a:ext cx="8870315" cy="368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3835" y="1709420"/>
            <a:ext cx="4558030" cy="3064510"/>
          </a:xfrm>
          <a:prstGeom prst="rect">
            <a:avLst/>
          </a:prstGeom>
        </p:spPr>
      </p:pic>
      <p:pic>
        <p:nvPicPr>
          <p:cNvPr id="13" name="内容占位符 12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43345" y="1709420"/>
            <a:ext cx="3810635" cy="3689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49250" y="622300"/>
            <a:ext cx="11493500" cy="54362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2350" y="1800225"/>
            <a:ext cx="10179050" cy="4258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22350" y="1800225"/>
            <a:ext cx="4836160" cy="4246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63970" y="1691005"/>
            <a:ext cx="4837430" cy="4356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MmE2OWQ1OWY2MGUzNTg0OTJhM2YyM2NhODIyYjIxYz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Wei Chen</cp:lastModifiedBy>
  <cp:revision>15</cp:revision>
  <dcterms:created xsi:type="dcterms:W3CDTF">2023-11-26T07:11:05Z</dcterms:created>
  <dcterms:modified xsi:type="dcterms:W3CDTF">2023-11-26T08:12:45Z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4EC6AB8E048D4F16843806830030DB22_12</vt:lpwstr>
  </property>
  <property fmtid="{D5CDD505-2E9C-101B-9397-08002B2CF9AE}" pid="3" name="KSOProductBuildVer">
    <vt:lpwstr>2052-12.1.0.15712</vt:lpwstr>
  </property>
</Properties>
</file>