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58" r:id="rId4"/>
    <p:sldId id="263" r:id="rId5"/>
    <p:sldId id="259" r:id="rId6"/>
  </p:sldIdLst>
  <p:sldSz cx="12192000" cy="6858000"/>
  <p:notesSz cx="6858000" cy="9144000"/>
  <p:embeddedFontLst>
    <p:embeddedFont>
      <p:font typeface="Microsoft YaHei UI Bold" panose="020B0703020204020201" pitchFamily="34" charset="-122"/>
      <p:bold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等线" panose="02010600030101010101" pitchFamily="2" charset="-122"/>
      <p:regular r:id="rId11"/>
      <p:bold r:id="rId12"/>
    </p:embeddedFont>
    <p:embeddedFont>
      <p:font typeface="微软雅黑" panose="020B0503020204020204" pitchFamily="34" charset="-122"/>
      <p:regular r:id="rId9"/>
      <p:bold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174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639"/>
    <a:srgbClr val="F08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>
        <p:guide orient="horz" pos="2160"/>
        <p:guide pos="3840"/>
        <p:guide orient="horz" pos="436"/>
        <p:guide pos="325"/>
        <p:guide pos="7174"/>
        <p:guide orient="horz" pos="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7E7E9-A1DD-4623-AF67-AF75D7FB213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72DD-AA90-4C22-ADF3-3E6FA68A1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672DD-AA90-4C22-ADF3-3E6FA68A19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0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5CE3A5-20F0-41CE-82F3-F35EF4327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B8B0-CB71-425C-824F-8E32CA94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8367C-DE0C-428D-852D-A7D7BFF6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FA18-4BF2-40E6-8440-A18F4923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77E06-7B05-41BB-9748-E115DED4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A53F-CA02-44FE-887B-6B72103B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D7675-956A-46DA-A89A-EEA0B37BA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E7B1B-2B2C-4579-A74E-2DA58185A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84FBE-B2E1-4D10-BC03-C5E5066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2D547-7147-4175-ACD8-ED684B06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FD068-6733-48AC-B896-D8974971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8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9622F-3BB1-4098-B22A-1F1EB22F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A413C-59A5-4BD9-8E59-7AB5AA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F2D14-09A3-4077-8048-7D9E2FE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20CB-DFAE-46CF-8682-F2E7A3D8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9200-C3CD-4685-B1EC-E3248A98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6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FA12F-6F26-4203-86B2-29F3E0C8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B881A-137E-408C-AF68-C9454CB1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1C39E-A0A7-48CC-AA90-B4FFDAE1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6D115-2ABE-44DA-9482-FE687D0C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C649-5AC0-48DB-B807-C9947A8D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607A8-D598-43C0-A57B-C16F85C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D2C0-0996-459D-A9F1-28DE989B7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31ABF-CD71-4B41-BDA9-52C2BBD05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556FF-0F98-4CC5-BF9D-DD430909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867AD-8114-4EB8-9D4F-5A4FF5F5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2C484-60F3-4C03-88B1-A93F6FF0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65537-ADB7-4380-B20A-81F443F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F0ABA-B62A-4F22-9709-7B1EEDB0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798D4-133E-47A2-B4F9-E7E532D7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260E8-77C2-4CC0-90C7-EB3BFECC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60D48-AA0C-4BDB-BC3D-6AA674E75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D31921-8A14-4A95-B3B8-FFDB55DB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ADE72D-9096-4AE1-8BDB-E732EAE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719FB-AE67-4B60-A7D6-AB4D40DB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1368-2551-4E02-9AB0-3D2871C7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51785C-78EE-48AF-B325-44FD0217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3E8D0-2354-4B94-ACE6-1D908630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C527B-243E-4D5D-88C4-3677318A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FA563-2584-4508-A799-43343289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B372F-7757-4903-8B1F-7CF8CB3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C24FD-772E-45E8-9C73-CDE25AED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2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AF5E5-7EA3-49B6-A99B-0B5D3672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EA333-0ED3-4F6F-B218-E01AD187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76962-CAA4-40A2-9743-620A728C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0C055-3ACA-4687-A62E-AF72702E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26B21-34FE-4BC4-9700-9580A35E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66B91-5AFA-4FAC-B05A-8C3FD51F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4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6B425-75CD-42CB-97F2-F192500F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398C37-65DD-4946-87AB-C385CD2E8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D0245-8AEF-4BFB-A682-8B5F14FF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E0CF0-5A94-4797-956B-2864BF06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7F640-7AAD-4BD4-8D97-4C8D8FD3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59380-C646-4F32-8176-204E876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E51C05-034D-4D67-A5D6-3742ECE8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7979D-253A-417C-A4D4-41DB431E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EC5E6-92A9-45E6-A73E-8D5FF17AD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9833-527A-403E-92C3-6B7A89BF4CE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74713-7281-4055-8731-24A46763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7DB51-A044-4668-831F-600BE74B4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C441-6664-4F0B-BADE-189153EE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îs1îḓè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9A056B64-C38E-443E-8CB6-CB7DE16C1092}"/>
              </a:ext>
            </a:extLst>
          </p:cNvPr>
          <p:cNvGrpSpPr>
            <a:grpSpLocks noChangeAspect="1"/>
          </p:cNvGrpSpPr>
          <p:nvPr/>
        </p:nvGrpSpPr>
        <p:grpSpPr>
          <a:xfrm>
            <a:off x="5236202" y="0"/>
            <a:ext cx="6955798" cy="6868160"/>
            <a:chOff x="5236202" y="0"/>
            <a:chExt cx="6955798" cy="6868160"/>
          </a:xfrm>
        </p:grpSpPr>
        <p:sp>
          <p:nvSpPr>
            <p:cNvPr id="17" name="ïşḷíḋé">
              <a:extLst>
                <a:ext uri="{FF2B5EF4-FFF2-40B4-BE49-F238E27FC236}">
                  <a16:creationId xmlns:a16="http://schemas.microsoft.com/office/drawing/2014/main" id="{A6F3F418-098A-4F62-83B5-078DF692E894}"/>
                </a:ext>
              </a:extLst>
            </p:cNvPr>
            <p:cNvSpPr/>
            <p:nvPr/>
          </p:nvSpPr>
          <p:spPr>
            <a:xfrm flipH="1">
              <a:off x="5236202" y="0"/>
              <a:ext cx="6955798" cy="6868160"/>
            </a:xfrm>
            <a:custGeom>
              <a:avLst/>
              <a:gdLst>
                <a:gd name="connsiteX0" fmla="*/ 0 w 7103594"/>
                <a:gd name="connsiteY0" fmla="*/ 0 h 6858000"/>
                <a:gd name="connsiteX1" fmla="*/ 5389094 w 7103594"/>
                <a:gd name="connsiteY1" fmla="*/ 0 h 6858000"/>
                <a:gd name="connsiteX2" fmla="*/ 7103594 w 7103594"/>
                <a:gd name="connsiteY2" fmla="*/ 6858000 h 6858000"/>
                <a:gd name="connsiteX3" fmla="*/ 0 w 7103594"/>
                <a:gd name="connsiteY3" fmla="*/ 6858000 h 6858000"/>
                <a:gd name="connsiteX0" fmla="*/ 0 w 7854837"/>
                <a:gd name="connsiteY0" fmla="*/ 0 h 6858000"/>
                <a:gd name="connsiteX1" fmla="*/ 5389094 w 7854837"/>
                <a:gd name="connsiteY1" fmla="*/ 0 h 6858000"/>
                <a:gd name="connsiteX2" fmla="*/ 7854837 w 7854837"/>
                <a:gd name="connsiteY2" fmla="*/ 6837680 h 6858000"/>
                <a:gd name="connsiteX3" fmla="*/ 0 w 7854837"/>
                <a:gd name="connsiteY3" fmla="*/ 6858000 h 6858000"/>
                <a:gd name="connsiteX4" fmla="*/ 0 w 7854837"/>
                <a:gd name="connsiteY4" fmla="*/ 0 h 6858000"/>
                <a:gd name="connsiteX0" fmla="*/ 0 w 7912625"/>
                <a:gd name="connsiteY0" fmla="*/ 0 h 6868160"/>
                <a:gd name="connsiteX1" fmla="*/ 5389094 w 7912625"/>
                <a:gd name="connsiteY1" fmla="*/ 0 h 6868160"/>
                <a:gd name="connsiteX2" fmla="*/ 7912625 w 7912625"/>
                <a:gd name="connsiteY2" fmla="*/ 6868160 h 6868160"/>
                <a:gd name="connsiteX3" fmla="*/ 0 w 7912625"/>
                <a:gd name="connsiteY3" fmla="*/ 6858000 h 6868160"/>
                <a:gd name="connsiteX4" fmla="*/ 0 w 7912625"/>
                <a:gd name="connsiteY4" fmla="*/ 0 h 6868160"/>
                <a:gd name="connsiteX0" fmla="*/ 0 w 7912625"/>
                <a:gd name="connsiteY0" fmla="*/ 0 h 6868160"/>
                <a:gd name="connsiteX1" fmla="*/ 5323259 w 7912625"/>
                <a:gd name="connsiteY1" fmla="*/ 0 h 6868160"/>
                <a:gd name="connsiteX2" fmla="*/ 7912625 w 7912625"/>
                <a:gd name="connsiteY2" fmla="*/ 6868160 h 6868160"/>
                <a:gd name="connsiteX3" fmla="*/ 0 w 7912625"/>
                <a:gd name="connsiteY3" fmla="*/ 6858000 h 6868160"/>
                <a:gd name="connsiteX4" fmla="*/ 0 w 7912625"/>
                <a:gd name="connsiteY4" fmla="*/ 0 h 686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2625" h="6868160">
                  <a:moveTo>
                    <a:pt x="0" y="0"/>
                  </a:moveTo>
                  <a:lnTo>
                    <a:pt x="5323259" y="0"/>
                  </a:lnTo>
                  <a:lnTo>
                    <a:pt x="7912625" y="686816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099" r="-2401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ş1îḍe">
              <a:extLst>
                <a:ext uri="{FF2B5EF4-FFF2-40B4-BE49-F238E27FC236}">
                  <a16:creationId xmlns:a16="http://schemas.microsoft.com/office/drawing/2014/main" id="{CC88BC4F-7F7D-45CB-8E45-E6D50FAA07E0}"/>
                </a:ext>
              </a:extLst>
            </p:cNvPr>
            <p:cNvSpPr/>
            <p:nvPr/>
          </p:nvSpPr>
          <p:spPr>
            <a:xfrm flipH="1">
              <a:off x="5585552" y="2636912"/>
              <a:ext cx="6606446" cy="2420888"/>
            </a:xfrm>
            <a:custGeom>
              <a:avLst/>
              <a:gdLst>
                <a:gd name="connsiteX0" fmla="*/ 0 w 7103594"/>
                <a:gd name="connsiteY0" fmla="*/ 0 h 6858000"/>
                <a:gd name="connsiteX1" fmla="*/ 5389094 w 7103594"/>
                <a:gd name="connsiteY1" fmla="*/ 0 h 6858000"/>
                <a:gd name="connsiteX2" fmla="*/ 7103594 w 7103594"/>
                <a:gd name="connsiteY2" fmla="*/ 6858000 h 6858000"/>
                <a:gd name="connsiteX3" fmla="*/ 0 w 7103594"/>
                <a:gd name="connsiteY3" fmla="*/ 6858000 h 6858000"/>
                <a:gd name="connsiteX0" fmla="*/ 0 w 7103594"/>
                <a:gd name="connsiteY0" fmla="*/ 0 h 6858000"/>
                <a:gd name="connsiteX1" fmla="*/ 6309746 w 7103594"/>
                <a:gd name="connsiteY1" fmla="*/ 115985 h 6858000"/>
                <a:gd name="connsiteX2" fmla="*/ 7103594 w 7103594"/>
                <a:gd name="connsiteY2" fmla="*/ 6858000 h 6858000"/>
                <a:gd name="connsiteX3" fmla="*/ 0 w 7103594"/>
                <a:gd name="connsiteY3" fmla="*/ 6858000 h 6858000"/>
                <a:gd name="connsiteX4" fmla="*/ 0 w 7103594"/>
                <a:gd name="connsiteY4" fmla="*/ 0 h 6858000"/>
                <a:gd name="connsiteX0" fmla="*/ 0 w 7178749"/>
                <a:gd name="connsiteY0" fmla="*/ 0 h 6858000"/>
                <a:gd name="connsiteX1" fmla="*/ 6309746 w 7178749"/>
                <a:gd name="connsiteY1" fmla="*/ 115985 h 6858000"/>
                <a:gd name="connsiteX2" fmla="*/ 7178749 w 7178749"/>
                <a:gd name="connsiteY2" fmla="*/ 6858000 h 6858000"/>
                <a:gd name="connsiteX3" fmla="*/ 0 w 7178749"/>
                <a:gd name="connsiteY3" fmla="*/ 6858000 h 6858000"/>
                <a:gd name="connsiteX4" fmla="*/ 0 w 7178749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8749" h="6858000">
                  <a:moveTo>
                    <a:pt x="0" y="0"/>
                  </a:moveTo>
                  <a:lnTo>
                    <a:pt x="6309746" y="115985"/>
                  </a:lnTo>
                  <a:lnTo>
                    <a:pt x="717874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63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n>
                  <a:solidFill>
                    <a:srgbClr val="F0831E"/>
                  </a:solidFill>
                </a:ln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378D344-8E32-4937-AB09-3748D2DC7F7A}"/>
              </a:ext>
            </a:extLst>
          </p:cNvPr>
          <p:cNvSpPr txBox="1"/>
          <p:nvPr/>
        </p:nvSpPr>
        <p:spPr>
          <a:xfrm>
            <a:off x="6907870" y="32815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点击此处添加主标题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C8D24-4467-433F-B1E9-B6A703D0F296}"/>
              </a:ext>
            </a:extLst>
          </p:cNvPr>
          <p:cNvSpPr txBox="1"/>
          <p:nvPr/>
        </p:nvSpPr>
        <p:spPr>
          <a:xfrm>
            <a:off x="6947199" y="41025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7" y="406892"/>
            <a:ext cx="641400" cy="641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2937" y="1161428"/>
            <a:ext cx="3667027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ROBOTS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IMPROVE 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LIFE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37" y="4113384"/>
            <a:ext cx="436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镁伽</a:t>
            </a:r>
            <a:r>
              <a:rPr lang="en-US" altLang="zh-CN" sz="32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®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XXXXXX</a:t>
            </a:r>
            <a:r>
              <a:rPr lang="zh-CN" altLang="en-US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</a:t>
            </a:r>
            <a:r>
              <a:rPr lang="zh-CN" altLang="en-US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zh-CN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专家</a:t>
            </a:r>
          </a:p>
        </p:txBody>
      </p:sp>
      <p:sp>
        <p:nvSpPr>
          <p:cNvPr id="16" name="矩形 15"/>
          <p:cNvSpPr/>
          <p:nvPr/>
        </p:nvSpPr>
        <p:spPr>
          <a:xfrm>
            <a:off x="372937" y="5683044"/>
            <a:ext cx="156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megarobo.tech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67029" y="5250864"/>
            <a:ext cx="2599953" cy="3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îṩlïďè">
            <a:extLst>
              <a:ext uri="{FF2B5EF4-FFF2-40B4-BE49-F238E27FC236}">
                <a16:creationId xmlns:a16="http://schemas.microsoft.com/office/drawing/2014/main" id="{D7E84C86-A793-415A-A111-55FFE63ECBA0}"/>
              </a:ext>
            </a:extLst>
          </p:cNvPr>
          <p:cNvSpPr/>
          <p:nvPr/>
        </p:nvSpPr>
        <p:spPr>
          <a:xfrm>
            <a:off x="6772275" y="920750"/>
            <a:ext cx="5419725" cy="5016500"/>
          </a:xfrm>
          <a:prstGeom prst="rect">
            <a:avLst/>
          </a:prstGeom>
          <a:blipFill>
            <a:blip r:embed="rId2"/>
            <a:stretch>
              <a:fillRect l="-19466" r="-19374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ísḷîḍê">
            <a:extLst>
              <a:ext uri="{FF2B5EF4-FFF2-40B4-BE49-F238E27FC236}">
                <a16:creationId xmlns:a16="http://schemas.microsoft.com/office/drawing/2014/main" id="{0AAFA891-1966-4020-ACB0-49FEC743170A}"/>
              </a:ext>
            </a:extLst>
          </p:cNvPr>
          <p:cNvSpPr/>
          <p:nvPr/>
        </p:nvSpPr>
        <p:spPr>
          <a:xfrm>
            <a:off x="5607585" y="1120967"/>
            <a:ext cx="3974565" cy="4616066"/>
          </a:xfrm>
          <a:prstGeom prst="rect">
            <a:avLst/>
          </a:prstGeom>
          <a:noFill/>
          <a:ln w="28575">
            <a:solidFill>
              <a:srgbClr val="EC6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ïṡlîďè">
            <a:extLst>
              <a:ext uri="{FF2B5EF4-FFF2-40B4-BE49-F238E27FC236}">
                <a16:creationId xmlns:a16="http://schemas.microsoft.com/office/drawing/2014/main" id="{1E1E9695-889E-4777-9EDB-510F9B362F00}"/>
              </a:ext>
            </a:extLst>
          </p:cNvPr>
          <p:cNvSpPr/>
          <p:nvPr/>
        </p:nvSpPr>
        <p:spPr>
          <a:xfrm>
            <a:off x="6686550" y="1733550"/>
            <a:ext cx="3878626" cy="804862"/>
          </a:xfrm>
          <a:prstGeom prst="rect">
            <a:avLst/>
          </a:prstGeom>
          <a:solidFill>
            <a:srgbClr val="EC66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CFA7C3F-B62C-4037-9EC9-3E87F0A6D245}"/>
              </a:ext>
            </a:extLst>
          </p:cNvPr>
          <p:cNvCxnSpPr>
            <a:cxnSpLocks/>
          </p:cNvCxnSpPr>
          <p:nvPr/>
        </p:nvCxnSpPr>
        <p:spPr>
          <a:xfrm>
            <a:off x="1619531" y="2222616"/>
            <a:ext cx="477392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íṣ1iḋè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1707665" y="1688663"/>
            <a:ext cx="3878574" cy="49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目录标题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1" name="i$ļïḓè">
            <a:extLst>
              <a:ext uri="{FF2B5EF4-FFF2-40B4-BE49-F238E27FC236}">
                <a16:creationId xmlns:a16="http://schemas.microsoft.com/office/drawing/2014/main" id="{F0A09A25-1B6A-4444-97D1-3AD05FED5587}"/>
              </a:ext>
            </a:extLst>
          </p:cNvPr>
          <p:cNvSpPr/>
          <p:nvPr/>
        </p:nvSpPr>
        <p:spPr>
          <a:xfrm>
            <a:off x="970555" y="1675115"/>
            <a:ext cx="549772" cy="5497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FA7C3F-B62C-4037-9EC9-3E87F0A6D245}"/>
              </a:ext>
            </a:extLst>
          </p:cNvPr>
          <p:cNvCxnSpPr>
            <a:cxnSpLocks/>
          </p:cNvCxnSpPr>
          <p:nvPr/>
        </p:nvCxnSpPr>
        <p:spPr>
          <a:xfrm>
            <a:off x="1619531" y="3201644"/>
            <a:ext cx="477392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š1íḍé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1707665" y="2667691"/>
            <a:ext cx="3878574" cy="49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目录标题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3" name="iSḷïḑè">
            <a:extLst>
              <a:ext uri="{FF2B5EF4-FFF2-40B4-BE49-F238E27FC236}">
                <a16:creationId xmlns:a16="http://schemas.microsoft.com/office/drawing/2014/main" id="{A9738911-BA22-4E37-A150-87A7902CE480}"/>
              </a:ext>
            </a:extLst>
          </p:cNvPr>
          <p:cNvSpPr/>
          <p:nvPr/>
        </p:nvSpPr>
        <p:spPr>
          <a:xfrm>
            <a:off x="970555" y="2654143"/>
            <a:ext cx="549772" cy="5497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FA7C3F-B62C-4037-9EC9-3E87F0A6D245}"/>
              </a:ext>
            </a:extLst>
          </p:cNvPr>
          <p:cNvCxnSpPr>
            <a:cxnSpLocks/>
          </p:cNvCxnSpPr>
          <p:nvPr/>
        </p:nvCxnSpPr>
        <p:spPr>
          <a:xfrm>
            <a:off x="1619531" y="4180672"/>
            <a:ext cx="477392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í$ḷíḑe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1707665" y="3646719"/>
            <a:ext cx="3878574" cy="49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目录标题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5" name="íSļïḓè">
            <a:extLst>
              <a:ext uri="{FF2B5EF4-FFF2-40B4-BE49-F238E27FC236}">
                <a16:creationId xmlns:a16="http://schemas.microsoft.com/office/drawing/2014/main" id="{D7CC912C-072F-4907-B9EF-56AAC53EA30A}"/>
              </a:ext>
            </a:extLst>
          </p:cNvPr>
          <p:cNvSpPr/>
          <p:nvPr/>
        </p:nvSpPr>
        <p:spPr>
          <a:xfrm>
            <a:off x="970555" y="3633171"/>
            <a:ext cx="549772" cy="5497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CFA7C3F-B62C-4037-9EC9-3E87F0A6D245}"/>
              </a:ext>
            </a:extLst>
          </p:cNvPr>
          <p:cNvCxnSpPr>
            <a:cxnSpLocks/>
          </p:cNvCxnSpPr>
          <p:nvPr/>
        </p:nvCxnSpPr>
        <p:spPr>
          <a:xfrm>
            <a:off x="1619531" y="5159701"/>
            <a:ext cx="477392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şlíďè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1707665" y="4625748"/>
            <a:ext cx="3878574" cy="49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目录标题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7" name="îśļiḓe">
            <a:extLst>
              <a:ext uri="{FF2B5EF4-FFF2-40B4-BE49-F238E27FC236}">
                <a16:creationId xmlns:a16="http://schemas.microsoft.com/office/drawing/2014/main" id="{4B0BA13F-DBC5-4450-9EAA-CFD2882D4321}"/>
              </a:ext>
            </a:extLst>
          </p:cNvPr>
          <p:cNvSpPr/>
          <p:nvPr/>
        </p:nvSpPr>
        <p:spPr>
          <a:xfrm>
            <a:off x="970555" y="4612200"/>
            <a:ext cx="549772" cy="5497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57885" y="4274560"/>
            <a:ext cx="2599953" cy="3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378D344-8E32-4937-AB09-3748D2DC7F7A}"/>
              </a:ext>
            </a:extLst>
          </p:cNvPr>
          <p:cNvSpPr txBox="1"/>
          <p:nvPr/>
        </p:nvSpPr>
        <p:spPr>
          <a:xfrm>
            <a:off x="598584" y="236036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EC6639"/>
                </a:solidFill>
                <a:cs typeface="+mn-ea"/>
                <a:sym typeface="+mn-lt"/>
              </a:rPr>
              <a:t>在这里输入你的章节标题</a:t>
            </a:r>
          </a:p>
        </p:txBody>
      </p:sp>
      <p:sp>
        <p:nvSpPr>
          <p:cNvPr id="8" name="ïsľidè">
            <a:extLst>
              <a:ext uri="{FF2B5EF4-FFF2-40B4-BE49-F238E27FC236}">
                <a16:creationId xmlns:a16="http://schemas.microsoft.com/office/drawing/2014/main" id="{151B6F29-1067-4B48-A937-93647D03C41E}"/>
              </a:ext>
            </a:extLst>
          </p:cNvPr>
          <p:cNvSpPr/>
          <p:nvPr/>
        </p:nvSpPr>
        <p:spPr>
          <a:xfrm>
            <a:off x="6103723" y="1988840"/>
            <a:ext cx="5304690" cy="2224454"/>
          </a:xfrm>
          <a:prstGeom prst="rect">
            <a:avLst/>
          </a:prstGeom>
          <a:blipFill>
            <a:blip r:embed="rId3"/>
            <a:stretch>
              <a:fillRect t="-29658" b="-2932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iśľíďè">
            <a:extLst>
              <a:ext uri="{FF2B5EF4-FFF2-40B4-BE49-F238E27FC236}">
                <a16:creationId xmlns:a16="http://schemas.microsoft.com/office/drawing/2014/main" id="{65BDC252-71E5-4C46-B131-43411C94CD2E}"/>
              </a:ext>
            </a:extLst>
          </p:cNvPr>
          <p:cNvSpPr/>
          <p:nvPr/>
        </p:nvSpPr>
        <p:spPr>
          <a:xfrm>
            <a:off x="11454581" y="1988840"/>
            <a:ext cx="737419" cy="2224454"/>
          </a:xfrm>
          <a:prstGeom prst="rect">
            <a:avLst/>
          </a:prstGeom>
          <a:solidFill>
            <a:srgbClr val="EC6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369436-E18D-495C-821A-1938C5F01192}"/>
              </a:ext>
            </a:extLst>
          </p:cNvPr>
          <p:cNvCxnSpPr>
            <a:cxnSpLocks/>
          </p:cNvCxnSpPr>
          <p:nvPr/>
        </p:nvCxnSpPr>
        <p:spPr>
          <a:xfrm>
            <a:off x="6103723" y="1556792"/>
            <a:ext cx="0" cy="3191478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文本框 18">
            <a:extLst>
              <a:ext uri="{FF2B5EF4-FFF2-40B4-BE49-F238E27FC236}">
                <a16:creationId xmlns:a16="http://schemas.microsoft.com/office/drawing/2014/main" id="{D5FF9281-C0F7-44BF-B9A7-5BA01944242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4317" y="1781199"/>
            <a:ext cx="462014" cy="451105"/>
          </a:xfrm>
          <a:custGeom>
            <a:avLst/>
            <a:gdLst/>
            <a:ahLst/>
            <a:cxnLst/>
            <a:rect l="l" t="t" r="r" b="b"/>
            <a:pathLst>
              <a:path w="462014" h="451105">
                <a:moveTo>
                  <a:pt x="366388" y="0"/>
                </a:moveTo>
                <a:cubicBezTo>
                  <a:pt x="398263" y="0"/>
                  <a:pt x="430139" y="0"/>
                  <a:pt x="462014" y="0"/>
                </a:cubicBezTo>
                <a:cubicBezTo>
                  <a:pt x="409008" y="91828"/>
                  <a:pt x="382505" y="180595"/>
                  <a:pt x="382505" y="266301"/>
                </a:cubicBezTo>
                <a:cubicBezTo>
                  <a:pt x="406501" y="266301"/>
                  <a:pt x="430497" y="266301"/>
                  <a:pt x="454493" y="266301"/>
                </a:cubicBezTo>
                <a:cubicBezTo>
                  <a:pt x="454493" y="327903"/>
                  <a:pt x="454493" y="389504"/>
                  <a:pt x="454493" y="451105"/>
                </a:cubicBezTo>
                <a:cubicBezTo>
                  <a:pt x="402561" y="451105"/>
                  <a:pt x="350629" y="451105"/>
                  <a:pt x="298697" y="451105"/>
                </a:cubicBezTo>
                <a:cubicBezTo>
                  <a:pt x="298697" y="405574"/>
                  <a:pt x="298697" y="360042"/>
                  <a:pt x="298697" y="314511"/>
                </a:cubicBezTo>
                <a:cubicBezTo>
                  <a:pt x="298697" y="247936"/>
                  <a:pt x="303712" y="190543"/>
                  <a:pt x="313740" y="142333"/>
                </a:cubicBezTo>
                <a:cubicBezTo>
                  <a:pt x="323768" y="94124"/>
                  <a:pt x="341317" y="46679"/>
                  <a:pt x="366388" y="0"/>
                </a:cubicBezTo>
                <a:close/>
                <a:moveTo>
                  <a:pt x="67690" y="0"/>
                </a:moveTo>
                <a:cubicBezTo>
                  <a:pt x="99566" y="0"/>
                  <a:pt x="131441" y="0"/>
                  <a:pt x="163317" y="0"/>
                </a:cubicBezTo>
                <a:cubicBezTo>
                  <a:pt x="109594" y="92593"/>
                  <a:pt x="82733" y="181360"/>
                  <a:pt x="82733" y="266301"/>
                </a:cubicBezTo>
                <a:cubicBezTo>
                  <a:pt x="106729" y="266301"/>
                  <a:pt x="130725" y="266301"/>
                  <a:pt x="154721" y="266301"/>
                </a:cubicBezTo>
                <a:cubicBezTo>
                  <a:pt x="154721" y="327903"/>
                  <a:pt x="154721" y="389504"/>
                  <a:pt x="154721" y="451105"/>
                </a:cubicBezTo>
                <a:cubicBezTo>
                  <a:pt x="103147" y="451105"/>
                  <a:pt x="51574" y="451105"/>
                  <a:pt x="0" y="451105"/>
                </a:cubicBezTo>
                <a:cubicBezTo>
                  <a:pt x="0" y="405574"/>
                  <a:pt x="0" y="360042"/>
                  <a:pt x="0" y="314511"/>
                </a:cubicBezTo>
                <a:cubicBezTo>
                  <a:pt x="0" y="247936"/>
                  <a:pt x="5193" y="190734"/>
                  <a:pt x="15580" y="142907"/>
                </a:cubicBezTo>
                <a:cubicBezTo>
                  <a:pt x="25966" y="95080"/>
                  <a:pt x="43336" y="47445"/>
                  <a:pt x="67690" y="0"/>
                </a:cubicBezTo>
                <a:close/>
              </a:path>
            </a:pathLst>
          </a:custGeom>
          <a:solidFill>
            <a:srgbClr val="EC6639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800" dirty="0">
              <a:solidFill>
                <a:srgbClr val="F0831E"/>
              </a:solidFill>
              <a:cs typeface="+mn-ea"/>
              <a:sym typeface="+mn-lt"/>
            </a:endParaRPr>
          </a:p>
        </p:txBody>
      </p:sp>
      <p:sp>
        <p:nvSpPr>
          <p:cNvPr id="16" name="îṥlídè">
            <a:extLst>
              <a:ext uri="{FF2B5EF4-FFF2-40B4-BE49-F238E27FC236}">
                <a16:creationId xmlns:a16="http://schemas.microsoft.com/office/drawing/2014/main" id="{5D8D34DB-7FA5-4628-9438-6A70F4973AA5}"/>
              </a:ext>
            </a:extLst>
          </p:cNvPr>
          <p:cNvSpPr txBox="1"/>
          <p:nvPr/>
        </p:nvSpPr>
        <p:spPr>
          <a:xfrm>
            <a:off x="618018" y="3294043"/>
            <a:ext cx="3623476" cy="116745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lnSpcReduction="10000"/>
          </a:bodyPr>
          <a:lstStyle/>
          <a:p>
            <a:pPr>
              <a:buSzPct val="25000"/>
            </a:pPr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Part 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07562" y="2974116"/>
            <a:ext cx="2147557" cy="2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4418D8C-73D7-4AA8-B46C-CBB979BEAA6D}"/>
              </a:ext>
            </a:extLst>
          </p:cNvPr>
          <p:cNvCxnSpPr>
            <a:cxnSpLocks/>
          </p:cNvCxnSpPr>
          <p:nvPr/>
        </p:nvCxnSpPr>
        <p:spPr>
          <a:xfrm flipV="1">
            <a:off x="11566218" y="3034000"/>
            <a:ext cx="0" cy="1628902"/>
          </a:xfrm>
          <a:prstGeom prst="line">
            <a:avLst/>
          </a:prstGeom>
          <a:ln w="3175" cap="rnd">
            <a:solidFill>
              <a:schemeClr val="tx1">
                <a:lumMod val="40000"/>
                <a:lumOff val="60000"/>
              </a:schemeClr>
            </a:solidFill>
            <a:round/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lídé">
            <a:extLst>
              <a:ext uri="{FF2B5EF4-FFF2-40B4-BE49-F238E27FC236}">
                <a16:creationId xmlns:a16="http://schemas.microsoft.com/office/drawing/2014/main" id="{CB7BF219-6E21-412F-A109-9B97A9A0DB4C}"/>
              </a:ext>
            </a:extLst>
          </p:cNvPr>
          <p:cNvSpPr/>
          <p:nvPr/>
        </p:nvSpPr>
        <p:spPr bwMode="auto">
          <a:xfrm flipH="1">
            <a:off x="10405614" y="2372810"/>
            <a:ext cx="1782528" cy="1812875"/>
          </a:xfrm>
          <a:custGeom>
            <a:avLst/>
            <a:gdLst>
              <a:gd name="T0" fmla="*/ 0 w 1294"/>
              <a:gd name="T1" fmla="*/ 0 h 1500"/>
              <a:gd name="T2" fmla="*/ 1294 w 1294"/>
              <a:gd name="T3" fmla="*/ 750 h 1500"/>
              <a:gd name="T4" fmla="*/ 0 w 1294"/>
              <a:gd name="T5" fmla="*/ 1500 h 1500"/>
              <a:gd name="T6" fmla="*/ 0 w 1294"/>
              <a:gd name="T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4" h="1500">
                <a:moveTo>
                  <a:pt x="0" y="0"/>
                </a:moveTo>
                <a:lnTo>
                  <a:pt x="1294" y="75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64" r="-2609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BC7D3A-D079-4B64-B4A7-B5644121A087}"/>
              </a:ext>
            </a:extLst>
          </p:cNvPr>
          <p:cNvCxnSpPr>
            <a:cxnSpLocks/>
          </p:cNvCxnSpPr>
          <p:nvPr/>
        </p:nvCxnSpPr>
        <p:spPr>
          <a:xfrm flipV="1">
            <a:off x="8880638" y="1733931"/>
            <a:ext cx="0" cy="1137480"/>
          </a:xfrm>
          <a:prstGeom prst="line">
            <a:avLst/>
          </a:prstGeom>
          <a:ln w="3175" cap="rnd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ísḷiḓé">
            <a:extLst>
              <a:ext uri="{FF2B5EF4-FFF2-40B4-BE49-F238E27FC236}">
                <a16:creationId xmlns:a16="http://schemas.microsoft.com/office/drawing/2014/main" id="{0B867D0F-E2E4-435A-BEFB-4C4EB11CBCFC}"/>
              </a:ext>
            </a:extLst>
          </p:cNvPr>
          <p:cNvSpPr/>
          <p:nvPr/>
        </p:nvSpPr>
        <p:spPr bwMode="auto">
          <a:xfrm>
            <a:off x="966042" y="3178513"/>
            <a:ext cx="2067631" cy="33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cs typeface="+mn-ea"/>
                <a:sym typeface="+mn-lt"/>
              </a:rPr>
              <a:t>在这里输入你的内容</a:t>
            </a:r>
          </a:p>
        </p:txBody>
      </p:sp>
      <p:sp>
        <p:nvSpPr>
          <p:cNvPr id="44" name="islidê">
            <a:extLst>
              <a:ext uri="{FF2B5EF4-FFF2-40B4-BE49-F238E27FC236}">
                <a16:creationId xmlns:a16="http://schemas.microsoft.com/office/drawing/2014/main" id="{E1AA3A70-4DAF-476B-8561-3D90B6746D21}"/>
              </a:ext>
            </a:extLst>
          </p:cNvPr>
          <p:cNvSpPr txBox="1"/>
          <p:nvPr/>
        </p:nvSpPr>
        <p:spPr bwMode="auto">
          <a:xfrm>
            <a:off x="966042" y="2866704"/>
            <a:ext cx="2067631" cy="3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+mn-ea"/>
                <a:sym typeface="+mn-lt"/>
              </a:rPr>
              <a:t>在这里输入你的小标题</a:t>
            </a:r>
            <a:endParaRPr lang="zh-CN" altLang="en-US" sz="1800" b="1" dirty="0">
              <a:cs typeface="+mn-ea"/>
              <a:sym typeface="+mn-lt"/>
            </a:endParaRPr>
          </a:p>
        </p:txBody>
      </p:sp>
      <p:sp>
        <p:nvSpPr>
          <p:cNvPr id="45" name="iṩḻíďè">
            <a:extLst>
              <a:ext uri="{FF2B5EF4-FFF2-40B4-BE49-F238E27FC236}">
                <a16:creationId xmlns:a16="http://schemas.microsoft.com/office/drawing/2014/main" id="{2E470BBC-D657-4D7B-A1BE-E661A6C8C969}"/>
              </a:ext>
            </a:extLst>
          </p:cNvPr>
          <p:cNvSpPr/>
          <p:nvPr/>
        </p:nvSpPr>
        <p:spPr bwMode="auto">
          <a:xfrm>
            <a:off x="1033419" y="2178990"/>
            <a:ext cx="461080" cy="439730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8" name="iṧlíḋé">
            <a:extLst>
              <a:ext uri="{FF2B5EF4-FFF2-40B4-BE49-F238E27FC236}">
                <a16:creationId xmlns:a16="http://schemas.microsoft.com/office/drawing/2014/main" id="{317904D0-1028-46F1-A38E-ACE071755E9F}"/>
              </a:ext>
            </a:extLst>
          </p:cNvPr>
          <p:cNvSpPr/>
          <p:nvPr/>
        </p:nvSpPr>
        <p:spPr bwMode="auto">
          <a:xfrm>
            <a:off x="4330813" y="2192609"/>
            <a:ext cx="461080" cy="460328"/>
          </a:xfrm>
          <a:custGeom>
            <a:avLst/>
            <a:gdLst>
              <a:gd name="connsiteX0" fmla="*/ 139649 w 606580"/>
              <a:gd name="connsiteY0" fmla="*/ 323260 h 605592"/>
              <a:gd name="connsiteX1" fmla="*/ 274852 w 606580"/>
              <a:gd name="connsiteY1" fmla="*/ 323260 h 605592"/>
              <a:gd name="connsiteX2" fmla="*/ 274852 w 606580"/>
              <a:gd name="connsiteY2" fmla="*/ 349440 h 605592"/>
              <a:gd name="connsiteX3" fmla="*/ 139649 w 606580"/>
              <a:gd name="connsiteY3" fmla="*/ 349440 h 605592"/>
              <a:gd name="connsiteX4" fmla="*/ 66294 w 606580"/>
              <a:gd name="connsiteY4" fmla="*/ 26233 h 605592"/>
              <a:gd name="connsiteX5" fmla="*/ 66294 w 606580"/>
              <a:gd name="connsiteY5" fmla="*/ 375703 h 605592"/>
              <a:gd name="connsiteX6" fmla="*/ 540286 w 606580"/>
              <a:gd name="connsiteY6" fmla="*/ 375703 h 605592"/>
              <a:gd name="connsiteX7" fmla="*/ 540286 w 606580"/>
              <a:gd name="connsiteY7" fmla="*/ 26233 h 605592"/>
              <a:gd name="connsiteX8" fmla="*/ 39925 w 606580"/>
              <a:gd name="connsiteY8" fmla="*/ 0 h 605592"/>
              <a:gd name="connsiteX9" fmla="*/ 566655 w 606580"/>
              <a:gd name="connsiteY9" fmla="*/ 0 h 605592"/>
              <a:gd name="connsiteX10" fmla="*/ 566655 w 606580"/>
              <a:gd name="connsiteY10" fmla="*/ 375703 h 605592"/>
              <a:gd name="connsiteX11" fmla="*/ 606580 w 606580"/>
              <a:gd name="connsiteY11" fmla="*/ 375703 h 605592"/>
              <a:gd name="connsiteX12" fmla="*/ 606580 w 606580"/>
              <a:gd name="connsiteY12" fmla="*/ 401936 h 605592"/>
              <a:gd name="connsiteX13" fmla="*/ 373716 w 606580"/>
              <a:gd name="connsiteY13" fmla="*/ 401936 h 605592"/>
              <a:gd name="connsiteX14" fmla="*/ 413269 w 606580"/>
              <a:gd name="connsiteY14" fmla="*/ 600587 h 605592"/>
              <a:gd name="connsiteX15" fmla="*/ 387364 w 606580"/>
              <a:gd name="connsiteY15" fmla="*/ 605592 h 605592"/>
              <a:gd name="connsiteX16" fmla="*/ 346790 w 606580"/>
              <a:gd name="connsiteY16" fmla="*/ 401936 h 605592"/>
              <a:gd name="connsiteX17" fmla="*/ 316521 w 606580"/>
              <a:gd name="connsiteY17" fmla="*/ 401936 h 605592"/>
              <a:gd name="connsiteX18" fmla="*/ 316521 w 606580"/>
              <a:gd name="connsiteY18" fmla="*/ 551828 h 605592"/>
              <a:gd name="connsiteX19" fmla="*/ 290059 w 606580"/>
              <a:gd name="connsiteY19" fmla="*/ 551828 h 605592"/>
              <a:gd name="connsiteX20" fmla="*/ 290059 w 606580"/>
              <a:gd name="connsiteY20" fmla="*/ 401936 h 605592"/>
              <a:gd name="connsiteX21" fmla="*/ 247163 w 606580"/>
              <a:gd name="connsiteY21" fmla="*/ 401936 h 605592"/>
              <a:gd name="connsiteX22" fmla="*/ 206588 w 606580"/>
              <a:gd name="connsiteY22" fmla="*/ 605592 h 605592"/>
              <a:gd name="connsiteX23" fmla="*/ 180591 w 606580"/>
              <a:gd name="connsiteY23" fmla="*/ 600494 h 605592"/>
              <a:gd name="connsiteX24" fmla="*/ 220237 w 606580"/>
              <a:gd name="connsiteY24" fmla="*/ 401936 h 605592"/>
              <a:gd name="connsiteX25" fmla="*/ 0 w 606580"/>
              <a:gd name="connsiteY25" fmla="*/ 401936 h 605592"/>
              <a:gd name="connsiteX26" fmla="*/ 0 w 606580"/>
              <a:gd name="connsiteY26" fmla="*/ 375703 h 605592"/>
              <a:gd name="connsiteX27" fmla="*/ 39925 w 606580"/>
              <a:gd name="connsiteY27" fmla="*/ 37570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5592">
                <a:moveTo>
                  <a:pt x="139649" y="323260"/>
                </a:moveTo>
                <a:lnTo>
                  <a:pt x="274852" y="323260"/>
                </a:lnTo>
                <a:lnTo>
                  <a:pt x="274852" y="349440"/>
                </a:lnTo>
                <a:lnTo>
                  <a:pt x="139649" y="349440"/>
                </a:lnTo>
                <a:close/>
                <a:moveTo>
                  <a:pt x="66294" y="26233"/>
                </a:moveTo>
                <a:lnTo>
                  <a:pt x="66294" y="375703"/>
                </a:lnTo>
                <a:lnTo>
                  <a:pt x="540286" y="375703"/>
                </a:lnTo>
                <a:lnTo>
                  <a:pt x="540286" y="26233"/>
                </a:lnTo>
                <a:close/>
                <a:moveTo>
                  <a:pt x="39925" y="0"/>
                </a:moveTo>
                <a:lnTo>
                  <a:pt x="566655" y="0"/>
                </a:lnTo>
                <a:lnTo>
                  <a:pt x="566655" y="375703"/>
                </a:lnTo>
                <a:lnTo>
                  <a:pt x="606580" y="375703"/>
                </a:lnTo>
                <a:lnTo>
                  <a:pt x="606580" y="401936"/>
                </a:lnTo>
                <a:lnTo>
                  <a:pt x="373716" y="401936"/>
                </a:lnTo>
                <a:lnTo>
                  <a:pt x="413269" y="600587"/>
                </a:lnTo>
                <a:lnTo>
                  <a:pt x="387364" y="605592"/>
                </a:lnTo>
                <a:lnTo>
                  <a:pt x="346790" y="401936"/>
                </a:lnTo>
                <a:lnTo>
                  <a:pt x="316521" y="401936"/>
                </a:lnTo>
                <a:lnTo>
                  <a:pt x="316521" y="551828"/>
                </a:lnTo>
                <a:lnTo>
                  <a:pt x="290059" y="551828"/>
                </a:lnTo>
                <a:lnTo>
                  <a:pt x="290059" y="401936"/>
                </a:lnTo>
                <a:lnTo>
                  <a:pt x="247163" y="401936"/>
                </a:lnTo>
                <a:lnTo>
                  <a:pt x="206588" y="605592"/>
                </a:lnTo>
                <a:lnTo>
                  <a:pt x="180591" y="600494"/>
                </a:lnTo>
                <a:lnTo>
                  <a:pt x="220237" y="401936"/>
                </a:lnTo>
                <a:lnTo>
                  <a:pt x="0" y="401936"/>
                </a:lnTo>
                <a:lnTo>
                  <a:pt x="0" y="375703"/>
                </a:lnTo>
                <a:lnTo>
                  <a:pt x="39925" y="37570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EC6639"/>
            </a:solidFill>
          </a:ln>
        </p:spPr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îṡļiḑè">
            <a:extLst>
              <a:ext uri="{FF2B5EF4-FFF2-40B4-BE49-F238E27FC236}">
                <a16:creationId xmlns:a16="http://schemas.microsoft.com/office/drawing/2014/main" id="{A89511A7-C1B4-4DBE-A7CC-B0872C8C82A5}"/>
              </a:ext>
            </a:extLst>
          </p:cNvPr>
          <p:cNvSpPr/>
          <p:nvPr/>
        </p:nvSpPr>
        <p:spPr bwMode="auto">
          <a:xfrm>
            <a:off x="1033419" y="3913648"/>
            <a:ext cx="461080" cy="460374"/>
          </a:xfrm>
          <a:custGeom>
            <a:avLst/>
            <a:gdLst>
              <a:gd name="connsiteX0" fmla="*/ 424725 w 607004"/>
              <a:gd name="connsiteY0" fmla="*/ 67461 h 606075"/>
              <a:gd name="connsiteX1" fmla="*/ 522693 w 607004"/>
              <a:gd name="connsiteY1" fmla="*/ 67461 h 606075"/>
              <a:gd name="connsiteX2" fmla="*/ 539544 w 607004"/>
              <a:gd name="connsiteY2" fmla="*/ 84287 h 606075"/>
              <a:gd name="connsiteX3" fmla="*/ 539544 w 607004"/>
              <a:gd name="connsiteY3" fmla="*/ 182109 h 606075"/>
              <a:gd name="connsiteX4" fmla="*/ 522693 w 607004"/>
              <a:gd name="connsiteY4" fmla="*/ 198935 h 606075"/>
              <a:gd name="connsiteX5" fmla="*/ 505843 w 607004"/>
              <a:gd name="connsiteY5" fmla="*/ 182109 h 606075"/>
              <a:gd name="connsiteX6" fmla="*/ 505843 w 607004"/>
              <a:gd name="connsiteY6" fmla="*/ 124830 h 606075"/>
              <a:gd name="connsiteX7" fmla="*/ 332046 w 607004"/>
              <a:gd name="connsiteY7" fmla="*/ 298457 h 606075"/>
              <a:gd name="connsiteX8" fmla="*/ 308204 w 607004"/>
              <a:gd name="connsiteY8" fmla="*/ 298457 h 606075"/>
              <a:gd name="connsiteX9" fmla="*/ 233450 w 607004"/>
              <a:gd name="connsiteY9" fmla="*/ 223905 h 606075"/>
              <a:gd name="connsiteX10" fmla="*/ 96134 w 607004"/>
              <a:gd name="connsiteY10" fmla="*/ 361017 h 606075"/>
              <a:gd name="connsiteX11" fmla="*/ 72381 w 607004"/>
              <a:gd name="connsiteY11" fmla="*/ 361106 h 606075"/>
              <a:gd name="connsiteX12" fmla="*/ 72381 w 607004"/>
              <a:gd name="connsiteY12" fmla="*/ 337210 h 606075"/>
              <a:gd name="connsiteX13" fmla="*/ 221529 w 607004"/>
              <a:gd name="connsiteY13" fmla="*/ 188105 h 606075"/>
              <a:gd name="connsiteX14" fmla="*/ 245461 w 607004"/>
              <a:gd name="connsiteY14" fmla="*/ 188105 h 606075"/>
              <a:gd name="connsiteX15" fmla="*/ 320125 w 607004"/>
              <a:gd name="connsiteY15" fmla="*/ 262658 h 606075"/>
              <a:gd name="connsiteX16" fmla="*/ 481911 w 607004"/>
              <a:gd name="connsiteY16" fmla="*/ 101113 h 606075"/>
              <a:gd name="connsiteX17" fmla="*/ 424725 w 607004"/>
              <a:gd name="connsiteY17" fmla="*/ 101113 h 606075"/>
              <a:gd name="connsiteX18" fmla="*/ 407875 w 607004"/>
              <a:gd name="connsiteY18" fmla="*/ 84287 h 606075"/>
              <a:gd name="connsiteX19" fmla="*/ 424725 w 607004"/>
              <a:gd name="connsiteY19" fmla="*/ 67461 h 606075"/>
              <a:gd name="connsiteX20" fmla="*/ 33697 w 607004"/>
              <a:gd name="connsiteY20" fmla="*/ 33647 h 606075"/>
              <a:gd name="connsiteX21" fmla="*/ 33697 w 607004"/>
              <a:gd name="connsiteY21" fmla="*/ 399644 h 606075"/>
              <a:gd name="connsiteX22" fmla="*/ 573307 w 607004"/>
              <a:gd name="connsiteY22" fmla="*/ 399644 h 606075"/>
              <a:gd name="connsiteX23" fmla="*/ 573307 w 607004"/>
              <a:gd name="connsiteY23" fmla="*/ 33647 h 606075"/>
              <a:gd name="connsiteX24" fmla="*/ 16849 w 607004"/>
              <a:gd name="connsiteY24" fmla="*/ 0 h 606075"/>
              <a:gd name="connsiteX25" fmla="*/ 590155 w 607004"/>
              <a:gd name="connsiteY25" fmla="*/ 0 h 606075"/>
              <a:gd name="connsiteX26" fmla="*/ 607004 w 607004"/>
              <a:gd name="connsiteY26" fmla="*/ 16823 h 606075"/>
              <a:gd name="connsiteX27" fmla="*/ 607004 w 607004"/>
              <a:gd name="connsiteY27" fmla="*/ 416468 h 606075"/>
              <a:gd name="connsiteX28" fmla="*/ 590155 w 607004"/>
              <a:gd name="connsiteY28" fmla="*/ 433291 h 606075"/>
              <a:gd name="connsiteX29" fmla="*/ 320396 w 607004"/>
              <a:gd name="connsiteY29" fmla="*/ 433291 h 606075"/>
              <a:gd name="connsiteX30" fmla="*/ 320396 w 607004"/>
              <a:gd name="connsiteY30" fmla="*/ 503448 h 606075"/>
              <a:gd name="connsiteX31" fmla="*/ 456441 w 607004"/>
              <a:gd name="connsiteY31" fmla="*/ 577990 h 606075"/>
              <a:gd name="connsiteX32" fmla="*/ 455276 w 607004"/>
              <a:gd name="connsiteY32" fmla="*/ 601704 h 606075"/>
              <a:gd name="connsiteX33" fmla="*/ 431526 w 607004"/>
              <a:gd name="connsiteY33" fmla="*/ 600540 h 606075"/>
              <a:gd name="connsiteX34" fmla="*/ 320396 w 607004"/>
              <a:gd name="connsiteY34" fmla="*/ 537184 h 606075"/>
              <a:gd name="connsiteX35" fmla="*/ 320396 w 607004"/>
              <a:gd name="connsiteY35" fmla="*/ 589175 h 606075"/>
              <a:gd name="connsiteX36" fmla="*/ 303547 w 607004"/>
              <a:gd name="connsiteY36" fmla="*/ 605999 h 606075"/>
              <a:gd name="connsiteX37" fmla="*/ 286698 w 607004"/>
              <a:gd name="connsiteY37" fmla="*/ 589175 h 606075"/>
              <a:gd name="connsiteX38" fmla="*/ 286698 w 607004"/>
              <a:gd name="connsiteY38" fmla="*/ 537184 h 606075"/>
              <a:gd name="connsiteX39" fmla="*/ 175568 w 607004"/>
              <a:gd name="connsiteY39" fmla="*/ 600540 h 606075"/>
              <a:gd name="connsiteX40" fmla="*/ 151729 w 607004"/>
              <a:gd name="connsiteY40" fmla="*/ 601704 h 606075"/>
              <a:gd name="connsiteX41" fmla="*/ 150564 w 607004"/>
              <a:gd name="connsiteY41" fmla="*/ 577990 h 606075"/>
              <a:gd name="connsiteX42" fmla="*/ 286698 w 607004"/>
              <a:gd name="connsiteY42" fmla="*/ 503448 h 606075"/>
              <a:gd name="connsiteX43" fmla="*/ 286698 w 607004"/>
              <a:gd name="connsiteY43" fmla="*/ 433291 h 606075"/>
              <a:gd name="connsiteX44" fmla="*/ 16849 w 607004"/>
              <a:gd name="connsiteY44" fmla="*/ 433291 h 606075"/>
              <a:gd name="connsiteX45" fmla="*/ 0 w 607004"/>
              <a:gd name="connsiteY45" fmla="*/ 416468 h 606075"/>
              <a:gd name="connsiteX46" fmla="*/ 0 w 607004"/>
              <a:gd name="connsiteY46" fmla="*/ 16823 h 606075"/>
              <a:gd name="connsiteX47" fmla="*/ 16849 w 607004"/>
              <a:gd name="connsiteY47" fmla="*/ 0 h 6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004" h="606075">
                <a:moveTo>
                  <a:pt x="424725" y="67461"/>
                </a:moveTo>
                <a:lnTo>
                  <a:pt x="522693" y="67461"/>
                </a:lnTo>
                <a:cubicBezTo>
                  <a:pt x="532015" y="67461"/>
                  <a:pt x="539544" y="74979"/>
                  <a:pt x="539544" y="84287"/>
                </a:cubicBezTo>
                <a:lnTo>
                  <a:pt x="539544" y="182109"/>
                </a:lnTo>
                <a:cubicBezTo>
                  <a:pt x="539544" y="191417"/>
                  <a:pt x="532015" y="198935"/>
                  <a:pt x="522693" y="198935"/>
                </a:cubicBezTo>
                <a:cubicBezTo>
                  <a:pt x="513372" y="198935"/>
                  <a:pt x="505843" y="191417"/>
                  <a:pt x="505843" y="182109"/>
                </a:cubicBezTo>
                <a:lnTo>
                  <a:pt x="505843" y="124830"/>
                </a:lnTo>
                <a:lnTo>
                  <a:pt x="332046" y="298457"/>
                </a:lnTo>
                <a:cubicBezTo>
                  <a:pt x="325772" y="304811"/>
                  <a:pt x="314478" y="304811"/>
                  <a:pt x="308204" y="298457"/>
                </a:cubicBezTo>
                <a:lnTo>
                  <a:pt x="233450" y="223905"/>
                </a:lnTo>
                <a:lnTo>
                  <a:pt x="96134" y="361017"/>
                </a:lnTo>
                <a:cubicBezTo>
                  <a:pt x="92907" y="364328"/>
                  <a:pt x="80717" y="369340"/>
                  <a:pt x="72381" y="361106"/>
                </a:cubicBezTo>
                <a:cubicBezTo>
                  <a:pt x="65838" y="354394"/>
                  <a:pt x="65838" y="343833"/>
                  <a:pt x="72381" y="337210"/>
                </a:cubicBezTo>
                <a:lnTo>
                  <a:pt x="221529" y="188105"/>
                </a:lnTo>
                <a:cubicBezTo>
                  <a:pt x="227893" y="181751"/>
                  <a:pt x="239097" y="181751"/>
                  <a:pt x="245461" y="188105"/>
                </a:cubicBezTo>
                <a:lnTo>
                  <a:pt x="320125" y="262658"/>
                </a:lnTo>
                <a:lnTo>
                  <a:pt x="481911" y="101113"/>
                </a:lnTo>
                <a:lnTo>
                  <a:pt x="424725" y="101113"/>
                </a:lnTo>
                <a:cubicBezTo>
                  <a:pt x="415404" y="101113"/>
                  <a:pt x="407875" y="93595"/>
                  <a:pt x="407875" y="84287"/>
                </a:cubicBezTo>
                <a:cubicBezTo>
                  <a:pt x="407875" y="74979"/>
                  <a:pt x="415404" y="67461"/>
                  <a:pt x="424725" y="67461"/>
                </a:cubicBezTo>
                <a:close/>
                <a:moveTo>
                  <a:pt x="33697" y="33647"/>
                </a:moveTo>
                <a:lnTo>
                  <a:pt x="33697" y="399644"/>
                </a:lnTo>
                <a:lnTo>
                  <a:pt x="573307" y="399644"/>
                </a:lnTo>
                <a:lnTo>
                  <a:pt x="573307" y="33647"/>
                </a:lnTo>
                <a:close/>
                <a:moveTo>
                  <a:pt x="16849" y="0"/>
                </a:moveTo>
                <a:lnTo>
                  <a:pt x="590155" y="0"/>
                </a:lnTo>
                <a:cubicBezTo>
                  <a:pt x="599476" y="0"/>
                  <a:pt x="607004" y="7517"/>
                  <a:pt x="607004" y="16823"/>
                </a:cubicBezTo>
                <a:lnTo>
                  <a:pt x="607004" y="416468"/>
                </a:lnTo>
                <a:cubicBezTo>
                  <a:pt x="607004" y="425774"/>
                  <a:pt x="599476" y="433291"/>
                  <a:pt x="590155" y="433291"/>
                </a:cubicBezTo>
                <a:lnTo>
                  <a:pt x="320396" y="433291"/>
                </a:lnTo>
                <a:lnTo>
                  <a:pt x="320396" y="503448"/>
                </a:lnTo>
                <a:cubicBezTo>
                  <a:pt x="369598" y="508191"/>
                  <a:pt x="416290" y="533694"/>
                  <a:pt x="456441" y="577990"/>
                </a:cubicBezTo>
                <a:cubicBezTo>
                  <a:pt x="462714" y="584791"/>
                  <a:pt x="462176" y="595529"/>
                  <a:pt x="455276" y="601704"/>
                </a:cubicBezTo>
                <a:cubicBezTo>
                  <a:pt x="448375" y="607968"/>
                  <a:pt x="437710" y="607431"/>
                  <a:pt x="431526" y="600540"/>
                </a:cubicBezTo>
                <a:cubicBezTo>
                  <a:pt x="398008" y="563672"/>
                  <a:pt x="359919" y="541927"/>
                  <a:pt x="320396" y="537184"/>
                </a:cubicBezTo>
                <a:lnTo>
                  <a:pt x="320396" y="589175"/>
                </a:lnTo>
                <a:cubicBezTo>
                  <a:pt x="320396" y="598482"/>
                  <a:pt x="312868" y="605999"/>
                  <a:pt x="303547" y="605999"/>
                </a:cubicBezTo>
                <a:cubicBezTo>
                  <a:pt x="294226" y="605999"/>
                  <a:pt x="286698" y="598482"/>
                  <a:pt x="286698" y="589175"/>
                </a:cubicBezTo>
                <a:lnTo>
                  <a:pt x="286698" y="537184"/>
                </a:lnTo>
                <a:cubicBezTo>
                  <a:pt x="247086" y="542106"/>
                  <a:pt x="208997" y="563672"/>
                  <a:pt x="175568" y="600540"/>
                </a:cubicBezTo>
                <a:cubicBezTo>
                  <a:pt x="172162" y="604209"/>
                  <a:pt x="159436" y="608415"/>
                  <a:pt x="151729" y="601704"/>
                </a:cubicBezTo>
                <a:cubicBezTo>
                  <a:pt x="144828" y="595619"/>
                  <a:pt x="144380" y="584880"/>
                  <a:pt x="150564" y="577990"/>
                </a:cubicBezTo>
                <a:cubicBezTo>
                  <a:pt x="190714" y="533605"/>
                  <a:pt x="237407" y="508191"/>
                  <a:pt x="286698" y="503448"/>
                </a:cubicBezTo>
                <a:lnTo>
                  <a:pt x="286698" y="433291"/>
                </a:lnTo>
                <a:lnTo>
                  <a:pt x="16849" y="433291"/>
                </a:lnTo>
                <a:cubicBezTo>
                  <a:pt x="7528" y="433291"/>
                  <a:pt x="0" y="425774"/>
                  <a:pt x="0" y="416468"/>
                </a:cubicBezTo>
                <a:lnTo>
                  <a:pt x="0" y="16823"/>
                </a:lnTo>
                <a:cubicBezTo>
                  <a:pt x="0" y="7517"/>
                  <a:pt x="7528" y="0"/>
                  <a:pt x="168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4" name="íṣ1íde">
            <a:extLst>
              <a:ext uri="{FF2B5EF4-FFF2-40B4-BE49-F238E27FC236}">
                <a16:creationId xmlns:a16="http://schemas.microsoft.com/office/drawing/2014/main" id="{1DF34EF1-98CE-4779-BC6F-7AFEC23EEC61}"/>
              </a:ext>
            </a:extLst>
          </p:cNvPr>
          <p:cNvSpPr/>
          <p:nvPr/>
        </p:nvSpPr>
        <p:spPr bwMode="auto">
          <a:xfrm>
            <a:off x="4330813" y="3893316"/>
            <a:ext cx="461080" cy="460366"/>
          </a:xfrm>
          <a:custGeom>
            <a:avLst/>
            <a:gdLst>
              <a:gd name="connsiteX0" fmla="*/ 12438 w 608556"/>
              <a:gd name="connsiteY0" fmla="*/ 316909 h 607614"/>
              <a:gd name="connsiteX1" fmla="*/ 596024 w 608556"/>
              <a:gd name="connsiteY1" fmla="*/ 316909 h 607614"/>
              <a:gd name="connsiteX2" fmla="*/ 608556 w 608556"/>
              <a:gd name="connsiteY2" fmla="*/ 329424 h 607614"/>
              <a:gd name="connsiteX3" fmla="*/ 596024 w 608556"/>
              <a:gd name="connsiteY3" fmla="*/ 341846 h 607614"/>
              <a:gd name="connsiteX4" fmla="*/ 316764 w 608556"/>
              <a:gd name="connsiteY4" fmla="*/ 341846 h 607614"/>
              <a:gd name="connsiteX5" fmla="*/ 316764 w 608556"/>
              <a:gd name="connsiteY5" fmla="*/ 500244 h 607614"/>
              <a:gd name="connsiteX6" fmla="*/ 414495 w 608556"/>
              <a:gd name="connsiteY6" fmla="*/ 585795 h 607614"/>
              <a:gd name="connsiteX7" fmla="*/ 415618 w 608556"/>
              <a:gd name="connsiteY7" fmla="*/ 603353 h 607614"/>
              <a:gd name="connsiteX8" fmla="*/ 406265 w 608556"/>
              <a:gd name="connsiteY8" fmla="*/ 607556 h 607614"/>
              <a:gd name="connsiteX9" fmla="*/ 398035 w 608556"/>
              <a:gd name="connsiteY9" fmla="*/ 604474 h 607614"/>
              <a:gd name="connsiteX10" fmla="*/ 316764 w 608556"/>
              <a:gd name="connsiteY10" fmla="*/ 533400 h 607614"/>
              <a:gd name="connsiteX11" fmla="*/ 316764 w 608556"/>
              <a:gd name="connsiteY11" fmla="*/ 594107 h 607614"/>
              <a:gd name="connsiteX12" fmla="*/ 304231 w 608556"/>
              <a:gd name="connsiteY12" fmla="*/ 606622 h 607614"/>
              <a:gd name="connsiteX13" fmla="*/ 291793 w 608556"/>
              <a:gd name="connsiteY13" fmla="*/ 594107 h 607614"/>
              <a:gd name="connsiteX14" fmla="*/ 291793 w 608556"/>
              <a:gd name="connsiteY14" fmla="*/ 533400 h 607614"/>
              <a:gd name="connsiteX15" fmla="*/ 210521 w 608556"/>
              <a:gd name="connsiteY15" fmla="*/ 604474 h 607614"/>
              <a:gd name="connsiteX16" fmla="*/ 192938 w 608556"/>
              <a:gd name="connsiteY16" fmla="*/ 603353 h 607614"/>
              <a:gd name="connsiteX17" fmla="*/ 194061 w 608556"/>
              <a:gd name="connsiteY17" fmla="*/ 585795 h 607614"/>
              <a:gd name="connsiteX18" fmla="*/ 291793 w 608556"/>
              <a:gd name="connsiteY18" fmla="*/ 500244 h 607614"/>
              <a:gd name="connsiteX19" fmla="*/ 291793 w 608556"/>
              <a:gd name="connsiteY19" fmla="*/ 341846 h 607614"/>
              <a:gd name="connsiteX20" fmla="*/ 12438 w 608556"/>
              <a:gd name="connsiteY20" fmla="*/ 341846 h 607614"/>
              <a:gd name="connsiteX21" fmla="*/ 0 w 608556"/>
              <a:gd name="connsiteY21" fmla="*/ 329424 h 607614"/>
              <a:gd name="connsiteX22" fmla="*/ 12438 w 608556"/>
              <a:gd name="connsiteY22" fmla="*/ 316909 h 607614"/>
              <a:gd name="connsiteX23" fmla="*/ 278583 w 608556"/>
              <a:gd name="connsiteY23" fmla="*/ 124789 h 607614"/>
              <a:gd name="connsiteX24" fmla="*/ 278583 w 608556"/>
              <a:gd name="connsiteY24" fmla="*/ 169701 h 607614"/>
              <a:gd name="connsiteX25" fmla="*/ 317489 w 608556"/>
              <a:gd name="connsiteY25" fmla="*/ 150466 h 607614"/>
              <a:gd name="connsiteX26" fmla="*/ 260252 w 608556"/>
              <a:gd name="connsiteY26" fmla="*/ 90708 h 607614"/>
              <a:gd name="connsiteX27" fmla="*/ 272972 w 608556"/>
              <a:gd name="connsiteY27" fmla="*/ 91268 h 607614"/>
              <a:gd name="connsiteX28" fmla="*/ 349287 w 608556"/>
              <a:gd name="connsiteY28" fmla="*/ 141596 h 607614"/>
              <a:gd name="connsiteX29" fmla="*/ 354898 w 608556"/>
              <a:gd name="connsiteY29" fmla="*/ 152801 h 607614"/>
              <a:gd name="connsiteX30" fmla="*/ 347977 w 608556"/>
              <a:gd name="connsiteY30" fmla="*/ 163165 h 607614"/>
              <a:gd name="connsiteX31" fmla="*/ 271662 w 608556"/>
              <a:gd name="connsiteY31" fmla="*/ 201075 h 607614"/>
              <a:gd name="connsiteX32" fmla="*/ 266051 w 608556"/>
              <a:gd name="connsiteY32" fmla="*/ 202382 h 607614"/>
              <a:gd name="connsiteX33" fmla="*/ 259504 w 608556"/>
              <a:gd name="connsiteY33" fmla="*/ 200515 h 607614"/>
              <a:gd name="connsiteX34" fmla="*/ 253612 w 608556"/>
              <a:gd name="connsiteY34" fmla="*/ 189870 h 607614"/>
              <a:gd name="connsiteX35" fmla="*/ 253612 w 608556"/>
              <a:gd name="connsiteY35" fmla="*/ 101632 h 607614"/>
              <a:gd name="connsiteX36" fmla="*/ 260252 w 608556"/>
              <a:gd name="connsiteY36" fmla="*/ 90708 h 607614"/>
              <a:gd name="connsiteX37" fmla="*/ 87934 w 608556"/>
              <a:gd name="connsiteY37" fmla="*/ 24932 h 607614"/>
              <a:gd name="connsiteX38" fmla="*/ 87934 w 608556"/>
              <a:gd name="connsiteY38" fmla="*/ 265656 h 607614"/>
              <a:gd name="connsiteX39" fmla="*/ 520692 w 608556"/>
              <a:gd name="connsiteY39" fmla="*/ 265656 h 607614"/>
              <a:gd name="connsiteX40" fmla="*/ 520692 w 608556"/>
              <a:gd name="connsiteY40" fmla="*/ 24932 h 607614"/>
              <a:gd name="connsiteX41" fmla="*/ 75310 w 608556"/>
              <a:gd name="connsiteY41" fmla="*/ 0 h 607614"/>
              <a:gd name="connsiteX42" fmla="*/ 533035 w 608556"/>
              <a:gd name="connsiteY42" fmla="*/ 0 h 607614"/>
              <a:gd name="connsiteX43" fmla="*/ 545471 w 608556"/>
              <a:gd name="connsiteY43" fmla="*/ 12419 h 607614"/>
              <a:gd name="connsiteX44" fmla="*/ 545471 w 608556"/>
              <a:gd name="connsiteY44" fmla="*/ 278076 h 607614"/>
              <a:gd name="connsiteX45" fmla="*/ 533035 w 608556"/>
              <a:gd name="connsiteY45" fmla="*/ 290588 h 607614"/>
              <a:gd name="connsiteX46" fmla="*/ 75310 w 608556"/>
              <a:gd name="connsiteY46" fmla="*/ 290588 h 607614"/>
              <a:gd name="connsiteX47" fmla="*/ 62874 w 608556"/>
              <a:gd name="connsiteY47" fmla="*/ 278076 h 607614"/>
              <a:gd name="connsiteX48" fmla="*/ 62874 w 608556"/>
              <a:gd name="connsiteY48" fmla="*/ 12419 h 607614"/>
              <a:gd name="connsiteX49" fmla="*/ 75310 w 608556"/>
              <a:gd name="connsiteY49" fmla="*/ 0 h 60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8556" h="607614">
                <a:moveTo>
                  <a:pt x="12438" y="316909"/>
                </a:moveTo>
                <a:lnTo>
                  <a:pt x="596024" y="316909"/>
                </a:lnTo>
                <a:cubicBezTo>
                  <a:pt x="602945" y="316909"/>
                  <a:pt x="608556" y="322513"/>
                  <a:pt x="608556" y="329424"/>
                </a:cubicBezTo>
                <a:cubicBezTo>
                  <a:pt x="608556" y="336242"/>
                  <a:pt x="602945" y="341846"/>
                  <a:pt x="596024" y="341846"/>
                </a:cubicBezTo>
                <a:lnTo>
                  <a:pt x="316764" y="341846"/>
                </a:lnTo>
                <a:lnTo>
                  <a:pt x="316764" y="500244"/>
                </a:lnTo>
                <a:lnTo>
                  <a:pt x="414495" y="585795"/>
                </a:lnTo>
                <a:cubicBezTo>
                  <a:pt x="419639" y="590278"/>
                  <a:pt x="420107" y="598123"/>
                  <a:pt x="415618" y="603353"/>
                </a:cubicBezTo>
                <a:cubicBezTo>
                  <a:pt x="413280" y="606061"/>
                  <a:pt x="409726" y="607556"/>
                  <a:pt x="406265" y="607556"/>
                </a:cubicBezTo>
                <a:cubicBezTo>
                  <a:pt x="403273" y="607556"/>
                  <a:pt x="400373" y="606622"/>
                  <a:pt x="398035" y="604474"/>
                </a:cubicBezTo>
                <a:lnTo>
                  <a:pt x="316764" y="533400"/>
                </a:lnTo>
                <a:lnTo>
                  <a:pt x="316764" y="594107"/>
                </a:lnTo>
                <a:cubicBezTo>
                  <a:pt x="316764" y="601018"/>
                  <a:pt x="311152" y="606622"/>
                  <a:pt x="304231" y="606622"/>
                </a:cubicBezTo>
                <a:cubicBezTo>
                  <a:pt x="297404" y="606622"/>
                  <a:pt x="291793" y="601018"/>
                  <a:pt x="291793" y="594107"/>
                </a:cubicBezTo>
                <a:lnTo>
                  <a:pt x="291793" y="533400"/>
                </a:lnTo>
                <a:lnTo>
                  <a:pt x="210521" y="604474"/>
                </a:lnTo>
                <a:cubicBezTo>
                  <a:pt x="205377" y="609050"/>
                  <a:pt x="197427" y="608583"/>
                  <a:pt x="192938" y="603353"/>
                </a:cubicBezTo>
                <a:cubicBezTo>
                  <a:pt x="188262" y="598216"/>
                  <a:pt x="188823" y="590278"/>
                  <a:pt x="194061" y="585795"/>
                </a:cubicBezTo>
                <a:lnTo>
                  <a:pt x="291793" y="500244"/>
                </a:lnTo>
                <a:lnTo>
                  <a:pt x="291793" y="341846"/>
                </a:lnTo>
                <a:lnTo>
                  <a:pt x="12438" y="341846"/>
                </a:lnTo>
                <a:cubicBezTo>
                  <a:pt x="5611" y="341846"/>
                  <a:pt x="0" y="336242"/>
                  <a:pt x="0" y="329424"/>
                </a:cubicBezTo>
                <a:cubicBezTo>
                  <a:pt x="0" y="322513"/>
                  <a:pt x="5611" y="316909"/>
                  <a:pt x="12438" y="316909"/>
                </a:cubicBezTo>
                <a:close/>
                <a:moveTo>
                  <a:pt x="278583" y="124789"/>
                </a:moveTo>
                <a:lnTo>
                  <a:pt x="278583" y="169701"/>
                </a:lnTo>
                <a:lnTo>
                  <a:pt x="317489" y="150466"/>
                </a:lnTo>
                <a:close/>
                <a:moveTo>
                  <a:pt x="260252" y="90708"/>
                </a:moveTo>
                <a:cubicBezTo>
                  <a:pt x="264180" y="88560"/>
                  <a:pt x="269231" y="88653"/>
                  <a:pt x="272972" y="91268"/>
                </a:cubicBezTo>
                <a:lnTo>
                  <a:pt x="349287" y="141596"/>
                </a:lnTo>
                <a:cubicBezTo>
                  <a:pt x="353028" y="144117"/>
                  <a:pt x="355085" y="148319"/>
                  <a:pt x="354898" y="152801"/>
                </a:cubicBezTo>
                <a:cubicBezTo>
                  <a:pt x="354618" y="157283"/>
                  <a:pt x="351999" y="161111"/>
                  <a:pt x="347977" y="163165"/>
                </a:cubicBezTo>
                <a:lnTo>
                  <a:pt x="271662" y="201075"/>
                </a:lnTo>
                <a:cubicBezTo>
                  <a:pt x="269979" y="202009"/>
                  <a:pt x="267921" y="202382"/>
                  <a:pt x="266051" y="202382"/>
                </a:cubicBezTo>
                <a:cubicBezTo>
                  <a:pt x="263806" y="202382"/>
                  <a:pt x="261468" y="201728"/>
                  <a:pt x="259504" y="200515"/>
                </a:cubicBezTo>
                <a:cubicBezTo>
                  <a:pt x="255857" y="198274"/>
                  <a:pt x="253612" y="194259"/>
                  <a:pt x="253612" y="189870"/>
                </a:cubicBezTo>
                <a:lnTo>
                  <a:pt x="253612" y="101632"/>
                </a:lnTo>
                <a:cubicBezTo>
                  <a:pt x="253612" y="97057"/>
                  <a:pt x="256137" y="92762"/>
                  <a:pt x="260252" y="90708"/>
                </a:cubicBezTo>
                <a:close/>
                <a:moveTo>
                  <a:pt x="87934" y="24932"/>
                </a:moveTo>
                <a:lnTo>
                  <a:pt x="87934" y="265656"/>
                </a:lnTo>
                <a:lnTo>
                  <a:pt x="520692" y="265656"/>
                </a:lnTo>
                <a:lnTo>
                  <a:pt x="520692" y="24932"/>
                </a:lnTo>
                <a:close/>
                <a:moveTo>
                  <a:pt x="75310" y="0"/>
                </a:moveTo>
                <a:lnTo>
                  <a:pt x="533035" y="0"/>
                </a:lnTo>
                <a:cubicBezTo>
                  <a:pt x="539861" y="0"/>
                  <a:pt x="545471" y="5603"/>
                  <a:pt x="545471" y="12419"/>
                </a:cubicBezTo>
                <a:lnTo>
                  <a:pt x="545471" y="278076"/>
                </a:lnTo>
                <a:cubicBezTo>
                  <a:pt x="545471" y="284985"/>
                  <a:pt x="540048" y="290588"/>
                  <a:pt x="533035" y="290588"/>
                </a:cubicBezTo>
                <a:lnTo>
                  <a:pt x="75310" y="290588"/>
                </a:lnTo>
                <a:cubicBezTo>
                  <a:pt x="68484" y="290588"/>
                  <a:pt x="62874" y="284985"/>
                  <a:pt x="62874" y="278076"/>
                </a:cubicBezTo>
                <a:lnTo>
                  <a:pt x="62874" y="12419"/>
                </a:lnTo>
                <a:cubicBezTo>
                  <a:pt x="62874" y="5603"/>
                  <a:pt x="68484" y="0"/>
                  <a:pt x="753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1247DB7-9D9D-4CC0-8C12-319BB59F64F0}"/>
              </a:ext>
            </a:extLst>
          </p:cNvPr>
          <p:cNvCxnSpPr/>
          <p:nvPr/>
        </p:nvCxnSpPr>
        <p:spPr>
          <a:xfrm>
            <a:off x="945441" y="3666487"/>
            <a:ext cx="565461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8F8AE99-CA65-4C7A-820F-BFEB35D745CD}"/>
              </a:ext>
            </a:extLst>
          </p:cNvPr>
          <p:cNvCxnSpPr/>
          <p:nvPr/>
        </p:nvCxnSpPr>
        <p:spPr>
          <a:xfrm>
            <a:off x="3503712" y="2178991"/>
            <a:ext cx="0" cy="314979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ïṧḻïde">
            <a:extLst>
              <a:ext uri="{FF2B5EF4-FFF2-40B4-BE49-F238E27FC236}">
                <a16:creationId xmlns:a16="http://schemas.microsoft.com/office/drawing/2014/main" id="{C0C5AAC0-3E86-48E8-AEE3-37F1B4EBA91A}"/>
              </a:ext>
            </a:extLst>
          </p:cNvPr>
          <p:cNvSpPr/>
          <p:nvPr/>
        </p:nvSpPr>
        <p:spPr bwMode="auto">
          <a:xfrm>
            <a:off x="7143876" y="1645804"/>
            <a:ext cx="3267264" cy="3787402"/>
          </a:xfrm>
          <a:custGeom>
            <a:avLst/>
            <a:gdLst>
              <a:gd name="T0" fmla="*/ 0 w 1294"/>
              <a:gd name="T1" fmla="*/ 0 h 1500"/>
              <a:gd name="T2" fmla="*/ 1294 w 1294"/>
              <a:gd name="T3" fmla="*/ 750 h 1500"/>
              <a:gd name="T4" fmla="*/ 0 w 1294"/>
              <a:gd name="T5" fmla="*/ 1500 h 1500"/>
              <a:gd name="T6" fmla="*/ 0 w 1294"/>
              <a:gd name="T7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4" h="1500">
                <a:moveTo>
                  <a:pt x="0" y="0"/>
                </a:moveTo>
                <a:lnTo>
                  <a:pt x="1294" y="75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084" r="-3679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2" name="ísḷiḓé">
            <a:extLst>
              <a:ext uri="{FF2B5EF4-FFF2-40B4-BE49-F238E27FC236}">
                <a16:creationId xmlns:a16="http://schemas.microsoft.com/office/drawing/2014/main" id="{2C86C232-78C2-41BE-A032-834491851B61}"/>
              </a:ext>
            </a:extLst>
          </p:cNvPr>
          <p:cNvSpPr/>
          <p:nvPr/>
        </p:nvSpPr>
        <p:spPr bwMode="auto">
          <a:xfrm>
            <a:off x="4240184" y="3178513"/>
            <a:ext cx="2067631" cy="33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cs typeface="+mn-ea"/>
                <a:sym typeface="+mn-lt"/>
              </a:rPr>
              <a:t>在这里输入你的内容</a:t>
            </a:r>
          </a:p>
        </p:txBody>
      </p:sp>
      <p:sp>
        <p:nvSpPr>
          <p:cNvPr id="63" name="islidê">
            <a:extLst>
              <a:ext uri="{FF2B5EF4-FFF2-40B4-BE49-F238E27FC236}">
                <a16:creationId xmlns:a16="http://schemas.microsoft.com/office/drawing/2014/main" id="{D18EBD1A-1D70-4D47-89C8-0950F1B2340A}"/>
              </a:ext>
            </a:extLst>
          </p:cNvPr>
          <p:cNvSpPr txBox="1"/>
          <p:nvPr/>
        </p:nvSpPr>
        <p:spPr bwMode="auto">
          <a:xfrm>
            <a:off x="4240184" y="2866704"/>
            <a:ext cx="2067631" cy="3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+mn-ea"/>
                <a:sym typeface="+mn-lt"/>
              </a:rPr>
              <a:t>在这里输入你的小标题</a:t>
            </a:r>
            <a:endParaRPr lang="zh-CN" altLang="en-US" sz="1800" b="1" dirty="0">
              <a:cs typeface="+mn-ea"/>
              <a:sym typeface="+mn-lt"/>
            </a:endParaRPr>
          </a:p>
        </p:txBody>
      </p:sp>
      <p:sp>
        <p:nvSpPr>
          <p:cNvPr id="64" name="ísḷiḓé">
            <a:extLst>
              <a:ext uri="{FF2B5EF4-FFF2-40B4-BE49-F238E27FC236}">
                <a16:creationId xmlns:a16="http://schemas.microsoft.com/office/drawing/2014/main" id="{97F026BB-E2D2-47F1-BFE9-4EB9190D0A37}"/>
              </a:ext>
            </a:extLst>
          </p:cNvPr>
          <p:cNvSpPr/>
          <p:nvPr/>
        </p:nvSpPr>
        <p:spPr bwMode="auto">
          <a:xfrm>
            <a:off x="4240184" y="4928655"/>
            <a:ext cx="2067631" cy="33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cs typeface="+mn-ea"/>
                <a:sym typeface="+mn-lt"/>
              </a:rPr>
              <a:t>在这里输入你的内容</a:t>
            </a:r>
          </a:p>
        </p:txBody>
      </p:sp>
      <p:sp>
        <p:nvSpPr>
          <p:cNvPr id="65" name="islidê">
            <a:extLst>
              <a:ext uri="{FF2B5EF4-FFF2-40B4-BE49-F238E27FC236}">
                <a16:creationId xmlns:a16="http://schemas.microsoft.com/office/drawing/2014/main" id="{79378AFA-6B09-49AD-AB4C-96E885B84BD0}"/>
              </a:ext>
            </a:extLst>
          </p:cNvPr>
          <p:cNvSpPr txBox="1"/>
          <p:nvPr/>
        </p:nvSpPr>
        <p:spPr bwMode="auto">
          <a:xfrm>
            <a:off x="4240184" y="4616846"/>
            <a:ext cx="2067631" cy="3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+mn-ea"/>
                <a:sym typeface="+mn-lt"/>
              </a:rPr>
              <a:t>在这里输入你的小标题</a:t>
            </a:r>
            <a:endParaRPr lang="zh-CN" altLang="en-US" sz="1800" b="1" dirty="0">
              <a:cs typeface="+mn-ea"/>
              <a:sym typeface="+mn-lt"/>
            </a:endParaRPr>
          </a:p>
        </p:txBody>
      </p:sp>
      <p:sp>
        <p:nvSpPr>
          <p:cNvPr id="66" name="ísḷiḓé">
            <a:extLst>
              <a:ext uri="{FF2B5EF4-FFF2-40B4-BE49-F238E27FC236}">
                <a16:creationId xmlns:a16="http://schemas.microsoft.com/office/drawing/2014/main" id="{FF3E1033-AE08-4DF3-A07F-448D93E951BB}"/>
              </a:ext>
            </a:extLst>
          </p:cNvPr>
          <p:cNvSpPr/>
          <p:nvPr/>
        </p:nvSpPr>
        <p:spPr bwMode="auto">
          <a:xfrm>
            <a:off x="967669" y="4928655"/>
            <a:ext cx="2067631" cy="33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cs typeface="+mn-ea"/>
                <a:sym typeface="+mn-lt"/>
              </a:rPr>
              <a:t>在这里输入你的内容</a:t>
            </a:r>
          </a:p>
        </p:txBody>
      </p:sp>
      <p:sp>
        <p:nvSpPr>
          <p:cNvPr id="67" name="islidê">
            <a:extLst>
              <a:ext uri="{FF2B5EF4-FFF2-40B4-BE49-F238E27FC236}">
                <a16:creationId xmlns:a16="http://schemas.microsoft.com/office/drawing/2014/main" id="{8F9ABBFE-5163-449C-9B2B-482E54018850}"/>
              </a:ext>
            </a:extLst>
          </p:cNvPr>
          <p:cNvSpPr txBox="1"/>
          <p:nvPr/>
        </p:nvSpPr>
        <p:spPr bwMode="auto">
          <a:xfrm>
            <a:off x="967669" y="4616846"/>
            <a:ext cx="2067631" cy="3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cs typeface="+mn-ea"/>
                <a:sym typeface="+mn-lt"/>
              </a:rPr>
              <a:t>在这里输入你的小标题</a:t>
            </a:r>
            <a:endParaRPr lang="zh-CN" altLang="en-US" sz="1800" b="1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BB46ED-0068-4794-BA3C-A3064A54BD7C}"/>
              </a:ext>
            </a:extLst>
          </p:cNvPr>
          <p:cNvSpPr txBox="1"/>
          <p:nvPr/>
        </p:nvSpPr>
        <p:spPr>
          <a:xfrm>
            <a:off x="430029" y="25699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6639"/>
                </a:solidFill>
                <a:cs typeface="+mn-ea"/>
                <a:sym typeface="+mn-lt"/>
              </a:rPr>
              <a:t>在这里输入你的章节标题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781547-706A-4A56-8D69-BDA0FD6D33FD}"/>
              </a:ext>
            </a:extLst>
          </p:cNvPr>
          <p:cNvCxnSpPr>
            <a:cxnSpLocks/>
          </p:cNvCxnSpPr>
          <p:nvPr/>
        </p:nvCxnSpPr>
        <p:spPr>
          <a:xfrm>
            <a:off x="545434" y="851981"/>
            <a:ext cx="544833" cy="0"/>
          </a:xfrm>
          <a:prstGeom prst="line">
            <a:avLst/>
          </a:prstGeom>
          <a:ln w="38100">
            <a:solidFill>
              <a:srgbClr val="EC6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9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31384" y="727257"/>
            <a:ext cx="64134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rgbClr val="EC66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84" y="914389"/>
            <a:ext cx="641400" cy="641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1184" y="4113384"/>
            <a:ext cx="436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镁伽</a:t>
            </a:r>
            <a:r>
              <a:rPr lang="en-US" altLang="zh-CN" sz="32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®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XXXXXX</a:t>
            </a:r>
            <a:r>
              <a:rPr lang="zh-CN" altLang="en-US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</a:t>
            </a:r>
            <a:r>
              <a:rPr lang="zh-CN" altLang="en-US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zh-CN" sz="3200" b="1" dirty="0" smtClean="0">
                <a:solidFill>
                  <a:srgbClr val="EC66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专家</a:t>
            </a:r>
          </a:p>
        </p:txBody>
      </p:sp>
      <p:sp>
        <p:nvSpPr>
          <p:cNvPr id="13" name="矩形 12"/>
          <p:cNvSpPr/>
          <p:nvPr/>
        </p:nvSpPr>
        <p:spPr>
          <a:xfrm>
            <a:off x="701184" y="5683044"/>
            <a:ext cx="1948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www.megarobo.tech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821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t25gfv4">
      <a:majorFont>
        <a:latin typeface="Microsoft YaHei"/>
        <a:ea typeface="Microsoft YaHei UI Bold"/>
        <a:cs typeface=""/>
      </a:majorFont>
      <a:minorFont>
        <a:latin typeface="Microsoft YaHei"/>
        <a:ea typeface="Microsoft YaHei UI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112</Words>
  <Application>Microsoft Office PowerPoint</Application>
  <PresentationFormat>宽屏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 Bold</vt:lpstr>
      <vt:lpstr>Arial</vt:lpstr>
      <vt:lpstr>微软雅黑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远凯 何</dc:creator>
  <cp:lastModifiedBy>yexiaomei</cp:lastModifiedBy>
  <cp:revision>40</cp:revision>
  <dcterms:created xsi:type="dcterms:W3CDTF">2019-02-21T06:19:41Z</dcterms:created>
  <dcterms:modified xsi:type="dcterms:W3CDTF">2020-05-18T07:27:11Z</dcterms:modified>
</cp:coreProperties>
</file>