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503" r:id="rId4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wang" initials="l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CC"/>
    <a:srgbClr val="99FFCC"/>
    <a:srgbClr val="99FF99"/>
    <a:srgbClr val="FFABFF"/>
    <a:srgbClr val="FF9999"/>
    <a:srgbClr val="FFCC99"/>
    <a:srgbClr val="FF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5" autoAdjust="0"/>
    <p:restoredTop sz="94789" autoAdjust="0"/>
  </p:normalViewPr>
  <p:slideViewPr>
    <p:cSldViewPr showGuides="1">
      <p:cViewPr varScale="1">
        <p:scale>
          <a:sx n="117" d="100"/>
          <a:sy n="117" d="100"/>
        </p:scale>
        <p:origin x="1840" y="168"/>
      </p:cViewPr>
      <p:guideLst>
        <p:guide orient="horz" pos="2212"/>
        <p:guide pos="3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2020/5/18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6FB282-C3D1-4250-9AE4-FE39557EDA8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2020/5/18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54F9A6-2986-4225-ADF6-88396038867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2020/5/18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84225"/>
            <a:ext cx="91424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2463" y="327025"/>
            <a:ext cx="606910" cy="30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0" tIns="39135" rIns="78270" bIns="39135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dirty="0">
                <a:solidFill>
                  <a:srgbClr val="666666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rPr>
              <a:t>2020</a:t>
            </a:r>
            <a:endParaRPr lang="en-US" altLang="zh-CN" sz="2100" dirty="0">
              <a:ea typeface="MS PGothic" panose="020B0600070205080204" pitchFamily="34" charset="-128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2463" y="6205538"/>
            <a:ext cx="266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0" tIns="39135" rIns="78270" bIns="39135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FrutigerNext LT Bold" panose="020B0803040504020204" pitchFamily="34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>
              <a:ea typeface="MS PGothic" panose="020B0600070205080204" pitchFamily="34" charset="-128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46938" y="3984625"/>
            <a:ext cx="15033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4" tIns="45680" rIns="91364" bIns="45680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/>
              <a:t>www.huawei.com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C0A0-1BE4-4975-9B66-0C0099903F4C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01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01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26BA-CFB8-4E9B-A353-2B8D84384B59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15888"/>
            <a:ext cx="8064500" cy="6334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908050"/>
            <a:ext cx="417195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7195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15CEC-4E4A-484C-B6F3-7620686F52F5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84225"/>
            <a:ext cx="91424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652463" y="327025"/>
            <a:ext cx="12096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0" tIns="39135" rIns="78270" bIns="39135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>
                <a:solidFill>
                  <a:srgbClr val="666666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rPr>
              <a:t>01.Nov 2013</a:t>
            </a:r>
            <a:endParaRPr lang="en-US" altLang="zh-CN" sz="21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2463" y="6205538"/>
            <a:ext cx="266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0" tIns="39135" rIns="78270" bIns="39135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46938" y="3984625"/>
            <a:ext cx="15033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4" tIns="45680" rIns="91364" bIns="45680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>
                <a:solidFill>
                  <a:srgbClr val="000000"/>
                </a:solidFill>
              </a:rPr>
              <a:t>www.huawei.com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4F8A2-15A2-4704-B8FD-E1AC8B67044A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DCA2C-185B-4373-8FDA-CECA17BA68B8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08050"/>
            <a:ext cx="417195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7195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D36CE-B777-424F-8A2D-F44AFD84880B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B7B7E-6CB2-476C-8152-1E8F4517A25F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EF3BB-138C-45CE-B66F-EB6EBC3F1945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98B2D-2DF4-4E05-9EA2-77136F414704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8613-7426-486F-93A2-16A7BE609E77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BEBA-758C-4E45-83C2-B7C4E952C635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FEF5-4786-48BB-B57F-B24C3DC93BBE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787E-82CB-4472-BE53-326196656D69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01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01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C7DC-479A-4056-AA1D-8BEB649541F2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15888"/>
            <a:ext cx="8064500" cy="6334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908050"/>
            <a:ext cx="417195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7195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16220-BAA0-4928-AF2B-AFEB4D2FBC95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08" y="5578929"/>
            <a:ext cx="820267" cy="82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" y="783771"/>
            <a:ext cx="914263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52949" y="6206218"/>
            <a:ext cx="2379908" cy="263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08" tIns="39153" rIns="78308" bIns="39153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4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246369" y="3984172"/>
            <a:ext cx="1504502" cy="326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8" tIns="45704" rIns="91408" bIns="45704"/>
          <a:lstStyle/>
          <a:p>
            <a:pPr algn="ctr" eaLnBrk="1" hangingPunct="1">
              <a:lnSpc>
                <a:spcPct val="140000"/>
              </a:lnSpc>
              <a:defRPr/>
            </a:pPr>
            <a:r>
              <a:rPr lang="en-US" altLang="zh-CN" sz="855" b="1">
                <a:solidFill>
                  <a:srgbClr val="FFFFFF"/>
                </a:solidFill>
                <a:latin typeface="FrutigerNext LT Medium" pitchFamily="34" charset="0"/>
                <a:ea typeface="黑体" panose="02010609060101010101" pitchFamily="2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4201996" y="6206218"/>
            <a:ext cx="1596040" cy="2637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78308" tIns="39153" rIns="78308" bIns="39153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7" name="Rectangle 23"/>
          <p:cNvSpPr>
            <a:spLocks noChangeArrowheads="1"/>
          </p:cNvSpPr>
          <p:nvPr userDrawn="1"/>
        </p:nvSpPr>
        <p:spPr bwMode="auto">
          <a:xfrm>
            <a:off x="6419300" y="326572"/>
            <a:ext cx="1905419" cy="3163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78308" tIns="39153" rIns="78308" bIns="39153">
            <a:spAutoFit/>
          </a:bodyPr>
          <a:lstStyle/>
          <a:p>
            <a:pPr>
              <a:defRPr/>
            </a:pPr>
            <a:r>
              <a:rPr lang="en-US" altLang="zh-CN" sz="1540">
                <a:solidFill>
                  <a:srgbClr val="666666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rPr>
              <a:t>Security Level:</a:t>
            </a:r>
            <a:r>
              <a:rPr lang="zh-CN" altLang="en-US" sz="1540">
                <a:solidFill>
                  <a:srgbClr val="666666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rPr>
              <a:t>秘密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582B-037F-41E4-84EF-296D5A801DAA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3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15"/>
            </a:lvl1pPr>
            <a:lvl2pPr marL="391795" indent="0">
              <a:buNone/>
              <a:defRPr sz="1540"/>
            </a:lvl2pPr>
            <a:lvl3pPr marL="783590" indent="0">
              <a:buNone/>
              <a:defRPr sz="1370"/>
            </a:lvl3pPr>
            <a:lvl4pPr marL="1175385" indent="0">
              <a:buNone/>
              <a:defRPr sz="1200"/>
            </a:lvl4pPr>
            <a:lvl5pPr marL="1567180" indent="0">
              <a:buNone/>
              <a:defRPr sz="1200"/>
            </a:lvl5pPr>
            <a:lvl6pPr marL="1958975" indent="0">
              <a:buNone/>
              <a:defRPr sz="1200"/>
            </a:lvl6pPr>
            <a:lvl7pPr marL="2350770" indent="0">
              <a:buNone/>
              <a:defRPr sz="1200"/>
            </a:lvl7pPr>
            <a:lvl8pPr marL="2742565" indent="0">
              <a:buNone/>
              <a:defRPr sz="1200"/>
            </a:lvl8pPr>
            <a:lvl9pPr marL="313436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13220-0654-42D6-97A2-DD8D1D56F81F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1600200"/>
            <a:ext cx="3966662" cy="4525736"/>
          </a:xfrm>
        </p:spPr>
        <p:txBody>
          <a:bodyPr/>
          <a:lstStyle>
            <a:lvl1pPr>
              <a:defRPr sz="2400"/>
            </a:lvl1pPr>
            <a:lvl2pPr>
              <a:defRPr sz="2055"/>
            </a:lvl2pPr>
            <a:lvl3pPr>
              <a:defRPr sz="1715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600200"/>
            <a:ext cx="3968022" cy="4525736"/>
          </a:xfrm>
        </p:spPr>
        <p:txBody>
          <a:bodyPr/>
          <a:lstStyle>
            <a:lvl1pPr>
              <a:defRPr sz="2400"/>
            </a:lvl1pPr>
            <a:lvl2pPr>
              <a:defRPr sz="2055"/>
            </a:lvl2pPr>
            <a:lvl3pPr>
              <a:defRPr sz="1715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7883-E614-4A6C-A653-5C7E08A85521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795" indent="0">
              <a:buNone/>
              <a:defRPr sz="1715" b="1"/>
            </a:lvl2pPr>
            <a:lvl3pPr marL="783590" indent="0">
              <a:buNone/>
              <a:defRPr sz="1540" b="1"/>
            </a:lvl3pPr>
            <a:lvl4pPr marL="1175385" indent="0">
              <a:buNone/>
              <a:defRPr sz="1370" b="1"/>
            </a:lvl4pPr>
            <a:lvl5pPr marL="1567180" indent="0">
              <a:buNone/>
              <a:defRPr sz="1370" b="1"/>
            </a:lvl5pPr>
            <a:lvl6pPr marL="1958975" indent="0">
              <a:buNone/>
              <a:defRPr sz="1370" b="1"/>
            </a:lvl6pPr>
            <a:lvl7pPr marL="2350770" indent="0">
              <a:buNone/>
              <a:defRPr sz="1370" b="1"/>
            </a:lvl7pPr>
            <a:lvl8pPr marL="2742565" indent="0">
              <a:buNone/>
              <a:defRPr sz="1370" b="1"/>
            </a:lvl8pPr>
            <a:lvl9pPr marL="3134360" indent="0">
              <a:buNone/>
              <a:defRPr sz="13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055"/>
            </a:lvl1pPr>
            <a:lvl2pPr>
              <a:defRPr sz="1715"/>
            </a:lvl2pPr>
            <a:lvl3pPr>
              <a:defRPr sz="1540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795" indent="0">
              <a:buNone/>
              <a:defRPr sz="1715" b="1"/>
            </a:lvl2pPr>
            <a:lvl3pPr marL="783590" indent="0">
              <a:buNone/>
              <a:defRPr sz="1540" b="1"/>
            </a:lvl3pPr>
            <a:lvl4pPr marL="1175385" indent="0">
              <a:buNone/>
              <a:defRPr sz="1370" b="1"/>
            </a:lvl4pPr>
            <a:lvl5pPr marL="1567180" indent="0">
              <a:buNone/>
              <a:defRPr sz="1370" b="1"/>
            </a:lvl5pPr>
            <a:lvl6pPr marL="1958975" indent="0">
              <a:buNone/>
              <a:defRPr sz="1370" b="1"/>
            </a:lvl6pPr>
            <a:lvl7pPr marL="2350770" indent="0">
              <a:buNone/>
              <a:defRPr sz="1370" b="1"/>
            </a:lvl7pPr>
            <a:lvl8pPr marL="2742565" indent="0">
              <a:buNone/>
              <a:defRPr sz="1370" b="1"/>
            </a:lvl8pPr>
            <a:lvl9pPr marL="3134360" indent="0">
              <a:buNone/>
              <a:defRPr sz="13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055"/>
            </a:lvl1pPr>
            <a:lvl2pPr>
              <a:defRPr sz="1715"/>
            </a:lvl2pPr>
            <a:lvl3pPr>
              <a:defRPr sz="1540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02A8-17DE-48E0-9DF7-2B65DCAB631E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05B5-86CB-47D2-9B90-116DEE71462E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A50F-AE08-4B82-A323-357045DC5BF5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420D-3D32-42B9-A7F6-5B37FE688735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40"/>
            </a:lvl1pPr>
            <a:lvl2pPr>
              <a:defRPr sz="2400"/>
            </a:lvl2pPr>
            <a:lvl3pPr>
              <a:defRPr sz="2055"/>
            </a:lvl3pPr>
            <a:lvl4pPr>
              <a:defRPr sz="1715"/>
            </a:lvl4pPr>
            <a:lvl5pPr>
              <a:defRPr sz="171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95" indent="0">
              <a:buNone/>
              <a:defRPr sz="1030"/>
            </a:lvl2pPr>
            <a:lvl3pPr marL="783590" indent="0">
              <a:buNone/>
              <a:defRPr sz="855"/>
            </a:lvl3pPr>
            <a:lvl4pPr marL="1175385" indent="0">
              <a:buNone/>
              <a:defRPr sz="770"/>
            </a:lvl4pPr>
            <a:lvl5pPr marL="1567180" indent="0">
              <a:buNone/>
              <a:defRPr sz="770"/>
            </a:lvl5pPr>
            <a:lvl6pPr marL="1958975" indent="0">
              <a:buNone/>
              <a:defRPr sz="770"/>
            </a:lvl6pPr>
            <a:lvl7pPr marL="2350770" indent="0">
              <a:buNone/>
              <a:defRPr sz="770"/>
            </a:lvl7pPr>
            <a:lvl8pPr marL="2742565" indent="0">
              <a:buNone/>
              <a:defRPr sz="770"/>
            </a:lvl8pPr>
            <a:lvl9pPr marL="3134360" indent="0">
              <a:buNone/>
              <a:defRPr sz="7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B3747-70EE-40FE-A638-8652770E6B0E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8" y="4800600"/>
            <a:ext cx="5486128" cy="567418"/>
          </a:xfrm>
        </p:spPr>
        <p:txBody>
          <a:bodyPr anchor="b"/>
          <a:lstStyle>
            <a:lvl1pPr algn="l">
              <a:defRPr sz="171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40"/>
            </a:lvl1pPr>
            <a:lvl2pPr marL="391795" indent="0">
              <a:buNone/>
              <a:defRPr sz="2400"/>
            </a:lvl2pPr>
            <a:lvl3pPr marL="783590" indent="0">
              <a:buNone/>
              <a:defRPr sz="2055"/>
            </a:lvl3pPr>
            <a:lvl4pPr marL="1175385" indent="0">
              <a:buNone/>
              <a:defRPr sz="1715"/>
            </a:lvl4pPr>
            <a:lvl5pPr marL="1567180" indent="0">
              <a:buNone/>
              <a:defRPr sz="1715"/>
            </a:lvl5pPr>
            <a:lvl6pPr marL="1958975" indent="0">
              <a:buNone/>
              <a:defRPr sz="1715"/>
            </a:lvl6pPr>
            <a:lvl7pPr marL="2350770" indent="0">
              <a:buNone/>
              <a:defRPr sz="1715"/>
            </a:lvl7pPr>
            <a:lvl8pPr marL="2742565" indent="0">
              <a:buNone/>
              <a:defRPr sz="1715"/>
            </a:lvl8pPr>
            <a:lvl9pPr marL="3134360" indent="0">
              <a:buNone/>
              <a:defRPr sz="171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95" indent="0">
              <a:buNone/>
              <a:defRPr sz="1030"/>
            </a:lvl2pPr>
            <a:lvl3pPr marL="783590" indent="0">
              <a:buNone/>
              <a:defRPr sz="855"/>
            </a:lvl3pPr>
            <a:lvl4pPr marL="1175385" indent="0">
              <a:buNone/>
              <a:defRPr sz="770"/>
            </a:lvl4pPr>
            <a:lvl5pPr marL="1567180" indent="0">
              <a:buNone/>
              <a:defRPr sz="770"/>
            </a:lvl5pPr>
            <a:lvl6pPr marL="1958975" indent="0">
              <a:buNone/>
              <a:defRPr sz="770"/>
            </a:lvl6pPr>
            <a:lvl7pPr marL="2350770" indent="0">
              <a:buNone/>
              <a:defRPr sz="770"/>
            </a:lvl7pPr>
            <a:lvl8pPr marL="2742565" indent="0">
              <a:buNone/>
              <a:defRPr sz="770"/>
            </a:lvl8pPr>
            <a:lvl9pPr marL="3134360" indent="0">
              <a:buNone/>
              <a:defRPr sz="7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218B4-D3A0-40B5-A470-B6713607B162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C7325-CA2C-493B-B6BB-05BA024A87FE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274865"/>
            <a:ext cx="2015979" cy="58510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274865"/>
            <a:ext cx="5918706" cy="5851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CE4E-5ECD-4F86-B749-4AFF5878CE8A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08050"/>
            <a:ext cx="417195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7195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35C4-54B7-4104-AD10-9BFC66015032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A4F47-DA8C-43CE-BAFE-293EA552D4BA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2B64-E140-4230-A071-1952CDEE054A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BA6B6-09B2-4026-8699-40FECB8F8C9D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A784-19AD-4033-88F0-02722B98FFC6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992A6-91B7-4F3A-BDEE-1FB65064F936}" type="datetime1">
              <a:rPr lang="zh-CN" altLang="en-US" smtClean="0"/>
              <a:t>2024/1/26</a:t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15888"/>
            <a:ext cx="80645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0" tIns="39135" rIns="78270" bIns="3913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4963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0" tIns="39135" rIns="78270" bIns="3913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52463" y="6434138"/>
            <a:ext cx="19288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41" rIns="78276" bIns="39141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FrutigerNext LT Bold" panose="020B0803040504020204" pitchFamily="34" charset="0"/>
                <a:ea typeface="MS PGothic" panose="020B0600070205080204" pitchFamily="34" charset="-128"/>
              </a:rPr>
              <a:t>HUAWEI </a:t>
            </a:r>
            <a:r>
              <a:rPr lang="en-US" altLang="zh-CN" sz="1200">
                <a:solidFill>
                  <a:srgbClr val="99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CONFIDENTIAL</a:t>
            </a:r>
            <a:endParaRPr lang="en-US" altLang="zh-CN" sz="210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01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E6041EB-EF0E-41E7-85C8-B2C4110495AD}" type="datetime1">
              <a:rPr lang="zh-CN" altLang="en-US" smtClean="0"/>
              <a:t>2024/1/26</a:t>
            </a:fld>
            <a:endParaRPr lang="en-GB" altLang="zh-CN"/>
          </a:p>
        </p:txBody>
      </p:sp>
      <p:pic>
        <p:nvPicPr>
          <p:cNvPr id="1031" name="Picture 7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8738"/>
            <a:ext cx="13096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782888" y="6407150"/>
            <a:ext cx="2778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500">
                <a:ea typeface="楷体_GB2312" pitchFamily="49" charset="-122"/>
              </a:rPr>
              <a:t>内部资料 注意保密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2730" indent="-252730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546100" indent="-209550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840105" indent="-16827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174750" indent="-16827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510030" indent="-16700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19672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4244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816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3388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15888"/>
            <a:ext cx="80645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0" tIns="39135" rIns="78270" bIns="3913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4963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0" tIns="39135" rIns="78270" bIns="3913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52463" y="6434138"/>
            <a:ext cx="19288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41" rIns="78276" bIns="39141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</a:t>
            </a:r>
            <a:r>
              <a:rPr lang="en-US" altLang="zh-CN" sz="1200">
                <a:solidFill>
                  <a:srgbClr val="99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CONFIDENTIAL</a:t>
            </a:r>
            <a:endParaRPr lang="en-US" altLang="zh-CN" sz="210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01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6B146D5-B47D-4565-BEDB-E7778C4FFA56}" type="datetime1">
              <a:rPr lang="zh-CN" altLang="en-US" smtClean="0">
                <a:solidFill>
                  <a:srgbClr val="000000"/>
                </a:solidFill>
              </a:rPr>
              <a:t>2024/1/26</a:t>
            </a:fld>
            <a:endParaRPr lang="en-GB" altLang="zh-CN">
              <a:solidFill>
                <a:srgbClr val="000000"/>
              </a:solidFill>
            </a:endParaRPr>
          </a:p>
        </p:txBody>
      </p:sp>
      <p:pic>
        <p:nvPicPr>
          <p:cNvPr id="1031" name="Picture 7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8738"/>
            <a:ext cx="13096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782888" y="6407150"/>
            <a:ext cx="2778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500">
                <a:solidFill>
                  <a:srgbClr val="000000"/>
                </a:solidFill>
                <a:ea typeface="楷体_GB2312" pitchFamily="49" charset="-122"/>
              </a:rPr>
              <a:t>内部资料 注意保密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2730" indent="-252730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546100" indent="-209550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840105" indent="-16827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174750" indent="-16827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510030" indent="-167005" algn="l" defTabSz="67183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19672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4244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816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338830" indent="-167005" algn="l" defTabSz="671830" rtl="0" fontAlgn="base">
        <a:lnSpc>
          <a:spcPct val="140000"/>
        </a:lnSpc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62" y="274864"/>
            <a:ext cx="8065274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86" tIns="45692" rIns="91386" bIns="45692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62" y="1600200"/>
            <a:ext cx="8065274" cy="45257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86" tIns="45692" rIns="91386" bIns="45692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1186"/>
            <a:ext cx="9142640" cy="6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652949" y="6466114"/>
            <a:ext cx="2379920" cy="2637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14" tIns="39158" rIns="78314" bIns="3915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4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590" y="6400800"/>
            <a:ext cx="1056960" cy="1102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lnSpc>
                <a:spcPct val="85000"/>
              </a:lnSpc>
              <a:defRPr sz="1030">
                <a:latin typeface="FrutigerNext LT Medium" pitchFamily="34" charset="0"/>
              </a:defRPr>
            </a:lvl1pPr>
          </a:lstStyle>
          <a:p>
            <a:pPr>
              <a:defRPr/>
            </a:pPr>
            <a:fld id="{F1D71425-801F-4B64-94DC-DF0494B83827}" type="datetime1">
              <a:rPr lang="zh-CN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t>2024/1/26</a:t>
            </a:fld>
            <a:endParaRPr lang="en-GB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8909" y="6400800"/>
            <a:ext cx="130997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3660593" y="6467475"/>
            <a:ext cx="1596040" cy="2637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78308" tIns="39153" rIns="78308" bIns="39153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391795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78359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175385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56718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94005" indent="-29400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885" b="1">
          <a:solidFill>
            <a:schemeClr val="tx1"/>
          </a:solidFill>
          <a:latin typeface="+mn-lt"/>
          <a:ea typeface="+mn-ea"/>
          <a:cs typeface="+mn-cs"/>
        </a:defRPr>
      </a:lvl1pPr>
      <a:lvl2pPr marL="636905" indent="-24511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2pPr>
      <a:lvl3pPr marL="979170" indent="-19558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3pPr>
      <a:lvl4pPr marL="1370965" indent="-19748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4pPr>
      <a:lvl5pPr marL="1761490" indent="-19431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153285" indent="-194310" algn="l" rtl="0" fontAlgn="base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6pPr>
      <a:lvl7pPr marL="2545080" indent="-194310" algn="l" rtl="0" fontAlgn="base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7pPr>
      <a:lvl8pPr marL="2936875" indent="-194310" algn="l" rtl="0" fontAlgn="base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8pPr>
      <a:lvl9pPr marL="3328670" indent="-194310" algn="l" rtl="0" fontAlgn="base">
        <a:lnSpc>
          <a:spcPct val="140000"/>
        </a:lnSpc>
        <a:spcBef>
          <a:spcPct val="0"/>
        </a:spcBef>
        <a:spcAft>
          <a:spcPct val="0"/>
        </a:spcAft>
        <a:defRPr sz="1885">
          <a:solidFill>
            <a:schemeClr val="tx1"/>
          </a:solidFill>
          <a:latin typeface="+mn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795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3590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5385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7180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8975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50770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565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34360" algn="l" defTabSz="783590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63" Type="http://schemas.openxmlformats.org/officeDocument/2006/relationships/image" Target="../media/image12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image" Target="../media/image7.png"/><Relationship Id="rId5" Type="http://schemas.openxmlformats.org/officeDocument/2006/relationships/tags" Target="../tags/tag6.xml"/><Relationship Id="rId61" Type="http://schemas.openxmlformats.org/officeDocument/2006/relationships/image" Target="../media/image10.png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slideLayout" Target="../slideLayouts/slideLayout2.xml"/><Relationship Id="rId64" Type="http://schemas.openxmlformats.org/officeDocument/2006/relationships/image" Target="../media/image13.png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image" Target="../media/image8.png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notesSlide" Target="../notesSlides/notesSlide1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image" Target="../media/image9.jpeg"/><Relationship Id="rId65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850" y="33329"/>
            <a:ext cx="8686630" cy="633412"/>
          </a:xfrm>
        </p:spPr>
        <p:txBody>
          <a:bodyPr/>
          <a:lstStyle/>
          <a:p>
            <a:r>
              <a:rPr lang="zh-CN" altLang="en-US" dirty="0"/>
              <a:t>效果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2000" kern="100" dirty="0">
                <a:effectLst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顾及地学异质性的隐私保护联邦学习遥感语义分割算法</a:t>
            </a:r>
            <a:r>
              <a:rPr lang="zh-CN" altLang="en-US" sz="2000" b="1" kern="100" dirty="0">
                <a:effectLst/>
                <a:latin typeface="+mj-ea"/>
                <a:cs typeface="Times New Roman" panose="02020603050405020304" pitchFamily="18" charset="0"/>
              </a:rPr>
              <a:t>结果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460" y="5948680"/>
            <a:ext cx="868680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14630" indent="-214630" algn="ctr">
              <a:buFont typeface="Wingdings" panose="05000000000000000000" pitchFamily="2" charset="2"/>
              <a:buChar char="p"/>
            </a:pPr>
            <a:r>
              <a:rPr kumimoji="1" lang="en-US" altLang="zh-CN" sz="1500" dirty="0"/>
              <a:t>FBP</a:t>
            </a:r>
            <a:r>
              <a:rPr kumimoji="1" lang="zh-CN" altLang="en-US" sz="1500" dirty="0"/>
              <a:t> 数据集</a:t>
            </a:r>
            <a:r>
              <a:rPr kumimoji="1" lang="en-US" altLang="zh-CN" sz="1500" dirty="0"/>
              <a:t>-</a:t>
            </a:r>
            <a:r>
              <a:rPr kumimoji="1" lang="zh-CN" altLang="en-US" sz="1500" dirty="0"/>
              <a:t>可视化结果</a:t>
            </a:r>
            <a:endParaRPr kumimoji="1" lang="zh-CN" altLang="en-US" sz="12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95605" y="774700"/>
            <a:ext cx="7189470" cy="1018540"/>
            <a:chOff x="1800" y="6120"/>
            <a:chExt cx="11322" cy="1604"/>
          </a:xfrm>
        </p:grpSpPr>
        <p:grpSp>
          <p:nvGrpSpPr>
            <p:cNvPr id="91" name="组合 90"/>
            <p:cNvGrpSpPr/>
            <p:nvPr/>
          </p:nvGrpSpPr>
          <p:grpSpPr>
            <a:xfrm>
              <a:off x="1800" y="6120"/>
              <a:ext cx="1832" cy="1604"/>
              <a:chOff x="1800" y="5939"/>
              <a:chExt cx="1832" cy="160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1800" y="5939"/>
                <a:ext cx="1833" cy="386"/>
                <a:chOff x="1800" y="5939"/>
                <a:chExt cx="1833" cy="386"/>
              </a:xfrm>
            </p:grpSpPr>
            <p:sp>
              <p:nvSpPr>
                <p:cNvPr id="93" name="矩形 92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industrial area</a:t>
                  </a: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96" name="矩形 95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9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overpass</a:t>
                  </a: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1800" y="6751"/>
                <a:ext cx="1833" cy="386"/>
                <a:chOff x="1800" y="5939"/>
                <a:chExt cx="1833" cy="386"/>
              </a:xfrm>
            </p:grpSpPr>
            <p:sp>
              <p:nvSpPr>
                <p:cNvPr id="99" name="矩形 98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00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文本框 99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garden land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02" name="矩形 101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0000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文本框 102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river</a:t>
                  </a:r>
                </a:p>
              </p:txBody>
            </p:sp>
          </p:grpSp>
        </p:grpSp>
        <p:grpSp>
          <p:nvGrpSpPr>
            <p:cNvPr id="104" name="组合 103"/>
            <p:cNvGrpSpPr/>
            <p:nvPr/>
          </p:nvGrpSpPr>
          <p:grpSpPr>
            <a:xfrm>
              <a:off x="3552" y="6120"/>
              <a:ext cx="2082" cy="1604"/>
              <a:chOff x="1800" y="5939"/>
              <a:chExt cx="2082" cy="1604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1800" y="5939"/>
                <a:ext cx="2082" cy="325"/>
                <a:chOff x="1800" y="5939"/>
                <a:chExt cx="2082" cy="325"/>
              </a:xfrm>
            </p:grpSpPr>
            <p:sp>
              <p:nvSpPr>
                <p:cNvPr id="106" name="矩形 105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0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106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2035" y="5939"/>
                  <a:ext cx="1847" cy="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urban residential</a:t>
                  </a: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109" name="矩形 108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C8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文本框 109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railway station</a:t>
                  </a: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1800" y="6751"/>
                <a:ext cx="1833" cy="386"/>
                <a:chOff x="1800" y="5939"/>
                <a:chExt cx="1833" cy="386"/>
              </a:xfrm>
            </p:grpSpPr>
            <p:sp>
              <p:nvSpPr>
                <p:cNvPr id="112" name="矩形 111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0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文本框 112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arbor forest</a:t>
                  </a:r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15" name="矩形 114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0096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文本框 115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lake</a:t>
                  </a:r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>
              <a:off x="5544" y="6120"/>
              <a:ext cx="2158" cy="1604"/>
              <a:chOff x="1800" y="5939"/>
              <a:chExt cx="2158" cy="1604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1800" y="5939"/>
                <a:ext cx="2158" cy="325"/>
                <a:chOff x="1800" y="5939"/>
                <a:chExt cx="2158" cy="325"/>
              </a:xfrm>
            </p:grpSpPr>
            <p:sp>
              <p:nvSpPr>
                <p:cNvPr id="119" name="矩形 118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2035" y="5939"/>
                  <a:ext cx="1923" cy="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rural residential</a:t>
                  </a:r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122" name="矩形 121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9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文本框 122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airport</a:t>
                  </a: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1800" y="6751"/>
                <a:ext cx="1833" cy="386"/>
                <a:chOff x="1800" y="5939"/>
                <a:chExt cx="1833" cy="386"/>
              </a:xfrm>
            </p:grpSpPr>
            <p:sp>
              <p:nvSpPr>
                <p:cNvPr id="125" name="矩形 12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96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文本框 125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shrub forest</a:t>
                  </a: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28" name="矩形 127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00C8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文本框 128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pond</a:t>
                  </a:r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>
              <a:off x="7416" y="6120"/>
              <a:ext cx="1832" cy="1604"/>
              <a:chOff x="1800" y="5939"/>
              <a:chExt cx="1832" cy="1604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800" y="5939"/>
                <a:ext cx="1833" cy="386"/>
                <a:chOff x="1800" y="5939"/>
                <a:chExt cx="1833" cy="386"/>
              </a:xfrm>
            </p:grpSpPr>
            <p:sp>
              <p:nvSpPr>
                <p:cNvPr id="132" name="矩形 131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C8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stadium</a:t>
                  </a: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135" name="矩形 134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00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文本框 135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paddy field</a:t>
                  </a: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800" y="6751"/>
                <a:ext cx="1833" cy="386"/>
                <a:chOff x="1800" y="5939"/>
                <a:chExt cx="1833" cy="386"/>
              </a:xfrm>
            </p:grpSpPr>
            <p:sp>
              <p:nvSpPr>
                <p:cNvPr id="138" name="矩形 137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96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文本框 138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park</a:t>
                  </a:r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41" name="矩形 140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C8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文本框 141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fish pond</a:t>
                  </a:r>
                </a:p>
              </p:txBody>
            </p:sp>
          </p:grpSp>
        </p:grpSp>
        <p:grpSp>
          <p:nvGrpSpPr>
            <p:cNvPr id="143" name="组合 142"/>
            <p:cNvGrpSpPr/>
            <p:nvPr/>
          </p:nvGrpSpPr>
          <p:grpSpPr>
            <a:xfrm>
              <a:off x="9048" y="6120"/>
              <a:ext cx="1982" cy="1604"/>
              <a:chOff x="1800" y="5939"/>
              <a:chExt cx="1982" cy="1604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1800" y="5939"/>
                <a:ext cx="1833" cy="386"/>
                <a:chOff x="1800" y="5939"/>
                <a:chExt cx="1833" cy="386"/>
              </a:xfrm>
            </p:grpSpPr>
            <p:sp>
              <p:nvSpPr>
                <p:cNvPr id="145" name="矩形 144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9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文本框 145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square</a:t>
                  </a: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148" name="矩形 14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F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文本框 148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irrigated field</a:t>
                  </a:r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1800" y="6751"/>
                <a:ext cx="1982" cy="325"/>
                <a:chOff x="1800" y="5939"/>
                <a:chExt cx="1982" cy="325"/>
              </a:xfrm>
            </p:grpSpPr>
            <p:sp>
              <p:nvSpPr>
                <p:cNvPr id="151" name="矩形 150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文本框 151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2035" y="5939"/>
                  <a:ext cx="1747" cy="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natural meadow</a:t>
                  </a: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54" name="矩形 15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文本框 154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snow</a:t>
                  </a:r>
                </a:p>
              </p:txBody>
            </p:sp>
          </p:grpSp>
        </p:grpSp>
        <p:grpSp>
          <p:nvGrpSpPr>
            <p:cNvPr id="156" name="组合 155"/>
            <p:cNvGrpSpPr/>
            <p:nvPr/>
          </p:nvGrpSpPr>
          <p:grpSpPr>
            <a:xfrm>
              <a:off x="11040" y="6120"/>
              <a:ext cx="2082" cy="1604"/>
              <a:chOff x="1800" y="5939"/>
              <a:chExt cx="2082" cy="16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1800" y="5939"/>
                <a:ext cx="1833" cy="386"/>
                <a:chOff x="1800" y="5939"/>
                <a:chExt cx="1833" cy="386"/>
              </a:xfrm>
            </p:grpSpPr>
            <p:sp>
              <p:nvSpPr>
                <p:cNvPr id="158" name="矩形 157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FA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文本框 158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road</a:t>
                  </a: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1800" y="6345"/>
                <a:ext cx="1833" cy="386"/>
                <a:chOff x="1800" y="5939"/>
                <a:chExt cx="1833" cy="386"/>
              </a:xfrm>
            </p:grpSpPr>
            <p:sp>
              <p:nvSpPr>
                <p:cNvPr id="161" name="矩形 160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96C8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文本框 161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dry cropland</a:t>
                  </a:r>
                </a:p>
              </p:txBody>
            </p:sp>
          </p:grpSp>
          <p:grpSp>
            <p:nvGrpSpPr>
              <p:cNvPr id="163" name="组合 162"/>
              <p:cNvGrpSpPr/>
              <p:nvPr/>
            </p:nvGrpSpPr>
            <p:grpSpPr>
              <a:xfrm>
                <a:off x="1800" y="6751"/>
                <a:ext cx="2082" cy="325"/>
                <a:chOff x="1800" y="5939"/>
                <a:chExt cx="2082" cy="325"/>
              </a:xfrm>
            </p:grpSpPr>
            <p:sp>
              <p:nvSpPr>
                <p:cNvPr id="164" name="矩形 163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文本框 164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2035" y="5939"/>
                  <a:ext cx="1847" cy="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artificial meadow</a:t>
                  </a: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>
                <a:off x="1800" y="7157"/>
                <a:ext cx="1833" cy="386"/>
                <a:chOff x="1800" y="5939"/>
                <a:chExt cx="1833" cy="386"/>
              </a:xfrm>
            </p:grpSpPr>
            <p:sp>
              <p:nvSpPr>
                <p:cNvPr id="167" name="矩形 16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800" y="6000"/>
                  <a:ext cx="261" cy="264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文本框 16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2035" y="5939"/>
                  <a:ext cx="159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0" algn="l" eaLnBrk="1" latinLnBrk="0" hangingPunct="1"/>
                  <a:r>
                    <a:rPr lang="en-US" altLang="zh-CN" sz="1000">
                      <a:latin typeface="Arial Light" charset="0"/>
                      <a:ea typeface="Heiti SC Light" panose="02000000000000000000" charset="-122"/>
                      <a:cs typeface="Arial Light" charset="0"/>
                    </a:rPr>
                    <a:t>bare land</a:t>
                  </a:r>
                </a:p>
              </p:txBody>
            </p:sp>
          </p:grpSp>
        </p:grpSp>
      </p:grpSp>
      <p:sp>
        <p:nvSpPr>
          <p:cNvPr id="17" name="文本框 16"/>
          <p:cNvSpPr txBox="1"/>
          <p:nvPr/>
        </p:nvSpPr>
        <p:spPr>
          <a:xfrm>
            <a:off x="611505" y="5588000"/>
            <a:ext cx="828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ym typeface="+mn-ea"/>
              </a:rPr>
              <a:t>     </a:t>
            </a:r>
            <a:r>
              <a:rPr kumimoji="1" lang="zh-CN" altLang="en-US" sz="1600" dirty="0">
                <a:sym typeface="+mn-ea"/>
              </a:rPr>
              <a:t>（</a:t>
            </a:r>
            <a:r>
              <a:rPr kumimoji="1" lang="en-US" altLang="zh-CN" sz="1600" dirty="0">
                <a:sym typeface="+mn-ea"/>
              </a:rPr>
              <a:t>a</a:t>
            </a:r>
            <a:r>
              <a:rPr kumimoji="1" lang="zh-CN" altLang="en-US" sz="1600" dirty="0">
                <a:sym typeface="+mn-ea"/>
              </a:rPr>
              <a:t>）卫星影像</a:t>
            </a:r>
            <a:r>
              <a:rPr kumimoji="1" lang="en-US" altLang="zh-CN" sz="1600" dirty="0">
                <a:sym typeface="+mn-ea"/>
              </a:rPr>
              <a:t>           </a:t>
            </a:r>
            <a:r>
              <a:rPr kumimoji="1" lang="zh-CN" altLang="en-US" sz="1600" dirty="0">
                <a:sym typeface="+mn-ea"/>
              </a:rPr>
              <a:t>（</a:t>
            </a:r>
            <a:r>
              <a:rPr kumimoji="1" lang="en-US" altLang="zh-CN" sz="1600" dirty="0">
                <a:sym typeface="+mn-ea"/>
              </a:rPr>
              <a:t>b</a:t>
            </a:r>
            <a:r>
              <a:rPr kumimoji="1" lang="zh-CN" altLang="en-US" sz="1600" dirty="0">
                <a:sym typeface="+mn-ea"/>
              </a:rPr>
              <a:t>）真值标签</a:t>
            </a:r>
            <a:r>
              <a:rPr kumimoji="1" lang="en-US" altLang="zh-CN" sz="1600" dirty="0">
                <a:sym typeface="+mn-ea"/>
              </a:rPr>
              <a:t>      </a:t>
            </a:r>
            <a:r>
              <a:rPr kumimoji="1" lang="zh-CN" altLang="en-US" sz="1600" dirty="0">
                <a:sym typeface="+mn-ea"/>
              </a:rPr>
              <a:t>（</a:t>
            </a:r>
            <a:r>
              <a:rPr kumimoji="1" lang="en-US" altLang="zh-CN" sz="1600" dirty="0">
                <a:sym typeface="+mn-ea"/>
              </a:rPr>
              <a:t>c</a:t>
            </a:r>
            <a:r>
              <a:rPr kumimoji="1" lang="zh-CN" altLang="en-US" sz="1600" dirty="0">
                <a:sym typeface="+mn-ea"/>
              </a:rPr>
              <a:t>）</a:t>
            </a:r>
            <a:r>
              <a:rPr kumimoji="1" lang="en-US" altLang="zh-CN" sz="1600" dirty="0">
                <a:sym typeface="+mn-ea"/>
              </a:rPr>
              <a:t>Elastic</a:t>
            </a:r>
            <a:r>
              <a:rPr kumimoji="1" lang="zh-CN" altLang="en-US" sz="1600" dirty="0">
                <a:sym typeface="+mn-ea"/>
              </a:rPr>
              <a:t>提取结果（</a:t>
            </a:r>
            <a:r>
              <a:rPr kumimoji="1" lang="en-US" altLang="zh-CN" sz="1600" dirty="0">
                <a:sym typeface="+mn-ea"/>
              </a:rPr>
              <a:t>d</a:t>
            </a:r>
            <a:r>
              <a:rPr kumimoji="1" lang="zh-CN" altLang="en-US" sz="1600" dirty="0">
                <a:sym typeface="+mn-ea"/>
              </a:rPr>
              <a:t>）本专利提取结果</a:t>
            </a:r>
            <a:endParaRPr kumimoji="1" lang="zh-CN" altLang="en-US" sz="1600" dirty="0"/>
          </a:p>
        </p:txBody>
      </p:sp>
      <p:pic>
        <p:nvPicPr>
          <p:cNvPr id="21" name="图片 20" descr="test222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4714650" y="1844675"/>
            <a:ext cx="1799590" cy="1800000"/>
          </a:xfrm>
          <a:prstGeom prst="rect">
            <a:avLst/>
          </a:prstGeom>
        </p:spPr>
      </p:pic>
      <p:pic>
        <p:nvPicPr>
          <p:cNvPr id="22" name="图片 21" descr="test_mask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768375" y="1844675"/>
            <a:ext cx="1799590" cy="1800000"/>
          </a:xfrm>
          <a:prstGeom prst="rect">
            <a:avLst/>
          </a:prstGeom>
        </p:spPr>
      </p:pic>
      <p:pic>
        <p:nvPicPr>
          <p:cNvPr id="23" name="图片 22" descr="test_im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21690" y="1844675"/>
            <a:ext cx="1800000" cy="1800000"/>
          </a:xfrm>
          <a:prstGeom prst="rect">
            <a:avLst/>
          </a:prstGeom>
        </p:spPr>
      </p:pic>
      <p:pic>
        <p:nvPicPr>
          <p:cNvPr id="24" name="图片 23" descr="teswwwt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6660925" y="1844675"/>
            <a:ext cx="1799590" cy="1800000"/>
          </a:xfrm>
          <a:prstGeom prst="rect">
            <a:avLst/>
          </a:prstGeom>
        </p:spPr>
      </p:pic>
      <p:pic>
        <p:nvPicPr>
          <p:cNvPr id="25" name="图片 24" descr="test_mask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768375" y="3789680"/>
            <a:ext cx="1799590" cy="1800000"/>
          </a:xfrm>
          <a:prstGeom prst="rect">
            <a:avLst/>
          </a:prstGeom>
        </p:spPr>
      </p:pic>
      <p:pic>
        <p:nvPicPr>
          <p:cNvPr id="26" name="图片 25" descr="test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6660925" y="3789680"/>
            <a:ext cx="1799590" cy="1800000"/>
          </a:xfrm>
          <a:prstGeom prst="rect">
            <a:avLst/>
          </a:prstGeom>
        </p:spPr>
      </p:pic>
      <p:pic>
        <p:nvPicPr>
          <p:cNvPr id="27" name="图片 26" descr="test_im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821690" y="3789680"/>
            <a:ext cx="1800000" cy="1800000"/>
          </a:xfrm>
          <a:prstGeom prst="rect">
            <a:avLst/>
          </a:prstGeom>
        </p:spPr>
      </p:pic>
      <p:pic>
        <p:nvPicPr>
          <p:cNvPr id="28" name="图片 27" descr="testmmm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4714650" y="3789680"/>
            <a:ext cx="1799590" cy="1800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843530" y="198882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899795" y="198882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2"/>
            </p:custDataLst>
          </p:nvPr>
        </p:nvSpPr>
        <p:spPr>
          <a:xfrm>
            <a:off x="4787900" y="198882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>
            <a:off x="6753225" y="198882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4"/>
            </p:custDataLst>
          </p:nvPr>
        </p:nvSpPr>
        <p:spPr>
          <a:xfrm>
            <a:off x="3110865" y="494157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167130" y="494157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5055235" y="494157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7020560" y="4941570"/>
            <a:ext cx="575945" cy="57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EzMTQzOTFmOGFmMTFkM2Q0MWUwODFhNjYwMTllM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>
              <a:lumMod val="50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Macintosh PowerPoint</Application>
  <PresentationFormat>全屏显示(4:3)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Light</vt:lpstr>
      <vt:lpstr>FrutigerNext LT Bold</vt:lpstr>
      <vt:lpstr>FrutigerNext LT Medium</vt:lpstr>
      <vt:lpstr>FrutigerNext LT Regular</vt:lpstr>
      <vt:lpstr>MS PGothic</vt:lpstr>
      <vt:lpstr>Arial</vt:lpstr>
      <vt:lpstr>Wingdings</vt:lpstr>
      <vt:lpstr>自定义设计方案</vt:lpstr>
      <vt:lpstr>1_自定义设计方案</vt:lpstr>
      <vt:lpstr>2_自定义设计方案</vt:lpstr>
      <vt:lpstr>效果1：顾及地学异质性的隐私保护联邦学习遥感语义分割算法结果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Ming</dc:creator>
  <cp:lastModifiedBy>orangewei1998@gmail.com</cp:lastModifiedBy>
  <cp:revision>3358</cp:revision>
  <dcterms:created xsi:type="dcterms:W3CDTF">2006-05-16T07:41:00Z</dcterms:created>
  <dcterms:modified xsi:type="dcterms:W3CDTF">2024-01-26T02:18:28Z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(7)/3q/vVoTJ7LHA6wx0Pv6UBIh8vX1EaMd+P9n9d91v4H567Fgy53Ai2QW/F2nW+wLwAUAA/Jg_x000d_
fdcZrlFgkFiiZxzRJVCmxIHlkITrkPyIwi6IJhhHMXflAlFRxX65K9U50BHCoDlgnjhnAA2O_x000d_
PPCvBfl3k7ktfZ4DziICvhgT3IBuFynRelDg3dAmQ+zjHX2Mcjneqeo+wMhfOMencsrQC+dD_x000d_
si7ERtiFIlctFd0WCw</vt:lpwstr>
  </property>
  <property fmtid="{D5CDD505-2E9C-101B-9397-08002B2CF9AE}" pid="3" name="_ms_pID_7253431">
    <vt:lpwstr>E1ez5cD9XhRyevijEiEEd5ZKzseL2dDpvS3G7o+Cjd2pTfYRhY7yOF_x000d_
TPEeR6nEChl0ZH2mkjxoIDUNPcSE/FTNpZVB6HzcUNNTYFvbugy/Yijxjj+nPLGy6+rnNXta_x000d_
700ffeJZIdL859WdhcYdkZdEbXnqmHnW7kTAv1ydq8LK7IGUs76of//nM5rxdT8cUJCkesy5_x000d_
AjKVdcbrIa0W1o5jRA01PHEHQyYSMaGvgUme</vt:lpwstr>
  </property>
  <property fmtid="{D5CDD505-2E9C-101B-9397-08002B2CF9AE}" pid="4" name="_ms_pID_725343_00">
    <vt:lpwstr>_ms_pID_725343</vt:lpwstr>
  </property>
  <property fmtid="{D5CDD505-2E9C-101B-9397-08002B2CF9AE}" pid="5" name="_ms_pID_7253431_00">
    <vt:lpwstr>_ms_pID_7253431</vt:lpwstr>
  </property>
  <property fmtid="{D5CDD505-2E9C-101B-9397-08002B2CF9AE}" pid="6" name="_ms_pID_7253432">
    <vt:lpwstr>/Aql6So6Kd7K5CSiX07Bwf0fsdFIx7XJ/25J_x000d_
GabP4RIb8iK8Ttc3a64MDxj9+D3cubH5dtjujnnZ8Vq6aFTFtS1cvpe2bIUguYoQ26aHp85z_x000d_
Mhl9nZ8XZkUCE0C00ESVzvl7sbtRy/0ZGZXNdJL/+XG7u8inz39fn6/iANMOo7aUzd7oBCNO_x000d_
aEOTdpg5NI1fwOyaGVy7pywMOAK2t2G48Md/Ip1lhhTLhlaPQripa1</vt:lpwstr>
  </property>
  <property fmtid="{D5CDD505-2E9C-101B-9397-08002B2CF9AE}" pid="7" name="_ms_pID_7253432_00">
    <vt:lpwstr>_ms_pID_7253432</vt:lpwstr>
  </property>
  <property fmtid="{D5CDD505-2E9C-101B-9397-08002B2CF9AE}" pid="8" name="_ms_pID_7253433">
    <vt:lpwstr>9JpIOVHn8kRHX20uYH_x000d_
b6dy7QtDRqXNikjdDZbicM/oAAe0ImeLOW/OABo21qldDiNJfkrC+Np062nrApVpqRRlvHjd_x000d_
dOsZFRvlUK7v5CfKRE5oCfV/JoE1WSlNLQHZ9LpxHp3tyuE/6g0Ku/H0CDH2SDHAQV2XnkQ7_x000d_
QX4IjQEqL6nsyi67B/y34lOdGFggXmxUkHskClHw8RnjYTgfBzBvDRnKdECL3UkvDKbPCbMB</vt:lpwstr>
  </property>
  <property fmtid="{D5CDD505-2E9C-101B-9397-08002B2CF9AE}" pid="9" name="_ms_pID_7253433_00">
    <vt:lpwstr>_ms_pID_7253433</vt:lpwstr>
  </property>
  <property fmtid="{D5CDD505-2E9C-101B-9397-08002B2CF9AE}" pid="10" name="_ms_pID_7253434">
    <vt:lpwstr>_x000d_
phkzJPsTX0l1wcetS7wnLet3TQk8BiDrvGIkwttQQD8ooe/tRUjICnmbw3xyg5FtjWZvseNm_x000d_
MquQwDzZgMjqW7pKX8iCoUvcDm5iR8OU2Pb22GJX5bijFrBJFZUmlfGbTvmujV6e65OPWQCh_x000d_
5k6HvNVCKf5HfOYsls4RgTCJVn2vjMtEApogVkmQ9h9we+4CWyoK1BsXgvLl5usKh1aXZIDO_x000d_
tac538WdNXXr1j3g</vt:lpwstr>
  </property>
  <property fmtid="{D5CDD505-2E9C-101B-9397-08002B2CF9AE}" pid="11" name="_ms_pID_7253434_00">
    <vt:lpwstr>_ms_pID_7253434</vt:lpwstr>
  </property>
  <property fmtid="{D5CDD505-2E9C-101B-9397-08002B2CF9AE}" pid="12" name="_ms_pID_7253435">
    <vt:lpwstr>+aOYHyRq+NIlW/LkVW7usx5BXclXgK144UbzRS3/r2UIThR4hwjEmQoP_x000d_
rrnOJjDeDbv0mN1816Hs6Hd26nZDRt7HkjSGRudPOYeTsWTRiLSlnjDN1q/MsoEII8FcoL7P_x000d_
awhm5zk7EDjtFmkDtuYDCeUKwRdw7RSPoglmQUH0ZYmqwSoZvmy7BMRY9s1+2u0x4POD1GWa_x000d_
94YouJGMQzF86hwokIxfHxEp9bTH0TqKDy</vt:lpwstr>
  </property>
  <property fmtid="{D5CDD505-2E9C-101B-9397-08002B2CF9AE}" pid="13" name="_ms_pID_7253435_00">
    <vt:lpwstr>_ms_pID_7253435</vt:lpwstr>
  </property>
  <property fmtid="{D5CDD505-2E9C-101B-9397-08002B2CF9AE}" pid="14" name="_ms_pID_7253436">
    <vt:lpwstr>baPpiaTrJ3XYf17d8yueyLrV9jeDEcOmERqht5_x000d_
pk2K9UG/WW75KII4A6ez8viZh68d8gqpZRYJQteQYgD+X5i5w/EHCscvEOErTF3MxBQawj6E_x000d_
ZmEiTbGopM2cHQa/muXslsyfHzz4KwJKF+K4FRSEv2FkFg==</vt:lpwstr>
  </property>
  <property fmtid="{D5CDD505-2E9C-101B-9397-08002B2CF9AE}" pid="15" name="_ms_pID_7253436_00">
    <vt:lpwstr>_ms_pID_7253436</vt:lpwstr>
  </property>
  <property fmtid="{D5CDD505-2E9C-101B-9397-08002B2CF9AE}" pid="16" name="_new_ms_pID_72543">
    <vt:lpwstr>(4)sgQjKJBLrzFESC2uvzw/1xkZbzuryjRWQ63SEFzhhLIf8bcnZJr7YxIUg0fdTo+JgY++LQVt_x000d_
RfP8Dl2ChFwyWKKVL7M7PSNSv2xfQNo0c8NPCIW78F8NuaARYzkmYdhGNq1hkH5RWUNLMkFP_x000d_
/w0wrkA9vnb3lZJ1NYqKs7/5SZcAtEKl/sGquPoOm6OvO9lYq+iEu05tIEeeksG/fmm2xSUu_x000d_
jUIW2+1snUW0de5DK1</vt:lpwstr>
  </property>
  <property fmtid="{D5CDD505-2E9C-101B-9397-08002B2CF9AE}" pid="17" name="_new_ms_pID_72543_00">
    <vt:lpwstr>_new_ms_pID_72543</vt:lpwstr>
  </property>
  <property fmtid="{D5CDD505-2E9C-101B-9397-08002B2CF9AE}" pid="18" name="_new_ms_pID_725431">
    <vt:lpwstr>aPA83cD6w7G4ALQLIlotsnpd3lUylUAofI82xLYnly4t08okxsXcE5_x000d_
H9mUxwbMEcNy/vKfQDIT6TKNUqcDzEqAlkcxAaQhETf4inhEp0V1mZtWkY/eYiM7Fsy4anrn_x000d_
JSF8tUbHj3BYX1r/+xGxzCt60oKgCYMyR4yOi/W5gASTU7UGYsgkDlZq330QCPsrC+ijs+MQ_x000d_
iYRmaNk5gxvsW3S9/iL9BMEs/fHJS8n/eXnj</vt:lpwstr>
  </property>
  <property fmtid="{D5CDD505-2E9C-101B-9397-08002B2CF9AE}" pid="19" name="_new_ms_pID_725431_00">
    <vt:lpwstr>_new_ms_pID_725431</vt:lpwstr>
  </property>
  <property fmtid="{D5CDD505-2E9C-101B-9397-08002B2CF9AE}" pid="20" name="_new_ms_pID_725432">
    <vt:lpwstr>bVKsWuVgBFSQalngAT3CtQ/kbzPuxcvv0nZy_x000d_
LuXLD0b0tu4hf/+pf1NYiEFOtHFaBNo2ctGB8NTo3UiZcRGBh0lpob64QTOrGzmDUbpIfIc0_x000d_
I6U35Rk1lqRYZQ/yqewuTIqVqLlT8ZTWlLob3Vl6VtwAx/vjDxHhDFrDPhgeYavcY2+FBePq_x000d_
ZgXSP5k6ow90ozV9OV+evPmi9yFSNuIC7uzyob0R5qpz0lroNL43V7</vt:lpwstr>
  </property>
  <property fmtid="{D5CDD505-2E9C-101B-9397-08002B2CF9AE}" pid="21" name="_new_ms_pID_725432_00">
    <vt:lpwstr>_new_ms_pID_725432</vt:lpwstr>
  </property>
  <property fmtid="{D5CDD505-2E9C-101B-9397-08002B2CF9AE}" pid="22" name="_new_ms_pID_725433">
    <vt:lpwstr>7m</vt:lpwstr>
  </property>
  <property fmtid="{D5CDD505-2E9C-101B-9397-08002B2CF9AE}" pid="23" name="_new_ms_pID_725433_00">
    <vt:lpwstr>_new_ms_pID_725433</vt:lpwstr>
  </property>
  <property fmtid="{D5CDD505-2E9C-101B-9397-08002B2CF9AE}" pid="24" name="_2015_ms_pID_725343">
    <vt:lpwstr>(3)kzT7CijulTrIB9bHbPWEeMoiP5HcCf2Dk1sZqHdOYMZPdpI4UTB3goBNUvhsyEcxV+Qj+3kC
ROasyu+Icg8nguJXFLLkB+h5UaTGuk5TSPBmWvJkWw3Cnof/1SE0vrSuPbuYxQsJKph+MVMD
AlNYCW9CWxWiLK/BA8YoqknkX3iJMcjpm80oD0SXnB+FkOMcmoU2WqsmDUOzTlTiA9Bwjhcp
Gx5j1cDkMRE+b+1dqf</vt:lpwstr>
  </property>
  <property fmtid="{D5CDD505-2E9C-101B-9397-08002B2CF9AE}" pid="25" name="_2015_ms_pID_7253431">
    <vt:lpwstr>KlVSHgFt8s/69WofedliCboEm2w7U77ouraDa6W2PxYMYYeeMaCguU
4Mo1bA5QsuDrYb81fbrgpM960/B6MdQi0GfZGVnYwfm7u6DCLm7GyAXDVtZGpDgvj+vJ3bBk
2CbvBJ4Tad0l9/r5qXf4z2okZKwOVJNpBJKH+KzNP31+zMvY8bIa3J4BBC29mC0dzrU+HnOh
8ryZNFJcK5sT2DSvQzSd94VsRpDUeOlWD6rL</vt:lpwstr>
  </property>
  <property fmtid="{D5CDD505-2E9C-101B-9397-08002B2CF9AE}" pid="26" name="_2015_ms_pID_7253432">
    <vt:lpwstr>8A==</vt:lpwstr>
  </property>
  <property fmtid="{D5CDD505-2E9C-101B-9397-08002B2CF9AE}" pid="27" name="_readonly">
    <vt:lpwstr/>
  </property>
  <property fmtid="{D5CDD505-2E9C-101B-9397-08002B2CF9AE}" pid="28" name="_change">
    <vt:lpwstr/>
  </property>
  <property fmtid="{D5CDD505-2E9C-101B-9397-08002B2CF9AE}" pid="29" name="_full-control">
    <vt:lpwstr/>
  </property>
  <property fmtid="{D5CDD505-2E9C-101B-9397-08002B2CF9AE}" pid="30" name="sflag">
    <vt:lpwstr>1579740829</vt:lpwstr>
  </property>
  <property fmtid="{D5CDD505-2E9C-101B-9397-08002B2CF9AE}" pid="31" name="ICV">
    <vt:lpwstr>64A003DB1AF94C26BDA25AF626657E74_12</vt:lpwstr>
  </property>
  <property fmtid="{D5CDD505-2E9C-101B-9397-08002B2CF9AE}" pid="32" name="KSOProductBuildVer">
    <vt:lpwstr>2052-12.1.0.16120</vt:lpwstr>
  </property>
</Properties>
</file>