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handoutMasterIdLst>
    <p:handoutMasterId r:id="rId35"/>
  </p:handoutMasterIdLst>
  <p:sldIdLst>
    <p:sldId id="333" r:id="rId5"/>
    <p:sldId id="422" r:id="rId7"/>
    <p:sldId id="367" r:id="rId8"/>
    <p:sldId id="436" r:id="rId9"/>
    <p:sldId id="389" r:id="rId10"/>
    <p:sldId id="456" r:id="rId11"/>
    <p:sldId id="369" r:id="rId12"/>
    <p:sldId id="408" r:id="rId13"/>
    <p:sldId id="469" r:id="rId14"/>
    <p:sldId id="526" r:id="rId15"/>
    <p:sldId id="527" r:id="rId16"/>
    <p:sldId id="528" r:id="rId17"/>
    <p:sldId id="529" r:id="rId18"/>
    <p:sldId id="530" r:id="rId19"/>
    <p:sldId id="531" r:id="rId20"/>
    <p:sldId id="497" r:id="rId21"/>
    <p:sldId id="503" r:id="rId22"/>
    <p:sldId id="435" r:id="rId23"/>
    <p:sldId id="461" r:id="rId24"/>
    <p:sldId id="460" r:id="rId25"/>
    <p:sldId id="447" r:id="rId26"/>
    <p:sldId id="448" r:id="rId27"/>
    <p:sldId id="453" r:id="rId28"/>
    <p:sldId id="454" r:id="rId29"/>
    <p:sldId id="455" r:id="rId30"/>
    <p:sldId id="464" r:id="rId31"/>
    <p:sldId id="438" r:id="rId32"/>
    <p:sldId id="439" r:id="rId33"/>
    <p:sldId id="331" r:id="rId34"/>
  </p:sldIdLst>
  <p:sldSz cx="9144000" cy="6858000" type="screen4x3"/>
  <p:notesSz cx="6858000" cy="9144000"/>
  <p:custDataLst>
    <p:tags r:id="rId40"/>
  </p:custDataLst>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pos="305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wang" initials="l"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00"/>
    <a:srgbClr val="FFFFCC"/>
    <a:srgbClr val="99FFCC"/>
    <a:srgbClr val="99FF99"/>
    <a:srgbClr val="FFABFF"/>
    <a:srgbClr val="FF9999"/>
    <a:srgbClr val="FFCC99"/>
    <a:srgbClr val="FFCC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09" autoAdjust="0"/>
    <p:restoredTop sz="94771" autoAdjust="0"/>
  </p:normalViewPr>
  <p:slideViewPr>
    <p:cSldViewPr showGuides="1">
      <p:cViewPr varScale="1">
        <p:scale>
          <a:sx n="153" d="100"/>
          <a:sy n="153" d="100"/>
        </p:scale>
        <p:origin x="2880" y="184"/>
      </p:cViewPr>
      <p:guideLst>
        <p:guide orient="horz" pos="2182"/>
        <p:guide pos="30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0" Type="http://schemas.openxmlformats.org/officeDocument/2006/relationships/tags" Target="tags/tag922.xml"/><Relationship Id="rId4" Type="http://schemas.openxmlformats.org/officeDocument/2006/relationships/slideMaster" Target="slideMasters/slideMaster3.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21T17:40:45.372" idx="5">
    <p:pos x="10" y="10"/>
    <p:text>现有方案需要提到后面检索得到的结果的方案，并针对其劣势进行分析</p:text>
  </p:cm>
  <p:cm authorId="1" dt="2022-12-21T17:48:56.045" idx="11">
    <p:pos x="10" y="146"/>
    <p:text>需要提供一个可能的技术路线罗列图或者表，阐述各个技术路线的优劣势，从而确保我们的方案是达到好的效果的位移途径</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2-12-21T17:46:20.707" idx="9">
    <p:pos x="5587" y="2350"/>
    <p:text>效果是算法或者系统实现的功能，不是服务。</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2-12-21T17:35:07.702" idx="1">
    <p:pos x="10" y="10"/>
    <p:text>更新技术方案流程，去掉桥梁对水体的依赖</p:text>
  </p:cm>
  <p:cm authorId="1" dt="2022-12-21T17:41:58.981" idx="6">
    <p:pos x="10" y="146"/>
    <p:text>这个图可有更细致一些，把每个步骤的关键技术核心讲清楚</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2-12-21T17:36:06.005" idx="2">
    <p:pos x="10" y="10"/>
    <p:text>需要填写检索的公式，并给出结果数量，第一行应该过1k，然后通过每一行添加新的关键词和限定。不断减少文献数量，最后得到几十片的样子。</p:text>
  </p:cm>
  <p:cm authorId="1" dt="2022-12-21T17:45:21.791" idx="8">
    <p:pos x="10" y="146"/>
    <p:text>专利看能否找到一些竞品公司的专利，比如高德，阿里，腾讯，百度，google等</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2-12-21T17:49:15.774" idx="12">
    <p:pos x="994" y="553"/>
    <p:text>针对我们的算法得到的效果特点进行分析，就是现有方案做不到，但是我们可以做到的点，从而可以以此作为举证使用了本发明的线索。结合前面的现有技术路线分析来进行分析。</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2-12-21T17:51:12.796" idx="13">
    <p:pos x="10" y="10"/>
    <p:text>结合现有方案的劣势进行分析：如果想到得到好的结果基本上只能采用本方案</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9318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r>
              <a:rPr lang="en-US" altLang="zh-CN"/>
              <a:t>2020/5/18</a:t>
            </a:r>
            <a:endParaRPr lang="en-US" altLang="zh-CN"/>
          </a:p>
        </p:txBody>
      </p:sp>
      <p:sp>
        <p:nvSpPr>
          <p:cNvPr id="9318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9318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956FB282-C3D1-4250-9AE4-FE39557EDA82}" type="slidenum">
              <a:rPr lang="en-US" altLang="zh-CN"/>
            </a:fld>
            <a:endParaRPr lang="en-US" altLang="zh-CN"/>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r>
              <a:rPr lang="en-US" altLang="zh-CN"/>
              <a:t>2020/5/18</a:t>
            </a: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0854F9A6-2986-4225-ADF6-883960388676}" type="slidenum">
              <a:rPr lang="en-US" altLang="zh-CN"/>
            </a:fld>
            <a:endParaRPr lang="en-US" altLang="zh-CN"/>
          </a:p>
        </p:txBody>
      </p:sp>
    </p:spTree>
  </p:cSld>
  <p:clrMap bg1="lt1" tx1="dk1" bg2="lt2" tx2="dk2" accent1="accent1" accent2="accent2" accent3="accent3" accent4="accent4" accent5="accent5" accent6="accent6" hlink="hlink" folHlink="folHlink"/>
  <p:hf sldNum="0" ft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6148" name="Rectangle 2"/>
          <p:cNvSpPr>
            <a:spLocks noGrp="1" noRot="1" noChangeAspect="1" noChangeArrowheads="1" noTextEdit="1"/>
          </p:cNvSpPr>
          <p:nvPr>
            <p:ph type="sldImg"/>
          </p:nvPr>
        </p:nvSpPr>
        <p:spPr/>
      </p:sp>
      <p:sp>
        <p:nvSpPr>
          <p:cNvPr id="61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aseline="0" dirty="0">
                <a:latin typeface="Arial" panose="020B0604020202020204" pitchFamily="34" charset="0"/>
              </a:rPr>
              <a:t>一种基于无线信号提取几何约束的建模方法与系统</a:t>
            </a:r>
            <a:endParaRPr lang="en-US" altLang="zh-CN" baseline="0" dirty="0">
              <a:latin typeface="Arial" panose="020B0604020202020204" pitchFamily="34" charset="0"/>
            </a:endParaRPr>
          </a:p>
          <a:p>
            <a:pPr eaLnBrk="1" hangingPunct="1"/>
            <a:r>
              <a:rPr lang="en-US" altLang="zh-CN" baseline="0" dirty="0">
                <a:latin typeface="Arial" panose="020B0604020202020204" pitchFamily="34" charset="0"/>
              </a:rPr>
              <a:t>A method and system for modeling geometric constraints using radio signals</a:t>
            </a:r>
            <a:endParaRPr lang="zh-CN" altLang="zh-CN" dirty="0">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对比：与之前的方案有什么区别？</a:t>
            </a:r>
            <a:endParaRPr lang="en-US" altLang="zh-CN" dirty="0"/>
          </a:p>
          <a:p>
            <a:r>
              <a:rPr lang="zh-CN" altLang="en-US" dirty="0"/>
              <a:t>同一轨迹：同一个坐标系统</a:t>
            </a:r>
            <a:endParaRPr lang="en-US" altLang="zh-CN" dirty="0"/>
          </a:p>
          <a:p>
            <a:endParaRPr lang="en-US" altLang="zh-CN" dirty="0"/>
          </a:p>
          <a:p>
            <a:r>
              <a:rPr lang="zh-CN" altLang="en-US" dirty="0"/>
              <a:t>有绝对位置能不能？</a:t>
            </a:r>
            <a:endParaRPr lang="en-US" altLang="zh-CN" dirty="0"/>
          </a:p>
          <a:p>
            <a:endParaRPr lang="zh-CN" altLang="en-US"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对比：与之前的方案有什么区别？</a:t>
            </a:r>
            <a:endParaRPr lang="en-US" altLang="zh-CN" dirty="0"/>
          </a:p>
          <a:p>
            <a:r>
              <a:rPr lang="zh-CN" altLang="en-US" dirty="0"/>
              <a:t>同一轨迹：同一个坐标系统</a:t>
            </a:r>
            <a:endParaRPr lang="en-US" altLang="zh-CN" dirty="0"/>
          </a:p>
          <a:p>
            <a:endParaRPr lang="en-US" altLang="zh-CN" dirty="0"/>
          </a:p>
          <a:p>
            <a:r>
              <a:rPr lang="zh-CN" altLang="en-US" dirty="0"/>
              <a:t>有绝对位置能不能？</a:t>
            </a:r>
            <a:endParaRPr lang="en-US" altLang="zh-CN" dirty="0"/>
          </a:p>
          <a:p>
            <a:endParaRPr lang="zh-CN" altLang="en-US"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对比：与之前的方案有什么区别？</a:t>
            </a:r>
            <a:endParaRPr lang="en-US" altLang="zh-CN" dirty="0"/>
          </a:p>
          <a:p>
            <a:r>
              <a:rPr lang="zh-CN" altLang="en-US" dirty="0"/>
              <a:t>同一轨迹：同一个坐标系统</a:t>
            </a:r>
            <a:endParaRPr lang="en-US" altLang="zh-CN" dirty="0"/>
          </a:p>
          <a:p>
            <a:endParaRPr lang="en-US" altLang="zh-CN" dirty="0"/>
          </a:p>
          <a:p>
            <a:r>
              <a:rPr lang="zh-CN" altLang="en-US" dirty="0"/>
              <a:t>有绝对位置能不能？</a:t>
            </a:r>
            <a:endParaRPr lang="en-US" altLang="zh-CN" dirty="0"/>
          </a:p>
          <a:p>
            <a:endParaRPr lang="zh-CN" altLang="en-US"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对比：与之前的方案有什么区别？</a:t>
            </a:r>
            <a:endParaRPr lang="en-US" altLang="zh-CN" dirty="0"/>
          </a:p>
          <a:p>
            <a:r>
              <a:rPr lang="zh-CN" altLang="en-US" dirty="0"/>
              <a:t>同一轨迹：同一个坐标系统</a:t>
            </a:r>
            <a:endParaRPr lang="en-US" altLang="zh-CN" dirty="0"/>
          </a:p>
          <a:p>
            <a:endParaRPr lang="en-US" altLang="zh-CN" dirty="0"/>
          </a:p>
          <a:p>
            <a:r>
              <a:rPr lang="zh-CN" altLang="en-US" dirty="0"/>
              <a:t>有绝对位置能不能？</a:t>
            </a:r>
            <a:endParaRPr lang="en-US" altLang="zh-CN" dirty="0"/>
          </a:p>
          <a:p>
            <a:endParaRPr lang="zh-CN" altLang="en-US"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对比：与之前的方案有什么区别？</a:t>
            </a:r>
            <a:endParaRPr lang="en-US" altLang="zh-CN" dirty="0"/>
          </a:p>
          <a:p>
            <a:r>
              <a:rPr lang="zh-CN" altLang="en-US" dirty="0"/>
              <a:t>同一轨迹：同一个坐标系统</a:t>
            </a:r>
            <a:endParaRPr lang="en-US" altLang="zh-CN" dirty="0"/>
          </a:p>
          <a:p>
            <a:endParaRPr lang="en-US" altLang="zh-CN" dirty="0"/>
          </a:p>
          <a:p>
            <a:r>
              <a:rPr lang="zh-CN" altLang="en-US" dirty="0"/>
              <a:t>有绝对位置能不能？</a:t>
            </a:r>
            <a:endParaRPr lang="en-US" altLang="zh-CN" dirty="0"/>
          </a:p>
          <a:p>
            <a:endParaRPr lang="zh-CN" altLang="en-US"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对比：与之前的方案有什么区别？</a:t>
            </a:r>
            <a:endParaRPr lang="en-US" altLang="zh-CN" dirty="0"/>
          </a:p>
          <a:p>
            <a:r>
              <a:rPr lang="zh-CN" altLang="en-US" dirty="0"/>
              <a:t>同一轨迹：同一个坐标系统</a:t>
            </a:r>
            <a:endParaRPr lang="en-US" altLang="zh-CN" dirty="0"/>
          </a:p>
          <a:p>
            <a:endParaRPr lang="en-US" altLang="zh-CN" dirty="0"/>
          </a:p>
          <a:p>
            <a:r>
              <a:rPr lang="zh-CN" altLang="en-US" dirty="0"/>
              <a:t>有绝对位置能不能？</a:t>
            </a:r>
            <a:endParaRPr lang="en-US" altLang="zh-CN" dirty="0"/>
          </a:p>
          <a:p>
            <a:endParaRPr lang="zh-CN" altLang="en-US"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66D8B3-534F-4D0F-AF84-F3199E9D77A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36868" name="Rectangle 2"/>
          <p:cNvSpPr>
            <a:spLocks noGrp="1" noRot="1" noChangeAspect="1" noChangeArrowheads="1" noTextEdit="1"/>
          </p:cNvSpPr>
          <p:nvPr>
            <p:ph type="sldImg"/>
          </p:nvPr>
        </p:nvSpPr>
        <p:spPr/>
      </p:sp>
      <p:sp>
        <p:nvSpPr>
          <p:cNvPr id="3686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40964" name="Rectangle 2"/>
          <p:cNvSpPr>
            <a:spLocks noGrp="1" noRot="1" noChangeAspect="1" noChangeArrowheads="1" noTextEdit="1"/>
          </p:cNvSpPr>
          <p:nvPr>
            <p:ph type="sldImg"/>
          </p:nvPr>
        </p:nvSpPr>
        <p:spPr/>
      </p:sp>
      <p:sp>
        <p:nvSpPr>
          <p:cNvPr id="4096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DOI</a:t>
            </a:r>
            <a:r>
              <a:rPr lang="zh-CN" altLang="en-US" dirty="0">
                <a:latin typeface="Arial" panose="020B0604020202020204" pitchFamily="34" charset="0"/>
              </a:rPr>
              <a:t>号，机构</a:t>
            </a:r>
            <a:endParaRPr lang="zh-CN" altLang="zh-CN" dirty="0">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作为基础理论支撑、空间约束的关键技术点</a:t>
            </a:r>
            <a:endParaRPr lang="en-US" altLang="zh-CN" dirty="0"/>
          </a:p>
          <a:p>
            <a:r>
              <a:rPr lang="zh-CN" altLang="en-US" dirty="0"/>
              <a:t>平层拼接</a:t>
            </a:r>
            <a:endParaRPr lang="en-US" altLang="zh-CN" dirty="0"/>
          </a:p>
          <a:p>
            <a:r>
              <a:rPr lang="en-US" altLang="zh-CN" dirty="0"/>
              <a:t>3D</a:t>
            </a:r>
            <a:r>
              <a:rPr lang="zh-CN" altLang="en-US" dirty="0"/>
              <a:t>跨层</a:t>
            </a:r>
            <a:endParaRPr lang="en-US" altLang="zh-CN" dirty="0"/>
          </a:p>
          <a:p>
            <a:r>
              <a:rPr lang="zh-CN" altLang="en-US" dirty="0"/>
              <a:t>室内特征提取</a:t>
            </a:r>
            <a:endParaRPr lang="en-US" altLang="zh-CN" dirty="0"/>
          </a:p>
          <a:p>
            <a:endParaRPr lang="en-US" altLang="zh-CN"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40964" name="Rectangle 2"/>
          <p:cNvSpPr>
            <a:spLocks noGrp="1" noRot="1" noChangeAspect="1" noChangeArrowheads="1" noTextEdit="1"/>
          </p:cNvSpPr>
          <p:nvPr>
            <p:ph type="sldImg"/>
          </p:nvPr>
        </p:nvSpPr>
        <p:spPr/>
      </p:sp>
      <p:sp>
        <p:nvSpPr>
          <p:cNvPr id="4096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DOI</a:t>
            </a:r>
            <a:r>
              <a:rPr lang="zh-CN" altLang="en-US" dirty="0">
                <a:latin typeface="Arial" panose="020B0604020202020204" pitchFamily="34" charset="0"/>
              </a:rPr>
              <a:t>号，机构</a:t>
            </a:r>
            <a:endParaRPr lang="zh-CN" altLang="zh-CN" dirty="0">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40964" name="Rectangle 2"/>
          <p:cNvSpPr>
            <a:spLocks noGrp="1" noRot="1" noChangeAspect="1" noChangeArrowheads="1" noTextEdit="1"/>
          </p:cNvSpPr>
          <p:nvPr>
            <p:ph type="sldImg"/>
          </p:nvPr>
        </p:nvSpPr>
        <p:spPr/>
      </p:sp>
      <p:sp>
        <p:nvSpPr>
          <p:cNvPr id="4096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DOI</a:t>
            </a:r>
            <a:r>
              <a:rPr lang="zh-CN" altLang="en-US" dirty="0">
                <a:latin typeface="Arial" panose="020B0604020202020204" pitchFamily="34" charset="0"/>
              </a:rPr>
              <a:t>号，机构</a:t>
            </a:r>
            <a:endParaRPr lang="zh-CN" altLang="zh-CN" dirty="0">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40964" name="Rectangle 2"/>
          <p:cNvSpPr>
            <a:spLocks noGrp="1" noRot="1" noChangeAspect="1" noChangeArrowheads="1" noTextEdit="1"/>
          </p:cNvSpPr>
          <p:nvPr>
            <p:ph type="sldImg"/>
          </p:nvPr>
        </p:nvSpPr>
        <p:spPr/>
      </p:sp>
      <p:sp>
        <p:nvSpPr>
          <p:cNvPr id="4096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40964" name="Rectangle 2"/>
          <p:cNvSpPr>
            <a:spLocks noGrp="1" noRot="1" noChangeAspect="1" noChangeArrowheads="1" noTextEdit="1"/>
          </p:cNvSpPr>
          <p:nvPr>
            <p:ph type="sldImg"/>
          </p:nvPr>
        </p:nvSpPr>
        <p:spPr/>
      </p:sp>
      <p:sp>
        <p:nvSpPr>
          <p:cNvPr id="4096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40964" name="Rectangle 2"/>
          <p:cNvSpPr>
            <a:spLocks noGrp="1" noRot="1" noChangeAspect="1" noChangeArrowheads="1" noTextEdit="1"/>
          </p:cNvSpPr>
          <p:nvPr>
            <p:ph type="sldImg"/>
          </p:nvPr>
        </p:nvSpPr>
        <p:spPr/>
      </p:sp>
      <p:sp>
        <p:nvSpPr>
          <p:cNvPr id="4096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40964" name="Rectangle 2"/>
          <p:cNvSpPr>
            <a:spLocks noGrp="1" noRot="1" noChangeAspect="1" noChangeArrowheads="1" noTextEdit="1"/>
          </p:cNvSpPr>
          <p:nvPr>
            <p:ph type="sldImg"/>
          </p:nvPr>
        </p:nvSpPr>
        <p:spPr/>
      </p:sp>
      <p:sp>
        <p:nvSpPr>
          <p:cNvPr id="4096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40964" name="Rectangle 2"/>
          <p:cNvSpPr>
            <a:spLocks noGrp="1" noRot="1" noChangeAspect="1" noChangeArrowheads="1" noTextEdit="1"/>
          </p:cNvSpPr>
          <p:nvPr>
            <p:ph type="sldImg"/>
          </p:nvPr>
        </p:nvSpPr>
        <p:spPr/>
      </p:sp>
      <p:sp>
        <p:nvSpPr>
          <p:cNvPr id="4096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技术路线的选择 公开宣传 大幅面 桥梁 输入输出 </a:t>
            </a:r>
            <a:r>
              <a:rPr kumimoji="1" lang="en-US" altLang="zh-CN" dirty="0"/>
              <a:t>【</a:t>
            </a:r>
            <a:r>
              <a:rPr kumimoji="1" lang="zh-CN" altLang="en-US" dirty="0"/>
              <a:t>核心部分</a:t>
            </a:r>
            <a:r>
              <a:rPr kumimoji="1" lang="en-US" altLang="zh-CN" dirty="0"/>
              <a:t>10</a:t>
            </a:r>
            <a:r>
              <a:rPr kumimoji="1" lang="zh-CN" altLang="en-US" dirty="0"/>
              <a:t>页左右</a:t>
            </a:r>
            <a:r>
              <a:rPr kumimoji="1" lang="en-US" altLang="zh-CN" dirty="0"/>
              <a:t>】</a:t>
            </a:r>
            <a:endParaRPr kumimoji="1" lang="zh-CN" altLang="en-US" dirty="0"/>
          </a:p>
        </p:txBody>
      </p:sp>
      <p:sp>
        <p:nvSpPr>
          <p:cNvPr id="4" name="页眉占位符 3"/>
          <p:cNvSpPr>
            <a:spLocks noGrp="1"/>
          </p:cNvSpPr>
          <p:nvPr>
            <p:ph type="hdr" sz="quarter"/>
          </p:nvPr>
        </p:nvSpPr>
        <p:spPr/>
        <p:txBody>
          <a:bodyPr/>
          <a:lstStyle/>
          <a:p>
            <a:pPr>
              <a:defRPr/>
            </a:pPr>
            <a:endParaRPr lang="en-US" altLang="zh-CN"/>
          </a:p>
        </p:txBody>
      </p:sp>
      <p:sp>
        <p:nvSpPr>
          <p:cNvPr id="5" name="日期占位符 4"/>
          <p:cNvSpPr>
            <a:spLocks noGrp="1"/>
          </p:cNvSpPr>
          <p:nvPr>
            <p:ph type="dt" idx="1"/>
          </p:nvPr>
        </p:nvSpPr>
        <p:spPr/>
        <p:txBody>
          <a:bodyPr/>
          <a:lstStyle/>
          <a:p>
            <a:pPr>
              <a:defRPr/>
            </a:pPr>
            <a:r>
              <a:rPr lang="en-US" altLang="zh-CN"/>
              <a:t>2020/5/18</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53252" name="Rectangle 2"/>
          <p:cNvSpPr>
            <a:spLocks noGrp="1" noRot="1" noChangeAspect="1" noChangeArrowheads="1" noTextEdit="1"/>
          </p:cNvSpPr>
          <p:nvPr>
            <p:ph type="sldImg"/>
          </p:nvPr>
        </p:nvSpPr>
        <p:spPr/>
      </p:sp>
      <p:sp>
        <p:nvSpPr>
          <p:cNvPr id="5325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196" name="日期占位符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AR</a:t>
            </a:r>
            <a:r>
              <a:rPr lang="zh-CN" altLang="en-US" dirty="0"/>
              <a:t>： </a:t>
            </a:r>
            <a:r>
              <a:rPr lang="en-US" altLang="zh-CN" dirty="0"/>
              <a:t>augmented reality</a:t>
            </a:r>
            <a:endParaRPr lang="en-US" altLang="zh-CN" dirty="0"/>
          </a:p>
          <a:p>
            <a:endParaRPr lang="en-US" altLang="zh-CN" dirty="0"/>
          </a:p>
          <a:p>
            <a:pPr marL="171450" indent="-171450">
              <a:buFontTx/>
              <a:buChar char="-"/>
            </a:pPr>
            <a:r>
              <a:rPr lang="zh-CN" altLang="en-US" dirty="0"/>
              <a:t>众包室内定位示例</a:t>
            </a:r>
            <a:endParaRPr lang="en-US" altLang="zh-CN" dirty="0"/>
          </a:p>
          <a:p>
            <a:pPr marL="171450" indent="-171450">
              <a:buFontTx/>
              <a:buChar char="-"/>
            </a:pPr>
            <a:r>
              <a:rPr lang="en-US" altLang="zh-CN" dirty="0"/>
              <a:t>AR</a:t>
            </a:r>
            <a:r>
              <a:rPr lang="zh-CN" altLang="en-US" dirty="0"/>
              <a:t>导航</a:t>
            </a:r>
            <a:endParaRPr lang="en-US" altLang="zh-CN" dirty="0"/>
          </a:p>
          <a:p>
            <a:pPr marL="171450" indent="-171450">
              <a:buFontTx/>
              <a:buChar char="-"/>
            </a:pPr>
            <a:r>
              <a:rPr lang="zh-CN" altLang="en-US" dirty="0"/>
              <a:t>室内定位估计</a:t>
            </a:r>
            <a:endParaRPr lang="zh-CN" altLang="en-US"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a:defRPr/>
            </a:pPr>
            <a:endParaRPr lang="en-US" altLang="zh-CN"/>
          </a:p>
        </p:txBody>
      </p:sp>
      <p:sp>
        <p:nvSpPr>
          <p:cNvPr id="5" name="日期占位符 4"/>
          <p:cNvSpPr>
            <a:spLocks noGrp="1"/>
          </p:cNvSpPr>
          <p:nvPr>
            <p:ph type="dt" idx="1"/>
          </p:nvPr>
        </p:nvSpPr>
        <p:spPr/>
        <p:txBody>
          <a:bodyPr/>
          <a:lstStyle/>
          <a:p>
            <a:pPr>
              <a:defRPr/>
            </a:pPr>
            <a:r>
              <a:rPr lang="en-US" altLang="zh-CN"/>
              <a:t>2020/5/18</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t>2020/5/18</a:t>
            </a:r>
            <a:endParaRPr lang="en-US" altLang="zh-CN"/>
          </a:p>
        </p:txBody>
      </p:sp>
      <p:sp>
        <p:nvSpPr>
          <p:cNvPr id="22532" name="Rectangle 2"/>
          <p:cNvSpPr>
            <a:spLocks noGrp="1" noRot="1" noChangeAspect="1" noChangeArrowheads="1" noTextEdit="1"/>
          </p:cNvSpPr>
          <p:nvPr>
            <p:ph type="sldImg"/>
          </p:nvPr>
        </p:nvSpPr>
        <p:spPr/>
      </p:sp>
      <p:sp>
        <p:nvSpPr>
          <p:cNvPr id="2253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
        <p:nvSpPr>
          <p:cNvPr id="2" name="页眉占位符 1"/>
          <p:cNvSpPr>
            <a:spLocks noGrp="1"/>
          </p:cNvSpPr>
          <p:nvPr>
            <p:ph type="hdr" sz="quarter" idx="10"/>
          </p:nvPr>
        </p:nvSpPr>
        <p:spPr/>
        <p:txBody>
          <a:bodyPr/>
          <a:lstStyle/>
          <a:p>
            <a:pPr>
              <a:defRPr/>
            </a:pP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对比：与之前的方案有什么区别？</a:t>
            </a:r>
            <a:endParaRPr lang="en-US" altLang="zh-CN" dirty="0"/>
          </a:p>
          <a:p>
            <a:r>
              <a:rPr lang="zh-CN" altLang="en-US" dirty="0"/>
              <a:t>同一轨迹：同一个坐标系统</a:t>
            </a:r>
            <a:endParaRPr lang="en-US" altLang="zh-CN" dirty="0"/>
          </a:p>
          <a:p>
            <a:endParaRPr lang="en-US" altLang="zh-CN" dirty="0"/>
          </a:p>
          <a:p>
            <a:r>
              <a:rPr lang="zh-CN" altLang="en-US" dirty="0"/>
              <a:t>有绝对位置能不能？</a:t>
            </a:r>
            <a:endParaRPr lang="en-US" altLang="zh-CN" dirty="0"/>
          </a:p>
          <a:p>
            <a:endParaRPr lang="zh-CN" altLang="en-US" dirty="0"/>
          </a:p>
        </p:txBody>
      </p:sp>
      <p:sp>
        <p:nvSpPr>
          <p:cNvPr id="4" name="页眉占位符 3"/>
          <p:cNvSpPr>
            <a:spLocks noGrp="1"/>
          </p:cNvSpPr>
          <p:nvPr>
            <p:ph type="hdr" sz="quarter" idx="10"/>
          </p:nvPr>
        </p:nvSpPr>
        <p:spPr/>
        <p:txBody>
          <a:bodyPr/>
          <a:lstStyle/>
          <a:p>
            <a:pPr>
              <a:defRPr/>
            </a:pPr>
            <a:endParaRPr lang="en-US" altLang="zh-CN"/>
          </a:p>
        </p:txBody>
      </p:sp>
      <p:sp>
        <p:nvSpPr>
          <p:cNvPr id="5" name="日期占位符 4"/>
          <p:cNvSpPr>
            <a:spLocks noGrp="1"/>
          </p:cNvSpPr>
          <p:nvPr>
            <p:ph type="dt" idx="11"/>
          </p:nvPr>
        </p:nvSpPr>
        <p:spPr/>
        <p:txBody>
          <a:bodyPr/>
          <a:lstStyle/>
          <a:p>
            <a:pPr>
              <a:defRPr/>
            </a:pPr>
            <a:r>
              <a:rPr lang="en-US" altLang="zh-CN"/>
              <a:t>2020/5/18</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75" y="5578475"/>
            <a:ext cx="820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784225"/>
            <a:ext cx="914241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p:nvSpPr>
        <p:spPr bwMode="auto">
          <a:xfrm>
            <a:off x="652463" y="327025"/>
            <a:ext cx="606910" cy="30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defRPr/>
            </a:pPr>
            <a:r>
              <a:rPr lang="en-US" altLang="zh-CN" sz="1500" dirty="0">
                <a:solidFill>
                  <a:srgbClr val="666666"/>
                </a:solidFill>
                <a:latin typeface="FrutigerNext LT Regular" panose="020B0503040504020204" pitchFamily="34" charset="0"/>
                <a:ea typeface="MS PGothic" panose="020B0600070205080204" pitchFamily="34" charset="-128"/>
              </a:rPr>
              <a:t>2020</a:t>
            </a:r>
            <a:endParaRPr lang="en-US" altLang="zh-CN" sz="2100" dirty="0">
              <a:ea typeface="MS PGothic" panose="020B0600070205080204" pitchFamily="34" charset="-128"/>
            </a:endParaRPr>
          </a:p>
        </p:txBody>
      </p:sp>
      <p:sp>
        <p:nvSpPr>
          <p:cNvPr id="5" name="Text Box 5"/>
          <p:cNvSpPr txBox="1">
            <a:spLocks noChangeArrowheads="1"/>
          </p:cNvSpPr>
          <p:nvPr/>
        </p:nvSpPr>
        <p:spPr bwMode="auto">
          <a:xfrm>
            <a:off x="652463" y="6205538"/>
            <a:ext cx="26685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defRPr/>
            </a:pPr>
            <a:r>
              <a:rPr lang="en-US" altLang="zh-CN" sz="1200">
                <a:latin typeface="FrutigerNext LT Bold" panose="020B0803040504020204" pitchFamily="34" charset="0"/>
                <a:ea typeface="MS PGothic" panose="020B0600070205080204" pitchFamily="34" charset="-128"/>
              </a:rPr>
              <a:t>HUAWEI TECHNOLOGIES CO., LTD.</a:t>
            </a:r>
            <a:endParaRPr lang="en-US" altLang="zh-CN" sz="2100">
              <a:ea typeface="MS PGothic" panose="020B0600070205080204" pitchFamily="34" charset="-128"/>
            </a:endParaRPr>
          </a:p>
        </p:txBody>
      </p:sp>
      <p:sp>
        <p:nvSpPr>
          <p:cNvPr id="6" name="Text Box 6"/>
          <p:cNvSpPr txBox="1">
            <a:spLocks noChangeArrowheads="1"/>
          </p:cNvSpPr>
          <p:nvPr/>
        </p:nvSpPr>
        <p:spPr bwMode="auto">
          <a:xfrm>
            <a:off x="7246938" y="3984625"/>
            <a:ext cx="15033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t>www.huawei.com</a:t>
            </a:r>
            <a:endParaRPr lang="en-US" altLang="zh-CN" sz="1800"/>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12C5C0A0-1BE4-4975-9B66-0C0099903F4C}" type="datetime1">
              <a:rPr lang="zh-CN" altLang="en-US" smtClean="0"/>
            </a:fld>
            <a:endParaRPr lang="en-GB"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743526BA-CFB8-4E9B-A353-2B8D84384B59}" type="datetime1">
              <a:rPr lang="zh-CN" altLang="en-US" smtClean="0"/>
            </a:fld>
            <a:endParaRPr lang="en-GB"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23850" y="908050"/>
            <a:ext cx="4171950" cy="52181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8050"/>
            <a:ext cx="4171950" cy="52181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1B215CEC-4E4A-484C-B6F3-7620686F52F5}" type="datetime1">
              <a:rPr lang="zh-CN" altLang="en-US" smtClean="0"/>
            </a:fld>
            <a:endParaRPr lang="en-GB"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75" y="5578475"/>
            <a:ext cx="820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784225"/>
            <a:ext cx="914241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userDrawn="1"/>
        </p:nvSpPr>
        <p:spPr bwMode="auto">
          <a:xfrm>
            <a:off x="652463" y="327025"/>
            <a:ext cx="12096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defRPr/>
            </a:pPr>
            <a:r>
              <a:rPr lang="en-US" altLang="zh-CN" sz="1500">
                <a:solidFill>
                  <a:srgbClr val="666666"/>
                </a:solidFill>
                <a:latin typeface="FrutigerNext LT Regular" panose="020B0503040504020204" pitchFamily="34" charset="0"/>
                <a:ea typeface="MS PGothic" panose="020B0600070205080204" pitchFamily="34" charset="-128"/>
              </a:rPr>
              <a:t>01.Nov 2013</a:t>
            </a:r>
            <a:endParaRPr lang="en-US" altLang="zh-CN" sz="2100">
              <a:solidFill>
                <a:srgbClr val="000000"/>
              </a:solidFill>
              <a:ea typeface="MS PGothic" panose="020B0600070205080204" pitchFamily="34" charset="-128"/>
            </a:endParaRPr>
          </a:p>
        </p:txBody>
      </p:sp>
      <p:sp>
        <p:nvSpPr>
          <p:cNvPr id="5" name="Text Box 5"/>
          <p:cNvSpPr txBox="1">
            <a:spLocks noChangeArrowheads="1"/>
          </p:cNvSpPr>
          <p:nvPr/>
        </p:nvSpPr>
        <p:spPr bwMode="auto">
          <a:xfrm>
            <a:off x="652463" y="6205538"/>
            <a:ext cx="26685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defRPr/>
            </a:pPr>
            <a:r>
              <a:rPr lang="en-US" altLang="zh-CN" sz="1200">
                <a:solidFill>
                  <a:srgbClr val="000000"/>
                </a:solidFill>
                <a:latin typeface="FrutigerNext LT Bold" panose="020B0803040504020204" pitchFamily="34" charset="0"/>
                <a:ea typeface="MS PGothic" panose="020B0600070205080204" pitchFamily="34" charset="-128"/>
              </a:rPr>
              <a:t>HUAWEI TECHNOLOGIES CO., LTD.</a:t>
            </a:r>
            <a:endParaRPr lang="en-US" altLang="zh-CN" sz="2100">
              <a:solidFill>
                <a:srgbClr val="000000"/>
              </a:solidFill>
              <a:ea typeface="MS PGothic" panose="020B0600070205080204" pitchFamily="34" charset="-128"/>
            </a:endParaRPr>
          </a:p>
        </p:txBody>
      </p:sp>
      <p:sp>
        <p:nvSpPr>
          <p:cNvPr id="6" name="Text Box 6"/>
          <p:cNvSpPr txBox="1">
            <a:spLocks noChangeArrowheads="1"/>
          </p:cNvSpPr>
          <p:nvPr/>
        </p:nvSpPr>
        <p:spPr bwMode="auto">
          <a:xfrm>
            <a:off x="7246938" y="3984625"/>
            <a:ext cx="15033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rgbClr val="000000"/>
                </a:solidFill>
              </a:rPr>
              <a:t>www.huawei.com</a:t>
            </a:r>
            <a:endParaRPr lang="en-US" altLang="zh-CN" sz="18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D494F8A2-15A2-4704-B8FD-E1AC8B67044A}" type="datetime1">
              <a:rPr lang="zh-CN" altLang="en-US" smtClean="0">
                <a:solidFill>
                  <a:srgbClr val="000000"/>
                </a:solidFill>
              </a:rPr>
            </a:fld>
            <a:endParaRPr lang="en-GB" altLang="zh-C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522DCA2C-185B-4373-8FDA-CECA17BA68B8}" type="datetime1">
              <a:rPr lang="zh-CN" altLang="en-US" smtClean="0">
                <a:solidFill>
                  <a:srgbClr val="000000"/>
                </a:solidFill>
              </a:rPr>
            </a:fld>
            <a:endParaRPr lang="en-GB" altLang="zh-C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EFDD36CE-B777-424F-8A2D-F44AFD84880B}" type="datetime1">
              <a:rPr lang="zh-CN" altLang="en-US" smtClean="0">
                <a:solidFill>
                  <a:srgbClr val="000000"/>
                </a:solidFill>
              </a:rPr>
            </a:fld>
            <a:endParaRPr lang="en-GB" altLang="zh-C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fld id="{151B7B7E-6CB2-476C-8152-1E8F4517A25F}" type="datetime1">
              <a:rPr lang="zh-CN" altLang="en-US" smtClean="0">
                <a:solidFill>
                  <a:srgbClr val="000000"/>
                </a:solidFill>
              </a:rPr>
            </a:fld>
            <a:endParaRPr lang="en-GB" altLang="zh-C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fld id="{A8FEF3BB-138C-45CE-B66F-EB6EBC3F1945}" type="datetime1">
              <a:rPr lang="zh-CN" altLang="en-US" smtClean="0">
                <a:solidFill>
                  <a:srgbClr val="000000"/>
                </a:solidFill>
              </a:rPr>
            </a:fld>
            <a:endParaRPr lang="en-GB" altLang="zh-C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00398B2D-2DF4-4E05-9EA2-77136F414704}" type="datetime1">
              <a:rPr lang="zh-CN" altLang="en-US" smtClean="0">
                <a:solidFill>
                  <a:srgbClr val="000000"/>
                </a:solidFill>
              </a:rPr>
            </a:fld>
            <a:endParaRPr lang="en-GB" altLang="zh-C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96B58613-7426-486F-93A2-16A7BE609E77}" type="datetime1">
              <a:rPr lang="zh-CN" altLang="en-US" smtClean="0"/>
            </a:fld>
            <a:endParaRPr lang="en-GB"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9248BEBA-758C-4E45-83C2-B7C4E952C635}" type="datetime1">
              <a:rPr lang="zh-CN" altLang="en-US" smtClean="0">
                <a:solidFill>
                  <a:srgbClr val="000000"/>
                </a:solidFill>
              </a:rPr>
            </a:fld>
            <a:endParaRPr lang="en-GB" altLang="zh-C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3DF8FEF5-4786-48BB-B57F-B24C3DC93BBE}" type="datetime1">
              <a:rPr lang="zh-CN" altLang="en-US" smtClean="0">
                <a:solidFill>
                  <a:srgbClr val="000000"/>
                </a:solidFill>
              </a:rPr>
            </a:fld>
            <a:endParaRPr lang="en-GB" altLang="zh-C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AAD5787E-82CB-4472-BE53-326196656D69}" type="datetime1">
              <a:rPr lang="zh-CN" altLang="en-US" smtClean="0">
                <a:solidFill>
                  <a:srgbClr val="000000"/>
                </a:solidFill>
              </a:rPr>
            </a:fld>
            <a:endParaRPr lang="en-GB" altLang="zh-C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A8D5C7DC-479A-4056-AA1D-8BEB649541F2}" type="datetime1">
              <a:rPr lang="zh-CN" altLang="en-US" smtClean="0">
                <a:solidFill>
                  <a:srgbClr val="000000"/>
                </a:solidFill>
              </a:rPr>
            </a:fld>
            <a:endParaRPr lang="en-GB" altLang="zh-C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23850" y="908050"/>
            <a:ext cx="4171950" cy="52181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8050"/>
            <a:ext cx="4171950" cy="52181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8A816220-BAA0-4928-AF2B-AFEB4D2FBC95}" type="datetime1">
              <a:rPr lang="zh-CN" altLang="en-US" smtClean="0">
                <a:solidFill>
                  <a:srgbClr val="000000"/>
                </a:solidFill>
              </a:rPr>
            </a:fld>
            <a:endParaRPr lang="en-GB" altLang="zh-C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cstate="print"/>
          <a:srcRect/>
          <a:stretch>
            <a:fillRect/>
          </a:stretch>
        </p:blipFill>
        <p:spPr bwMode="auto">
          <a:xfrm>
            <a:off x="7508908" y="5578929"/>
            <a:ext cx="820267" cy="82187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cstate="print"/>
          <a:srcRect/>
          <a:stretch>
            <a:fillRect/>
          </a:stretch>
        </p:blipFill>
        <p:spPr bwMode="auto">
          <a:xfrm>
            <a:off x="1361" y="783771"/>
            <a:ext cx="9142639" cy="3810000"/>
          </a:xfrm>
          <a:prstGeom prst="rect">
            <a:avLst/>
          </a:prstGeom>
          <a:noFill/>
          <a:ln w="9525">
            <a:noFill/>
            <a:miter lim="800000"/>
            <a:headEnd/>
            <a:tailEnd/>
          </a:ln>
        </p:spPr>
      </p:pic>
      <p:sp>
        <p:nvSpPr>
          <p:cNvPr id="4" name="Text Box 15"/>
          <p:cNvSpPr txBox="1">
            <a:spLocks noChangeArrowheads="1"/>
          </p:cNvSpPr>
          <p:nvPr userDrawn="1"/>
        </p:nvSpPr>
        <p:spPr bwMode="auto">
          <a:xfrm>
            <a:off x="652949" y="6206218"/>
            <a:ext cx="2379908" cy="263737"/>
          </a:xfrm>
          <a:prstGeom prst="rect">
            <a:avLst/>
          </a:prstGeom>
          <a:noFill/>
          <a:ln w="9525">
            <a:noFill/>
            <a:miter lim="800000"/>
          </a:ln>
        </p:spPr>
        <p:txBody>
          <a:bodyPr wrap="none" lIns="78308" tIns="39153" rIns="78308" bIns="39153">
            <a:spAutoFit/>
          </a:bodyPr>
          <a:lstStyle/>
          <a:p>
            <a:pPr>
              <a:defRPr/>
            </a:pPr>
            <a:r>
              <a:rPr lang="en-US" altLang="zh-CN" sz="1200">
                <a:solidFill>
                  <a:srgbClr val="000000"/>
                </a:solidFill>
                <a:latin typeface="FrutigerNext LT Bold" panose="020B0803040504020204" pitchFamily="34" charset="0"/>
                <a:ea typeface="MS PGothic" panose="020B0600070205080204" pitchFamily="34" charset="-128"/>
              </a:rPr>
              <a:t>HUAWEI TECHNOLOGIES Co., Ltd.</a:t>
            </a:r>
            <a:endParaRPr lang="en-US" altLang="zh-CN" sz="2140">
              <a:solidFill>
                <a:srgbClr val="000000"/>
              </a:solidFill>
              <a:latin typeface="Arial" panose="020B0604020202020204" pitchFamily="34" charset="0"/>
              <a:ea typeface="MS PGothic" panose="020B0600070205080204" pitchFamily="34" charset="-128"/>
            </a:endParaRPr>
          </a:p>
        </p:txBody>
      </p:sp>
      <p:sp>
        <p:nvSpPr>
          <p:cNvPr id="5" name="Text Box 20"/>
          <p:cNvSpPr txBox="1">
            <a:spLocks noChangeArrowheads="1"/>
          </p:cNvSpPr>
          <p:nvPr userDrawn="1"/>
        </p:nvSpPr>
        <p:spPr bwMode="auto">
          <a:xfrm>
            <a:off x="7246369" y="3984172"/>
            <a:ext cx="1504502" cy="326571"/>
          </a:xfrm>
          <a:prstGeom prst="rect">
            <a:avLst/>
          </a:prstGeom>
          <a:noFill/>
          <a:ln w="9525">
            <a:noFill/>
            <a:miter lim="800000"/>
          </a:ln>
          <a:effectLst/>
        </p:spPr>
        <p:txBody>
          <a:bodyPr lIns="91408" tIns="45704" rIns="91408" bIns="45704"/>
          <a:lstStyle/>
          <a:p>
            <a:pPr algn="ctr" eaLnBrk="1" hangingPunct="1">
              <a:lnSpc>
                <a:spcPct val="140000"/>
              </a:lnSpc>
              <a:defRPr/>
            </a:pPr>
            <a:r>
              <a:rPr lang="en-US" altLang="zh-CN" sz="855" b="1">
                <a:solidFill>
                  <a:srgbClr val="FFFFFF"/>
                </a:solidFill>
                <a:latin typeface="FrutigerNext LT Medium" pitchFamily="34" charset="0"/>
                <a:ea typeface="黑体" panose="02010609060101010101" pitchFamily="2" charset="-122"/>
              </a:rPr>
              <a:t>www.huawei.com</a:t>
            </a:r>
            <a:endParaRPr lang="en-US" altLang="zh-CN" sz="855" b="1">
              <a:solidFill>
                <a:srgbClr val="FFFFFF"/>
              </a:solidFill>
              <a:latin typeface="FrutigerNext LT Medium" pitchFamily="34" charset="0"/>
              <a:ea typeface="黑体" panose="02010609060101010101" pitchFamily="2" charset="-122"/>
            </a:endParaRPr>
          </a:p>
        </p:txBody>
      </p:sp>
      <p:sp>
        <p:nvSpPr>
          <p:cNvPr id="6" name="Rectangle 22"/>
          <p:cNvSpPr>
            <a:spLocks noChangeArrowheads="1"/>
          </p:cNvSpPr>
          <p:nvPr userDrawn="1"/>
        </p:nvSpPr>
        <p:spPr bwMode="auto">
          <a:xfrm>
            <a:off x="4201996" y="6206218"/>
            <a:ext cx="1596040" cy="263737"/>
          </a:xfrm>
          <a:prstGeom prst="rect">
            <a:avLst/>
          </a:prstGeom>
          <a:noFill/>
          <a:ln w="9525" algn="ctr">
            <a:noFill/>
            <a:miter lim="800000"/>
          </a:ln>
          <a:effectLst/>
        </p:spPr>
        <p:txBody>
          <a:bodyPr wrap="none" lIns="78308" tIns="39153" rIns="78308" bIns="39153">
            <a:spAutoFit/>
          </a:bodyPr>
          <a:lstStyle/>
          <a:p>
            <a:pPr>
              <a:defRPr/>
            </a:pPr>
            <a:r>
              <a:rPr lang="en-US" altLang="zh-CN" sz="1200">
                <a:solidFill>
                  <a:srgbClr val="000000"/>
                </a:solidFill>
                <a:latin typeface="FrutigerNext LT Bold" panose="020B0803040504020204" pitchFamily="34" charset="0"/>
                <a:ea typeface="MS PGothic" panose="020B0600070205080204" pitchFamily="34" charset="-128"/>
              </a:rPr>
              <a:t>HUAWEI Confidential </a:t>
            </a:r>
            <a:endParaRPr lang="en-US" altLang="zh-CN" sz="1200">
              <a:solidFill>
                <a:srgbClr val="000000"/>
              </a:solidFill>
              <a:latin typeface="FrutigerNext LT Bold" panose="020B0803040504020204" pitchFamily="34" charset="0"/>
              <a:ea typeface="MS PGothic" panose="020B0600070205080204" pitchFamily="34" charset="-128"/>
            </a:endParaRPr>
          </a:p>
        </p:txBody>
      </p:sp>
      <p:sp>
        <p:nvSpPr>
          <p:cNvPr id="7" name="Rectangle 23"/>
          <p:cNvSpPr>
            <a:spLocks noChangeArrowheads="1"/>
          </p:cNvSpPr>
          <p:nvPr userDrawn="1"/>
        </p:nvSpPr>
        <p:spPr bwMode="auto">
          <a:xfrm>
            <a:off x="6419300" y="326572"/>
            <a:ext cx="1905419" cy="316380"/>
          </a:xfrm>
          <a:prstGeom prst="rect">
            <a:avLst/>
          </a:prstGeom>
          <a:noFill/>
          <a:ln w="9525" algn="ctr">
            <a:noFill/>
            <a:miter lim="800000"/>
          </a:ln>
          <a:effectLst/>
        </p:spPr>
        <p:txBody>
          <a:bodyPr wrap="none" lIns="78308" tIns="39153" rIns="78308" bIns="39153">
            <a:spAutoFit/>
          </a:bodyPr>
          <a:lstStyle/>
          <a:p>
            <a:pPr>
              <a:defRPr/>
            </a:pPr>
            <a:r>
              <a:rPr lang="en-US" altLang="zh-CN" sz="1540">
                <a:solidFill>
                  <a:srgbClr val="666666"/>
                </a:solidFill>
                <a:latin typeface="FrutigerNext LT Regular" panose="020B0503040504020204" pitchFamily="34" charset="0"/>
                <a:ea typeface="MS PGothic" panose="020B0600070205080204" pitchFamily="34" charset="-128"/>
              </a:rPr>
              <a:t>Security Level:</a:t>
            </a:r>
            <a:r>
              <a:rPr lang="zh-CN" altLang="en-US" sz="1540">
                <a:solidFill>
                  <a:srgbClr val="666666"/>
                </a:solidFill>
                <a:latin typeface="FrutigerNext LT Regular" panose="020B0503040504020204" pitchFamily="34" charset="0"/>
                <a:ea typeface="MS PGothic" panose="020B0600070205080204" pitchFamily="34" charset="-128"/>
              </a:rPr>
              <a:t>秘密 </a:t>
            </a:r>
            <a:endParaRPr lang="zh-CN" altLang="en-US" sz="1540">
              <a:solidFill>
                <a:srgbClr val="666666"/>
              </a:solidFill>
              <a:latin typeface="FrutigerNext LT Regular" panose="020B0503040504020204" pitchFamily="34" charset="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D4FC582B-037F-41E4-84EF-296D5A801DAA}" type="datetime1">
              <a:rPr lang="zh-CN" altLang="en-US" smtClean="0">
                <a:solidFill>
                  <a:srgbClr val="000000"/>
                </a:solidFill>
              </a:rPr>
            </a:fld>
            <a:endParaRPr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25" y="4407354"/>
            <a:ext cx="7772808" cy="1362075"/>
          </a:xfrm>
        </p:spPr>
        <p:txBody>
          <a:bodyPr anchor="t"/>
          <a:lstStyle>
            <a:lvl1pPr algn="l">
              <a:defRPr sz="343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25" y="2906486"/>
            <a:ext cx="7772808" cy="1500868"/>
          </a:xfrm>
        </p:spPr>
        <p:txBody>
          <a:bodyPr anchor="b"/>
          <a:lstStyle>
            <a:lvl1pPr marL="0" indent="0">
              <a:buNone/>
              <a:defRPr sz="1715"/>
            </a:lvl1pPr>
            <a:lvl2pPr marL="391795" indent="0">
              <a:buNone/>
              <a:defRPr sz="1540"/>
            </a:lvl2pPr>
            <a:lvl3pPr marL="783590" indent="0">
              <a:buNone/>
              <a:defRPr sz="1370"/>
            </a:lvl3pPr>
            <a:lvl4pPr marL="1175385" indent="0">
              <a:buNone/>
              <a:defRPr sz="1200"/>
            </a:lvl4pPr>
            <a:lvl5pPr marL="1567180" indent="0">
              <a:buNone/>
              <a:defRPr sz="1200"/>
            </a:lvl5pPr>
            <a:lvl6pPr marL="1958975" indent="0">
              <a:buNone/>
              <a:defRPr sz="1200"/>
            </a:lvl6pPr>
            <a:lvl7pPr marL="2350770" indent="0">
              <a:buNone/>
              <a:defRPr sz="1200"/>
            </a:lvl7pPr>
            <a:lvl8pPr marL="2742565" indent="0">
              <a:buNone/>
              <a:defRPr sz="1200"/>
            </a:lvl8pPr>
            <a:lvl9pPr marL="3134360" indent="0">
              <a:buNone/>
              <a:defRPr sz="12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A8A13220-0654-42D6-97A2-DD8D1D56F81F}" type="datetime1">
              <a:rPr lang="zh-CN" altLang="en-US" smtClean="0">
                <a:solidFill>
                  <a:srgbClr val="000000"/>
                </a:solidFill>
              </a:rPr>
            </a:fld>
            <a:endParaRPr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1662" y="1600200"/>
            <a:ext cx="3966662" cy="4525736"/>
          </a:xfrm>
        </p:spPr>
        <p:txBody>
          <a:bodyPr/>
          <a:lstStyle>
            <a:lvl1pPr>
              <a:defRPr sz="2400"/>
            </a:lvl1pPr>
            <a:lvl2pPr>
              <a:defRPr sz="2055"/>
            </a:lvl2pPr>
            <a:lvl3pPr>
              <a:defRPr sz="1715"/>
            </a:lvl3pPr>
            <a:lvl4pPr>
              <a:defRPr sz="1540"/>
            </a:lvl4pPr>
            <a:lvl5pPr>
              <a:defRPr sz="1540"/>
            </a:lvl5pPr>
            <a:lvl6pPr>
              <a:defRPr sz="1540"/>
            </a:lvl6pPr>
            <a:lvl7pPr>
              <a:defRPr sz="1540"/>
            </a:lvl7pPr>
            <a:lvl8pPr>
              <a:defRPr sz="1540"/>
            </a:lvl8pPr>
            <a:lvl9pPr>
              <a:defRPr sz="154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18914" y="1600200"/>
            <a:ext cx="3968022" cy="4525736"/>
          </a:xfrm>
        </p:spPr>
        <p:txBody>
          <a:bodyPr/>
          <a:lstStyle>
            <a:lvl1pPr>
              <a:defRPr sz="2400"/>
            </a:lvl1pPr>
            <a:lvl2pPr>
              <a:defRPr sz="2055"/>
            </a:lvl2pPr>
            <a:lvl3pPr>
              <a:defRPr sz="1715"/>
            </a:lvl3pPr>
            <a:lvl4pPr>
              <a:defRPr sz="1540"/>
            </a:lvl4pPr>
            <a:lvl5pPr>
              <a:defRPr sz="1540"/>
            </a:lvl5pPr>
            <a:lvl6pPr>
              <a:defRPr sz="1540"/>
            </a:lvl6pPr>
            <a:lvl7pPr>
              <a:defRPr sz="1540"/>
            </a:lvl7pPr>
            <a:lvl8pPr>
              <a:defRPr sz="1540"/>
            </a:lvl8pPr>
            <a:lvl9pPr>
              <a:defRPr sz="154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7C8A7883-E614-4A6C-A653-5C7E08A85521}" type="datetime1">
              <a:rPr lang="zh-CN" altLang="en-US" smtClean="0">
                <a:solidFill>
                  <a:srgbClr val="000000"/>
                </a:solidFill>
              </a:rPr>
            </a:fld>
            <a:endParaRPr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64" y="274864"/>
            <a:ext cx="8229872"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064" y="1534886"/>
            <a:ext cx="4040119" cy="639536"/>
          </a:xfrm>
        </p:spPr>
        <p:txBody>
          <a:bodyPr anchor="b"/>
          <a:lstStyle>
            <a:lvl1pPr marL="0" indent="0">
              <a:buNone/>
              <a:defRPr sz="2055" b="1"/>
            </a:lvl1pPr>
            <a:lvl2pPr marL="391795" indent="0">
              <a:buNone/>
              <a:defRPr sz="1715" b="1"/>
            </a:lvl2pPr>
            <a:lvl3pPr marL="783590" indent="0">
              <a:buNone/>
              <a:defRPr sz="1540" b="1"/>
            </a:lvl3pPr>
            <a:lvl4pPr marL="1175385" indent="0">
              <a:buNone/>
              <a:defRPr sz="1370" b="1"/>
            </a:lvl4pPr>
            <a:lvl5pPr marL="1567180" indent="0">
              <a:buNone/>
              <a:defRPr sz="1370" b="1"/>
            </a:lvl5pPr>
            <a:lvl6pPr marL="1958975" indent="0">
              <a:buNone/>
              <a:defRPr sz="1370" b="1"/>
            </a:lvl6pPr>
            <a:lvl7pPr marL="2350770" indent="0">
              <a:buNone/>
              <a:defRPr sz="1370" b="1"/>
            </a:lvl7pPr>
            <a:lvl8pPr marL="2742565" indent="0">
              <a:buNone/>
              <a:defRPr sz="1370" b="1"/>
            </a:lvl8pPr>
            <a:lvl9pPr marL="3134360" indent="0">
              <a:buNone/>
              <a:defRPr sz="137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064" y="2174422"/>
            <a:ext cx="4040119" cy="3951514"/>
          </a:xfrm>
        </p:spPr>
        <p:txBody>
          <a:bodyPr/>
          <a:lstStyle>
            <a:lvl1pPr>
              <a:defRPr sz="2055"/>
            </a:lvl1pPr>
            <a:lvl2pPr>
              <a:defRPr sz="1715"/>
            </a:lvl2pPr>
            <a:lvl3pPr>
              <a:defRPr sz="1540"/>
            </a:lvl3pPr>
            <a:lvl4pPr>
              <a:defRPr sz="1370"/>
            </a:lvl4pPr>
            <a:lvl5pPr>
              <a:defRPr sz="1370"/>
            </a:lvl5pPr>
            <a:lvl6pPr>
              <a:defRPr sz="1370"/>
            </a:lvl6pPr>
            <a:lvl7pPr>
              <a:defRPr sz="1370"/>
            </a:lvl7pPr>
            <a:lvl8pPr>
              <a:defRPr sz="1370"/>
            </a:lvl8pPr>
            <a:lvl9pPr>
              <a:defRPr sz="137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457" y="1534886"/>
            <a:ext cx="4041479" cy="639536"/>
          </a:xfrm>
        </p:spPr>
        <p:txBody>
          <a:bodyPr anchor="b"/>
          <a:lstStyle>
            <a:lvl1pPr marL="0" indent="0">
              <a:buNone/>
              <a:defRPr sz="2055" b="1"/>
            </a:lvl1pPr>
            <a:lvl2pPr marL="391795" indent="0">
              <a:buNone/>
              <a:defRPr sz="1715" b="1"/>
            </a:lvl2pPr>
            <a:lvl3pPr marL="783590" indent="0">
              <a:buNone/>
              <a:defRPr sz="1540" b="1"/>
            </a:lvl3pPr>
            <a:lvl4pPr marL="1175385" indent="0">
              <a:buNone/>
              <a:defRPr sz="1370" b="1"/>
            </a:lvl4pPr>
            <a:lvl5pPr marL="1567180" indent="0">
              <a:buNone/>
              <a:defRPr sz="1370" b="1"/>
            </a:lvl5pPr>
            <a:lvl6pPr marL="1958975" indent="0">
              <a:buNone/>
              <a:defRPr sz="1370" b="1"/>
            </a:lvl6pPr>
            <a:lvl7pPr marL="2350770" indent="0">
              <a:buNone/>
              <a:defRPr sz="1370" b="1"/>
            </a:lvl7pPr>
            <a:lvl8pPr marL="2742565" indent="0">
              <a:buNone/>
              <a:defRPr sz="1370" b="1"/>
            </a:lvl8pPr>
            <a:lvl9pPr marL="3134360" indent="0">
              <a:buNone/>
              <a:defRPr sz="137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457" y="2174422"/>
            <a:ext cx="4041479" cy="3951514"/>
          </a:xfrm>
        </p:spPr>
        <p:txBody>
          <a:bodyPr/>
          <a:lstStyle>
            <a:lvl1pPr>
              <a:defRPr sz="2055"/>
            </a:lvl1pPr>
            <a:lvl2pPr>
              <a:defRPr sz="1715"/>
            </a:lvl2pPr>
            <a:lvl3pPr>
              <a:defRPr sz="1540"/>
            </a:lvl3pPr>
            <a:lvl4pPr>
              <a:defRPr sz="1370"/>
            </a:lvl4pPr>
            <a:lvl5pPr>
              <a:defRPr sz="1370"/>
            </a:lvl5pPr>
            <a:lvl6pPr>
              <a:defRPr sz="1370"/>
            </a:lvl6pPr>
            <a:lvl7pPr>
              <a:defRPr sz="1370"/>
            </a:lvl7pPr>
            <a:lvl8pPr>
              <a:defRPr sz="1370"/>
            </a:lvl8pPr>
            <a:lvl9pPr>
              <a:defRPr sz="137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fld id="{04FB02A8-17DE-48E0-9DF7-2B65DCAB631E}" type="datetime1">
              <a:rPr lang="zh-CN" altLang="en-US" smtClean="0">
                <a:solidFill>
                  <a:srgbClr val="000000"/>
                </a:solidFill>
              </a:rPr>
            </a:fld>
            <a:endParaRPr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EA3405B5-86CB-47D2-9B90-116DEE71462E}" type="datetime1">
              <a:rPr lang="zh-CN" altLang="en-US" smtClean="0"/>
            </a:fld>
            <a:endParaRPr lang="en-GB"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fld id="{2270A50F-AE08-4B82-A323-357045DC5BF5}" type="datetime1">
              <a:rPr lang="zh-CN" altLang="en-US" smtClean="0">
                <a:solidFill>
                  <a:srgbClr val="000000"/>
                </a:solidFill>
              </a:rPr>
            </a:fld>
            <a:endParaRPr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fld id="{42A2420D-3D32-42B9-A7F6-5B37FE688735}" type="datetime1">
              <a:rPr lang="zh-CN" altLang="en-US" smtClean="0">
                <a:solidFill>
                  <a:srgbClr val="000000"/>
                </a:solidFill>
              </a:rPr>
            </a:fld>
            <a:endParaRPr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64" y="273504"/>
            <a:ext cx="3009004" cy="1162050"/>
          </a:xfrm>
        </p:spPr>
        <p:txBody>
          <a:bodyPr anchor="b"/>
          <a:lstStyle>
            <a:lvl1pPr algn="l">
              <a:defRPr sz="1715" b="1"/>
            </a:lvl1pPr>
          </a:lstStyle>
          <a:p>
            <a:r>
              <a:rPr lang="zh-CN" altLang="en-US"/>
              <a:t>单击此处编辑母版标题样式</a:t>
            </a:r>
            <a:endParaRPr lang="zh-CN" altLang="en-US"/>
          </a:p>
        </p:txBody>
      </p:sp>
      <p:sp>
        <p:nvSpPr>
          <p:cNvPr id="3" name="内容占位符 2"/>
          <p:cNvSpPr>
            <a:spLocks noGrp="1"/>
          </p:cNvSpPr>
          <p:nvPr>
            <p:ph idx="1"/>
          </p:nvPr>
        </p:nvSpPr>
        <p:spPr>
          <a:xfrm>
            <a:off x="3574894" y="273504"/>
            <a:ext cx="5112043" cy="5852432"/>
          </a:xfrm>
        </p:spPr>
        <p:txBody>
          <a:bodyPr/>
          <a:lstStyle>
            <a:lvl1pPr>
              <a:defRPr sz="2740"/>
            </a:lvl1pPr>
            <a:lvl2pPr>
              <a:defRPr sz="2400"/>
            </a:lvl2pPr>
            <a:lvl3pPr>
              <a:defRPr sz="2055"/>
            </a:lvl3pPr>
            <a:lvl4pPr>
              <a:defRPr sz="1715"/>
            </a:lvl4pPr>
            <a:lvl5pPr>
              <a:defRPr sz="1715"/>
            </a:lvl5pPr>
            <a:lvl6pPr>
              <a:defRPr sz="1715"/>
            </a:lvl6pPr>
            <a:lvl7pPr>
              <a:defRPr sz="1715"/>
            </a:lvl7pPr>
            <a:lvl8pPr>
              <a:defRPr sz="1715"/>
            </a:lvl8pPr>
            <a:lvl9pPr>
              <a:defRPr sz="171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064" y="1435554"/>
            <a:ext cx="3009004" cy="4690382"/>
          </a:xfrm>
        </p:spPr>
        <p:txBody>
          <a:bodyPr/>
          <a:lstStyle>
            <a:lvl1pPr marL="0" indent="0">
              <a:buNone/>
              <a:defRPr sz="1200"/>
            </a:lvl1pPr>
            <a:lvl2pPr marL="391795" indent="0">
              <a:buNone/>
              <a:defRPr sz="1030"/>
            </a:lvl2pPr>
            <a:lvl3pPr marL="783590" indent="0">
              <a:buNone/>
              <a:defRPr sz="855"/>
            </a:lvl3pPr>
            <a:lvl4pPr marL="1175385" indent="0">
              <a:buNone/>
              <a:defRPr sz="770"/>
            </a:lvl4pPr>
            <a:lvl5pPr marL="1567180" indent="0">
              <a:buNone/>
              <a:defRPr sz="770"/>
            </a:lvl5pPr>
            <a:lvl6pPr marL="1958975" indent="0">
              <a:buNone/>
              <a:defRPr sz="770"/>
            </a:lvl6pPr>
            <a:lvl7pPr marL="2350770" indent="0">
              <a:buNone/>
              <a:defRPr sz="770"/>
            </a:lvl7pPr>
            <a:lvl8pPr marL="2742565" indent="0">
              <a:buNone/>
              <a:defRPr sz="770"/>
            </a:lvl8pPr>
            <a:lvl9pPr marL="3134360" indent="0">
              <a:buNone/>
              <a:defRPr sz="77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883B3747-70EE-40FE-A638-8652770E6B0E}" type="datetime1">
              <a:rPr lang="zh-CN" altLang="en-US" smtClean="0">
                <a:solidFill>
                  <a:srgbClr val="000000"/>
                </a:solidFill>
              </a:rPr>
            </a:fld>
            <a:endParaRPr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888" y="4800600"/>
            <a:ext cx="5486128" cy="567418"/>
          </a:xfrm>
        </p:spPr>
        <p:txBody>
          <a:bodyPr anchor="b"/>
          <a:lstStyle>
            <a:lvl1pPr algn="l">
              <a:defRPr sz="171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888" y="612321"/>
            <a:ext cx="5486128" cy="4114800"/>
          </a:xfrm>
        </p:spPr>
        <p:txBody>
          <a:bodyPr/>
          <a:lstStyle>
            <a:lvl1pPr marL="0" indent="0">
              <a:buNone/>
              <a:defRPr sz="2740"/>
            </a:lvl1pPr>
            <a:lvl2pPr marL="391795" indent="0">
              <a:buNone/>
              <a:defRPr sz="2400"/>
            </a:lvl2pPr>
            <a:lvl3pPr marL="783590" indent="0">
              <a:buNone/>
              <a:defRPr sz="2055"/>
            </a:lvl3pPr>
            <a:lvl4pPr marL="1175385" indent="0">
              <a:buNone/>
              <a:defRPr sz="1715"/>
            </a:lvl4pPr>
            <a:lvl5pPr marL="1567180" indent="0">
              <a:buNone/>
              <a:defRPr sz="1715"/>
            </a:lvl5pPr>
            <a:lvl6pPr marL="1958975" indent="0">
              <a:buNone/>
              <a:defRPr sz="1715"/>
            </a:lvl6pPr>
            <a:lvl7pPr marL="2350770" indent="0">
              <a:buNone/>
              <a:defRPr sz="1715"/>
            </a:lvl7pPr>
            <a:lvl8pPr marL="2742565" indent="0">
              <a:buNone/>
              <a:defRPr sz="1715"/>
            </a:lvl8pPr>
            <a:lvl9pPr marL="3134360" indent="0">
              <a:buNone/>
              <a:defRPr sz="1715"/>
            </a:lvl9pPr>
          </a:lstStyle>
          <a:p>
            <a:pPr lvl="0"/>
            <a:endParaRPr lang="zh-CN" altLang="en-US" noProof="0"/>
          </a:p>
        </p:txBody>
      </p:sp>
      <p:sp>
        <p:nvSpPr>
          <p:cNvPr id="4" name="文本占位符 3"/>
          <p:cNvSpPr>
            <a:spLocks noGrp="1"/>
          </p:cNvSpPr>
          <p:nvPr>
            <p:ph type="body" sz="half" idx="2"/>
          </p:nvPr>
        </p:nvSpPr>
        <p:spPr>
          <a:xfrm>
            <a:off x="1792888" y="5368018"/>
            <a:ext cx="5486128" cy="804182"/>
          </a:xfrm>
        </p:spPr>
        <p:txBody>
          <a:bodyPr/>
          <a:lstStyle>
            <a:lvl1pPr marL="0" indent="0">
              <a:buNone/>
              <a:defRPr sz="1200"/>
            </a:lvl1pPr>
            <a:lvl2pPr marL="391795" indent="0">
              <a:buNone/>
              <a:defRPr sz="1030"/>
            </a:lvl2pPr>
            <a:lvl3pPr marL="783590" indent="0">
              <a:buNone/>
              <a:defRPr sz="855"/>
            </a:lvl3pPr>
            <a:lvl4pPr marL="1175385" indent="0">
              <a:buNone/>
              <a:defRPr sz="770"/>
            </a:lvl4pPr>
            <a:lvl5pPr marL="1567180" indent="0">
              <a:buNone/>
              <a:defRPr sz="770"/>
            </a:lvl5pPr>
            <a:lvl6pPr marL="1958975" indent="0">
              <a:buNone/>
              <a:defRPr sz="770"/>
            </a:lvl6pPr>
            <a:lvl7pPr marL="2350770" indent="0">
              <a:buNone/>
              <a:defRPr sz="770"/>
            </a:lvl7pPr>
            <a:lvl8pPr marL="2742565" indent="0">
              <a:buNone/>
              <a:defRPr sz="770"/>
            </a:lvl8pPr>
            <a:lvl9pPr marL="3134360" indent="0">
              <a:buNone/>
              <a:defRPr sz="77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043218B4-D3A0-40B5-A470-B6713607B162}" type="datetime1">
              <a:rPr lang="zh-CN" altLang="en-US" smtClean="0">
                <a:solidFill>
                  <a:srgbClr val="000000"/>
                </a:solidFill>
              </a:rPr>
            </a:fld>
            <a:endParaRPr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FB2C7325-CA2C-493B-B6BB-05BA024A87FE}" type="datetime1">
              <a:rPr lang="zh-CN" altLang="en-US" smtClean="0">
                <a:solidFill>
                  <a:srgbClr val="000000"/>
                </a:solidFill>
              </a:rPr>
            </a:fld>
            <a:endParaRPr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0958" y="274865"/>
            <a:ext cx="2015979" cy="585107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1662" y="274865"/>
            <a:ext cx="5918706" cy="58510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4617CE4E-5ECD-4F86-B749-4AFF5878CE8A}" type="datetime1">
              <a:rPr lang="zh-CN" altLang="en-US" smtClean="0">
                <a:solidFill>
                  <a:srgbClr val="000000"/>
                </a:solidFill>
              </a:rPr>
            </a:fld>
            <a:endParaRPr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942A35C4-54B7-4104-AD10-9BFC66015032}" type="datetime1">
              <a:rPr lang="zh-CN" altLang="en-US" smtClean="0"/>
            </a:fld>
            <a:endParaRPr lang="en-GB"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fld id="{A25A4F47-DA8C-43CE-BAFE-293EA552D4BA}" type="datetime1">
              <a:rPr lang="zh-CN" altLang="en-US" smtClean="0"/>
            </a:fld>
            <a:endParaRPr lang="en-GB"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fld id="{77A12B64-E140-4230-A071-1952CDEE054A}" type="datetime1">
              <a:rPr lang="zh-CN" altLang="en-US" smtClean="0"/>
            </a:fld>
            <a:endParaRPr lang="en-GB"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659BA6B6-09B2-4026-8699-40FECB8F8C9D}" type="datetime1">
              <a:rPr lang="zh-CN" altLang="en-US" smtClean="0"/>
            </a:fld>
            <a:endParaRPr lang="en-GB"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8B81A784-19AD-4033-88F0-02722B98FFC6}" type="datetime1">
              <a:rPr lang="zh-CN" altLang="en-US" smtClean="0"/>
            </a:fld>
            <a:endParaRPr lang="en-GB"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2C3992A6-91B7-4F3A-BDEE-1FB65064F936}" type="datetime1">
              <a:rPr lang="zh-CN" altLang="en-US" smtClean="0"/>
            </a:fld>
            <a:endParaRPr lang="en-GB"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6.png"/><Relationship Id="rId12" Type="http://schemas.openxmlformats.org/officeDocument/2006/relationships/image" Target="../media/image3.pn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115888"/>
            <a:ext cx="80645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270" tIns="39135" rIns="78270" bIns="39135"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323850" y="908050"/>
            <a:ext cx="84963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270" tIns="39135" rIns="78270" bIns="39135"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028" name="Picture 4" descr="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221413"/>
            <a:ext cx="9142413"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5"/>
          <p:cNvSpPr txBox="1">
            <a:spLocks noChangeArrowheads="1"/>
          </p:cNvSpPr>
          <p:nvPr/>
        </p:nvSpPr>
        <p:spPr bwMode="auto">
          <a:xfrm>
            <a:off x="652463" y="6434138"/>
            <a:ext cx="19288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defRPr/>
            </a:pPr>
            <a:r>
              <a:rPr lang="en-US" altLang="zh-CN" sz="1200">
                <a:latin typeface="FrutigerNext LT Bold" panose="020B0803040504020204" pitchFamily="34" charset="0"/>
                <a:ea typeface="MS PGothic" panose="020B0600070205080204" pitchFamily="34" charset="-128"/>
              </a:rPr>
              <a:t>HUAWEI </a:t>
            </a:r>
            <a:r>
              <a:rPr lang="en-US" altLang="zh-CN" sz="1200">
                <a:solidFill>
                  <a:srgbClr val="990000"/>
                </a:solidFill>
                <a:latin typeface="FrutigerNext LT Bold" panose="020B0803040504020204" pitchFamily="34" charset="0"/>
                <a:ea typeface="MS PGothic" panose="020B0600070205080204" pitchFamily="34" charset="-128"/>
              </a:rPr>
              <a:t>CONFIDENTIAL</a:t>
            </a:r>
            <a:endParaRPr lang="en-US" altLang="zh-CN" sz="2100">
              <a:solidFill>
                <a:srgbClr val="990000"/>
              </a:solidFill>
              <a:ea typeface="MS PGothic" panose="020B0600070205080204" pitchFamily="34" charset="-128"/>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eaLnBrk="0" hangingPunct="0">
              <a:lnSpc>
                <a:spcPct val="85000"/>
              </a:lnSpc>
              <a:defRPr sz="1000">
                <a:latin typeface="FrutigerNext LT Medium" pitchFamily="34" charset="0"/>
                <a:ea typeface="MS PGothic" panose="020B0600070205080204" pitchFamily="34" charset="-128"/>
              </a:defRPr>
            </a:lvl1pPr>
          </a:lstStyle>
          <a:p>
            <a:pPr>
              <a:defRPr/>
            </a:pPr>
            <a:fld id="{CE6041EB-EF0E-41E7-85C8-B2C4110495AD}" type="datetime1">
              <a:rPr lang="zh-CN" altLang="en-US" smtClean="0"/>
            </a:fld>
            <a:endParaRPr lang="en-GB" altLang="zh-CN"/>
          </a:p>
        </p:txBody>
      </p:sp>
      <p:pic>
        <p:nvPicPr>
          <p:cNvPr id="1031" name="Picture 7" descr="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75" y="6408738"/>
            <a:ext cx="13096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2782888" y="6407150"/>
            <a:ext cx="2778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500">
                <a:ea typeface="楷体_GB2312" pitchFamily="49" charset="-122"/>
              </a:rPr>
              <a:t>内部资料 注意保密</a:t>
            </a:r>
            <a:endParaRPr lang="zh-CN" altLang="en-US" sz="150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p:cut/>
      </p:transition>
    </mc:Choice>
    <mc:Fallback>
      <p:transition>
        <p:cut/>
      </p:transition>
    </mc:Fallback>
  </mc:AlternateContent>
  <p:hf sldNum="0" hdr="0" ftr="0" dt="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115888"/>
            <a:ext cx="80645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270" tIns="39135" rIns="78270" bIns="39135"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323850" y="908050"/>
            <a:ext cx="84963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8270" tIns="39135" rIns="78270" bIns="39135"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028" name="Picture 4" descr="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221413"/>
            <a:ext cx="9142413"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5"/>
          <p:cNvSpPr txBox="1">
            <a:spLocks noChangeArrowheads="1"/>
          </p:cNvSpPr>
          <p:nvPr/>
        </p:nvSpPr>
        <p:spPr bwMode="auto">
          <a:xfrm>
            <a:off x="652463" y="6434138"/>
            <a:ext cx="19288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defRPr/>
            </a:pPr>
            <a:r>
              <a:rPr lang="en-US" altLang="zh-CN" sz="1200">
                <a:solidFill>
                  <a:srgbClr val="000000"/>
                </a:solidFill>
                <a:latin typeface="FrutigerNext LT Bold" panose="020B0803040504020204" pitchFamily="34" charset="0"/>
                <a:ea typeface="MS PGothic" panose="020B0600070205080204" pitchFamily="34" charset="-128"/>
              </a:rPr>
              <a:t>HUAWEI </a:t>
            </a:r>
            <a:r>
              <a:rPr lang="en-US" altLang="zh-CN" sz="1200">
                <a:solidFill>
                  <a:srgbClr val="990000"/>
                </a:solidFill>
                <a:latin typeface="FrutigerNext LT Bold" panose="020B0803040504020204" pitchFamily="34" charset="0"/>
                <a:ea typeface="MS PGothic" panose="020B0600070205080204" pitchFamily="34" charset="-128"/>
              </a:rPr>
              <a:t>CONFIDENTIAL</a:t>
            </a:r>
            <a:endParaRPr lang="en-US" altLang="zh-CN" sz="2100">
              <a:solidFill>
                <a:srgbClr val="990000"/>
              </a:solidFill>
              <a:ea typeface="MS PGothic" panose="020B0600070205080204" pitchFamily="34" charset="-128"/>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eaLnBrk="0" hangingPunct="0">
              <a:lnSpc>
                <a:spcPct val="85000"/>
              </a:lnSpc>
              <a:defRPr sz="1000">
                <a:latin typeface="FrutigerNext LT Medium" pitchFamily="34" charset="0"/>
                <a:ea typeface="MS PGothic" panose="020B0600070205080204" pitchFamily="34" charset="-128"/>
              </a:defRPr>
            </a:lvl1pPr>
          </a:lstStyle>
          <a:p>
            <a:pPr>
              <a:defRPr/>
            </a:pPr>
            <a:fld id="{E6B146D5-B47D-4565-BEDB-E7778C4FFA56}" type="datetime1">
              <a:rPr lang="zh-CN" altLang="en-US" smtClean="0">
                <a:solidFill>
                  <a:srgbClr val="000000"/>
                </a:solidFill>
              </a:rPr>
            </a:fld>
            <a:endParaRPr lang="en-GB" altLang="zh-CN">
              <a:solidFill>
                <a:srgbClr val="000000"/>
              </a:solidFill>
            </a:endParaRPr>
          </a:p>
        </p:txBody>
      </p:sp>
      <p:pic>
        <p:nvPicPr>
          <p:cNvPr id="1031" name="Picture 7" descr="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75" y="6408738"/>
            <a:ext cx="13096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2782888" y="6407150"/>
            <a:ext cx="2778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500">
                <a:solidFill>
                  <a:srgbClr val="000000"/>
                </a:solidFill>
                <a:ea typeface="楷体_GB2312" pitchFamily="49" charset="-122"/>
              </a:rPr>
              <a:t>内部资料 注意保密</a:t>
            </a:r>
            <a:endParaRPr lang="zh-CN" altLang="en-US" sz="1500">
              <a:solidFill>
                <a:srgbClr val="000000"/>
              </a:solidFill>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p14:dur="10">
        <p:cut/>
      </p:transition>
    </mc:Choice>
    <mc:Fallback>
      <p:transition>
        <p:cut/>
      </p:transition>
    </mc:Fallback>
  </mc:AlternateContent>
  <p:hf sldNum="0" hdr="0" ftr="0" dt="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1662" y="274864"/>
            <a:ext cx="8065274" cy="1143000"/>
          </a:xfrm>
          <a:prstGeom prst="rect">
            <a:avLst/>
          </a:prstGeom>
          <a:noFill/>
          <a:ln w="9525">
            <a:noFill/>
            <a:miter lim="800000"/>
          </a:ln>
        </p:spPr>
        <p:txBody>
          <a:bodyPr vert="horz" wrap="square" lIns="91386" tIns="45692" rIns="91386" bIns="45692"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621662" y="1600200"/>
            <a:ext cx="8065274" cy="4525736"/>
          </a:xfrm>
          <a:prstGeom prst="rect">
            <a:avLst/>
          </a:prstGeom>
          <a:noFill/>
          <a:ln w="9525">
            <a:noFill/>
            <a:miter lim="800000"/>
          </a:ln>
        </p:spPr>
        <p:txBody>
          <a:bodyPr vert="horz" wrap="square" lIns="91386" tIns="45692" rIns="91386" bIns="45692"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028" name="Picture 7" descr="7"/>
          <p:cNvPicPr>
            <a:picLocks noChangeAspect="1" noChangeArrowheads="1"/>
          </p:cNvPicPr>
          <p:nvPr userDrawn="1"/>
        </p:nvPicPr>
        <p:blipFill>
          <a:blip r:embed="rId12" cstate="print"/>
          <a:srcRect/>
          <a:stretch>
            <a:fillRect/>
          </a:stretch>
        </p:blipFill>
        <p:spPr bwMode="auto">
          <a:xfrm>
            <a:off x="0" y="6221186"/>
            <a:ext cx="9142640" cy="636814"/>
          </a:xfrm>
          <a:prstGeom prst="rect">
            <a:avLst/>
          </a:prstGeom>
          <a:noFill/>
          <a:ln w="9525">
            <a:noFill/>
            <a:miter lim="800000"/>
            <a:headEnd/>
            <a:tailEnd/>
          </a:ln>
        </p:spPr>
      </p:pic>
      <p:sp>
        <p:nvSpPr>
          <p:cNvPr id="38920" name="Text Box 8"/>
          <p:cNvSpPr txBox="1">
            <a:spLocks noChangeArrowheads="1"/>
          </p:cNvSpPr>
          <p:nvPr userDrawn="1"/>
        </p:nvSpPr>
        <p:spPr bwMode="auto">
          <a:xfrm>
            <a:off x="652949" y="6466114"/>
            <a:ext cx="2379920" cy="263747"/>
          </a:xfrm>
          <a:prstGeom prst="rect">
            <a:avLst/>
          </a:prstGeom>
          <a:noFill/>
          <a:ln w="9525">
            <a:noFill/>
            <a:miter lim="800000"/>
          </a:ln>
        </p:spPr>
        <p:txBody>
          <a:bodyPr wrap="none" lIns="78314" tIns="39158" rIns="78314" bIns="39158">
            <a:spAutoFit/>
          </a:bodyPr>
          <a:lstStyle/>
          <a:p>
            <a:pPr>
              <a:defRPr/>
            </a:pPr>
            <a:r>
              <a:rPr lang="en-US" altLang="zh-CN" sz="1200">
                <a:solidFill>
                  <a:srgbClr val="000000"/>
                </a:solidFill>
                <a:latin typeface="FrutigerNext LT Bold" panose="020B0803040504020204" pitchFamily="34" charset="0"/>
                <a:ea typeface="MS PGothic" panose="020B0600070205080204" pitchFamily="34" charset="-128"/>
              </a:rPr>
              <a:t>HUAWEI TECHNOLOGIES Co., Ltd.</a:t>
            </a:r>
            <a:endParaRPr lang="en-US" altLang="zh-CN" sz="2140">
              <a:solidFill>
                <a:srgbClr val="000000"/>
              </a:solidFill>
              <a:latin typeface="Arial" panose="020B0604020202020204" pitchFamily="34" charset="0"/>
              <a:ea typeface="MS PGothic" panose="020B0600070205080204" pitchFamily="34" charset="-128"/>
            </a:endParaRPr>
          </a:p>
        </p:txBody>
      </p:sp>
      <p:sp>
        <p:nvSpPr>
          <p:cNvPr id="38921" name="Rectangle 9"/>
          <p:cNvSpPr>
            <a:spLocks noGrp="1" noChangeArrowheads="1"/>
          </p:cNvSpPr>
          <p:nvPr>
            <p:ph type="dt" sz="half" idx="2"/>
          </p:nvPr>
        </p:nvSpPr>
        <p:spPr bwMode="auto">
          <a:xfrm>
            <a:off x="5929590" y="6400800"/>
            <a:ext cx="1056960" cy="1102179"/>
          </a:xfrm>
          <a:prstGeom prst="rect">
            <a:avLst/>
          </a:prstGeom>
          <a:noFill/>
          <a:ln w="9525">
            <a:noFill/>
            <a:miter lim="800000"/>
          </a:ln>
          <a:effectLst/>
        </p:spPr>
        <p:txBody>
          <a:bodyPr vert="horz" wrap="square" lIns="0" tIns="0" rIns="0" bIns="0" numCol="1" anchor="t" anchorCtr="0" compatLnSpc="1"/>
          <a:lstStyle>
            <a:lvl1pPr>
              <a:lnSpc>
                <a:spcPct val="85000"/>
              </a:lnSpc>
              <a:defRPr sz="1030">
                <a:latin typeface="FrutigerNext LT Medium" pitchFamily="34" charset="0"/>
              </a:defRPr>
            </a:lvl1pPr>
          </a:lstStyle>
          <a:p>
            <a:pPr>
              <a:defRPr/>
            </a:pPr>
            <a:fld id="{F1D71425-801F-4B64-94DC-DF0494B83827}" type="datetime1">
              <a:rPr lang="zh-CN" altLang="en-US" smtClean="0">
                <a:solidFill>
                  <a:srgbClr val="000000"/>
                </a:solidFill>
                <a:ea typeface="MS PGothic" panose="020B0600070205080204" pitchFamily="34" charset="-128"/>
              </a:rPr>
            </a:fld>
            <a:endParaRPr lang="en-GB">
              <a:solidFill>
                <a:srgbClr val="000000"/>
              </a:solidFill>
              <a:ea typeface="MS PGothic" panose="020B0600070205080204" pitchFamily="34" charset="-128"/>
            </a:endParaRPr>
          </a:p>
        </p:txBody>
      </p:sp>
      <p:pic>
        <p:nvPicPr>
          <p:cNvPr id="1031" name="Picture 10" descr="8"/>
          <p:cNvPicPr>
            <a:picLocks noChangeAspect="1" noChangeArrowheads="1"/>
          </p:cNvPicPr>
          <p:nvPr userDrawn="1"/>
        </p:nvPicPr>
        <p:blipFill>
          <a:blip r:embed="rId13" cstate="print"/>
          <a:srcRect/>
          <a:stretch>
            <a:fillRect/>
          </a:stretch>
        </p:blipFill>
        <p:spPr bwMode="auto">
          <a:xfrm>
            <a:off x="7508909" y="6400800"/>
            <a:ext cx="1309978" cy="310243"/>
          </a:xfrm>
          <a:prstGeom prst="rect">
            <a:avLst/>
          </a:prstGeom>
          <a:noFill/>
          <a:ln w="9525">
            <a:noFill/>
            <a:miter lim="800000"/>
            <a:headEnd/>
            <a:tailEnd/>
          </a:ln>
        </p:spPr>
      </p:pic>
      <p:sp>
        <p:nvSpPr>
          <p:cNvPr id="38923" name="Rectangle 11"/>
          <p:cNvSpPr>
            <a:spLocks noChangeArrowheads="1"/>
          </p:cNvSpPr>
          <p:nvPr userDrawn="1"/>
        </p:nvSpPr>
        <p:spPr bwMode="auto">
          <a:xfrm>
            <a:off x="3660593" y="6467475"/>
            <a:ext cx="1596040" cy="263737"/>
          </a:xfrm>
          <a:prstGeom prst="rect">
            <a:avLst/>
          </a:prstGeom>
          <a:noFill/>
          <a:ln w="9525" algn="ctr">
            <a:noFill/>
            <a:miter lim="800000"/>
          </a:ln>
          <a:effectLst/>
        </p:spPr>
        <p:txBody>
          <a:bodyPr wrap="none" lIns="78308" tIns="39153" rIns="78308" bIns="39153">
            <a:spAutoFit/>
          </a:bodyPr>
          <a:lstStyle/>
          <a:p>
            <a:pPr>
              <a:defRPr/>
            </a:pPr>
            <a:r>
              <a:rPr lang="en-US" altLang="zh-CN" sz="1200">
                <a:solidFill>
                  <a:srgbClr val="000000"/>
                </a:solidFill>
                <a:latin typeface="FrutigerNext LT Bold" panose="020B0803040504020204" pitchFamily="34" charset="0"/>
                <a:ea typeface="MS PGothic" panose="020B0600070205080204" pitchFamily="34" charset="-128"/>
              </a:rPr>
              <a:t>HUAWEI Confidential </a:t>
            </a:r>
            <a:endParaRPr lang="en-US" altLang="zh-CN" sz="1200">
              <a:solidFill>
                <a:srgbClr val="000000"/>
              </a:solidFill>
              <a:latin typeface="FrutigerNext LT Bold" panose="020B0803040504020204" pitchFamily="34"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mc:AlternateContent xmlns:mc="http://schemas.openxmlformats.org/markup-compatibility/2006">
    <mc:Choice xmlns:p14="http://schemas.microsoft.com/office/powerpoint/2010/main" Requires="p14">
      <p:transition p14:dur="10">
        <p:cut/>
      </p:transition>
    </mc:Choice>
    <mc:Fallback>
      <p:transition>
        <p:cut/>
      </p:transition>
    </mc:Fallback>
  </mc:AlternateContent>
  <p:hf sldNum="0" hdr="0" ftr="0" dt="0"/>
  <p:txStyles>
    <p:titleStyle>
      <a:lvl1pPr algn="l" rtl="0" eaLnBrk="0" fontAlgn="base" hangingPunct="0">
        <a:spcBef>
          <a:spcPct val="0"/>
        </a:spcBef>
        <a:spcAft>
          <a:spcPct val="0"/>
        </a:spcAft>
        <a:defRPr sz="3000" b="1">
          <a:solidFill>
            <a:srgbClr val="990000"/>
          </a:solidFill>
          <a:latin typeface="+mj-lt"/>
          <a:ea typeface="+mj-ea"/>
          <a:cs typeface="+mj-cs"/>
        </a:defRPr>
      </a:lvl1pPr>
      <a:lvl2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000" b="1">
          <a:solidFill>
            <a:srgbClr val="990000"/>
          </a:solidFill>
          <a:latin typeface="Arial" panose="020B0604020202020204" pitchFamily="34" charset="0"/>
          <a:ea typeface="黑体" panose="02010609060101010101" pitchFamily="2" charset="-122"/>
        </a:defRPr>
      </a:lvl5pPr>
      <a:lvl6pPr marL="391795"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6pPr>
      <a:lvl7pPr marL="783590"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7pPr>
      <a:lvl8pPr marL="1175385"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8pPr>
      <a:lvl9pPr marL="1567180" algn="l" rtl="0" fontAlgn="base">
        <a:spcBef>
          <a:spcPct val="0"/>
        </a:spcBef>
        <a:spcAft>
          <a:spcPct val="0"/>
        </a:spcAft>
        <a:defRPr sz="3000" b="1">
          <a:solidFill>
            <a:srgbClr val="990000"/>
          </a:solidFill>
          <a:latin typeface="Arial" panose="020B0604020202020204" pitchFamily="34" charset="0"/>
          <a:ea typeface="黑体" panose="02010609060101010101" pitchFamily="2" charset="-122"/>
        </a:defRPr>
      </a:lvl9pPr>
    </p:titleStyle>
    <p:bodyStyle>
      <a:lvl1pPr marL="294005" indent="-294005" algn="l" rtl="0" eaLnBrk="0" fontAlgn="base" hangingPunct="0">
        <a:lnSpc>
          <a:spcPct val="140000"/>
        </a:lnSpc>
        <a:spcBef>
          <a:spcPct val="0"/>
        </a:spcBef>
        <a:spcAft>
          <a:spcPct val="0"/>
        </a:spcAft>
        <a:defRPr sz="1885" b="1">
          <a:solidFill>
            <a:schemeClr val="tx1"/>
          </a:solidFill>
          <a:latin typeface="+mn-lt"/>
          <a:ea typeface="+mn-ea"/>
          <a:cs typeface="+mn-cs"/>
        </a:defRPr>
      </a:lvl1pPr>
      <a:lvl2pPr marL="636905" indent="-245110" algn="l" rtl="0" eaLnBrk="0" fontAlgn="base" hangingPunct="0">
        <a:lnSpc>
          <a:spcPct val="140000"/>
        </a:lnSpc>
        <a:spcBef>
          <a:spcPct val="0"/>
        </a:spcBef>
        <a:spcAft>
          <a:spcPct val="0"/>
        </a:spcAft>
        <a:defRPr sz="1885">
          <a:solidFill>
            <a:schemeClr val="tx1"/>
          </a:solidFill>
          <a:latin typeface="+mn-lt"/>
          <a:ea typeface="华文细黑" panose="02010600040101010101" pitchFamily="2" charset="-122"/>
        </a:defRPr>
      </a:lvl2pPr>
      <a:lvl3pPr marL="979170" indent="-195580" algn="l" rtl="0" eaLnBrk="0" fontAlgn="base" hangingPunct="0">
        <a:lnSpc>
          <a:spcPct val="140000"/>
        </a:lnSpc>
        <a:spcBef>
          <a:spcPct val="0"/>
        </a:spcBef>
        <a:spcAft>
          <a:spcPct val="0"/>
        </a:spcAft>
        <a:defRPr sz="1885">
          <a:solidFill>
            <a:schemeClr val="tx1"/>
          </a:solidFill>
          <a:latin typeface="+mn-lt"/>
          <a:ea typeface="华文细黑" panose="02010600040101010101" pitchFamily="2" charset="-122"/>
        </a:defRPr>
      </a:lvl3pPr>
      <a:lvl4pPr marL="1370965" indent="-197485" algn="l" rtl="0" eaLnBrk="0" fontAlgn="base" hangingPunct="0">
        <a:lnSpc>
          <a:spcPct val="140000"/>
        </a:lnSpc>
        <a:spcBef>
          <a:spcPct val="0"/>
        </a:spcBef>
        <a:spcAft>
          <a:spcPct val="0"/>
        </a:spcAft>
        <a:defRPr sz="1885">
          <a:solidFill>
            <a:schemeClr val="tx1"/>
          </a:solidFill>
          <a:latin typeface="+mn-lt"/>
          <a:ea typeface="华文细黑" panose="02010600040101010101" pitchFamily="2" charset="-122"/>
        </a:defRPr>
      </a:lvl4pPr>
      <a:lvl5pPr marL="1761490" indent="-194310" algn="l" rtl="0" eaLnBrk="0" fontAlgn="base" hangingPunct="0">
        <a:lnSpc>
          <a:spcPct val="140000"/>
        </a:lnSpc>
        <a:spcBef>
          <a:spcPct val="0"/>
        </a:spcBef>
        <a:spcAft>
          <a:spcPct val="0"/>
        </a:spcAft>
        <a:defRPr sz="1885">
          <a:solidFill>
            <a:schemeClr val="tx1"/>
          </a:solidFill>
          <a:latin typeface="+mn-lt"/>
          <a:ea typeface="华文细黑" panose="02010600040101010101" pitchFamily="2" charset="-122"/>
        </a:defRPr>
      </a:lvl5pPr>
      <a:lvl6pPr marL="2153285" indent="-194310" algn="l" rtl="0" fontAlgn="base">
        <a:lnSpc>
          <a:spcPct val="140000"/>
        </a:lnSpc>
        <a:spcBef>
          <a:spcPct val="0"/>
        </a:spcBef>
        <a:spcAft>
          <a:spcPct val="0"/>
        </a:spcAft>
        <a:defRPr sz="1885">
          <a:solidFill>
            <a:schemeClr val="tx1"/>
          </a:solidFill>
          <a:latin typeface="+mn-lt"/>
          <a:ea typeface="华文细黑" panose="02010600040101010101" pitchFamily="2" charset="-122"/>
        </a:defRPr>
      </a:lvl6pPr>
      <a:lvl7pPr marL="2545080" indent="-194310" algn="l" rtl="0" fontAlgn="base">
        <a:lnSpc>
          <a:spcPct val="140000"/>
        </a:lnSpc>
        <a:spcBef>
          <a:spcPct val="0"/>
        </a:spcBef>
        <a:spcAft>
          <a:spcPct val="0"/>
        </a:spcAft>
        <a:defRPr sz="1885">
          <a:solidFill>
            <a:schemeClr val="tx1"/>
          </a:solidFill>
          <a:latin typeface="+mn-lt"/>
          <a:ea typeface="华文细黑" panose="02010600040101010101" pitchFamily="2" charset="-122"/>
        </a:defRPr>
      </a:lvl7pPr>
      <a:lvl8pPr marL="2936875" indent="-194310" algn="l" rtl="0" fontAlgn="base">
        <a:lnSpc>
          <a:spcPct val="140000"/>
        </a:lnSpc>
        <a:spcBef>
          <a:spcPct val="0"/>
        </a:spcBef>
        <a:spcAft>
          <a:spcPct val="0"/>
        </a:spcAft>
        <a:defRPr sz="1885">
          <a:solidFill>
            <a:schemeClr val="tx1"/>
          </a:solidFill>
          <a:latin typeface="+mn-lt"/>
          <a:ea typeface="华文细黑" panose="02010600040101010101" pitchFamily="2" charset="-122"/>
        </a:defRPr>
      </a:lvl8pPr>
      <a:lvl9pPr marL="3328670" indent="-194310" algn="l" rtl="0" fontAlgn="base">
        <a:lnSpc>
          <a:spcPct val="140000"/>
        </a:lnSpc>
        <a:spcBef>
          <a:spcPct val="0"/>
        </a:spcBef>
        <a:spcAft>
          <a:spcPct val="0"/>
        </a:spcAft>
        <a:defRPr sz="1885">
          <a:solidFill>
            <a:schemeClr val="tx1"/>
          </a:solidFill>
          <a:latin typeface="+mn-lt"/>
          <a:ea typeface="华文细黑" panose="02010600040101010101" pitchFamily="2" charset="-122"/>
        </a:defRPr>
      </a:lvl9pPr>
    </p:bodyStyle>
    <p:otherStyle>
      <a:defPPr>
        <a:defRPr lang="zh-CN"/>
      </a:defPPr>
      <a:lvl1pPr marL="0" algn="l" defTabSz="783590" rtl="0" eaLnBrk="1" latinLnBrk="0" hangingPunct="1">
        <a:defRPr sz="1540" kern="1200">
          <a:solidFill>
            <a:schemeClr val="tx1"/>
          </a:solidFill>
          <a:latin typeface="+mn-lt"/>
          <a:ea typeface="+mn-ea"/>
          <a:cs typeface="+mn-cs"/>
        </a:defRPr>
      </a:lvl1pPr>
      <a:lvl2pPr marL="391795" algn="l" defTabSz="783590" rtl="0" eaLnBrk="1" latinLnBrk="0" hangingPunct="1">
        <a:defRPr sz="1540" kern="1200">
          <a:solidFill>
            <a:schemeClr val="tx1"/>
          </a:solidFill>
          <a:latin typeface="+mn-lt"/>
          <a:ea typeface="+mn-ea"/>
          <a:cs typeface="+mn-cs"/>
        </a:defRPr>
      </a:lvl2pPr>
      <a:lvl3pPr marL="783590" algn="l" defTabSz="783590" rtl="0" eaLnBrk="1" latinLnBrk="0" hangingPunct="1">
        <a:defRPr sz="1540" kern="1200">
          <a:solidFill>
            <a:schemeClr val="tx1"/>
          </a:solidFill>
          <a:latin typeface="+mn-lt"/>
          <a:ea typeface="+mn-ea"/>
          <a:cs typeface="+mn-cs"/>
        </a:defRPr>
      </a:lvl3pPr>
      <a:lvl4pPr marL="1175385" algn="l" defTabSz="783590" rtl="0" eaLnBrk="1" latinLnBrk="0" hangingPunct="1">
        <a:defRPr sz="1540" kern="1200">
          <a:solidFill>
            <a:schemeClr val="tx1"/>
          </a:solidFill>
          <a:latin typeface="+mn-lt"/>
          <a:ea typeface="+mn-ea"/>
          <a:cs typeface="+mn-cs"/>
        </a:defRPr>
      </a:lvl4pPr>
      <a:lvl5pPr marL="1567180" algn="l" defTabSz="783590" rtl="0" eaLnBrk="1" latinLnBrk="0" hangingPunct="1">
        <a:defRPr sz="1540" kern="1200">
          <a:solidFill>
            <a:schemeClr val="tx1"/>
          </a:solidFill>
          <a:latin typeface="+mn-lt"/>
          <a:ea typeface="+mn-ea"/>
          <a:cs typeface="+mn-cs"/>
        </a:defRPr>
      </a:lvl5pPr>
      <a:lvl6pPr marL="1958975" algn="l" defTabSz="783590" rtl="0" eaLnBrk="1" latinLnBrk="0" hangingPunct="1">
        <a:defRPr sz="1540" kern="1200">
          <a:solidFill>
            <a:schemeClr val="tx1"/>
          </a:solidFill>
          <a:latin typeface="+mn-lt"/>
          <a:ea typeface="+mn-ea"/>
          <a:cs typeface="+mn-cs"/>
        </a:defRPr>
      </a:lvl6pPr>
      <a:lvl7pPr marL="2350770" algn="l" defTabSz="783590" rtl="0" eaLnBrk="1" latinLnBrk="0" hangingPunct="1">
        <a:defRPr sz="1540" kern="1200">
          <a:solidFill>
            <a:schemeClr val="tx1"/>
          </a:solidFill>
          <a:latin typeface="+mn-lt"/>
          <a:ea typeface="+mn-ea"/>
          <a:cs typeface="+mn-cs"/>
        </a:defRPr>
      </a:lvl7pPr>
      <a:lvl8pPr marL="2742565" algn="l" defTabSz="783590" rtl="0" eaLnBrk="1" latinLnBrk="0" hangingPunct="1">
        <a:defRPr sz="1540" kern="1200">
          <a:solidFill>
            <a:schemeClr val="tx1"/>
          </a:solidFill>
          <a:latin typeface="+mn-lt"/>
          <a:ea typeface="+mn-ea"/>
          <a:cs typeface="+mn-cs"/>
        </a:defRPr>
      </a:lvl8pPr>
      <a:lvl9pPr marL="3134360" algn="l" defTabSz="783590" rtl="0" eaLnBrk="1" latinLnBrk="0" hangingPunct="1">
        <a:defRPr sz="15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2" Type="http://schemas.openxmlformats.org/officeDocument/2006/relationships/notesSlide" Target="../notesSlides/notesSlide10.xml"/><Relationship Id="rId71" Type="http://schemas.openxmlformats.org/officeDocument/2006/relationships/slideLayout" Target="../slideLayouts/slideLayout2.xml"/><Relationship Id="rId70" Type="http://schemas.openxmlformats.org/officeDocument/2006/relationships/tags" Target="../tags/tag215.xml"/><Relationship Id="rId7" Type="http://schemas.openxmlformats.org/officeDocument/2006/relationships/tags" Target="../tags/tag157.xml"/><Relationship Id="rId69" Type="http://schemas.openxmlformats.org/officeDocument/2006/relationships/tags" Target="../tags/tag214.xml"/><Relationship Id="rId68" Type="http://schemas.openxmlformats.org/officeDocument/2006/relationships/tags" Target="../tags/tag213.xml"/><Relationship Id="rId67" Type="http://schemas.openxmlformats.org/officeDocument/2006/relationships/image" Target="../media/image19.png"/><Relationship Id="rId66" Type="http://schemas.openxmlformats.org/officeDocument/2006/relationships/tags" Target="../tags/tag212.xml"/><Relationship Id="rId65" Type="http://schemas.openxmlformats.org/officeDocument/2006/relationships/tags" Target="../tags/tag211.xml"/><Relationship Id="rId64" Type="http://schemas.openxmlformats.org/officeDocument/2006/relationships/tags" Target="../tags/tag210.xml"/><Relationship Id="rId63" Type="http://schemas.openxmlformats.org/officeDocument/2006/relationships/image" Target="../media/image18.png"/><Relationship Id="rId62" Type="http://schemas.openxmlformats.org/officeDocument/2006/relationships/tags" Target="../tags/tag209.xml"/><Relationship Id="rId61" Type="http://schemas.openxmlformats.org/officeDocument/2006/relationships/image" Target="../media/image17.png"/><Relationship Id="rId60" Type="http://schemas.openxmlformats.org/officeDocument/2006/relationships/tags" Target="../tags/tag208.xml"/><Relationship Id="rId6" Type="http://schemas.openxmlformats.org/officeDocument/2006/relationships/tags" Target="../tags/tag156.xml"/><Relationship Id="rId59" Type="http://schemas.openxmlformats.org/officeDocument/2006/relationships/tags" Target="../tags/tag207.xml"/><Relationship Id="rId58" Type="http://schemas.openxmlformats.org/officeDocument/2006/relationships/tags" Target="../tags/tag206.xml"/><Relationship Id="rId57" Type="http://schemas.openxmlformats.org/officeDocument/2006/relationships/tags" Target="../tags/tag205.xml"/><Relationship Id="rId56" Type="http://schemas.openxmlformats.org/officeDocument/2006/relationships/tags" Target="../tags/tag204.xml"/><Relationship Id="rId55" Type="http://schemas.openxmlformats.org/officeDocument/2006/relationships/tags" Target="../tags/tag203.xml"/><Relationship Id="rId54" Type="http://schemas.openxmlformats.org/officeDocument/2006/relationships/tags" Target="../tags/tag202.xml"/><Relationship Id="rId53" Type="http://schemas.openxmlformats.org/officeDocument/2006/relationships/tags" Target="../tags/tag201.xml"/><Relationship Id="rId52" Type="http://schemas.openxmlformats.org/officeDocument/2006/relationships/tags" Target="../tags/tag200.xml"/><Relationship Id="rId51" Type="http://schemas.openxmlformats.org/officeDocument/2006/relationships/tags" Target="../tags/tag199.xml"/><Relationship Id="rId50" Type="http://schemas.openxmlformats.org/officeDocument/2006/relationships/tags" Target="../tags/tag198.xml"/><Relationship Id="rId5" Type="http://schemas.openxmlformats.org/officeDocument/2006/relationships/tags" Target="../tags/tag155.xml"/><Relationship Id="rId49" Type="http://schemas.openxmlformats.org/officeDocument/2006/relationships/tags" Target="../tags/tag197.xml"/><Relationship Id="rId48" Type="http://schemas.openxmlformats.org/officeDocument/2006/relationships/tags" Target="../tags/tag196.xml"/><Relationship Id="rId47" Type="http://schemas.openxmlformats.org/officeDocument/2006/relationships/tags" Target="../tags/tag195.xml"/><Relationship Id="rId46" Type="http://schemas.openxmlformats.org/officeDocument/2006/relationships/tags" Target="../tags/tag194.xml"/><Relationship Id="rId45" Type="http://schemas.openxmlformats.org/officeDocument/2006/relationships/tags" Target="../tags/tag193.xml"/><Relationship Id="rId44" Type="http://schemas.openxmlformats.org/officeDocument/2006/relationships/tags" Target="../tags/tag192.xml"/><Relationship Id="rId43" Type="http://schemas.openxmlformats.org/officeDocument/2006/relationships/tags" Target="../tags/tag191.xml"/><Relationship Id="rId42" Type="http://schemas.openxmlformats.org/officeDocument/2006/relationships/tags" Target="../tags/tag190.xml"/><Relationship Id="rId41" Type="http://schemas.openxmlformats.org/officeDocument/2006/relationships/tags" Target="../tags/tag189.xml"/><Relationship Id="rId40" Type="http://schemas.openxmlformats.org/officeDocument/2006/relationships/tags" Target="../tags/tag188.xml"/><Relationship Id="rId4" Type="http://schemas.openxmlformats.org/officeDocument/2006/relationships/image" Target="../media/image8.png"/><Relationship Id="rId39" Type="http://schemas.openxmlformats.org/officeDocument/2006/relationships/tags" Target="../tags/tag187.xml"/><Relationship Id="rId38" Type="http://schemas.openxmlformats.org/officeDocument/2006/relationships/tags" Target="../tags/tag186.xml"/><Relationship Id="rId37" Type="http://schemas.openxmlformats.org/officeDocument/2006/relationships/image" Target="../media/image15.png"/><Relationship Id="rId36" Type="http://schemas.openxmlformats.org/officeDocument/2006/relationships/tags" Target="../tags/tag185.xml"/><Relationship Id="rId35" Type="http://schemas.openxmlformats.org/officeDocument/2006/relationships/tags" Target="../tags/tag184.xml"/><Relationship Id="rId34" Type="http://schemas.openxmlformats.org/officeDocument/2006/relationships/tags" Target="../tags/tag183.xml"/><Relationship Id="rId33" Type="http://schemas.openxmlformats.org/officeDocument/2006/relationships/tags" Target="../tags/tag182.xml"/><Relationship Id="rId32" Type="http://schemas.openxmlformats.org/officeDocument/2006/relationships/tags" Target="../tags/tag181.xml"/><Relationship Id="rId31" Type="http://schemas.openxmlformats.org/officeDocument/2006/relationships/tags" Target="../tags/tag180.xml"/><Relationship Id="rId30" Type="http://schemas.openxmlformats.org/officeDocument/2006/relationships/tags" Target="../tags/tag179.xml"/><Relationship Id="rId3" Type="http://schemas.openxmlformats.org/officeDocument/2006/relationships/tags" Target="../tags/tag154.xml"/><Relationship Id="rId29" Type="http://schemas.openxmlformats.org/officeDocument/2006/relationships/tags" Target="../tags/tag178.xml"/><Relationship Id="rId28" Type="http://schemas.openxmlformats.org/officeDocument/2006/relationships/tags" Target="../tags/tag177.xml"/><Relationship Id="rId27" Type="http://schemas.openxmlformats.org/officeDocument/2006/relationships/tags" Target="../tags/tag176.xml"/><Relationship Id="rId26" Type="http://schemas.openxmlformats.org/officeDocument/2006/relationships/tags" Target="../tags/tag175.xml"/><Relationship Id="rId25" Type="http://schemas.openxmlformats.org/officeDocument/2006/relationships/tags" Target="../tags/tag174.xml"/><Relationship Id="rId24" Type="http://schemas.openxmlformats.org/officeDocument/2006/relationships/tags" Target="../tags/tag173.xml"/><Relationship Id="rId23" Type="http://schemas.openxmlformats.org/officeDocument/2006/relationships/tags" Target="../tags/tag172.xml"/><Relationship Id="rId22" Type="http://schemas.openxmlformats.org/officeDocument/2006/relationships/tags" Target="../tags/tag171.xml"/><Relationship Id="rId21" Type="http://schemas.openxmlformats.org/officeDocument/2006/relationships/tags" Target="../tags/tag170.xml"/><Relationship Id="rId20" Type="http://schemas.openxmlformats.org/officeDocument/2006/relationships/image" Target="../media/image9.png"/><Relationship Id="rId2" Type="http://schemas.openxmlformats.org/officeDocument/2006/relationships/tags" Target="../tags/tag153.xml"/><Relationship Id="rId19" Type="http://schemas.openxmlformats.org/officeDocument/2006/relationships/tags" Target="../tags/tag169.xml"/><Relationship Id="rId18" Type="http://schemas.openxmlformats.org/officeDocument/2006/relationships/tags" Target="../tags/tag168.xml"/><Relationship Id="rId17" Type="http://schemas.openxmlformats.org/officeDocument/2006/relationships/tags" Target="../tags/tag167.xml"/><Relationship Id="rId16" Type="http://schemas.openxmlformats.org/officeDocument/2006/relationships/tags" Target="../tags/tag166.xml"/><Relationship Id="rId15" Type="http://schemas.openxmlformats.org/officeDocument/2006/relationships/tags" Target="../tags/tag165.xml"/><Relationship Id="rId14" Type="http://schemas.openxmlformats.org/officeDocument/2006/relationships/tags" Target="../tags/tag164.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2.xml"/></Relationships>
</file>

<file path=ppt/slides/_rels/slide11.xml.rels><?xml version="1.0" encoding="UTF-8" standalone="yes"?>
<Relationships xmlns="http://schemas.openxmlformats.org/package/2006/relationships"><Relationship Id="rId99" Type="http://schemas.openxmlformats.org/officeDocument/2006/relationships/tags" Target="../tags/tag310.xml"/><Relationship Id="rId98" Type="http://schemas.openxmlformats.org/officeDocument/2006/relationships/tags" Target="../tags/tag309.xml"/><Relationship Id="rId97" Type="http://schemas.openxmlformats.org/officeDocument/2006/relationships/tags" Target="../tags/tag308.xml"/><Relationship Id="rId96" Type="http://schemas.openxmlformats.org/officeDocument/2006/relationships/tags" Target="../tags/tag307.xml"/><Relationship Id="rId95" Type="http://schemas.openxmlformats.org/officeDocument/2006/relationships/tags" Target="../tags/tag306.xml"/><Relationship Id="rId94" Type="http://schemas.openxmlformats.org/officeDocument/2006/relationships/tags" Target="../tags/tag305.xml"/><Relationship Id="rId93" Type="http://schemas.openxmlformats.org/officeDocument/2006/relationships/tags" Target="../tags/tag304.xml"/><Relationship Id="rId92" Type="http://schemas.openxmlformats.org/officeDocument/2006/relationships/tags" Target="../tags/tag303.xml"/><Relationship Id="rId91" Type="http://schemas.openxmlformats.org/officeDocument/2006/relationships/tags" Target="../tags/tag302.xml"/><Relationship Id="rId90" Type="http://schemas.openxmlformats.org/officeDocument/2006/relationships/tags" Target="../tags/tag301.xml"/><Relationship Id="rId9" Type="http://schemas.openxmlformats.org/officeDocument/2006/relationships/tags" Target="../tags/tag223.xml"/><Relationship Id="rId89" Type="http://schemas.openxmlformats.org/officeDocument/2006/relationships/tags" Target="../tags/tag300.xml"/><Relationship Id="rId88" Type="http://schemas.openxmlformats.org/officeDocument/2006/relationships/tags" Target="../tags/tag299.xml"/><Relationship Id="rId87" Type="http://schemas.openxmlformats.org/officeDocument/2006/relationships/tags" Target="../tags/tag298.xml"/><Relationship Id="rId86" Type="http://schemas.openxmlformats.org/officeDocument/2006/relationships/tags" Target="../tags/tag297.xml"/><Relationship Id="rId85" Type="http://schemas.openxmlformats.org/officeDocument/2006/relationships/tags" Target="../tags/tag296.xml"/><Relationship Id="rId84" Type="http://schemas.openxmlformats.org/officeDocument/2006/relationships/tags" Target="../tags/tag295.xml"/><Relationship Id="rId83" Type="http://schemas.openxmlformats.org/officeDocument/2006/relationships/tags" Target="../tags/tag294.xml"/><Relationship Id="rId82" Type="http://schemas.openxmlformats.org/officeDocument/2006/relationships/tags" Target="../tags/tag293.xml"/><Relationship Id="rId81" Type="http://schemas.openxmlformats.org/officeDocument/2006/relationships/tags" Target="../tags/tag292.xml"/><Relationship Id="rId80" Type="http://schemas.openxmlformats.org/officeDocument/2006/relationships/tags" Target="../tags/tag291.xml"/><Relationship Id="rId8" Type="http://schemas.openxmlformats.org/officeDocument/2006/relationships/image" Target="../media/image8.png"/><Relationship Id="rId79" Type="http://schemas.openxmlformats.org/officeDocument/2006/relationships/tags" Target="../tags/tag290.xml"/><Relationship Id="rId78" Type="http://schemas.openxmlformats.org/officeDocument/2006/relationships/tags" Target="../tags/tag289.xml"/><Relationship Id="rId77" Type="http://schemas.openxmlformats.org/officeDocument/2006/relationships/tags" Target="../tags/tag288.xml"/><Relationship Id="rId76" Type="http://schemas.openxmlformats.org/officeDocument/2006/relationships/tags" Target="../tags/tag287.xml"/><Relationship Id="rId75" Type="http://schemas.openxmlformats.org/officeDocument/2006/relationships/tags" Target="../tags/tag286.xml"/><Relationship Id="rId74" Type="http://schemas.openxmlformats.org/officeDocument/2006/relationships/tags" Target="../tags/tag285.xml"/><Relationship Id="rId73" Type="http://schemas.openxmlformats.org/officeDocument/2006/relationships/tags" Target="../tags/tag284.xml"/><Relationship Id="rId72" Type="http://schemas.openxmlformats.org/officeDocument/2006/relationships/tags" Target="../tags/tag283.xml"/><Relationship Id="rId71" Type="http://schemas.openxmlformats.org/officeDocument/2006/relationships/tags" Target="../tags/tag282.xml"/><Relationship Id="rId70" Type="http://schemas.openxmlformats.org/officeDocument/2006/relationships/tags" Target="../tags/tag281.xml"/><Relationship Id="rId7" Type="http://schemas.openxmlformats.org/officeDocument/2006/relationships/tags" Target="../tags/tag222.xml"/><Relationship Id="rId69" Type="http://schemas.openxmlformats.org/officeDocument/2006/relationships/tags" Target="../tags/tag280.xml"/><Relationship Id="rId68" Type="http://schemas.openxmlformats.org/officeDocument/2006/relationships/tags" Target="../tags/tag279.xml"/><Relationship Id="rId67" Type="http://schemas.openxmlformats.org/officeDocument/2006/relationships/tags" Target="../tags/tag278.xml"/><Relationship Id="rId66" Type="http://schemas.openxmlformats.org/officeDocument/2006/relationships/tags" Target="../tags/tag277.xml"/><Relationship Id="rId65" Type="http://schemas.openxmlformats.org/officeDocument/2006/relationships/tags" Target="../tags/tag276.xml"/><Relationship Id="rId64" Type="http://schemas.openxmlformats.org/officeDocument/2006/relationships/tags" Target="../tags/tag275.xml"/><Relationship Id="rId63" Type="http://schemas.openxmlformats.org/officeDocument/2006/relationships/tags" Target="../tags/tag274.xml"/><Relationship Id="rId62" Type="http://schemas.openxmlformats.org/officeDocument/2006/relationships/tags" Target="../tags/tag273.xml"/><Relationship Id="rId61" Type="http://schemas.openxmlformats.org/officeDocument/2006/relationships/tags" Target="../tags/tag272.xml"/><Relationship Id="rId60" Type="http://schemas.openxmlformats.org/officeDocument/2006/relationships/tags" Target="../tags/tag271.xml"/><Relationship Id="rId6" Type="http://schemas.openxmlformats.org/officeDocument/2006/relationships/tags" Target="../tags/tag221.xml"/><Relationship Id="rId59" Type="http://schemas.openxmlformats.org/officeDocument/2006/relationships/tags" Target="../tags/tag270.xml"/><Relationship Id="rId58" Type="http://schemas.openxmlformats.org/officeDocument/2006/relationships/tags" Target="../tags/tag269.xml"/><Relationship Id="rId57" Type="http://schemas.openxmlformats.org/officeDocument/2006/relationships/tags" Target="../tags/tag268.xml"/><Relationship Id="rId56" Type="http://schemas.openxmlformats.org/officeDocument/2006/relationships/tags" Target="../tags/tag267.xml"/><Relationship Id="rId55" Type="http://schemas.openxmlformats.org/officeDocument/2006/relationships/tags" Target="../tags/tag266.xml"/><Relationship Id="rId54" Type="http://schemas.openxmlformats.org/officeDocument/2006/relationships/tags" Target="../tags/tag265.xml"/><Relationship Id="rId53" Type="http://schemas.openxmlformats.org/officeDocument/2006/relationships/tags" Target="../tags/tag264.xml"/><Relationship Id="rId52" Type="http://schemas.openxmlformats.org/officeDocument/2006/relationships/tags" Target="../tags/tag263.xml"/><Relationship Id="rId51" Type="http://schemas.openxmlformats.org/officeDocument/2006/relationships/tags" Target="../tags/tag262.xml"/><Relationship Id="rId50" Type="http://schemas.openxmlformats.org/officeDocument/2006/relationships/tags" Target="../tags/tag261.xml"/><Relationship Id="rId5" Type="http://schemas.openxmlformats.org/officeDocument/2006/relationships/tags" Target="../tags/tag220.xml"/><Relationship Id="rId49" Type="http://schemas.openxmlformats.org/officeDocument/2006/relationships/image" Target="../media/image11.png"/><Relationship Id="rId48" Type="http://schemas.openxmlformats.org/officeDocument/2006/relationships/tags" Target="../tags/tag260.xml"/><Relationship Id="rId47" Type="http://schemas.openxmlformats.org/officeDocument/2006/relationships/tags" Target="../tags/tag259.xml"/><Relationship Id="rId46" Type="http://schemas.openxmlformats.org/officeDocument/2006/relationships/image" Target="../media/image10.png"/><Relationship Id="rId45" Type="http://schemas.openxmlformats.org/officeDocument/2006/relationships/tags" Target="../tags/tag258.xml"/><Relationship Id="rId44" Type="http://schemas.openxmlformats.org/officeDocument/2006/relationships/tags" Target="../tags/tag257.xml"/><Relationship Id="rId43" Type="http://schemas.openxmlformats.org/officeDocument/2006/relationships/tags" Target="../tags/tag256.xml"/><Relationship Id="rId42" Type="http://schemas.openxmlformats.org/officeDocument/2006/relationships/tags" Target="../tags/tag255.xml"/><Relationship Id="rId41" Type="http://schemas.openxmlformats.org/officeDocument/2006/relationships/tags" Target="../tags/tag254.xml"/><Relationship Id="rId40" Type="http://schemas.openxmlformats.org/officeDocument/2006/relationships/tags" Target="../tags/tag253.xml"/><Relationship Id="rId4" Type="http://schemas.openxmlformats.org/officeDocument/2006/relationships/tags" Target="../tags/tag219.xml"/><Relationship Id="rId39" Type="http://schemas.openxmlformats.org/officeDocument/2006/relationships/tags" Target="../tags/tag252.xml"/><Relationship Id="rId38" Type="http://schemas.openxmlformats.org/officeDocument/2006/relationships/tags" Target="../tags/tag251.xml"/><Relationship Id="rId37" Type="http://schemas.openxmlformats.org/officeDocument/2006/relationships/tags" Target="../tags/tag250.xml"/><Relationship Id="rId36" Type="http://schemas.openxmlformats.org/officeDocument/2006/relationships/tags" Target="../tags/tag249.xml"/><Relationship Id="rId35" Type="http://schemas.openxmlformats.org/officeDocument/2006/relationships/tags" Target="../tags/tag248.xml"/><Relationship Id="rId34" Type="http://schemas.openxmlformats.org/officeDocument/2006/relationships/tags" Target="../tags/tag247.xml"/><Relationship Id="rId33" Type="http://schemas.openxmlformats.org/officeDocument/2006/relationships/tags" Target="../tags/tag246.xml"/><Relationship Id="rId32" Type="http://schemas.openxmlformats.org/officeDocument/2006/relationships/tags" Target="../tags/tag245.xml"/><Relationship Id="rId31" Type="http://schemas.openxmlformats.org/officeDocument/2006/relationships/tags" Target="../tags/tag244.xml"/><Relationship Id="rId30" Type="http://schemas.openxmlformats.org/officeDocument/2006/relationships/tags" Target="../tags/tag243.xml"/><Relationship Id="rId3" Type="http://schemas.openxmlformats.org/officeDocument/2006/relationships/tags" Target="../tags/tag218.xml"/><Relationship Id="rId29" Type="http://schemas.openxmlformats.org/officeDocument/2006/relationships/tags" Target="../tags/tag242.xml"/><Relationship Id="rId28" Type="http://schemas.openxmlformats.org/officeDocument/2006/relationships/tags" Target="../tags/tag241.xml"/><Relationship Id="rId27" Type="http://schemas.openxmlformats.org/officeDocument/2006/relationships/tags" Target="../tags/tag240.xml"/><Relationship Id="rId26" Type="http://schemas.openxmlformats.org/officeDocument/2006/relationships/tags" Target="../tags/tag239.xml"/><Relationship Id="rId25" Type="http://schemas.openxmlformats.org/officeDocument/2006/relationships/tags" Target="../tags/tag238.xml"/><Relationship Id="rId24" Type="http://schemas.openxmlformats.org/officeDocument/2006/relationships/image" Target="../media/image9.png"/><Relationship Id="rId23" Type="http://schemas.openxmlformats.org/officeDocument/2006/relationships/tags" Target="../tags/tag237.xml"/><Relationship Id="rId22" Type="http://schemas.openxmlformats.org/officeDocument/2006/relationships/tags" Target="../tags/tag236.xml"/><Relationship Id="rId21" Type="http://schemas.openxmlformats.org/officeDocument/2006/relationships/tags" Target="../tags/tag235.xml"/><Relationship Id="rId20" Type="http://schemas.openxmlformats.org/officeDocument/2006/relationships/tags" Target="../tags/tag234.xml"/><Relationship Id="rId2" Type="http://schemas.openxmlformats.org/officeDocument/2006/relationships/tags" Target="../tags/tag217.xml"/><Relationship Id="rId19" Type="http://schemas.openxmlformats.org/officeDocument/2006/relationships/tags" Target="../tags/tag233.xml"/><Relationship Id="rId18" Type="http://schemas.openxmlformats.org/officeDocument/2006/relationships/tags" Target="../tags/tag232.xml"/><Relationship Id="rId17" Type="http://schemas.openxmlformats.org/officeDocument/2006/relationships/tags" Target="../tags/tag231.xml"/><Relationship Id="rId160" Type="http://schemas.openxmlformats.org/officeDocument/2006/relationships/notesSlide" Target="../notesSlides/notesSlide11.xml"/><Relationship Id="rId16" Type="http://schemas.openxmlformats.org/officeDocument/2006/relationships/tags" Target="../tags/tag230.xml"/><Relationship Id="rId159" Type="http://schemas.openxmlformats.org/officeDocument/2006/relationships/slideLayout" Target="../slideLayouts/slideLayout2.xml"/><Relationship Id="rId158" Type="http://schemas.openxmlformats.org/officeDocument/2006/relationships/image" Target="../media/image20.png"/><Relationship Id="rId157" Type="http://schemas.openxmlformats.org/officeDocument/2006/relationships/tags" Target="../tags/tag364.xml"/><Relationship Id="rId156" Type="http://schemas.openxmlformats.org/officeDocument/2006/relationships/tags" Target="../tags/tag363.xml"/><Relationship Id="rId155" Type="http://schemas.openxmlformats.org/officeDocument/2006/relationships/tags" Target="../tags/tag362.xml"/><Relationship Id="rId154" Type="http://schemas.openxmlformats.org/officeDocument/2006/relationships/tags" Target="../tags/tag361.xml"/><Relationship Id="rId153" Type="http://schemas.openxmlformats.org/officeDocument/2006/relationships/tags" Target="../tags/tag360.xml"/><Relationship Id="rId152" Type="http://schemas.openxmlformats.org/officeDocument/2006/relationships/tags" Target="../tags/tag359.xml"/><Relationship Id="rId151" Type="http://schemas.openxmlformats.org/officeDocument/2006/relationships/tags" Target="../tags/tag358.xml"/><Relationship Id="rId150" Type="http://schemas.openxmlformats.org/officeDocument/2006/relationships/tags" Target="../tags/tag357.xml"/><Relationship Id="rId15" Type="http://schemas.openxmlformats.org/officeDocument/2006/relationships/tags" Target="../tags/tag229.xml"/><Relationship Id="rId149" Type="http://schemas.openxmlformats.org/officeDocument/2006/relationships/tags" Target="../tags/tag356.xml"/><Relationship Id="rId148" Type="http://schemas.openxmlformats.org/officeDocument/2006/relationships/tags" Target="../tags/tag355.xml"/><Relationship Id="rId147" Type="http://schemas.openxmlformats.org/officeDocument/2006/relationships/tags" Target="../tags/tag354.xml"/><Relationship Id="rId146" Type="http://schemas.openxmlformats.org/officeDocument/2006/relationships/tags" Target="../tags/tag353.xml"/><Relationship Id="rId145" Type="http://schemas.openxmlformats.org/officeDocument/2006/relationships/tags" Target="../tags/tag352.xml"/><Relationship Id="rId144" Type="http://schemas.openxmlformats.org/officeDocument/2006/relationships/tags" Target="../tags/tag351.xml"/><Relationship Id="rId143" Type="http://schemas.openxmlformats.org/officeDocument/2006/relationships/tags" Target="../tags/tag350.xml"/><Relationship Id="rId142" Type="http://schemas.openxmlformats.org/officeDocument/2006/relationships/tags" Target="../tags/tag349.xml"/><Relationship Id="rId141" Type="http://schemas.openxmlformats.org/officeDocument/2006/relationships/tags" Target="../tags/tag348.xml"/><Relationship Id="rId140" Type="http://schemas.openxmlformats.org/officeDocument/2006/relationships/tags" Target="../tags/tag347.xml"/><Relationship Id="rId14" Type="http://schemas.openxmlformats.org/officeDocument/2006/relationships/tags" Target="../tags/tag228.xml"/><Relationship Id="rId139" Type="http://schemas.openxmlformats.org/officeDocument/2006/relationships/tags" Target="../tags/tag346.xml"/><Relationship Id="rId138" Type="http://schemas.openxmlformats.org/officeDocument/2006/relationships/tags" Target="../tags/tag345.xml"/><Relationship Id="rId137" Type="http://schemas.openxmlformats.org/officeDocument/2006/relationships/tags" Target="../tags/tag344.xml"/><Relationship Id="rId136" Type="http://schemas.openxmlformats.org/officeDocument/2006/relationships/tags" Target="../tags/tag343.xml"/><Relationship Id="rId135" Type="http://schemas.openxmlformats.org/officeDocument/2006/relationships/tags" Target="../tags/tag342.xml"/><Relationship Id="rId134" Type="http://schemas.openxmlformats.org/officeDocument/2006/relationships/tags" Target="../tags/tag341.xml"/><Relationship Id="rId133" Type="http://schemas.openxmlformats.org/officeDocument/2006/relationships/tags" Target="../tags/tag340.xml"/><Relationship Id="rId132" Type="http://schemas.openxmlformats.org/officeDocument/2006/relationships/tags" Target="../tags/tag339.xml"/><Relationship Id="rId131" Type="http://schemas.openxmlformats.org/officeDocument/2006/relationships/tags" Target="../tags/tag338.xml"/><Relationship Id="rId130" Type="http://schemas.openxmlformats.org/officeDocument/2006/relationships/tags" Target="../tags/tag337.xml"/><Relationship Id="rId13" Type="http://schemas.openxmlformats.org/officeDocument/2006/relationships/tags" Target="../tags/tag227.xml"/><Relationship Id="rId129" Type="http://schemas.openxmlformats.org/officeDocument/2006/relationships/tags" Target="../tags/tag336.xml"/><Relationship Id="rId128" Type="http://schemas.openxmlformats.org/officeDocument/2006/relationships/tags" Target="../tags/tag335.xml"/><Relationship Id="rId127" Type="http://schemas.openxmlformats.org/officeDocument/2006/relationships/tags" Target="../tags/tag334.xml"/><Relationship Id="rId126" Type="http://schemas.openxmlformats.org/officeDocument/2006/relationships/tags" Target="../tags/tag333.xml"/><Relationship Id="rId125" Type="http://schemas.openxmlformats.org/officeDocument/2006/relationships/tags" Target="../tags/tag332.xml"/><Relationship Id="rId124" Type="http://schemas.openxmlformats.org/officeDocument/2006/relationships/tags" Target="../tags/tag331.xml"/><Relationship Id="rId123" Type="http://schemas.openxmlformats.org/officeDocument/2006/relationships/image" Target="../media/image15.png"/><Relationship Id="rId122" Type="http://schemas.openxmlformats.org/officeDocument/2006/relationships/tags" Target="../tags/tag330.xml"/><Relationship Id="rId121" Type="http://schemas.openxmlformats.org/officeDocument/2006/relationships/image" Target="../media/image14.png"/><Relationship Id="rId120" Type="http://schemas.openxmlformats.org/officeDocument/2006/relationships/tags" Target="../tags/tag329.xml"/><Relationship Id="rId12" Type="http://schemas.openxmlformats.org/officeDocument/2006/relationships/tags" Target="../tags/tag226.xml"/><Relationship Id="rId119" Type="http://schemas.openxmlformats.org/officeDocument/2006/relationships/tags" Target="../tags/tag328.xml"/><Relationship Id="rId118" Type="http://schemas.openxmlformats.org/officeDocument/2006/relationships/image" Target="../media/image13.png"/><Relationship Id="rId117" Type="http://schemas.openxmlformats.org/officeDocument/2006/relationships/tags" Target="../tags/tag327.xml"/><Relationship Id="rId116" Type="http://schemas.openxmlformats.org/officeDocument/2006/relationships/tags" Target="../tags/tag326.xml"/><Relationship Id="rId115" Type="http://schemas.openxmlformats.org/officeDocument/2006/relationships/tags" Target="../tags/tag325.xml"/><Relationship Id="rId114" Type="http://schemas.openxmlformats.org/officeDocument/2006/relationships/tags" Target="../tags/tag324.xml"/><Relationship Id="rId113" Type="http://schemas.openxmlformats.org/officeDocument/2006/relationships/image" Target="../media/image12.png"/><Relationship Id="rId112" Type="http://schemas.openxmlformats.org/officeDocument/2006/relationships/tags" Target="../tags/tag323.xml"/><Relationship Id="rId111" Type="http://schemas.openxmlformats.org/officeDocument/2006/relationships/tags" Target="../tags/tag322.xml"/><Relationship Id="rId110" Type="http://schemas.openxmlformats.org/officeDocument/2006/relationships/tags" Target="../tags/tag321.xml"/><Relationship Id="rId11" Type="http://schemas.openxmlformats.org/officeDocument/2006/relationships/tags" Target="../tags/tag225.xml"/><Relationship Id="rId109" Type="http://schemas.openxmlformats.org/officeDocument/2006/relationships/tags" Target="../tags/tag320.xml"/><Relationship Id="rId108" Type="http://schemas.openxmlformats.org/officeDocument/2006/relationships/tags" Target="../tags/tag319.xml"/><Relationship Id="rId107" Type="http://schemas.openxmlformats.org/officeDocument/2006/relationships/tags" Target="../tags/tag318.xml"/><Relationship Id="rId106" Type="http://schemas.openxmlformats.org/officeDocument/2006/relationships/tags" Target="../tags/tag317.xml"/><Relationship Id="rId105" Type="http://schemas.openxmlformats.org/officeDocument/2006/relationships/tags" Target="../tags/tag316.xml"/><Relationship Id="rId104" Type="http://schemas.openxmlformats.org/officeDocument/2006/relationships/tags" Target="../tags/tag315.xml"/><Relationship Id="rId103" Type="http://schemas.openxmlformats.org/officeDocument/2006/relationships/tags" Target="../tags/tag314.xml"/><Relationship Id="rId102" Type="http://schemas.openxmlformats.org/officeDocument/2006/relationships/tags" Target="../tags/tag313.xml"/><Relationship Id="rId101" Type="http://schemas.openxmlformats.org/officeDocument/2006/relationships/tags" Target="../tags/tag312.xml"/><Relationship Id="rId100" Type="http://schemas.openxmlformats.org/officeDocument/2006/relationships/tags" Target="../tags/tag311.xml"/><Relationship Id="rId10" Type="http://schemas.openxmlformats.org/officeDocument/2006/relationships/tags" Target="../tags/tag224.xml"/><Relationship Id="rId1" Type="http://schemas.openxmlformats.org/officeDocument/2006/relationships/tags" Target="../tags/tag216.xml"/></Relationships>
</file>

<file path=ppt/slides/_rels/slide12.xml.rels><?xml version="1.0" encoding="UTF-8" standalone="yes"?>
<Relationships xmlns="http://schemas.openxmlformats.org/package/2006/relationships"><Relationship Id="rId99" Type="http://schemas.openxmlformats.org/officeDocument/2006/relationships/tags" Target="../tags/tag459.xml"/><Relationship Id="rId98" Type="http://schemas.openxmlformats.org/officeDocument/2006/relationships/tags" Target="../tags/tag458.xml"/><Relationship Id="rId97" Type="http://schemas.openxmlformats.org/officeDocument/2006/relationships/tags" Target="../tags/tag457.xml"/><Relationship Id="rId96" Type="http://schemas.openxmlformats.org/officeDocument/2006/relationships/tags" Target="../tags/tag456.xml"/><Relationship Id="rId95" Type="http://schemas.openxmlformats.org/officeDocument/2006/relationships/tags" Target="../tags/tag455.xml"/><Relationship Id="rId94" Type="http://schemas.openxmlformats.org/officeDocument/2006/relationships/tags" Target="../tags/tag454.xml"/><Relationship Id="rId93" Type="http://schemas.openxmlformats.org/officeDocument/2006/relationships/tags" Target="../tags/tag453.xml"/><Relationship Id="rId92" Type="http://schemas.openxmlformats.org/officeDocument/2006/relationships/tags" Target="../tags/tag452.xml"/><Relationship Id="rId91" Type="http://schemas.openxmlformats.org/officeDocument/2006/relationships/tags" Target="../tags/tag451.xml"/><Relationship Id="rId90" Type="http://schemas.openxmlformats.org/officeDocument/2006/relationships/tags" Target="../tags/tag450.xml"/><Relationship Id="rId9" Type="http://schemas.openxmlformats.org/officeDocument/2006/relationships/tags" Target="../tags/tag372.xml"/><Relationship Id="rId89" Type="http://schemas.openxmlformats.org/officeDocument/2006/relationships/tags" Target="../tags/tag449.xml"/><Relationship Id="rId88" Type="http://schemas.openxmlformats.org/officeDocument/2006/relationships/tags" Target="../tags/tag448.xml"/><Relationship Id="rId87" Type="http://schemas.openxmlformats.org/officeDocument/2006/relationships/tags" Target="../tags/tag447.xml"/><Relationship Id="rId86" Type="http://schemas.openxmlformats.org/officeDocument/2006/relationships/tags" Target="../tags/tag446.xml"/><Relationship Id="rId85" Type="http://schemas.openxmlformats.org/officeDocument/2006/relationships/tags" Target="../tags/tag445.xml"/><Relationship Id="rId84" Type="http://schemas.openxmlformats.org/officeDocument/2006/relationships/tags" Target="../tags/tag444.xml"/><Relationship Id="rId83" Type="http://schemas.openxmlformats.org/officeDocument/2006/relationships/tags" Target="../tags/tag443.xml"/><Relationship Id="rId82" Type="http://schemas.openxmlformats.org/officeDocument/2006/relationships/tags" Target="../tags/tag442.xml"/><Relationship Id="rId81" Type="http://schemas.openxmlformats.org/officeDocument/2006/relationships/tags" Target="../tags/tag441.xml"/><Relationship Id="rId80" Type="http://schemas.openxmlformats.org/officeDocument/2006/relationships/tags" Target="../tags/tag440.xml"/><Relationship Id="rId8" Type="http://schemas.openxmlformats.org/officeDocument/2006/relationships/image" Target="../media/image8.png"/><Relationship Id="rId79" Type="http://schemas.openxmlformats.org/officeDocument/2006/relationships/tags" Target="../tags/tag439.xml"/><Relationship Id="rId78" Type="http://schemas.openxmlformats.org/officeDocument/2006/relationships/tags" Target="../tags/tag438.xml"/><Relationship Id="rId77" Type="http://schemas.openxmlformats.org/officeDocument/2006/relationships/tags" Target="../tags/tag437.xml"/><Relationship Id="rId76" Type="http://schemas.openxmlformats.org/officeDocument/2006/relationships/tags" Target="../tags/tag436.xml"/><Relationship Id="rId75" Type="http://schemas.openxmlformats.org/officeDocument/2006/relationships/tags" Target="../tags/tag435.xml"/><Relationship Id="rId74" Type="http://schemas.openxmlformats.org/officeDocument/2006/relationships/tags" Target="../tags/tag434.xml"/><Relationship Id="rId73" Type="http://schemas.openxmlformats.org/officeDocument/2006/relationships/tags" Target="../tags/tag433.xml"/><Relationship Id="rId72" Type="http://schemas.openxmlformats.org/officeDocument/2006/relationships/tags" Target="../tags/tag432.xml"/><Relationship Id="rId71" Type="http://schemas.openxmlformats.org/officeDocument/2006/relationships/tags" Target="../tags/tag431.xml"/><Relationship Id="rId70" Type="http://schemas.openxmlformats.org/officeDocument/2006/relationships/tags" Target="../tags/tag430.xml"/><Relationship Id="rId7" Type="http://schemas.openxmlformats.org/officeDocument/2006/relationships/tags" Target="../tags/tag371.xml"/><Relationship Id="rId69" Type="http://schemas.openxmlformats.org/officeDocument/2006/relationships/tags" Target="../tags/tag429.xml"/><Relationship Id="rId68" Type="http://schemas.openxmlformats.org/officeDocument/2006/relationships/tags" Target="../tags/tag428.xml"/><Relationship Id="rId67" Type="http://schemas.openxmlformats.org/officeDocument/2006/relationships/tags" Target="../tags/tag427.xml"/><Relationship Id="rId66" Type="http://schemas.openxmlformats.org/officeDocument/2006/relationships/tags" Target="../tags/tag426.xml"/><Relationship Id="rId65" Type="http://schemas.openxmlformats.org/officeDocument/2006/relationships/tags" Target="../tags/tag425.xml"/><Relationship Id="rId64" Type="http://schemas.openxmlformats.org/officeDocument/2006/relationships/tags" Target="../tags/tag424.xml"/><Relationship Id="rId63" Type="http://schemas.openxmlformats.org/officeDocument/2006/relationships/tags" Target="../tags/tag423.xml"/><Relationship Id="rId62" Type="http://schemas.openxmlformats.org/officeDocument/2006/relationships/tags" Target="../tags/tag422.xml"/><Relationship Id="rId61" Type="http://schemas.openxmlformats.org/officeDocument/2006/relationships/tags" Target="../tags/tag421.xml"/><Relationship Id="rId60" Type="http://schemas.openxmlformats.org/officeDocument/2006/relationships/tags" Target="../tags/tag420.xml"/><Relationship Id="rId6" Type="http://schemas.openxmlformats.org/officeDocument/2006/relationships/tags" Target="../tags/tag370.xml"/><Relationship Id="rId59" Type="http://schemas.openxmlformats.org/officeDocument/2006/relationships/tags" Target="../tags/tag419.xml"/><Relationship Id="rId58" Type="http://schemas.openxmlformats.org/officeDocument/2006/relationships/tags" Target="../tags/tag418.xml"/><Relationship Id="rId57" Type="http://schemas.openxmlformats.org/officeDocument/2006/relationships/tags" Target="../tags/tag417.xml"/><Relationship Id="rId56" Type="http://schemas.openxmlformats.org/officeDocument/2006/relationships/tags" Target="../tags/tag416.xml"/><Relationship Id="rId55" Type="http://schemas.openxmlformats.org/officeDocument/2006/relationships/tags" Target="../tags/tag415.xml"/><Relationship Id="rId54" Type="http://schemas.openxmlformats.org/officeDocument/2006/relationships/tags" Target="../tags/tag414.xml"/><Relationship Id="rId53" Type="http://schemas.openxmlformats.org/officeDocument/2006/relationships/tags" Target="../tags/tag413.xml"/><Relationship Id="rId52" Type="http://schemas.openxmlformats.org/officeDocument/2006/relationships/tags" Target="../tags/tag412.xml"/><Relationship Id="rId51" Type="http://schemas.openxmlformats.org/officeDocument/2006/relationships/tags" Target="../tags/tag411.xml"/><Relationship Id="rId50" Type="http://schemas.openxmlformats.org/officeDocument/2006/relationships/tags" Target="../tags/tag410.xml"/><Relationship Id="rId5" Type="http://schemas.openxmlformats.org/officeDocument/2006/relationships/tags" Target="../tags/tag369.xml"/><Relationship Id="rId49" Type="http://schemas.openxmlformats.org/officeDocument/2006/relationships/image" Target="../media/image11.png"/><Relationship Id="rId48" Type="http://schemas.openxmlformats.org/officeDocument/2006/relationships/tags" Target="../tags/tag409.xml"/><Relationship Id="rId47" Type="http://schemas.openxmlformats.org/officeDocument/2006/relationships/tags" Target="../tags/tag408.xml"/><Relationship Id="rId46" Type="http://schemas.openxmlformats.org/officeDocument/2006/relationships/image" Target="../media/image10.png"/><Relationship Id="rId45" Type="http://schemas.openxmlformats.org/officeDocument/2006/relationships/tags" Target="../tags/tag407.xml"/><Relationship Id="rId44" Type="http://schemas.openxmlformats.org/officeDocument/2006/relationships/tags" Target="../tags/tag406.xml"/><Relationship Id="rId43" Type="http://schemas.openxmlformats.org/officeDocument/2006/relationships/tags" Target="../tags/tag405.xml"/><Relationship Id="rId42" Type="http://schemas.openxmlformats.org/officeDocument/2006/relationships/tags" Target="../tags/tag404.xml"/><Relationship Id="rId41" Type="http://schemas.openxmlformats.org/officeDocument/2006/relationships/tags" Target="../tags/tag403.xml"/><Relationship Id="rId40" Type="http://schemas.openxmlformats.org/officeDocument/2006/relationships/tags" Target="../tags/tag402.xml"/><Relationship Id="rId4" Type="http://schemas.openxmlformats.org/officeDocument/2006/relationships/tags" Target="../tags/tag368.xml"/><Relationship Id="rId39" Type="http://schemas.openxmlformats.org/officeDocument/2006/relationships/tags" Target="../tags/tag401.xml"/><Relationship Id="rId38" Type="http://schemas.openxmlformats.org/officeDocument/2006/relationships/tags" Target="../tags/tag400.xml"/><Relationship Id="rId37" Type="http://schemas.openxmlformats.org/officeDocument/2006/relationships/tags" Target="../tags/tag399.xml"/><Relationship Id="rId36" Type="http://schemas.openxmlformats.org/officeDocument/2006/relationships/tags" Target="../tags/tag398.xml"/><Relationship Id="rId35" Type="http://schemas.openxmlformats.org/officeDocument/2006/relationships/tags" Target="../tags/tag397.xml"/><Relationship Id="rId34" Type="http://schemas.openxmlformats.org/officeDocument/2006/relationships/tags" Target="../tags/tag396.xml"/><Relationship Id="rId33" Type="http://schemas.openxmlformats.org/officeDocument/2006/relationships/tags" Target="../tags/tag395.xml"/><Relationship Id="rId32" Type="http://schemas.openxmlformats.org/officeDocument/2006/relationships/tags" Target="../tags/tag394.xml"/><Relationship Id="rId31" Type="http://schemas.openxmlformats.org/officeDocument/2006/relationships/tags" Target="../tags/tag393.xml"/><Relationship Id="rId30" Type="http://schemas.openxmlformats.org/officeDocument/2006/relationships/tags" Target="../tags/tag392.xml"/><Relationship Id="rId3" Type="http://schemas.openxmlformats.org/officeDocument/2006/relationships/tags" Target="../tags/tag367.xml"/><Relationship Id="rId29" Type="http://schemas.openxmlformats.org/officeDocument/2006/relationships/tags" Target="../tags/tag391.xml"/><Relationship Id="rId28" Type="http://schemas.openxmlformats.org/officeDocument/2006/relationships/tags" Target="../tags/tag390.xml"/><Relationship Id="rId27" Type="http://schemas.openxmlformats.org/officeDocument/2006/relationships/tags" Target="../tags/tag389.xml"/><Relationship Id="rId26" Type="http://schemas.openxmlformats.org/officeDocument/2006/relationships/tags" Target="../tags/tag388.xml"/><Relationship Id="rId25" Type="http://schemas.openxmlformats.org/officeDocument/2006/relationships/tags" Target="../tags/tag387.xml"/><Relationship Id="rId24" Type="http://schemas.openxmlformats.org/officeDocument/2006/relationships/image" Target="../media/image9.png"/><Relationship Id="rId23" Type="http://schemas.openxmlformats.org/officeDocument/2006/relationships/tags" Target="../tags/tag386.xml"/><Relationship Id="rId22" Type="http://schemas.openxmlformats.org/officeDocument/2006/relationships/tags" Target="../tags/tag385.xml"/><Relationship Id="rId21" Type="http://schemas.openxmlformats.org/officeDocument/2006/relationships/tags" Target="../tags/tag384.xml"/><Relationship Id="rId20" Type="http://schemas.openxmlformats.org/officeDocument/2006/relationships/tags" Target="../tags/tag383.xml"/><Relationship Id="rId2" Type="http://schemas.openxmlformats.org/officeDocument/2006/relationships/tags" Target="../tags/tag366.xml"/><Relationship Id="rId19" Type="http://schemas.openxmlformats.org/officeDocument/2006/relationships/tags" Target="../tags/tag382.xml"/><Relationship Id="rId18" Type="http://schemas.openxmlformats.org/officeDocument/2006/relationships/tags" Target="../tags/tag381.xml"/><Relationship Id="rId17" Type="http://schemas.openxmlformats.org/officeDocument/2006/relationships/tags" Target="../tags/tag380.xml"/><Relationship Id="rId160" Type="http://schemas.openxmlformats.org/officeDocument/2006/relationships/notesSlide" Target="../notesSlides/notesSlide12.xml"/><Relationship Id="rId16" Type="http://schemas.openxmlformats.org/officeDocument/2006/relationships/tags" Target="../tags/tag379.xml"/><Relationship Id="rId159" Type="http://schemas.openxmlformats.org/officeDocument/2006/relationships/slideLayout" Target="../slideLayouts/slideLayout2.xml"/><Relationship Id="rId158" Type="http://schemas.openxmlformats.org/officeDocument/2006/relationships/image" Target="../media/image21.png"/><Relationship Id="rId157" Type="http://schemas.openxmlformats.org/officeDocument/2006/relationships/tags" Target="../tags/tag513.xml"/><Relationship Id="rId156" Type="http://schemas.openxmlformats.org/officeDocument/2006/relationships/tags" Target="../tags/tag512.xml"/><Relationship Id="rId155" Type="http://schemas.openxmlformats.org/officeDocument/2006/relationships/tags" Target="../tags/tag511.xml"/><Relationship Id="rId154" Type="http://schemas.openxmlformats.org/officeDocument/2006/relationships/tags" Target="../tags/tag510.xml"/><Relationship Id="rId153" Type="http://schemas.openxmlformats.org/officeDocument/2006/relationships/tags" Target="../tags/tag509.xml"/><Relationship Id="rId152" Type="http://schemas.openxmlformats.org/officeDocument/2006/relationships/tags" Target="../tags/tag508.xml"/><Relationship Id="rId151" Type="http://schemas.openxmlformats.org/officeDocument/2006/relationships/tags" Target="../tags/tag507.xml"/><Relationship Id="rId150" Type="http://schemas.openxmlformats.org/officeDocument/2006/relationships/tags" Target="../tags/tag506.xml"/><Relationship Id="rId15" Type="http://schemas.openxmlformats.org/officeDocument/2006/relationships/tags" Target="../tags/tag378.xml"/><Relationship Id="rId149" Type="http://schemas.openxmlformats.org/officeDocument/2006/relationships/tags" Target="../tags/tag505.xml"/><Relationship Id="rId148" Type="http://schemas.openxmlformats.org/officeDocument/2006/relationships/tags" Target="../tags/tag504.xml"/><Relationship Id="rId147" Type="http://schemas.openxmlformats.org/officeDocument/2006/relationships/tags" Target="../tags/tag503.xml"/><Relationship Id="rId146" Type="http://schemas.openxmlformats.org/officeDocument/2006/relationships/tags" Target="../tags/tag502.xml"/><Relationship Id="rId145" Type="http://schemas.openxmlformats.org/officeDocument/2006/relationships/tags" Target="../tags/tag501.xml"/><Relationship Id="rId144" Type="http://schemas.openxmlformats.org/officeDocument/2006/relationships/tags" Target="../tags/tag500.xml"/><Relationship Id="rId143" Type="http://schemas.openxmlformats.org/officeDocument/2006/relationships/tags" Target="../tags/tag499.xml"/><Relationship Id="rId142" Type="http://schemas.openxmlformats.org/officeDocument/2006/relationships/tags" Target="../tags/tag498.xml"/><Relationship Id="rId141" Type="http://schemas.openxmlformats.org/officeDocument/2006/relationships/tags" Target="../tags/tag497.xml"/><Relationship Id="rId140" Type="http://schemas.openxmlformats.org/officeDocument/2006/relationships/tags" Target="../tags/tag496.xml"/><Relationship Id="rId14" Type="http://schemas.openxmlformats.org/officeDocument/2006/relationships/tags" Target="../tags/tag377.xml"/><Relationship Id="rId139" Type="http://schemas.openxmlformats.org/officeDocument/2006/relationships/tags" Target="../tags/tag495.xml"/><Relationship Id="rId138" Type="http://schemas.openxmlformats.org/officeDocument/2006/relationships/tags" Target="../tags/tag494.xml"/><Relationship Id="rId137" Type="http://schemas.openxmlformats.org/officeDocument/2006/relationships/tags" Target="../tags/tag493.xml"/><Relationship Id="rId136" Type="http://schemas.openxmlformats.org/officeDocument/2006/relationships/tags" Target="../tags/tag492.xml"/><Relationship Id="rId135" Type="http://schemas.openxmlformats.org/officeDocument/2006/relationships/tags" Target="../tags/tag491.xml"/><Relationship Id="rId134" Type="http://schemas.openxmlformats.org/officeDocument/2006/relationships/tags" Target="../tags/tag490.xml"/><Relationship Id="rId133" Type="http://schemas.openxmlformats.org/officeDocument/2006/relationships/tags" Target="../tags/tag489.xml"/><Relationship Id="rId132" Type="http://schemas.openxmlformats.org/officeDocument/2006/relationships/tags" Target="../tags/tag488.xml"/><Relationship Id="rId131" Type="http://schemas.openxmlformats.org/officeDocument/2006/relationships/tags" Target="../tags/tag487.xml"/><Relationship Id="rId130" Type="http://schemas.openxmlformats.org/officeDocument/2006/relationships/tags" Target="../tags/tag486.xml"/><Relationship Id="rId13" Type="http://schemas.openxmlformats.org/officeDocument/2006/relationships/tags" Target="../tags/tag376.xml"/><Relationship Id="rId129" Type="http://schemas.openxmlformats.org/officeDocument/2006/relationships/tags" Target="../tags/tag485.xml"/><Relationship Id="rId128" Type="http://schemas.openxmlformats.org/officeDocument/2006/relationships/tags" Target="../tags/tag484.xml"/><Relationship Id="rId127" Type="http://schemas.openxmlformats.org/officeDocument/2006/relationships/tags" Target="../tags/tag483.xml"/><Relationship Id="rId126" Type="http://schemas.openxmlformats.org/officeDocument/2006/relationships/tags" Target="../tags/tag482.xml"/><Relationship Id="rId125" Type="http://schemas.openxmlformats.org/officeDocument/2006/relationships/tags" Target="../tags/tag481.xml"/><Relationship Id="rId124" Type="http://schemas.openxmlformats.org/officeDocument/2006/relationships/tags" Target="../tags/tag480.xml"/><Relationship Id="rId123" Type="http://schemas.openxmlformats.org/officeDocument/2006/relationships/image" Target="../media/image15.png"/><Relationship Id="rId122" Type="http://schemas.openxmlformats.org/officeDocument/2006/relationships/tags" Target="../tags/tag479.xml"/><Relationship Id="rId121" Type="http://schemas.openxmlformats.org/officeDocument/2006/relationships/image" Target="../media/image14.png"/><Relationship Id="rId120" Type="http://schemas.openxmlformats.org/officeDocument/2006/relationships/tags" Target="../tags/tag478.xml"/><Relationship Id="rId12" Type="http://schemas.openxmlformats.org/officeDocument/2006/relationships/tags" Target="../tags/tag375.xml"/><Relationship Id="rId119" Type="http://schemas.openxmlformats.org/officeDocument/2006/relationships/tags" Target="../tags/tag477.xml"/><Relationship Id="rId118" Type="http://schemas.openxmlformats.org/officeDocument/2006/relationships/image" Target="../media/image13.png"/><Relationship Id="rId117" Type="http://schemas.openxmlformats.org/officeDocument/2006/relationships/tags" Target="../tags/tag476.xml"/><Relationship Id="rId116" Type="http://schemas.openxmlformats.org/officeDocument/2006/relationships/tags" Target="../tags/tag475.xml"/><Relationship Id="rId115" Type="http://schemas.openxmlformats.org/officeDocument/2006/relationships/tags" Target="../tags/tag474.xml"/><Relationship Id="rId114" Type="http://schemas.openxmlformats.org/officeDocument/2006/relationships/tags" Target="../tags/tag473.xml"/><Relationship Id="rId113" Type="http://schemas.openxmlformats.org/officeDocument/2006/relationships/image" Target="../media/image12.png"/><Relationship Id="rId112" Type="http://schemas.openxmlformats.org/officeDocument/2006/relationships/tags" Target="../tags/tag472.xml"/><Relationship Id="rId111" Type="http://schemas.openxmlformats.org/officeDocument/2006/relationships/tags" Target="../tags/tag471.xml"/><Relationship Id="rId110" Type="http://schemas.openxmlformats.org/officeDocument/2006/relationships/tags" Target="../tags/tag470.xml"/><Relationship Id="rId11" Type="http://schemas.openxmlformats.org/officeDocument/2006/relationships/tags" Target="../tags/tag374.xml"/><Relationship Id="rId109" Type="http://schemas.openxmlformats.org/officeDocument/2006/relationships/tags" Target="../tags/tag469.xml"/><Relationship Id="rId108" Type="http://schemas.openxmlformats.org/officeDocument/2006/relationships/tags" Target="../tags/tag468.xml"/><Relationship Id="rId107" Type="http://schemas.openxmlformats.org/officeDocument/2006/relationships/tags" Target="../tags/tag467.xml"/><Relationship Id="rId106" Type="http://schemas.openxmlformats.org/officeDocument/2006/relationships/tags" Target="../tags/tag466.xml"/><Relationship Id="rId105" Type="http://schemas.openxmlformats.org/officeDocument/2006/relationships/tags" Target="../tags/tag465.xml"/><Relationship Id="rId104" Type="http://schemas.openxmlformats.org/officeDocument/2006/relationships/tags" Target="../tags/tag464.xml"/><Relationship Id="rId103" Type="http://schemas.openxmlformats.org/officeDocument/2006/relationships/tags" Target="../tags/tag463.xml"/><Relationship Id="rId102" Type="http://schemas.openxmlformats.org/officeDocument/2006/relationships/tags" Target="../tags/tag462.xml"/><Relationship Id="rId101" Type="http://schemas.openxmlformats.org/officeDocument/2006/relationships/tags" Target="../tags/tag461.xml"/><Relationship Id="rId100" Type="http://schemas.openxmlformats.org/officeDocument/2006/relationships/tags" Target="../tags/tag460.xml"/><Relationship Id="rId10" Type="http://schemas.openxmlformats.org/officeDocument/2006/relationships/tags" Target="../tags/tag373.xml"/><Relationship Id="rId1" Type="http://schemas.openxmlformats.org/officeDocument/2006/relationships/tags" Target="../tags/tag365.xml"/></Relationships>
</file>

<file path=ppt/slides/_rels/slide13.xml.rels><?xml version="1.0" encoding="UTF-8" standalone="yes"?>
<Relationships xmlns="http://schemas.openxmlformats.org/package/2006/relationships"><Relationship Id="rId99" Type="http://schemas.openxmlformats.org/officeDocument/2006/relationships/tags" Target="../tags/tag608.xml"/><Relationship Id="rId98" Type="http://schemas.openxmlformats.org/officeDocument/2006/relationships/tags" Target="../tags/tag607.xml"/><Relationship Id="rId97" Type="http://schemas.openxmlformats.org/officeDocument/2006/relationships/tags" Target="../tags/tag606.xml"/><Relationship Id="rId96" Type="http://schemas.openxmlformats.org/officeDocument/2006/relationships/tags" Target="../tags/tag605.xml"/><Relationship Id="rId95" Type="http://schemas.openxmlformats.org/officeDocument/2006/relationships/tags" Target="../tags/tag604.xml"/><Relationship Id="rId94" Type="http://schemas.openxmlformats.org/officeDocument/2006/relationships/tags" Target="../tags/tag603.xml"/><Relationship Id="rId93" Type="http://schemas.openxmlformats.org/officeDocument/2006/relationships/tags" Target="../tags/tag602.xml"/><Relationship Id="rId92" Type="http://schemas.openxmlformats.org/officeDocument/2006/relationships/tags" Target="../tags/tag601.xml"/><Relationship Id="rId91" Type="http://schemas.openxmlformats.org/officeDocument/2006/relationships/tags" Target="../tags/tag600.xml"/><Relationship Id="rId90" Type="http://schemas.openxmlformats.org/officeDocument/2006/relationships/tags" Target="../tags/tag599.xml"/><Relationship Id="rId9" Type="http://schemas.openxmlformats.org/officeDocument/2006/relationships/tags" Target="../tags/tag521.xml"/><Relationship Id="rId89" Type="http://schemas.openxmlformats.org/officeDocument/2006/relationships/tags" Target="../tags/tag598.xml"/><Relationship Id="rId88" Type="http://schemas.openxmlformats.org/officeDocument/2006/relationships/tags" Target="../tags/tag597.xml"/><Relationship Id="rId87" Type="http://schemas.openxmlformats.org/officeDocument/2006/relationships/tags" Target="../tags/tag596.xml"/><Relationship Id="rId86" Type="http://schemas.openxmlformats.org/officeDocument/2006/relationships/tags" Target="../tags/tag595.xml"/><Relationship Id="rId85" Type="http://schemas.openxmlformats.org/officeDocument/2006/relationships/tags" Target="../tags/tag594.xml"/><Relationship Id="rId84" Type="http://schemas.openxmlformats.org/officeDocument/2006/relationships/tags" Target="../tags/tag593.xml"/><Relationship Id="rId83" Type="http://schemas.openxmlformats.org/officeDocument/2006/relationships/tags" Target="../tags/tag592.xml"/><Relationship Id="rId82" Type="http://schemas.openxmlformats.org/officeDocument/2006/relationships/tags" Target="../tags/tag591.xml"/><Relationship Id="rId81" Type="http://schemas.openxmlformats.org/officeDocument/2006/relationships/tags" Target="../tags/tag590.xml"/><Relationship Id="rId80" Type="http://schemas.openxmlformats.org/officeDocument/2006/relationships/tags" Target="../tags/tag589.xml"/><Relationship Id="rId8" Type="http://schemas.openxmlformats.org/officeDocument/2006/relationships/image" Target="../media/image8.png"/><Relationship Id="rId79" Type="http://schemas.openxmlformats.org/officeDocument/2006/relationships/tags" Target="../tags/tag588.xml"/><Relationship Id="rId78" Type="http://schemas.openxmlformats.org/officeDocument/2006/relationships/tags" Target="../tags/tag587.xml"/><Relationship Id="rId77" Type="http://schemas.openxmlformats.org/officeDocument/2006/relationships/tags" Target="../tags/tag586.xml"/><Relationship Id="rId76" Type="http://schemas.openxmlformats.org/officeDocument/2006/relationships/tags" Target="../tags/tag585.xml"/><Relationship Id="rId75" Type="http://schemas.openxmlformats.org/officeDocument/2006/relationships/tags" Target="../tags/tag584.xml"/><Relationship Id="rId74" Type="http://schemas.openxmlformats.org/officeDocument/2006/relationships/tags" Target="../tags/tag583.xml"/><Relationship Id="rId73" Type="http://schemas.openxmlformats.org/officeDocument/2006/relationships/tags" Target="../tags/tag582.xml"/><Relationship Id="rId72" Type="http://schemas.openxmlformats.org/officeDocument/2006/relationships/tags" Target="../tags/tag581.xml"/><Relationship Id="rId71" Type="http://schemas.openxmlformats.org/officeDocument/2006/relationships/tags" Target="../tags/tag580.xml"/><Relationship Id="rId70" Type="http://schemas.openxmlformats.org/officeDocument/2006/relationships/tags" Target="../tags/tag579.xml"/><Relationship Id="rId7" Type="http://schemas.openxmlformats.org/officeDocument/2006/relationships/tags" Target="../tags/tag520.xml"/><Relationship Id="rId69" Type="http://schemas.openxmlformats.org/officeDocument/2006/relationships/tags" Target="../tags/tag578.xml"/><Relationship Id="rId68" Type="http://schemas.openxmlformats.org/officeDocument/2006/relationships/tags" Target="../tags/tag577.xml"/><Relationship Id="rId67" Type="http://schemas.openxmlformats.org/officeDocument/2006/relationships/tags" Target="../tags/tag576.xml"/><Relationship Id="rId66" Type="http://schemas.openxmlformats.org/officeDocument/2006/relationships/tags" Target="../tags/tag575.xml"/><Relationship Id="rId65" Type="http://schemas.openxmlformats.org/officeDocument/2006/relationships/tags" Target="../tags/tag574.xml"/><Relationship Id="rId64" Type="http://schemas.openxmlformats.org/officeDocument/2006/relationships/tags" Target="../tags/tag573.xml"/><Relationship Id="rId63" Type="http://schemas.openxmlformats.org/officeDocument/2006/relationships/tags" Target="../tags/tag572.xml"/><Relationship Id="rId62" Type="http://schemas.openxmlformats.org/officeDocument/2006/relationships/tags" Target="../tags/tag571.xml"/><Relationship Id="rId61" Type="http://schemas.openxmlformats.org/officeDocument/2006/relationships/tags" Target="../tags/tag570.xml"/><Relationship Id="rId60" Type="http://schemas.openxmlformats.org/officeDocument/2006/relationships/tags" Target="../tags/tag569.xml"/><Relationship Id="rId6" Type="http://schemas.openxmlformats.org/officeDocument/2006/relationships/tags" Target="../tags/tag519.xml"/><Relationship Id="rId59" Type="http://schemas.openxmlformats.org/officeDocument/2006/relationships/tags" Target="../tags/tag568.xml"/><Relationship Id="rId58" Type="http://schemas.openxmlformats.org/officeDocument/2006/relationships/tags" Target="../tags/tag567.xml"/><Relationship Id="rId57" Type="http://schemas.openxmlformats.org/officeDocument/2006/relationships/tags" Target="../tags/tag566.xml"/><Relationship Id="rId56" Type="http://schemas.openxmlformats.org/officeDocument/2006/relationships/tags" Target="../tags/tag565.xml"/><Relationship Id="rId55" Type="http://schemas.openxmlformats.org/officeDocument/2006/relationships/tags" Target="../tags/tag564.xml"/><Relationship Id="rId54" Type="http://schemas.openxmlformats.org/officeDocument/2006/relationships/tags" Target="../tags/tag563.xml"/><Relationship Id="rId53" Type="http://schemas.openxmlformats.org/officeDocument/2006/relationships/tags" Target="../tags/tag562.xml"/><Relationship Id="rId52" Type="http://schemas.openxmlformats.org/officeDocument/2006/relationships/tags" Target="../tags/tag561.xml"/><Relationship Id="rId51" Type="http://schemas.openxmlformats.org/officeDocument/2006/relationships/tags" Target="../tags/tag560.xml"/><Relationship Id="rId50" Type="http://schemas.openxmlformats.org/officeDocument/2006/relationships/tags" Target="../tags/tag559.xml"/><Relationship Id="rId5" Type="http://schemas.openxmlformats.org/officeDocument/2006/relationships/tags" Target="../tags/tag518.xml"/><Relationship Id="rId49" Type="http://schemas.openxmlformats.org/officeDocument/2006/relationships/image" Target="../media/image11.png"/><Relationship Id="rId48" Type="http://schemas.openxmlformats.org/officeDocument/2006/relationships/tags" Target="../tags/tag558.xml"/><Relationship Id="rId47" Type="http://schemas.openxmlformats.org/officeDocument/2006/relationships/tags" Target="../tags/tag557.xml"/><Relationship Id="rId46" Type="http://schemas.openxmlformats.org/officeDocument/2006/relationships/image" Target="../media/image10.png"/><Relationship Id="rId45" Type="http://schemas.openxmlformats.org/officeDocument/2006/relationships/tags" Target="../tags/tag556.xml"/><Relationship Id="rId44" Type="http://schemas.openxmlformats.org/officeDocument/2006/relationships/tags" Target="../tags/tag555.xml"/><Relationship Id="rId43" Type="http://schemas.openxmlformats.org/officeDocument/2006/relationships/tags" Target="../tags/tag554.xml"/><Relationship Id="rId42" Type="http://schemas.openxmlformats.org/officeDocument/2006/relationships/tags" Target="../tags/tag553.xml"/><Relationship Id="rId41" Type="http://schemas.openxmlformats.org/officeDocument/2006/relationships/tags" Target="../tags/tag552.xml"/><Relationship Id="rId40" Type="http://schemas.openxmlformats.org/officeDocument/2006/relationships/tags" Target="../tags/tag551.xml"/><Relationship Id="rId4" Type="http://schemas.openxmlformats.org/officeDocument/2006/relationships/tags" Target="../tags/tag517.xml"/><Relationship Id="rId39" Type="http://schemas.openxmlformats.org/officeDocument/2006/relationships/tags" Target="../tags/tag550.xml"/><Relationship Id="rId38" Type="http://schemas.openxmlformats.org/officeDocument/2006/relationships/tags" Target="../tags/tag549.xml"/><Relationship Id="rId37" Type="http://schemas.openxmlformats.org/officeDocument/2006/relationships/tags" Target="../tags/tag548.xml"/><Relationship Id="rId36" Type="http://schemas.openxmlformats.org/officeDocument/2006/relationships/tags" Target="../tags/tag547.xml"/><Relationship Id="rId35" Type="http://schemas.openxmlformats.org/officeDocument/2006/relationships/tags" Target="../tags/tag546.xml"/><Relationship Id="rId34" Type="http://schemas.openxmlformats.org/officeDocument/2006/relationships/tags" Target="../tags/tag545.xml"/><Relationship Id="rId33" Type="http://schemas.openxmlformats.org/officeDocument/2006/relationships/tags" Target="../tags/tag544.xml"/><Relationship Id="rId32" Type="http://schemas.openxmlformats.org/officeDocument/2006/relationships/tags" Target="../tags/tag543.xml"/><Relationship Id="rId31" Type="http://schemas.openxmlformats.org/officeDocument/2006/relationships/tags" Target="../tags/tag542.xml"/><Relationship Id="rId30" Type="http://schemas.openxmlformats.org/officeDocument/2006/relationships/tags" Target="../tags/tag541.xml"/><Relationship Id="rId3" Type="http://schemas.openxmlformats.org/officeDocument/2006/relationships/tags" Target="../tags/tag516.xml"/><Relationship Id="rId29" Type="http://schemas.openxmlformats.org/officeDocument/2006/relationships/tags" Target="../tags/tag540.xml"/><Relationship Id="rId28" Type="http://schemas.openxmlformats.org/officeDocument/2006/relationships/tags" Target="../tags/tag539.xml"/><Relationship Id="rId27" Type="http://schemas.openxmlformats.org/officeDocument/2006/relationships/tags" Target="../tags/tag538.xml"/><Relationship Id="rId26" Type="http://schemas.openxmlformats.org/officeDocument/2006/relationships/tags" Target="../tags/tag537.xml"/><Relationship Id="rId25" Type="http://schemas.openxmlformats.org/officeDocument/2006/relationships/tags" Target="../tags/tag536.xml"/><Relationship Id="rId24" Type="http://schemas.openxmlformats.org/officeDocument/2006/relationships/image" Target="../media/image9.png"/><Relationship Id="rId23" Type="http://schemas.openxmlformats.org/officeDocument/2006/relationships/tags" Target="../tags/tag535.xml"/><Relationship Id="rId22" Type="http://schemas.openxmlformats.org/officeDocument/2006/relationships/tags" Target="../tags/tag534.xml"/><Relationship Id="rId21" Type="http://schemas.openxmlformats.org/officeDocument/2006/relationships/tags" Target="../tags/tag533.xml"/><Relationship Id="rId20" Type="http://schemas.openxmlformats.org/officeDocument/2006/relationships/tags" Target="../tags/tag532.xml"/><Relationship Id="rId2" Type="http://schemas.openxmlformats.org/officeDocument/2006/relationships/tags" Target="../tags/tag515.xml"/><Relationship Id="rId19" Type="http://schemas.openxmlformats.org/officeDocument/2006/relationships/tags" Target="../tags/tag531.xml"/><Relationship Id="rId18" Type="http://schemas.openxmlformats.org/officeDocument/2006/relationships/tags" Target="../tags/tag530.xml"/><Relationship Id="rId17" Type="http://schemas.openxmlformats.org/officeDocument/2006/relationships/tags" Target="../tags/tag529.xml"/><Relationship Id="rId16" Type="http://schemas.openxmlformats.org/officeDocument/2006/relationships/tags" Target="../tags/tag528.xml"/><Relationship Id="rId158" Type="http://schemas.openxmlformats.org/officeDocument/2006/relationships/notesSlide" Target="../notesSlides/notesSlide13.xml"/><Relationship Id="rId157" Type="http://schemas.openxmlformats.org/officeDocument/2006/relationships/slideLayout" Target="../slideLayouts/slideLayout2.xml"/><Relationship Id="rId156" Type="http://schemas.openxmlformats.org/officeDocument/2006/relationships/tags" Target="../tags/tag661.xml"/><Relationship Id="rId155" Type="http://schemas.openxmlformats.org/officeDocument/2006/relationships/tags" Target="../tags/tag660.xml"/><Relationship Id="rId154" Type="http://schemas.openxmlformats.org/officeDocument/2006/relationships/tags" Target="../tags/tag659.xml"/><Relationship Id="rId153" Type="http://schemas.openxmlformats.org/officeDocument/2006/relationships/tags" Target="../tags/tag658.xml"/><Relationship Id="rId152" Type="http://schemas.openxmlformats.org/officeDocument/2006/relationships/tags" Target="../tags/tag657.xml"/><Relationship Id="rId151" Type="http://schemas.openxmlformats.org/officeDocument/2006/relationships/tags" Target="../tags/tag656.xml"/><Relationship Id="rId150" Type="http://schemas.openxmlformats.org/officeDocument/2006/relationships/tags" Target="../tags/tag655.xml"/><Relationship Id="rId15" Type="http://schemas.openxmlformats.org/officeDocument/2006/relationships/tags" Target="../tags/tag527.xml"/><Relationship Id="rId149" Type="http://schemas.openxmlformats.org/officeDocument/2006/relationships/tags" Target="../tags/tag654.xml"/><Relationship Id="rId148" Type="http://schemas.openxmlformats.org/officeDocument/2006/relationships/tags" Target="../tags/tag653.xml"/><Relationship Id="rId147" Type="http://schemas.openxmlformats.org/officeDocument/2006/relationships/tags" Target="../tags/tag652.xml"/><Relationship Id="rId146" Type="http://schemas.openxmlformats.org/officeDocument/2006/relationships/tags" Target="../tags/tag651.xml"/><Relationship Id="rId145" Type="http://schemas.openxmlformats.org/officeDocument/2006/relationships/tags" Target="../tags/tag650.xml"/><Relationship Id="rId144" Type="http://schemas.openxmlformats.org/officeDocument/2006/relationships/tags" Target="../tags/tag649.xml"/><Relationship Id="rId143" Type="http://schemas.openxmlformats.org/officeDocument/2006/relationships/tags" Target="../tags/tag648.xml"/><Relationship Id="rId142" Type="http://schemas.openxmlformats.org/officeDocument/2006/relationships/tags" Target="../tags/tag647.xml"/><Relationship Id="rId141" Type="http://schemas.openxmlformats.org/officeDocument/2006/relationships/tags" Target="../tags/tag646.xml"/><Relationship Id="rId140" Type="http://schemas.openxmlformats.org/officeDocument/2006/relationships/tags" Target="../tags/tag645.xml"/><Relationship Id="rId14" Type="http://schemas.openxmlformats.org/officeDocument/2006/relationships/tags" Target="../tags/tag526.xml"/><Relationship Id="rId139" Type="http://schemas.openxmlformats.org/officeDocument/2006/relationships/tags" Target="../tags/tag644.xml"/><Relationship Id="rId138" Type="http://schemas.openxmlformats.org/officeDocument/2006/relationships/tags" Target="../tags/tag643.xml"/><Relationship Id="rId137" Type="http://schemas.openxmlformats.org/officeDocument/2006/relationships/tags" Target="../tags/tag642.xml"/><Relationship Id="rId136" Type="http://schemas.openxmlformats.org/officeDocument/2006/relationships/tags" Target="../tags/tag641.xml"/><Relationship Id="rId135" Type="http://schemas.openxmlformats.org/officeDocument/2006/relationships/tags" Target="../tags/tag640.xml"/><Relationship Id="rId134" Type="http://schemas.openxmlformats.org/officeDocument/2006/relationships/tags" Target="../tags/tag639.xml"/><Relationship Id="rId133" Type="http://schemas.openxmlformats.org/officeDocument/2006/relationships/tags" Target="../tags/tag638.xml"/><Relationship Id="rId132" Type="http://schemas.openxmlformats.org/officeDocument/2006/relationships/tags" Target="../tags/tag637.xml"/><Relationship Id="rId131" Type="http://schemas.openxmlformats.org/officeDocument/2006/relationships/tags" Target="../tags/tag636.xml"/><Relationship Id="rId130" Type="http://schemas.openxmlformats.org/officeDocument/2006/relationships/tags" Target="../tags/tag635.xml"/><Relationship Id="rId13" Type="http://schemas.openxmlformats.org/officeDocument/2006/relationships/tags" Target="../tags/tag525.xml"/><Relationship Id="rId129" Type="http://schemas.openxmlformats.org/officeDocument/2006/relationships/tags" Target="../tags/tag634.xml"/><Relationship Id="rId128" Type="http://schemas.openxmlformats.org/officeDocument/2006/relationships/tags" Target="../tags/tag633.xml"/><Relationship Id="rId127" Type="http://schemas.openxmlformats.org/officeDocument/2006/relationships/tags" Target="../tags/tag632.xml"/><Relationship Id="rId126" Type="http://schemas.openxmlformats.org/officeDocument/2006/relationships/tags" Target="../tags/tag631.xml"/><Relationship Id="rId125" Type="http://schemas.openxmlformats.org/officeDocument/2006/relationships/tags" Target="../tags/tag630.xml"/><Relationship Id="rId124" Type="http://schemas.openxmlformats.org/officeDocument/2006/relationships/tags" Target="../tags/tag629.xml"/><Relationship Id="rId123" Type="http://schemas.openxmlformats.org/officeDocument/2006/relationships/image" Target="../media/image15.png"/><Relationship Id="rId122" Type="http://schemas.openxmlformats.org/officeDocument/2006/relationships/tags" Target="../tags/tag628.xml"/><Relationship Id="rId121" Type="http://schemas.openxmlformats.org/officeDocument/2006/relationships/image" Target="../media/image14.png"/><Relationship Id="rId120" Type="http://schemas.openxmlformats.org/officeDocument/2006/relationships/tags" Target="../tags/tag627.xml"/><Relationship Id="rId12" Type="http://schemas.openxmlformats.org/officeDocument/2006/relationships/tags" Target="../tags/tag524.xml"/><Relationship Id="rId119" Type="http://schemas.openxmlformats.org/officeDocument/2006/relationships/tags" Target="../tags/tag626.xml"/><Relationship Id="rId118" Type="http://schemas.openxmlformats.org/officeDocument/2006/relationships/image" Target="../media/image13.png"/><Relationship Id="rId117" Type="http://schemas.openxmlformats.org/officeDocument/2006/relationships/tags" Target="../tags/tag625.xml"/><Relationship Id="rId116" Type="http://schemas.openxmlformats.org/officeDocument/2006/relationships/tags" Target="../tags/tag624.xml"/><Relationship Id="rId115" Type="http://schemas.openxmlformats.org/officeDocument/2006/relationships/tags" Target="../tags/tag623.xml"/><Relationship Id="rId114" Type="http://schemas.openxmlformats.org/officeDocument/2006/relationships/tags" Target="../tags/tag622.xml"/><Relationship Id="rId113" Type="http://schemas.openxmlformats.org/officeDocument/2006/relationships/image" Target="../media/image12.png"/><Relationship Id="rId112" Type="http://schemas.openxmlformats.org/officeDocument/2006/relationships/tags" Target="../tags/tag621.xml"/><Relationship Id="rId111" Type="http://schemas.openxmlformats.org/officeDocument/2006/relationships/tags" Target="../tags/tag620.xml"/><Relationship Id="rId110" Type="http://schemas.openxmlformats.org/officeDocument/2006/relationships/tags" Target="../tags/tag619.xml"/><Relationship Id="rId11" Type="http://schemas.openxmlformats.org/officeDocument/2006/relationships/tags" Target="../tags/tag523.xml"/><Relationship Id="rId109" Type="http://schemas.openxmlformats.org/officeDocument/2006/relationships/tags" Target="../tags/tag618.xml"/><Relationship Id="rId108" Type="http://schemas.openxmlformats.org/officeDocument/2006/relationships/tags" Target="../tags/tag617.xml"/><Relationship Id="rId107" Type="http://schemas.openxmlformats.org/officeDocument/2006/relationships/tags" Target="../tags/tag616.xml"/><Relationship Id="rId106" Type="http://schemas.openxmlformats.org/officeDocument/2006/relationships/tags" Target="../tags/tag615.xml"/><Relationship Id="rId105" Type="http://schemas.openxmlformats.org/officeDocument/2006/relationships/tags" Target="../tags/tag614.xml"/><Relationship Id="rId104" Type="http://schemas.openxmlformats.org/officeDocument/2006/relationships/tags" Target="../tags/tag613.xml"/><Relationship Id="rId103" Type="http://schemas.openxmlformats.org/officeDocument/2006/relationships/tags" Target="../tags/tag612.xml"/><Relationship Id="rId102" Type="http://schemas.openxmlformats.org/officeDocument/2006/relationships/tags" Target="../tags/tag611.xml"/><Relationship Id="rId101" Type="http://schemas.openxmlformats.org/officeDocument/2006/relationships/tags" Target="../tags/tag610.xml"/><Relationship Id="rId100" Type="http://schemas.openxmlformats.org/officeDocument/2006/relationships/tags" Target="../tags/tag609.xml"/><Relationship Id="rId10" Type="http://schemas.openxmlformats.org/officeDocument/2006/relationships/tags" Target="../tags/tag522.xml"/><Relationship Id="rId1" Type="http://schemas.openxmlformats.org/officeDocument/2006/relationships/tags" Target="../tags/tag514.xml"/></Relationships>
</file>

<file path=ppt/slides/_rels/slide14.xml.rels><?xml version="1.0" encoding="UTF-8" standalone="yes"?>
<Relationships xmlns="http://schemas.openxmlformats.org/package/2006/relationships"><Relationship Id="rId9" Type="http://schemas.openxmlformats.org/officeDocument/2006/relationships/tags" Target="../tags/tag670.xml"/><Relationship Id="rId8" Type="http://schemas.openxmlformats.org/officeDocument/2006/relationships/tags" Target="../tags/tag669.xml"/><Relationship Id="rId7" Type="http://schemas.openxmlformats.org/officeDocument/2006/relationships/tags" Target="../tags/tag668.xml"/><Relationship Id="rId6" Type="http://schemas.openxmlformats.org/officeDocument/2006/relationships/tags" Target="../tags/tag667.xml"/><Relationship Id="rId54" Type="http://schemas.openxmlformats.org/officeDocument/2006/relationships/notesSlide" Target="../notesSlides/notesSlide14.xml"/><Relationship Id="rId53" Type="http://schemas.openxmlformats.org/officeDocument/2006/relationships/slideLayout" Target="../slideLayouts/slideLayout2.xml"/><Relationship Id="rId52" Type="http://schemas.openxmlformats.org/officeDocument/2006/relationships/tags" Target="../tags/tag709.xml"/><Relationship Id="rId51" Type="http://schemas.openxmlformats.org/officeDocument/2006/relationships/tags" Target="../tags/tag708.xml"/><Relationship Id="rId50" Type="http://schemas.openxmlformats.org/officeDocument/2006/relationships/tags" Target="../tags/tag707.xml"/><Relationship Id="rId5" Type="http://schemas.openxmlformats.org/officeDocument/2006/relationships/tags" Target="../tags/tag666.xml"/><Relationship Id="rId49" Type="http://schemas.openxmlformats.org/officeDocument/2006/relationships/image" Target="../media/image25.png"/><Relationship Id="rId48" Type="http://schemas.openxmlformats.org/officeDocument/2006/relationships/tags" Target="../tags/tag706.xml"/><Relationship Id="rId47" Type="http://schemas.openxmlformats.org/officeDocument/2006/relationships/tags" Target="../tags/tag705.xml"/><Relationship Id="rId46" Type="http://schemas.openxmlformats.org/officeDocument/2006/relationships/image" Target="../media/image24.png"/><Relationship Id="rId45" Type="http://schemas.openxmlformats.org/officeDocument/2006/relationships/tags" Target="../tags/tag704.xml"/><Relationship Id="rId44" Type="http://schemas.openxmlformats.org/officeDocument/2006/relationships/tags" Target="../tags/tag703.xml"/><Relationship Id="rId43" Type="http://schemas.openxmlformats.org/officeDocument/2006/relationships/image" Target="../media/image23.png"/><Relationship Id="rId42" Type="http://schemas.openxmlformats.org/officeDocument/2006/relationships/tags" Target="../tags/tag702.xml"/><Relationship Id="rId41" Type="http://schemas.openxmlformats.org/officeDocument/2006/relationships/tags" Target="../tags/tag701.xml"/><Relationship Id="rId40" Type="http://schemas.openxmlformats.org/officeDocument/2006/relationships/image" Target="../media/image22.png"/><Relationship Id="rId4" Type="http://schemas.openxmlformats.org/officeDocument/2006/relationships/tags" Target="../tags/tag665.xml"/><Relationship Id="rId39" Type="http://schemas.openxmlformats.org/officeDocument/2006/relationships/tags" Target="../tags/tag700.xml"/><Relationship Id="rId38" Type="http://schemas.openxmlformats.org/officeDocument/2006/relationships/tags" Target="../tags/tag699.xml"/><Relationship Id="rId37" Type="http://schemas.openxmlformats.org/officeDocument/2006/relationships/tags" Target="../tags/tag698.xml"/><Relationship Id="rId36" Type="http://schemas.openxmlformats.org/officeDocument/2006/relationships/tags" Target="../tags/tag697.xml"/><Relationship Id="rId35" Type="http://schemas.openxmlformats.org/officeDocument/2006/relationships/tags" Target="../tags/tag696.xml"/><Relationship Id="rId34" Type="http://schemas.openxmlformats.org/officeDocument/2006/relationships/tags" Target="../tags/tag695.xml"/><Relationship Id="rId33" Type="http://schemas.openxmlformats.org/officeDocument/2006/relationships/tags" Target="../tags/tag694.xml"/><Relationship Id="rId32" Type="http://schemas.openxmlformats.org/officeDocument/2006/relationships/tags" Target="../tags/tag693.xml"/><Relationship Id="rId31" Type="http://schemas.openxmlformats.org/officeDocument/2006/relationships/tags" Target="../tags/tag692.xml"/><Relationship Id="rId30" Type="http://schemas.openxmlformats.org/officeDocument/2006/relationships/tags" Target="../tags/tag691.xml"/><Relationship Id="rId3" Type="http://schemas.openxmlformats.org/officeDocument/2006/relationships/tags" Target="../tags/tag664.xml"/><Relationship Id="rId29" Type="http://schemas.openxmlformats.org/officeDocument/2006/relationships/tags" Target="../tags/tag690.xml"/><Relationship Id="rId28" Type="http://schemas.openxmlformats.org/officeDocument/2006/relationships/tags" Target="../tags/tag689.xml"/><Relationship Id="rId27" Type="http://schemas.openxmlformats.org/officeDocument/2006/relationships/tags" Target="../tags/tag688.xml"/><Relationship Id="rId26" Type="http://schemas.openxmlformats.org/officeDocument/2006/relationships/tags" Target="../tags/tag687.xml"/><Relationship Id="rId25" Type="http://schemas.openxmlformats.org/officeDocument/2006/relationships/tags" Target="../tags/tag686.xml"/><Relationship Id="rId24" Type="http://schemas.openxmlformats.org/officeDocument/2006/relationships/tags" Target="../tags/tag685.xml"/><Relationship Id="rId23" Type="http://schemas.openxmlformats.org/officeDocument/2006/relationships/tags" Target="../tags/tag684.xml"/><Relationship Id="rId22" Type="http://schemas.openxmlformats.org/officeDocument/2006/relationships/tags" Target="../tags/tag683.xml"/><Relationship Id="rId21" Type="http://schemas.openxmlformats.org/officeDocument/2006/relationships/tags" Target="../tags/tag682.xml"/><Relationship Id="rId20" Type="http://schemas.openxmlformats.org/officeDocument/2006/relationships/tags" Target="../tags/tag681.xml"/><Relationship Id="rId2" Type="http://schemas.openxmlformats.org/officeDocument/2006/relationships/tags" Target="../tags/tag663.xml"/><Relationship Id="rId19" Type="http://schemas.openxmlformats.org/officeDocument/2006/relationships/tags" Target="../tags/tag680.xml"/><Relationship Id="rId18" Type="http://schemas.openxmlformats.org/officeDocument/2006/relationships/tags" Target="../tags/tag679.xml"/><Relationship Id="rId17" Type="http://schemas.openxmlformats.org/officeDocument/2006/relationships/tags" Target="../tags/tag678.xml"/><Relationship Id="rId16" Type="http://schemas.openxmlformats.org/officeDocument/2006/relationships/tags" Target="../tags/tag677.xml"/><Relationship Id="rId15" Type="http://schemas.openxmlformats.org/officeDocument/2006/relationships/tags" Target="../tags/tag676.xml"/><Relationship Id="rId14" Type="http://schemas.openxmlformats.org/officeDocument/2006/relationships/tags" Target="../tags/tag675.xml"/><Relationship Id="rId13" Type="http://schemas.openxmlformats.org/officeDocument/2006/relationships/tags" Target="../tags/tag674.xml"/><Relationship Id="rId12" Type="http://schemas.openxmlformats.org/officeDocument/2006/relationships/tags" Target="../tags/tag673.xml"/><Relationship Id="rId11" Type="http://schemas.openxmlformats.org/officeDocument/2006/relationships/tags" Target="../tags/tag672.xml"/><Relationship Id="rId10" Type="http://schemas.openxmlformats.org/officeDocument/2006/relationships/tags" Target="../tags/tag671.xml"/><Relationship Id="rId1" Type="http://schemas.openxmlformats.org/officeDocument/2006/relationships/tags" Target="../tags/tag662.xml"/></Relationships>
</file>

<file path=ppt/slides/_rels/slide15.xml.rels><?xml version="1.0" encoding="UTF-8" standalone="yes"?>
<Relationships xmlns="http://schemas.openxmlformats.org/package/2006/relationships"><Relationship Id="rId99" Type="http://schemas.openxmlformats.org/officeDocument/2006/relationships/tags" Target="../tags/tag804.xml"/><Relationship Id="rId98" Type="http://schemas.openxmlformats.org/officeDocument/2006/relationships/tags" Target="../tags/tag803.xml"/><Relationship Id="rId97" Type="http://schemas.openxmlformats.org/officeDocument/2006/relationships/tags" Target="../tags/tag802.xml"/><Relationship Id="rId96" Type="http://schemas.openxmlformats.org/officeDocument/2006/relationships/tags" Target="../tags/tag801.xml"/><Relationship Id="rId95" Type="http://schemas.openxmlformats.org/officeDocument/2006/relationships/tags" Target="../tags/tag800.xml"/><Relationship Id="rId94" Type="http://schemas.openxmlformats.org/officeDocument/2006/relationships/tags" Target="../tags/tag799.xml"/><Relationship Id="rId93" Type="http://schemas.openxmlformats.org/officeDocument/2006/relationships/tags" Target="../tags/tag798.xml"/><Relationship Id="rId92" Type="http://schemas.openxmlformats.org/officeDocument/2006/relationships/tags" Target="../tags/tag797.xml"/><Relationship Id="rId91" Type="http://schemas.openxmlformats.org/officeDocument/2006/relationships/tags" Target="../tags/tag796.xml"/><Relationship Id="rId90" Type="http://schemas.openxmlformats.org/officeDocument/2006/relationships/tags" Target="../tags/tag795.xml"/><Relationship Id="rId9" Type="http://schemas.openxmlformats.org/officeDocument/2006/relationships/tags" Target="../tags/tag717.xml"/><Relationship Id="rId89" Type="http://schemas.openxmlformats.org/officeDocument/2006/relationships/tags" Target="../tags/tag794.xml"/><Relationship Id="rId88" Type="http://schemas.openxmlformats.org/officeDocument/2006/relationships/tags" Target="../tags/tag793.xml"/><Relationship Id="rId87" Type="http://schemas.openxmlformats.org/officeDocument/2006/relationships/tags" Target="../tags/tag792.xml"/><Relationship Id="rId86" Type="http://schemas.openxmlformats.org/officeDocument/2006/relationships/tags" Target="../tags/tag791.xml"/><Relationship Id="rId85" Type="http://schemas.openxmlformats.org/officeDocument/2006/relationships/tags" Target="../tags/tag790.xml"/><Relationship Id="rId84" Type="http://schemas.openxmlformats.org/officeDocument/2006/relationships/tags" Target="../tags/tag789.xml"/><Relationship Id="rId83" Type="http://schemas.openxmlformats.org/officeDocument/2006/relationships/tags" Target="../tags/tag788.xml"/><Relationship Id="rId82" Type="http://schemas.openxmlformats.org/officeDocument/2006/relationships/tags" Target="../tags/tag787.xml"/><Relationship Id="rId81" Type="http://schemas.openxmlformats.org/officeDocument/2006/relationships/tags" Target="../tags/tag786.xml"/><Relationship Id="rId80" Type="http://schemas.openxmlformats.org/officeDocument/2006/relationships/tags" Target="../tags/tag785.xml"/><Relationship Id="rId8" Type="http://schemas.openxmlformats.org/officeDocument/2006/relationships/image" Target="../media/image8.png"/><Relationship Id="rId79" Type="http://schemas.openxmlformats.org/officeDocument/2006/relationships/tags" Target="../tags/tag784.xml"/><Relationship Id="rId78" Type="http://schemas.openxmlformats.org/officeDocument/2006/relationships/tags" Target="../tags/tag783.xml"/><Relationship Id="rId77" Type="http://schemas.openxmlformats.org/officeDocument/2006/relationships/tags" Target="../tags/tag782.xml"/><Relationship Id="rId76" Type="http://schemas.openxmlformats.org/officeDocument/2006/relationships/tags" Target="../tags/tag781.xml"/><Relationship Id="rId75" Type="http://schemas.openxmlformats.org/officeDocument/2006/relationships/tags" Target="../tags/tag780.xml"/><Relationship Id="rId74" Type="http://schemas.openxmlformats.org/officeDocument/2006/relationships/tags" Target="../tags/tag779.xml"/><Relationship Id="rId73" Type="http://schemas.openxmlformats.org/officeDocument/2006/relationships/tags" Target="../tags/tag778.xml"/><Relationship Id="rId72" Type="http://schemas.openxmlformats.org/officeDocument/2006/relationships/tags" Target="../tags/tag777.xml"/><Relationship Id="rId71" Type="http://schemas.openxmlformats.org/officeDocument/2006/relationships/tags" Target="../tags/tag776.xml"/><Relationship Id="rId70" Type="http://schemas.openxmlformats.org/officeDocument/2006/relationships/tags" Target="../tags/tag775.xml"/><Relationship Id="rId7" Type="http://schemas.openxmlformats.org/officeDocument/2006/relationships/tags" Target="../tags/tag716.xml"/><Relationship Id="rId69" Type="http://schemas.openxmlformats.org/officeDocument/2006/relationships/tags" Target="../tags/tag774.xml"/><Relationship Id="rId68" Type="http://schemas.openxmlformats.org/officeDocument/2006/relationships/tags" Target="../tags/tag773.xml"/><Relationship Id="rId67" Type="http://schemas.openxmlformats.org/officeDocument/2006/relationships/tags" Target="../tags/tag772.xml"/><Relationship Id="rId66" Type="http://schemas.openxmlformats.org/officeDocument/2006/relationships/tags" Target="../tags/tag771.xml"/><Relationship Id="rId65" Type="http://schemas.openxmlformats.org/officeDocument/2006/relationships/tags" Target="../tags/tag770.xml"/><Relationship Id="rId64" Type="http://schemas.openxmlformats.org/officeDocument/2006/relationships/tags" Target="../tags/tag769.xml"/><Relationship Id="rId63" Type="http://schemas.openxmlformats.org/officeDocument/2006/relationships/tags" Target="../tags/tag768.xml"/><Relationship Id="rId62" Type="http://schemas.openxmlformats.org/officeDocument/2006/relationships/tags" Target="../tags/tag767.xml"/><Relationship Id="rId61" Type="http://schemas.openxmlformats.org/officeDocument/2006/relationships/tags" Target="../tags/tag766.xml"/><Relationship Id="rId60" Type="http://schemas.openxmlformats.org/officeDocument/2006/relationships/tags" Target="../tags/tag765.xml"/><Relationship Id="rId6" Type="http://schemas.openxmlformats.org/officeDocument/2006/relationships/tags" Target="../tags/tag715.xml"/><Relationship Id="rId59" Type="http://schemas.openxmlformats.org/officeDocument/2006/relationships/tags" Target="../tags/tag764.xml"/><Relationship Id="rId58" Type="http://schemas.openxmlformats.org/officeDocument/2006/relationships/tags" Target="../tags/tag763.xml"/><Relationship Id="rId57" Type="http://schemas.openxmlformats.org/officeDocument/2006/relationships/tags" Target="../tags/tag762.xml"/><Relationship Id="rId56" Type="http://schemas.openxmlformats.org/officeDocument/2006/relationships/tags" Target="../tags/tag761.xml"/><Relationship Id="rId55" Type="http://schemas.openxmlformats.org/officeDocument/2006/relationships/tags" Target="../tags/tag760.xml"/><Relationship Id="rId54" Type="http://schemas.openxmlformats.org/officeDocument/2006/relationships/tags" Target="../tags/tag759.xml"/><Relationship Id="rId53" Type="http://schemas.openxmlformats.org/officeDocument/2006/relationships/tags" Target="../tags/tag758.xml"/><Relationship Id="rId52" Type="http://schemas.openxmlformats.org/officeDocument/2006/relationships/tags" Target="../tags/tag757.xml"/><Relationship Id="rId51" Type="http://schemas.openxmlformats.org/officeDocument/2006/relationships/tags" Target="../tags/tag756.xml"/><Relationship Id="rId50" Type="http://schemas.openxmlformats.org/officeDocument/2006/relationships/tags" Target="../tags/tag755.xml"/><Relationship Id="rId5" Type="http://schemas.openxmlformats.org/officeDocument/2006/relationships/tags" Target="../tags/tag714.xml"/><Relationship Id="rId49" Type="http://schemas.openxmlformats.org/officeDocument/2006/relationships/image" Target="../media/image11.png"/><Relationship Id="rId48" Type="http://schemas.openxmlformats.org/officeDocument/2006/relationships/tags" Target="../tags/tag754.xml"/><Relationship Id="rId47" Type="http://schemas.openxmlformats.org/officeDocument/2006/relationships/tags" Target="../tags/tag753.xml"/><Relationship Id="rId46" Type="http://schemas.openxmlformats.org/officeDocument/2006/relationships/image" Target="../media/image10.png"/><Relationship Id="rId45" Type="http://schemas.openxmlformats.org/officeDocument/2006/relationships/tags" Target="../tags/tag752.xml"/><Relationship Id="rId44" Type="http://schemas.openxmlformats.org/officeDocument/2006/relationships/tags" Target="../tags/tag751.xml"/><Relationship Id="rId43" Type="http://schemas.openxmlformats.org/officeDocument/2006/relationships/tags" Target="../tags/tag750.xml"/><Relationship Id="rId42" Type="http://schemas.openxmlformats.org/officeDocument/2006/relationships/tags" Target="../tags/tag749.xml"/><Relationship Id="rId41" Type="http://schemas.openxmlformats.org/officeDocument/2006/relationships/tags" Target="../tags/tag748.xml"/><Relationship Id="rId40" Type="http://schemas.openxmlformats.org/officeDocument/2006/relationships/tags" Target="../tags/tag747.xml"/><Relationship Id="rId4" Type="http://schemas.openxmlformats.org/officeDocument/2006/relationships/tags" Target="../tags/tag713.xml"/><Relationship Id="rId39" Type="http://schemas.openxmlformats.org/officeDocument/2006/relationships/tags" Target="../tags/tag746.xml"/><Relationship Id="rId38" Type="http://schemas.openxmlformats.org/officeDocument/2006/relationships/tags" Target="../tags/tag745.xml"/><Relationship Id="rId37" Type="http://schemas.openxmlformats.org/officeDocument/2006/relationships/tags" Target="../tags/tag744.xml"/><Relationship Id="rId36" Type="http://schemas.openxmlformats.org/officeDocument/2006/relationships/tags" Target="../tags/tag743.xml"/><Relationship Id="rId35" Type="http://schemas.openxmlformats.org/officeDocument/2006/relationships/tags" Target="../tags/tag742.xml"/><Relationship Id="rId34" Type="http://schemas.openxmlformats.org/officeDocument/2006/relationships/tags" Target="../tags/tag741.xml"/><Relationship Id="rId33" Type="http://schemas.openxmlformats.org/officeDocument/2006/relationships/tags" Target="../tags/tag740.xml"/><Relationship Id="rId32" Type="http://schemas.openxmlformats.org/officeDocument/2006/relationships/tags" Target="../tags/tag739.xml"/><Relationship Id="rId31" Type="http://schemas.openxmlformats.org/officeDocument/2006/relationships/tags" Target="../tags/tag738.xml"/><Relationship Id="rId30" Type="http://schemas.openxmlformats.org/officeDocument/2006/relationships/tags" Target="../tags/tag737.xml"/><Relationship Id="rId3" Type="http://schemas.openxmlformats.org/officeDocument/2006/relationships/tags" Target="../tags/tag712.xml"/><Relationship Id="rId29" Type="http://schemas.openxmlformats.org/officeDocument/2006/relationships/tags" Target="../tags/tag736.xml"/><Relationship Id="rId28" Type="http://schemas.openxmlformats.org/officeDocument/2006/relationships/tags" Target="../tags/tag735.xml"/><Relationship Id="rId27" Type="http://schemas.openxmlformats.org/officeDocument/2006/relationships/tags" Target="../tags/tag734.xml"/><Relationship Id="rId26" Type="http://schemas.openxmlformats.org/officeDocument/2006/relationships/tags" Target="../tags/tag733.xml"/><Relationship Id="rId25" Type="http://schemas.openxmlformats.org/officeDocument/2006/relationships/tags" Target="../tags/tag732.xml"/><Relationship Id="rId24" Type="http://schemas.openxmlformats.org/officeDocument/2006/relationships/image" Target="../media/image9.png"/><Relationship Id="rId23" Type="http://schemas.openxmlformats.org/officeDocument/2006/relationships/tags" Target="../tags/tag731.xml"/><Relationship Id="rId22" Type="http://schemas.openxmlformats.org/officeDocument/2006/relationships/tags" Target="../tags/tag730.xml"/><Relationship Id="rId21" Type="http://schemas.openxmlformats.org/officeDocument/2006/relationships/tags" Target="../tags/tag729.xml"/><Relationship Id="rId20" Type="http://schemas.openxmlformats.org/officeDocument/2006/relationships/tags" Target="../tags/tag728.xml"/><Relationship Id="rId2" Type="http://schemas.openxmlformats.org/officeDocument/2006/relationships/tags" Target="../tags/tag711.xml"/><Relationship Id="rId19" Type="http://schemas.openxmlformats.org/officeDocument/2006/relationships/tags" Target="../tags/tag727.xml"/><Relationship Id="rId18" Type="http://schemas.openxmlformats.org/officeDocument/2006/relationships/tags" Target="../tags/tag726.xml"/><Relationship Id="rId17" Type="http://schemas.openxmlformats.org/officeDocument/2006/relationships/tags" Target="../tags/tag725.xml"/><Relationship Id="rId16" Type="http://schemas.openxmlformats.org/officeDocument/2006/relationships/tags" Target="../tags/tag724.xml"/><Relationship Id="rId159" Type="http://schemas.openxmlformats.org/officeDocument/2006/relationships/notesSlide" Target="../notesSlides/notesSlide15.xml"/><Relationship Id="rId158" Type="http://schemas.openxmlformats.org/officeDocument/2006/relationships/slideLayout" Target="../slideLayouts/slideLayout2.xml"/><Relationship Id="rId157" Type="http://schemas.openxmlformats.org/officeDocument/2006/relationships/tags" Target="../tags/tag858.xml"/><Relationship Id="rId156" Type="http://schemas.openxmlformats.org/officeDocument/2006/relationships/tags" Target="../tags/tag857.xml"/><Relationship Id="rId155" Type="http://schemas.openxmlformats.org/officeDocument/2006/relationships/tags" Target="../tags/tag856.xml"/><Relationship Id="rId154" Type="http://schemas.openxmlformats.org/officeDocument/2006/relationships/tags" Target="../tags/tag855.xml"/><Relationship Id="rId153" Type="http://schemas.openxmlformats.org/officeDocument/2006/relationships/tags" Target="../tags/tag854.xml"/><Relationship Id="rId152" Type="http://schemas.openxmlformats.org/officeDocument/2006/relationships/tags" Target="../tags/tag853.xml"/><Relationship Id="rId151" Type="http://schemas.openxmlformats.org/officeDocument/2006/relationships/tags" Target="../tags/tag852.xml"/><Relationship Id="rId150" Type="http://schemas.openxmlformats.org/officeDocument/2006/relationships/tags" Target="../tags/tag851.xml"/><Relationship Id="rId15" Type="http://schemas.openxmlformats.org/officeDocument/2006/relationships/tags" Target="../tags/tag723.xml"/><Relationship Id="rId149" Type="http://schemas.openxmlformats.org/officeDocument/2006/relationships/tags" Target="../tags/tag850.xml"/><Relationship Id="rId148" Type="http://schemas.openxmlformats.org/officeDocument/2006/relationships/tags" Target="../tags/tag849.xml"/><Relationship Id="rId147" Type="http://schemas.openxmlformats.org/officeDocument/2006/relationships/tags" Target="../tags/tag848.xml"/><Relationship Id="rId146" Type="http://schemas.openxmlformats.org/officeDocument/2006/relationships/tags" Target="../tags/tag847.xml"/><Relationship Id="rId145" Type="http://schemas.openxmlformats.org/officeDocument/2006/relationships/tags" Target="../tags/tag846.xml"/><Relationship Id="rId144" Type="http://schemas.openxmlformats.org/officeDocument/2006/relationships/tags" Target="../tags/tag845.xml"/><Relationship Id="rId143" Type="http://schemas.openxmlformats.org/officeDocument/2006/relationships/tags" Target="../tags/tag844.xml"/><Relationship Id="rId142" Type="http://schemas.openxmlformats.org/officeDocument/2006/relationships/tags" Target="../tags/tag843.xml"/><Relationship Id="rId141" Type="http://schemas.openxmlformats.org/officeDocument/2006/relationships/tags" Target="../tags/tag842.xml"/><Relationship Id="rId140" Type="http://schemas.openxmlformats.org/officeDocument/2006/relationships/tags" Target="../tags/tag841.xml"/><Relationship Id="rId14" Type="http://schemas.openxmlformats.org/officeDocument/2006/relationships/tags" Target="../tags/tag722.xml"/><Relationship Id="rId139" Type="http://schemas.openxmlformats.org/officeDocument/2006/relationships/tags" Target="../tags/tag840.xml"/><Relationship Id="rId138" Type="http://schemas.openxmlformats.org/officeDocument/2006/relationships/tags" Target="../tags/tag839.xml"/><Relationship Id="rId137" Type="http://schemas.openxmlformats.org/officeDocument/2006/relationships/tags" Target="../tags/tag838.xml"/><Relationship Id="rId136" Type="http://schemas.openxmlformats.org/officeDocument/2006/relationships/tags" Target="../tags/tag837.xml"/><Relationship Id="rId135" Type="http://schemas.openxmlformats.org/officeDocument/2006/relationships/tags" Target="../tags/tag836.xml"/><Relationship Id="rId134" Type="http://schemas.openxmlformats.org/officeDocument/2006/relationships/tags" Target="../tags/tag835.xml"/><Relationship Id="rId133" Type="http://schemas.openxmlformats.org/officeDocument/2006/relationships/tags" Target="../tags/tag834.xml"/><Relationship Id="rId132" Type="http://schemas.openxmlformats.org/officeDocument/2006/relationships/tags" Target="../tags/tag833.xml"/><Relationship Id="rId131" Type="http://schemas.openxmlformats.org/officeDocument/2006/relationships/tags" Target="../tags/tag832.xml"/><Relationship Id="rId130" Type="http://schemas.openxmlformats.org/officeDocument/2006/relationships/tags" Target="../tags/tag831.xml"/><Relationship Id="rId13" Type="http://schemas.openxmlformats.org/officeDocument/2006/relationships/tags" Target="../tags/tag721.xml"/><Relationship Id="rId129" Type="http://schemas.openxmlformats.org/officeDocument/2006/relationships/tags" Target="../tags/tag830.xml"/><Relationship Id="rId128" Type="http://schemas.openxmlformats.org/officeDocument/2006/relationships/tags" Target="../tags/tag829.xml"/><Relationship Id="rId127" Type="http://schemas.openxmlformats.org/officeDocument/2006/relationships/tags" Target="../tags/tag828.xml"/><Relationship Id="rId126" Type="http://schemas.openxmlformats.org/officeDocument/2006/relationships/tags" Target="../tags/tag827.xml"/><Relationship Id="rId125" Type="http://schemas.openxmlformats.org/officeDocument/2006/relationships/tags" Target="../tags/tag826.xml"/><Relationship Id="rId124" Type="http://schemas.openxmlformats.org/officeDocument/2006/relationships/tags" Target="../tags/tag825.xml"/><Relationship Id="rId123" Type="http://schemas.openxmlformats.org/officeDocument/2006/relationships/image" Target="../media/image15.png"/><Relationship Id="rId122" Type="http://schemas.openxmlformats.org/officeDocument/2006/relationships/tags" Target="../tags/tag824.xml"/><Relationship Id="rId121" Type="http://schemas.openxmlformats.org/officeDocument/2006/relationships/image" Target="../media/image14.png"/><Relationship Id="rId120" Type="http://schemas.openxmlformats.org/officeDocument/2006/relationships/tags" Target="../tags/tag823.xml"/><Relationship Id="rId12" Type="http://schemas.openxmlformats.org/officeDocument/2006/relationships/tags" Target="../tags/tag720.xml"/><Relationship Id="rId119" Type="http://schemas.openxmlformats.org/officeDocument/2006/relationships/tags" Target="../tags/tag822.xml"/><Relationship Id="rId118" Type="http://schemas.openxmlformats.org/officeDocument/2006/relationships/image" Target="../media/image13.png"/><Relationship Id="rId117" Type="http://schemas.openxmlformats.org/officeDocument/2006/relationships/tags" Target="../tags/tag821.xml"/><Relationship Id="rId116" Type="http://schemas.openxmlformats.org/officeDocument/2006/relationships/tags" Target="../tags/tag820.xml"/><Relationship Id="rId115" Type="http://schemas.openxmlformats.org/officeDocument/2006/relationships/tags" Target="../tags/tag819.xml"/><Relationship Id="rId114" Type="http://schemas.openxmlformats.org/officeDocument/2006/relationships/tags" Target="../tags/tag818.xml"/><Relationship Id="rId113" Type="http://schemas.openxmlformats.org/officeDocument/2006/relationships/image" Target="../media/image12.png"/><Relationship Id="rId112" Type="http://schemas.openxmlformats.org/officeDocument/2006/relationships/tags" Target="../tags/tag817.xml"/><Relationship Id="rId111" Type="http://schemas.openxmlformats.org/officeDocument/2006/relationships/tags" Target="../tags/tag816.xml"/><Relationship Id="rId110" Type="http://schemas.openxmlformats.org/officeDocument/2006/relationships/tags" Target="../tags/tag815.xml"/><Relationship Id="rId11" Type="http://schemas.openxmlformats.org/officeDocument/2006/relationships/tags" Target="../tags/tag719.xml"/><Relationship Id="rId109" Type="http://schemas.openxmlformats.org/officeDocument/2006/relationships/tags" Target="../tags/tag814.xml"/><Relationship Id="rId108" Type="http://schemas.openxmlformats.org/officeDocument/2006/relationships/tags" Target="../tags/tag813.xml"/><Relationship Id="rId107" Type="http://schemas.openxmlformats.org/officeDocument/2006/relationships/tags" Target="../tags/tag812.xml"/><Relationship Id="rId106" Type="http://schemas.openxmlformats.org/officeDocument/2006/relationships/tags" Target="../tags/tag811.xml"/><Relationship Id="rId105" Type="http://schemas.openxmlformats.org/officeDocument/2006/relationships/tags" Target="../tags/tag810.xml"/><Relationship Id="rId104" Type="http://schemas.openxmlformats.org/officeDocument/2006/relationships/tags" Target="../tags/tag809.xml"/><Relationship Id="rId103" Type="http://schemas.openxmlformats.org/officeDocument/2006/relationships/tags" Target="../tags/tag808.xml"/><Relationship Id="rId102" Type="http://schemas.openxmlformats.org/officeDocument/2006/relationships/tags" Target="../tags/tag807.xml"/><Relationship Id="rId101" Type="http://schemas.openxmlformats.org/officeDocument/2006/relationships/tags" Target="../tags/tag806.xml"/><Relationship Id="rId100" Type="http://schemas.openxmlformats.org/officeDocument/2006/relationships/tags" Target="../tags/tag805.xml"/><Relationship Id="rId10" Type="http://schemas.openxmlformats.org/officeDocument/2006/relationships/tags" Target="../tags/tag718.xml"/><Relationship Id="rId1" Type="http://schemas.openxmlformats.org/officeDocument/2006/relationships/tags" Target="../tags/tag710.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860.xml"/><Relationship Id="rId1" Type="http://schemas.openxmlformats.org/officeDocument/2006/relationships/tags" Target="../tags/tag859.xml"/></Relationships>
</file>

<file path=ppt/slides/_rels/slide17.xml.rels><?xml version="1.0" encoding="UTF-8" standalone="yes"?>
<Relationships xmlns="http://schemas.openxmlformats.org/package/2006/relationships"><Relationship Id="rId9" Type="http://schemas.openxmlformats.org/officeDocument/2006/relationships/tags" Target="../tags/tag869.xml"/><Relationship Id="rId8" Type="http://schemas.openxmlformats.org/officeDocument/2006/relationships/tags" Target="../tags/tag868.xml"/><Relationship Id="rId7" Type="http://schemas.openxmlformats.org/officeDocument/2006/relationships/tags" Target="../tags/tag867.xml"/><Relationship Id="rId60" Type="http://schemas.openxmlformats.org/officeDocument/2006/relationships/notesSlide" Target="../notesSlides/notesSlide17.xml"/><Relationship Id="rId6" Type="http://schemas.openxmlformats.org/officeDocument/2006/relationships/tags" Target="../tags/tag866.xml"/><Relationship Id="rId59" Type="http://schemas.openxmlformats.org/officeDocument/2006/relationships/slideLayout" Target="../slideLayouts/slideLayout2.xml"/><Relationship Id="rId58" Type="http://schemas.openxmlformats.org/officeDocument/2006/relationships/tags" Target="../tags/tag917.xml"/><Relationship Id="rId57" Type="http://schemas.openxmlformats.org/officeDocument/2006/relationships/tags" Target="../tags/tag916.xml"/><Relationship Id="rId56" Type="http://schemas.openxmlformats.org/officeDocument/2006/relationships/tags" Target="../tags/tag915.xml"/><Relationship Id="rId55" Type="http://schemas.openxmlformats.org/officeDocument/2006/relationships/tags" Target="../tags/tag914.xml"/><Relationship Id="rId54" Type="http://schemas.openxmlformats.org/officeDocument/2006/relationships/tags" Target="../tags/tag913.xml"/><Relationship Id="rId53" Type="http://schemas.openxmlformats.org/officeDocument/2006/relationships/tags" Target="../tags/tag912.xml"/><Relationship Id="rId52" Type="http://schemas.openxmlformats.org/officeDocument/2006/relationships/tags" Target="../tags/tag911.xml"/><Relationship Id="rId51" Type="http://schemas.openxmlformats.org/officeDocument/2006/relationships/tags" Target="../tags/tag910.xml"/><Relationship Id="rId50" Type="http://schemas.openxmlformats.org/officeDocument/2006/relationships/image" Target="../media/image15.png"/><Relationship Id="rId5" Type="http://schemas.openxmlformats.org/officeDocument/2006/relationships/tags" Target="../tags/tag865.xml"/><Relationship Id="rId49" Type="http://schemas.openxmlformats.org/officeDocument/2006/relationships/tags" Target="../tags/tag909.xml"/><Relationship Id="rId48" Type="http://schemas.openxmlformats.org/officeDocument/2006/relationships/tags" Target="../tags/tag908.xml"/><Relationship Id="rId47" Type="http://schemas.openxmlformats.org/officeDocument/2006/relationships/tags" Target="../tags/tag907.xml"/><Relationship Id="rId46" Type="http://schemas.openxmlformats.org/officeDocument/2006/relationships/tags" Target="../tags/tag906.xml"/><Relationship Id="rId45" Type="http://schemas.openxmlformats.org/officeDocument/2006/relationships/tags" Target="../tags/tag905.xml"/><Relationship Id="rId44" Type="http://schemas.openxmlformats.org/officeDocument/2006/relationships/tags" Target="../tags/tag904.xml"/><Relationship Id="rId43" Type="http://schemas.openxmlformats.org/officeDocument/2006/relationships/tags" Target="../tags/tag903.xml"/><Relationship Id="rId42" Type="http://schemas.openxmlformats.org/officeDocument/2006/relationships/tags" Target="../tags/tag902.xml"/><Relationship Id="rId41" Type="http://schemas.openxmlformats.org/officeDocument/2006/relationships/tags" Target="../tags/tag901.xml"/><Relationship Id="rId40" Type="http://schemas.openxmlformats.org/officeDocument/2006/relationships/tags" Target="../tags/tag900.xml"/><Relationship Id="rId4" Type="http://schemas.openxmlformats.org/officeDocument/2006/relationships/tags" Target="../tags/tag864.xml"/><Relationship Id="rId39" Type="http://schemas.openxmlformats.org/officeDocument/2006/relationships/tags" Target="../tags/tag899.xml"/><Relationship Id="rId38" Type="http://schemas.openxmlformats.org/officeDocument/2006/relationships/tags" Target="../tags/tag898.xml"/><Relationship Id="rId37" Type="http://schemas.openxmlformats.org/officeDocument/2006/relationships/tags" Target="../tags/tag897.xml"/><Relationship Id="rId36" Type="http://schemas.openxmlformats.org/officeDocument/2006/relationships/tags" Target="../tags/tag896.xml"/><Relationship Id="rId35" Type="http://schemas.openxmlformats.org/officeDocument/2006/relationships/tags" Target="../tags/tag895.xml"/><Relationship Id="rId34" Type="http://schemas.openxmlformats.org/officeDocument/2006/relationships/tags" Target="../tags/tag894.xml"/><Relationship Id="rId33" Type="http://schemas.openxmlformats.org/officeDocument/2006/relationships/tags" Target="../tags/tag893.xml"/><Relationship Id="rId32" Type="http://schemas.openxmlformats.org/officeDocument/2006/relationships/tags" Target="../tags/tag892.xml"/><Relationship Id="rId31" Type="http://schemas.openxmlformats.org/officeDocument/2006/relationships/tags" Target="../tags/tag891.xml"/><Relationship Id="rId30" Type="http://schemas.openxmlformats.org/officeDocument/2006/relationships/tags" Target="../tags/tag890.xml"/><Relationship Id="rId3" Type="http://schemas.openxmlformats.org/officeDocument/2006/relationships/tags" Target="../tags/tag863.xml"/><Relationship Id="rId29" Type="http://schemas.openxmlformats.org/officeDocument/2006/relationships/tags" Target="../tags/tag889.xml"/><Relationship Id="rId28" Type="http://schemas.openxmlformats.org/officeDocument/2006/relationships/tags" Target="../tags/tag888.xml"/><Relationship Id="rId27" Type="http://schemas.openxmlformats.org/officeDocument/2006/relationships/tags" Target="../tags/tag887.xml"/><Relationship Id="rId26" Type="http://schemas.openxmlformats.org/officeDocument/2006/relationships/tags" Target="../tags/tag886.xml"/><Relationship Id="rId25" Type="http://schemas.openxmlformats.org/officeDocument/2006/relationships/tags" Target="../tags/tag885.xml"/><Relationship Id="rId24" Type="http://schemas.openxmlformats.org/officeDocument/2006/relationships/tags" Target="../tags/tag884.xml"/><Relationship Id="rId23" Type="http://schemas.openxmlformats.org/officeDocument/2006/relationships/tags" Target="../tags/tag883.xml"/><Relationship Id="rId22" Type="http://schemas.openxmlformats.org/officeDocument/2006/relationships/tags" Target="../tags/tag882.xml"/><Relationship Id="rId21" Type="http://schemas.openxmlformats.org/officeDocument/2006/relationships/tags" Target="../tags/tag881.xml"/><Relationship Id="rId20" Type="http://schemas.openxmlformats.org/officeDocument/2006/relationships/tags" Target="../tags/tag880.xml"/><Relationship Id="rId2" Type="http://schemas.openxmlformats.org/officeDocument/2006/relationships/tags" Target="../tags/tag862.xml"/><Relationship Id="rId19" Type="http://schemas.openxmlformats.org/officeDocument/2006/relationships/tags" Target="../tags/tag879.xml"/><Relationship Id="rId18" Type="http://schemas.openxmlformats.org/officeDocument/2006/relationships/tags" Target="../tags/tag878.xml"/><Relationship Id="rId17" Type="http://schemas.openxmlformats.org/officeDocument/2006/relationships/tags" Target="../tags/tag877.xml"/><Relationship Id="rId16" Type="http://schemas.openxmlformats.org/officeDocument/2006/relationships/tags" Target="../tags/tag876.xml"/><Relationship Id="rId15" Type="http://schemas.openxmlformats.org/officeDocument/2006/relationships/tags" Target="../tags/tag875.xml"/><Relationship Id="rId14" Type="http://schemas.openxmlformats.org/officeDocument/2006/relationships/tags" Target="../tags/tag874.xml"/><Relationship Id="rId13" Type="http://schemas.openxmlformats.org/officeDocument/2006/relationships/tags" Target="../tags/tag873.xml"/><Relationship Id="rId12" Type="http://schemas.openxmlformats.org/officeDocument/2006/relationships/tags" Target="../tags/tag872.xml"/><Relationship Id="rId11" Type="http://schemas.openxmlformats.org/officeDocument/2006/relationships/tags" Target="../tags/tag871.xml"/><Relationship Id="rId10" Type="http://schemas.openxmlformats.org/officeDocument/2006/relationships/tags" Target="../tags/tag870.xml"/><Relationship Id="rId1" Type="http://schemas.openxmlformats.org/officeDocument/2006/relationships/tags" Target="../tags/tag861.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9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9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9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921.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comments" Target="../comments/comment3.xml"/><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99" Type="http://schemas.openxmlformats.org/officeDocument/2006/relationships/tags" Target="../tags/tag97.xml"/><Relationship Id="rId98" Type="http://schemas.openxmlformats.org/officeDocument/2006/relationships/tags" Target="../tags/tag96.xml"/><Relationship Id="rId97" Type="http://schemas.openxmlformats.org/officeDocument/2006/relationships/tags" Target="../tags/tag95.xml"/><Relationship Id="rId96" Type="http://schemas.openxmlformats.org/officeDocument/2006/relationships/tags" Target="../tags/tag94.xml"/><Relationship Id="rId95" Type="http://schemas.openxmlformats.org/officeDocument/2006/relationships/tags" Target="../tags/tag93.xml"/><Relationship Id="rId94" Type="http://schemas.openxmlformats.org/officeDocument/2006/relationships/tags" Target="../tags/tag92.xml"/><Relationship Id="rId93" Type="http://schemas.openxmlformats.org/officeDocument/2006/relationships/tags" Target="../tags/tag91.xml"/><Relationship Id="rId92" Type="http://schemas.openxmlformats.org/officeDocument/2006/relationships/tags" Target="../tags/tag90.xml"/><Relationship Id="rId91" Type="http://schemas.openxmlformats.org/officeDocument/2006/relationships/tags" Target="../tags/tag89.xml"/><Relationship Id="rId90" Type="http://schemas.openxmlformats.org/officeDocument/2006/relationships/tags" Target="../tags/tag88.xml"/><Relationship Id="rId9" Type="http://schemas.openxmlformats.org/officeDocument/2006/relationships/tags" Target="../tags/tag10.xml"/><Relationship Id="rId89" Type="http://schemas.openxmlformats.org/officeDocument/2006/relationships/tags" Target="../tags/tag87.xml"/><Relationship Id="rId88" Type="http://schemas.openxmlformats.org/officeDocument/2006/relationships/tags" Target="../tags/tag86.xml"/><Relationship Id="rId87" Type="http://schemas.openxmlformats.org/officeDocument/2006/relationships/tags" Target="../tags/tag85.xml"/><Relationship Id="rId86" Type="http://schemas.openxmlformats.org/officeDocument/2006/relationships/tags" Target="../tags/tag84.xml"/><Relationship Id="rId85" Type="http://schemas.openxmlformats.org/officeDocument/2006/relationships/tags" Target="../tags/tag83.xml"/><Relationship Id="rId84" Type="http://schemas.openxmlformats.org/officeDocument/2006/relationships/tags" Target="../tags/tag82.xml"/><Relationship Id="rId83" Type="http://schemas.openxmlformats.org/officeDocument/2006/relationships/tags" Target="../tags/tag81.xml"/><Relationship Id="rId82" Type="http://schemas.openxmlformats.org/officeDocument/2006/relationships/tags" Target="../tags/tag80.xml"/><Relationship Id="rId81" Type="http://schemas.openxmlformats.org/officeDocument/2006/relationships/tags" Target="../tags/tag79.xml"/><Relationship Id="rId80" Type="http://schemas.openxmlformats.org/officeDocument/2006/relationships/tags" Target="../tags/tag78.xml"/><Relationship Id="rId8" Type="http://schemas.openxmlformats.org/officeDocument/2006/relationships/image" Target="../media/image8.png"/><Relationship Id="rId79" Type="http://schemas.openxmlformats.org/officeDocument/2006/relationships/tags" Target="../tags/tag77.xml"/><Relationship Id="rId78" Type="http://schemas.openxmlformats.org/officeDocument/2006/relationships/tags" Target="../tags/tag76.xml"/><Relationship Id="rId77" Type="http://schemas.openxmlformats.org/officeDocument/2006/relationships/tags" Target="../tags/tag75.xml"/><Relationship Id="rId76" Type="http://schemas.openxmlformats.org/officeDocument/2006/relationships/tags" Target="../tags/tag74.xml"/><Relationship Id="rId75" Type="http://schemas.openxmlformats.org/officeDocument/2006/relationships/tags" Target="../tags/tag73.xml"/><Relationship Id="rId74" Type="http://schemas.openxmlformats.org/officeDocument/2006/relationships/tags" Target="../tags/tag72.xml"/><Relationship Id="rId73" Type="http://schemas.openxmlformats.org/officeDocument/2006/relationships/tags" Target="../tags/tag71.xml"/><Relationship Id="rId72" Type="http://schemas.openxmlformats.org/officeDocument/2006/relationships/tags" Target="../tags/tag70.xml"/><Relationship Id="rId71" Type="http://schemas.openxmlformats.org/officeDocument/2006/relationships/tags" Target="../tags/tag69.xml"/><Relationship Id="rId70" Type="http://schemas.openxmlformats.org/officeDocument/2006/relationships/tags" Target="../tags/tag68.xml"/><Relationship Id="rId7" Type="http://schemas.openxmlformats.org/officeDocument/2006/relationships/tags" Target="../tags/tag9.xml"/><Relationship Id="rId69" Type="http://schemas.openxmlformats.org/officeDocument/2006/relationships/tags" Target="../tags/tag67.xml"/><Relationship Id="rId68" Type="http://schemas.openxmlformats.org/officeDocument/2006/relationships/tags" Target="../tags/tag66.xml"/><Relationship Id="rId67" Type="http://schemas.openxmlformats.org/officeDocument/2006/relationships/tags" Target="../tags/tag65.xml"/><Relationship Id="rId66" Type="http://schemas.openxmlformats.org/officeDocument/2006/relationships/tags" Target="../tags/tag64.xml"/><Relationship Id="rId65" Type="http://schemas.openxmlformats.org/officeDocument/2006/relationships/tags" Target="../tags/tag63.xml"/><Relationship Id="rId64" Type="http://schemas.openxmlformats.org/officeDocument/2006/relationships/tags" Target="../tags/tag62.xml"/><Relationship Id="rId63" Type="http://schemas.openxmlformats.org/officeDocument/2006/relationships/tags" Target="../tags/tag61.xml"/><Relationship Id="rId62" Type="http://schemas.openxmlformats.org/officeDocument/2006/relationships/tags" Target="../tags/tag60.xml"/><Relationship Id="rId61" Type="http://schemas.openxmlformats.org/officeDocument/2006/relationships/tags" Target="../tags/tag59.xml"/><Relationship Id="rId60" Type="http://schemas.openxmlformats.org/officeDocument/2006/relationships/tags" Target="../tags/tag58.xml"/><Relationship Id="rId6" Type="http://schemas.openxmlformats.org/officeDocument/2006/relationships/tags" Target="../tags/tag8.xml"/><Relationship Id="rId59" Type="http://schemas.openxmlformats.org/officeDocument/2006/relationships/tags" Target="../tags/tag57.xml"/><Relationship Id="rId58" Type="http://schemas.openxmlformats.org/officeDocument/2006/relationships/tags" Target="../tags/tag56.xml"/><Relationship Id="rId57" Type="http://schemas.openxmlformats.org/officeDocument/2006/relationships/tags" Target="../tags/tag55.xml"/><Relationship Id="rId56" Type="http://schemas.openxmlformats.org/officeDocument/2006/relationships/tags" Target="../tags/tag54.xml"/><Relationship Id="rId55" Type="http://schemas.openxmlformats.org/officeDocument/2006/relationships/tags" Target="../tags/tag53.xml"/><Relationship Id="rId54" Type="http://schemas.openxmlformats.org/officeDocument/2006/relationships/tags" Target="../tags/tag52.xml"/><Relationship Id="rId53" Type="http://schemas.openxmlformats.org/officeDocument/2006/relationships/tags" Target="../tags/tag51.xml"/><Relationship Id="rId52" Type="http://schemas.openxmlformats.org/officeDocument/2006/relationships/tags" Target="../tags/tag50.xml"/><Relationship Id="rId51" Type="http://schemas.openxmlformats.org/officeDocument/2006/relationships/tags" Target="../tags/tag49.xml"/><Relationship Id="rId50" Type="http://schemas.openxmlformats.org/officeDocument/2006/relationships/tags" Target="../tags/tag48.xml"/><Relationship Id="rId5" Type="http://schemas.openxmlformats.org/officeDocument/2006/relationships/tags" Target="../tags/tag7.xml"/><Relationship Id="rId49" Type="http://schemas.openxmlformats.org/officeDocument/2006/relationships/image" Target="../media/image11.png"/><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image" Target="../media/image10.png"/><Relationship Id="rId45" Type="http://schemas.openxmlformats.org/officeDocument/2006/relationships/tags" Target="../tags/tag45.xml"/><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6.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5.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image" Target="../media/image9.png"/><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4.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0" Type="http://schemas.openxmlformats.org/officeDocument/2006/relationships/notesSlide" Target="../notesSlides/notesSlide9.xml"/><Relationship Id="rId16" Type="http://schemas.openxmlformats.org/officeDocument/2006/relationships/tags" Target="../tags/tag17.xml"/><Relationship Id="rId159" Type="http://schemas.openxmlformats.org/officeDocument/2006/relationships/slideLayout" Target="../slideLayouts/slideLayout2.xml"/><Relationship Id="rId158" Type="http://schemas.openxmlformats.org/officeDocument/2006/relationships/image" Target="../media/image16.png"/><Relationship Id="rId157" Type="http://schemas.openxmlformats.org/officeDocument/2006/relationships/tags" Target="../tags/tag151.xml"/><Relationship Id="rId156" Type="http://schemas.openxmlformats.org/officeDocument/2006/relationships/tags" Target="../tags/tag150.xml"/><Relationship Id="rId155" Type="http://schemas.openxmlformats.org/officeDocument/2006/relationships/tags" Target="../tags/tag149.xml"/><Relationship Id="rId154" Type="http://schemas.openxmlformats.org/officeDocument/2006/relationships/tags" Target="../tags/tag148.xml"/><Relationship Id="rId153" Type="http://schemas.openxmlformats.org/officeDocument/2006/relationships/tags" Target="../tags/tag147.xml"/><Relationship Id="rId152" Type="http://schemas.openxmlformats.org/officeDocument/2006/relationships/tags" Target="../tags/tag146.xml"/><Relationship Id="rId151" Type="http://schemas.openxmlformats.org/officeDocument/2006/relationships/tags" Target="../tags/tag145.xml"/><Relationship Id="rId150" Type="http://schemas.openxmlformats.org/officeDocument/2006/relationships/tags" Target="../tags/tag144.xml"/><Relationship Id="rId15" Type="http://schemas.openxmlformats.org/officeDocument/2006/relationships/tags" Target="../tags/tag16.xml"/><Relationship Id="rId149" Type="http://schemas.openxmlformats.org/officeDocument/2006/relationships/tags" Target="../tags/tag143.xml"/><Relationship Id="rId148" Type="http://schemas.openxmlformats.org/officeDocument/2006/relationships/tags" Target="../tags/tag142.xml"/><Relationship Id="rId147" Type="http://schemas.openxmlformats.org/officeDocument/2006/relationships/tags" Target="../tags/tag141.xml"/><Relationship Id="rId146" Type="http://schemas.openxmlformats.org/officeDocument/2006/relationships/tags" Target="../tags/tag140.xml"/><Relationship Id="rId145" Type="http://schemas.openxmlformats.org/officeDocument/2006/relationships/tags" Target="../tags/tag139.xml"/><Relationship Id="rId144" Type="http://schemas.openxmlformats.org/officeDocument/2006/relationships/tags" Target="../tags/tag138.xml"/><Relationship Id="rId143" Type="http://schemas.openxmlformats.org/officeDocument/2006/relationships/tags" Target="../tags/tag137.xml"/><Relationship Id="rId142" Type="http://schemas.openxmlformats.org/officeDocument/2006/relationships/tags" Target="../tags/tag136.xml"/><Relationship Id="rId141" Type="http://schemas.openxmlformats.org/officeDocument/2006/relationships/tags" Target="../tags/tag135.xml"/><Relationship Id="rId140" Type="http://schemas.openxmlformats.org/officeDocument/2006/relationships/tags" Target="../tags/tag134.xml"/><Relationship Id="rId14" Type="http://schemas.openxmlformats.org/officeDocument/2006/relationships/tags" Target="../tags/tag15.xml"/><Relationship Id="rId139" Type="http://schemas.openxmlformats.org/officeDocument/2006/relationships/tags" Target="../tags/tag133.xml"/><Relationship Id="rId138" Type="http://schemas.openxmlformats.org/officeDocument/2006/relationships/tags" Target="../tags/tag132.xml"/><Relationship Id="rId137" Type="http://schemas.openxmlformats.org/officeDocument/2006/relationships/tags" Target="../tags/tag131.xml"/><Relationship Id="rId136" Type="http://schemas.openxmlformats.org/officeDocument/2006/relationships/tags" Target="../tags/tag130.xml"/><Relationship Id="rId135" Type="http://schemas.openxmlformats.org/officeDocument/2006/relationships/tags" Target="../tags/tag129.xml"/><Relationship Id="rId134" Type="http://schemas.openxmlformats.org/officeDocument/2006/relationships/tags" Target="../tags/tag128.xml"/><Relationship Id="rId133" Type="http://schemas.openxmlformats.org/officeDocument/2006/relationships/tags" Target="../tags/tag127.xml"/><Relationship Id="rId132" Type="http://schemas.openxmlformats.org/officeDocument/2006/relationships/tags" Target="../tags/tag126.xml"/><Relationship Id="rId131" Type="http://schemas.openxmlformats.org/officeDocument/2006/relationships/tags" Target="../tags/tag125.xml"/><Relationship Id="rId130" Type="http://schemas.openxmlformats.org/officeDocument/2006/relationships/tags" Target="../tags/tag124.xml"/><Relationship Id="rId13" Type="http://schemas.openxmlformats.org/officeDocument/2006/relationships/tags" Target="../tags/tag14.xml"/><Relationship Id="rId129" Type="http://schemas.openxmlformats.org/officeDocument/2006/relationships/tags" Target="../tags/tag123.xml"/><Relationship Id="rId128" Type="http://schemas.openxmlformats.org/officeDocument/2006/relationships/tags" Target="../tags/tag122.xml"/><Relationship Id="rId127" Type="http://schemas.openxmlformats.org/officeDocument/2006/relationships/tags" Target="../tags/tag121.xml"/><Relationship Id="rId126" Type="http://schemas.openxmlformats.org/officeDocument/2006/relationships/tags" Target="../tags/tag120.xml"/><Relationship Id="rId125" Type="http://schemas.openxmlformats.org/officeDocument/2006/relationships/tags" Target="../tags/tag119.xml"/><Relationship Id="rId124" Type="http://schemas.openxmlformats.org/officeDocument/2006/relationships/tags" Target="../tags/tag118.xml"/><Relationship Id="rId123" Type="http://schemas.openxmlformats.org/officeDocument/2006/relationships/image" Target="../media/image15.png"/><Relationship Id="rId122" Type="http://schemas.openxmlformats.org/officeDocument/2006/relationships/tags" Target="../tags/tag117.xml"/><Relationship Id="rId121" Type="http://schemas.openxmlformats.org/officeDocument/2006/relationships/image" Target="../media/image14.png"/><Relationship Id="rId120" Type="http://schemas.openxmlformats.org/officeDocument/2006/relationships/tags" Target="../tags/tag116.xml"/><Relationship Id="rId12" Type="http://schemas.openxmlformats.org/officeDocument/2006/relationships/tags" Target="../tags/tag13.xml"/><Relationship Id="rId119" Type="http://schemas.openxmlformats.org/officeDocument/2006/relationships/tags" Target="../tags/tag115.xml"/><Relationship Id="rId118" Type="http://schemas.openxmlformats.org/officeDocument/2006/relationships/image" Target="../media/image13.png"/><Relationship Id="rId117" Type="http://schemas.openxmlformats.org/officeDocument/2006/relationships/tags" Target="../tags/tag114.xml"/><Relationship Id="rId116" Type="http://schemas.openxmlformats.org/officeDocument/2006/relationships/tags" Target="../tags/tag113.xml"/><Relationship Id="rId115" Type="http://schemas.openxmlformats.org/officeDocument/2006/relationships/tags" Target="../tags/tag112.xml"/><Relationship Id="rId114" Type="http://schemas.openxmlformats.org/officeDocument/2006/relationships/tags" Target="../tags/tag111.xml"/><Relationship Id="rId113" Type="http://schemas.openxmlformats.org/officeDocument/2006/relationships/image" Target="../media/image12.png"/><Relationship Id="rId112" Type="http://schemas.openxmlformats.org/officeDocument/2006/relationships/tags" Target="../tags/tag110.xml"/><Relationship Id="rId111" Type="http://schemas.openxmlformats.org/officeDocument/2006/relationships/tags" Target="../tags/tag109.xml"/><Relationship Id="rId110" Type="http://schemas.openxmlformats.org/officeDocument/2006/relationships/tags" Target="../tags/tag108.xml"/><Relationship Id="rId11" Type="http://schemas.openxmlformats.org/officeDocument/2006/relationships/tags" Target="../tags/tag12.xml"/><Relationship Id="rId109" Type="http://schemas.openxmlformats.org/officeDocument/2006/relationships/tags" Target="../tags/tag107.xml"/><Relationship Id="rId108" Type="http://schemas.openxmlformats.org/officeDocument/2006/relationships/tags" Target="../tags/tag106.xml"/><Relationship Id="rId107" Type="http://schemas.openxmlformats.org/officeDocument/2006/relationships/tags" Target="../tags/tag105.xml"/><Relationship Id="rId106" Type="http://schemas.openxmlformats.org/officeDocument/2006/relationships/tags" Target="../tags/tag104.xml"/><Relationship Id="rId105" Type="http://schemas.openxmlformats.org/officeDocument/2006/relationships/tags" Target="../tags/tag103.xml"/><Relationship Id="rId104" Type="http://schemas.openxmlformats.org/officeDocument/2006/relationships/tags" Target="../tags/tag102.xml"/><Relationship Id="rId103" Type="http://schemas.openxmlformats.org/officeDocument/2006/relationships/tags" Target="../tags/tag101.xml"/><Relationship Id="rId102" Type="http://schemas.openxmlformats.org/officeDocument/2006/relationships/tags" Target="../tags/tag100.xml"/><Relationship Id="rId101" Type="http://schemas.openxmlformats.org/officeDocument/2006/relationships/tags" Target="../tags/tag99.xml"/><Relationship Id="rId100" Type="http://schemas.openxmlformats.org/officeDocument/2006/relationships/tags" Target="../tags/tag98.xml"/><Relationship Id="rId10" Type="http://schemas.openxmlformats.org/officeDocument/2006/relationships/tags" Target="../tags/tag11.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6419850" y="327025"/>
            <a:ext cx="2138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309" tIns="39153" rIns="78309" bIns="39153">
            <a:spAutoFit/>
          </a:bodyPr>
          <a:lstStyle>
            <a:lvl1pPr defTabSz="784225">
              <a:lnSpc>
                <a:spcPct val="140000"/>
              </a:lnSpc>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1pPr>
            <a:lvl2pPr marL="742950" indent="-285750" defTabSz="784225">
              <a:lnSpc>
                <a:spcPct val="140000"/>
              </a:lnSpc>
              <a:buChar char="–"/>
              <a:defRPr sz="1900">
                <a:solidFill>
                  <a:schemeClr val="tx1"/>
                </a:solidFill>
                <a:latin typeface="Arial" panose="020B0604020202020204" pitchFamily="34" charset="0"/>
                <a:ea typeface="宋体" panose="02010600030101010101" pitchFamily="2" charset="-122"/>
              </a:defRPr>
            </a:lvl2pPr>
            <a:lvl3pPr marL="1143000" indent="-228600" defTabSz="784225">
              <a:lnSpc>
                <a:spcPct val="140000"/>
              </a:lnSpc>
              <a:buChar char="•"/>
              <a:defRPr sz="1900">
                <a:solidFill>
                  <a:schemeClr val="tx1"/>
                </a:solidFill>
                <a:latin typeface="Arial" panose="020B0604020202020204" pitchFamily="34" charset="0"/>
                <a:ea typeface="宋体" panose="02010600030101010101" pitchFamily="2" charset="-122"/>
              </a:defRPr>
            </a:lvl3pPr>
            <a:lvl4pPr marL="1600200" indent="-228600" defTabSz="784225">
              <a:lnSpc>
                <a:spcPct val="140000"/>
              </a:lnSpc>
              <a:buChar char="–"/>
              <a:defRPr sz="1900">
                <a:solidFill>
                  <a:schemeClr val="tx1"/>
                </a:solidFill>
                <a:latin typeface="Arial" panose="020B0604020202020204" pitchFamily="34" charset="0"/>
                <a:ea typeface="宋体" panose="02010600030101010101" pitchFamily="2" charset="-122"/>
              </a:defRPr>
            </a:lvl4pPr>
            <a:lvl5pPr marL="2057400" indent="-228600" defTabSz="784225">
              <a:lnSpc>
                <a:spcPct val="140000"/>
              </a:lnSpc>
              <a:buChar char="»"/>
              <a:defRPr sz="19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9pPr>
          </a:lstStyle>
          <a:p>
            <a:pPr>
              <a:lnSpc>
                <a:spcPct val="100000"/>
              </a:lnSpc>
              <a:buFontTx/>
              <a:buNone/>
            </a:pPr>
            <a:r>
              <a:rPr lang="en-US" altLang="zh-CN" sz="1500" b="0" dirty="0">
                <a:solidFill>
                  <a:srgbClr val="666666"/>
                </a:solidFill>
                <a:latin typeface="FrutigerNext LT Regular" panose="020B0503040504020204" pitchFamily="34" charset="0"/>
                <a:ea typeface="MS PGothic" panose="020B0600070205080204" pitchFamily="34" charset="-128"/>
              </a:rPr>
              <a:t>Security Level</a:t>
            </a:r>
            <a:r>
              <a:rPr lang="zh-CN" altLang="en-US" sz="1500" b="0" dirty="0">
                <a:solidFill>
                  <a:srgbClr val="666666"/>
                </a:solidFill>
                <a:latin typeface="FrutigerNext LT Regular" panose="020B0503040504020204" pitchFamily="34" charset="0"/>
                <a:ea typeface="MS PGothic" panose="020B0600070205080204" pitchFamily="34" charset="-128"/>
              </a:rPr>
              <a:t>：</a:t>
            </a:r>
            <a:r>
              <a:rPr lang="en-US" altLang="zh-CN" sz="1500" b="0" dirty="0">
                <a:solidFill>
                  <a:srgbClr val="666666"/>
                </a:solidFill>
                <a:latin typeface="FrutigerNext LT Regular" panose="020B0503040504020204" pitchFamily="34" charset="0"/>
                <a:ea typeface="MS PGothic" panose="020B0600070205080204" pitchFamily="34" charset="-128"/>
              </a:rPr>
              <a:t>Internal </a:t>
            </a:r>
            <a:endParaRPr lang="en-US" altLang="zh-CN" sz="1500" b="0" dirty="0">
              <a:solidFill>
                <a:srgbClr val="666666"/>
              </a:solidFill>
              <a:latin typeface="FrutigerNext LT Regular" panose="020B0503040504020204" pitchFamily="34" charset="0"/>
              <a:ea typeface="MS PGothic" panose="020B0600070205080204" pitchFamily="34" charset="-128"/>
            </a:endParaRPr>
          </a:p>
        </p:txBody>
      </p:sp>
      <p:sp>
        <p:nvSpPr>
          <p:cNvPr id="5124" name="Rectangle 6"/>
          <p:cNvSpPr>
            <a:spLocks noChangeArrowheads="1"/>
          </p:cNvSpPr>
          <p:nvPr/>
        </p:nvSpPr>
        <p:spPr bwMode="auto">
          <a:xfrm>
            <a:off x="107504" y="1772816"/>
            <a:ext cx="6588224" cy="1373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522" tIns="41261" rIns="82522" bIns="41261">
            <a:spAutoFit/>
          </a:bodyPr>
          <a:lstStyle>
            <a:lvl1pPr>
              <a:lnSpc>
                <a:spcPct val="140000"/>
              </a:lnSpc>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1pPr>
            <a:lvl2pPr marL="742950" indent="-285750">
              <a:lnSpc>
                <a:spcPct val="140000"/>
              </a:lnSpc>
              <a:buChar char="–"/>
              <a:defRPr sz="1900">
                <a:solidFill>
                  <a:schemeClr val="tx1"/>
                </a:solidFill>
                <a:latin typeface="Arial" panose="020B0604020202020204" pitchFamily="34" charset="0"/>
                <a:ea typeface="宋体" panose="02010600030101010101" pitchFamily="2" charset="-122"/>
              </a:defRPr>
            </a:lvl2pPr>
            <a:lvl3pPr marL="1143000" indent="-228600">
              <a:lnSpc>
                <a:spcPct val="140000"/>
              </a:lnSpc>
              <a:buChar char="•"/>
              <a:defRPr sz="1900">
                <a:solidFill>
                  <a:schemeClr val="tx1"/>
                </a:solidFill>
                <a:latin typeface="Arial" panose="020B0604020202020204" pitchFamily="34" charset="0"/>
                <a:ea typeface="宋体" panose="02010600030101010101" pitchFamily="2" charset="-122"/>
              </a:defRPr>
            </a:lvl3pPr>
            <a:lvl4pPr marL="1600200" indent="-228600">
              <a:lnSpc>
                <a:spcPct val="140000"/>
              </a:lnSpc>
              <a:buChar char="–"/>
              <a:defRPr sz="1900">
                <a:solidFill>
                  <a:schemeClr val="tx1"/>
                </a:solidFill>
                <a:latin typeface="Arial" panose="020B0604020202020204" pitchFamily="34" charset="0"/>
                <a:ea typeface="宋体" panose="02010600030101010101" pitchFamily="2" charset="-122"/>
              </a:defRPr>
            </a:lvl4pPr>
            <a:lvl5pPr marL="2057400" indent="-228600">
              <a:lnSpc>
                <a:spcPct val="140000"/>
              </a:lnSpc>
              <a:buChar char="»"/>
              <a:defRPr sz="19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9pPr>
          </a:lstStyle>
          <a:p>
            <a:pPr algn="ctr">
              <a:lnSpc>
                <a:spcPct val="100000"/>
              </a:lnSpc>
              <a:buFontTx/>
              <a:buNone/>
            </a:pPr>
            <a:r>
              <a:rPr lang="en-US" altLang="zh-CN" sz="2800" dirty="0">
                <a:ea typeface="楷体_GB2312" pitchFamily="49" charset="-122"/>
              </a:rPr>
              <a:t>IDEA</a:t>
            </a:r>
            <a:endParaRPr lang="en-US" altLang="zh-CN" sz="2800" dirty="0">
              <a:ea typeface="楷体_GB2312" pitchFamily="49" charset="-122"/>
            </a:endParaRPr>
          </a:p>
          <a:p>
            <a:pPr algn="ctr">
              <a:lnSpc>
                <a:spcPct val="100000"/>
              </a:lnSpc>
              <a:buFontTx/>
              <a:buNone/>
            </a:pPr>
            <a:r>
              <a:rPr lang="zh-CN" altLang="en-US" sz="2800" dirty="0">
                <a:ea typeface="楷体_GB2312" pitchFamily="49" charset="-122"/>
              </a:rPr>
              <a:t>一种</a:t>
            </a:r>
            <a:r>
              <a:rPr lang="zh-CN" sz="2800" dirty="0">
                <a:ea typeface="楷体_GB2312" pitchFamily="49" charset="-122"/>
              </a:rPr>
              <a:t>顾及地学异质性联邦学习的</a:t>
            </a:r>
            <a:endParaRPr lang="zh-CN" sz="2800" dirty="0">
              <a:ea typeface="楷体_GB2312" pitchFamily="49" charset="-122"/>
            </a:endParaRPr>
          </a:p>
          <a:p>
            <a:pPr algn="ctr">
              <a:lnSpc>
                <a:spcPct val="100000"/>
              </a:lnSpc>
              <a:buFontTx/>
              <a:buNone/>
            </a:pPr>
            <a:r>
              <a:rPr lang="zh-CN" sz="2800" dirty="0">
                <a:ea typeface="楷体_GB2312" pitchFamily="49" charset="-122"/>
              </a:rPr>
              <a:t>隐私保护遥感语义分割</a:t>
            </a:r>
            <a:r>
              <a:rPr lang="zh-CN" altLang="en-US" sz="2800" dirty="0">
                <a:ea typeface="楷体_GB2312" pitchFamily="49" charset="-122"/>
              </a:rPr>
              <a:t>方法</a:t>
            </a:r>
            <a:endParaRPr lang="zh-CN" altLang="en-US" sz="2800" dirty="0">
              <a:latin typeface="FrutigerNext LT Regular" panose="020B050304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205850" y="33329"/>
            <a:ext cx="8064500" cy="633412"/>
          </a:xfrm>
          <a:prstGeom prst="rect">
            <a:avLst/>
          </a:prstGeom>
          <a:noFill/>
          <a:ln>
            <a:noFill/>
          </a:ln>
        </p:spPr>
        <p:txBody>
          <a:bodyPr vert="horz" wrap="square" lIns="78270" tIns="39135" rIns="78270" bIns="39135" numCol="1" anchor="ctr" anchorCtr="0" compatLnSpc="1"/>
          <a:lst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a:lstStyle>
          <a:p>
            <a:r>
              <a:rPr lang="zh-CN" altLang="en-US" dirty="0">
                <a:sym typeface="+mn-ea"/>
              </a:rPr>
              <a:t>关键模块</a:t>
            </a:r>
            <a:r>
              <a:rPr lang="en-US" altLang="zh-CN" dirty="0">
                <a:sym typeface="+mn-ea"/>
              </a:rPr>
              <a:t>1</a:t>
            </a:r>
            <a:r>
              <a:rPr lang="zh-CN" altLang="en-US" dirty="0">
                <a:sym typeface="+mn-ea"/>
              </a:rPr>
              <a:t>：全局特征扩展模块</a:t>
            </a:r>
            <a:endParaRPr lang="zh-CN" altLang="en-US" dirty="0"/>
          </a:p>
        </p:txBody>
      </p:sp>
      <p:grpSp>
        <p:nvGrpSpPr>
          <p:cNvPr id="2" name="组合 1"/>
          <p:cNvGrpSpPr/>
          <p:nvPr/>
        </p:nvGrpSpPr>
        <p:grpSpPr>
          <a:xfrm>
            <a:off x="137795" y="928370"/>
            <a:ext cx="4613910" cy="2855595"/>
            <a:chOff x="964" y="1520"/>
            <a:chExt cx="7266" cy="4497"/>
          </a:xfrm>
        </p:grpSpPr>
        <p:sp>
          <p:nvSpPr>
            <p:cNvPr id="337" name="直角三角形 336"/>
            <p:cNvSpPr/>
            <p:nvPr>
              <p:custDataLst>
                <p:tags r:id="rId1"/>
              </p:custDataLst>
            </p:nvPr>
          </p:nvSpPr>
          <p:spPr>
            <a:xfrm>
              <a:off x="5330" y="2389"/>
              <a:ext cx="1353" cy="361"/>
            </a:xfrm>
            <a:prstGeom prst="rtTriangle">
              <a:avLst/>
            </a:prstGeom>
            <a:noFill/>
            <a:ln w="12700" cap="flat" cmpd="sng" algn="ctr">
              <a:solidFill>
                <a:srgbClr val="A7B3CC"/>
              </a:solidFill>
              <a:prstDash val="dash"/>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38" name="矩形: 圆角 194"/>
            <p:cNvSpPr/>
            <p:nvPr>
              <p:custDataLst>
                <p:tags r:id="rId2"/>
              </p:custDataLst>
            </p:nvPr>
          </p:nvSpPr>
          <p:spPr>
            <a:xfrm>
              <a:off x="1146" y="2735"/>
              <a:ext cx="6910" cy="3282"/>
            </a:xfrm>
            <a:prstGeom prst="roundRect">
              <a:avLst>
                <a:gd name="adj" fmla="val 6046"/>
              </a:avLst>
            </a:prstGeom>
            <a:solidFill>
              <a:srgbClr val="FAF8F2"/>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grpSp>
          <p:nvGrpSpPr>
            <p:cNvPr id="341" name="组合 340"/>
            <p:cNvGrpSpPr/>
            <p:nvPr/>
          </p:nvGrpSpPr>
          <p:grpSpPr>
            <a:xfrm rot="0">
              <a:off x="993" y="1520"/>
              <a:ext cx="7237" cy="1011"/>
              <a:chOff x="497" y="7017"/>
              <a:chExt cx="10727" cy="1879"/>
            </a:xfrm>
          </p:grpSpPr>
          <p:pic>
            <p:nvPicPr>
              <p:cNvPr id="342" name="图片 341" descr="/Users/tanjieyi/Desktop/未标题-1.png未标题-1"/>
              <p:cNvPicPr>
                <a:picLocks noChangeAspect="1"/>
              </p:cNvPicPr>
              <p:nvPr>
                <p:custDataLst>
                  <p:tags r:id="rId3"/>
                </p:custDataLst>
              </p:nvPr>
            </p:nvPicPr>
            <p:blipFill rotWithShape="1">
              <a:blip r:embed="rId4">
                <a:duotone>
                  <a:srgbClr val="5B9BD5">
                    <a:shade val="45000"/>
                    <a:satMod val="135000"/>
                  </a:srgbClr>
                  <a:prstClr val="white"/>
                </a:duotone>
              </a:blip>
              <a:srcRect/>
              <a:stretch>
                <a:fillRect/>
              </a:stretch>
            </p:blipFill>
            <p:spPr>
              <a:xfrm>
                <a:off x="1695" y="7736"/>
                <a:ext cx="1081" cy="1160"/>
              </a:xfrm>
              <a:prstGeom prst="rect">
                <a:avLst/>
              </a:prstGeom>
            </p:spPr>
          </p:pic>
          <p:pic>
            <p:nvPicPr>
              <p:cNvPr id="343" name="图片 342" descr="/Users/tanjieyi/Desktop/未标题-1.png未标题-1"/>
              <p:cNvPicPr>
                <a:picLocks noChangeAspect="1"/>
              </p:cNvPicPr>
              <p:nvPr>
                <p:custDataLst>
                  <p:tags r:id="rId5"/>
                </p:custDataLst>
              </p:nvPr>
            </p:nvPicPr>
            <p:blipFill rotWithShape="1">
              <a:blip r:embed="rId4">
                <a:duotone>
                  <a:srgbClr val="5B9BD5">
                    <a:shade val="45000"/>
                    <a:satMod val="135000"/>
                  </a:srgbClr>
                  <a:prstClr val="white"/>
                </a:duotone>
              </a:blip>
              <a:srcRect/>
              <a:stretch>
                <a:fillRect/>
              </a:stretch>
            </p:blipFill>
            <p:spPr>
              <a:xfrm>
                <a:off x="5642" y="7736"/>
                <a:ext cx="1081" cy="1160"/>
              </a:xfrm>
              <a:prstGeom prst="rect">
                <a:avLst/>
              </a:prstGeom>
            </p:spPr>
          </p:pic>
          <p:pic>
            <p:nvPicPr>
              <p:cNvPr id="344" name="图片 343" descr="/Users/tanjieyi/Desktop/未标题-1.png未标题-1"/>
              <p:cNvPicPr>
                <a:picLocks noChangeAspect="1"/>
              </p:cNvPicPr>
              <p:nvPr>
                <p:custDataLst>
                  <p:tags r:id="rId6"/>
                </p:custDataLst>
              </p:nvPr>
            </p:nvPicPr>
            <p:blipFill rotWithShape="1">
              <a:blip r:embed="rId4">
                <a:duotone>
                  <a:srgbClr val="5B9BD5">
                    <a:shade val="45000"/>
                    <a:satMod val="135000"/>
                  </a:srgbClr>
                  <a:prstClr val="white"/>
                </a:duotone>
              </a:blip>
              <a:srcRect/>
              <a:stretch>
                <a:fillRect/>
              </a:stretch>
            </p:blipFill>
            <p:spPr>
              <a:xfrm>
                <a:off x="8937" y="7736"/>
                <a:ext cx="1081" cy="1160"/>
              </a:xfrm>
              <a:prstGeom prst="rect">
                <a:avLst/>
              </a:prstGeom>
            </p:spPr>
          </p:pic>
          <p:sp>
            <p:nvSpPr>
              <p:cNvPr id="345" name="文本框 344"/>
              <p:cNvSpPr txBox="1"/>
              <p:nvPr>
                <p:custDataLst>
                  <p:tags r:id="rId7"/>
                </p:custDataLst>
              </p:nvPr>
            </p:nvSpPr>
            <p:spPr>
              <a:xfrm>
                <a:off x="3387" y="7850"/>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6" name="文本框 345"/>
              <p:cNvSpPr txBox="1"/>
              <p:nvPr>
                <p:custDataLst>
                  <p:tags r:id="rId8"/>
                </p:custDataLst>
              </p:nvPr>
            </p:nvSpPr>
            <p:spPr>
              <a:xfrm>
                <a:off x="6870" y="7941"/>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7" name="文本框 346"/>
              <p:cNvSpPr txBox="1"/>
              <p:nvPr>
                <p:custDataLst>
                  <p:tags r:id="rId9"/>
                </p:custDataLst>
              </p:nvPr>
            </p:nvSpPr>
            <p:spPr>
              <a:xfrm>
                <a:off x="497"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1</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0" name="文本框 349"/>
              <p:cNvSpPr txBox="1"/>
              <p:nvPr>
                <p:custDataLst>
                  <p:tags r:id="rId10"/>
                </p:custDataLst>
              </p:nvPr>
            </p:nvSpPr>
            <p:spPr>
              <a:xfrm>
                <a:off x="4414"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m</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1" name="文本框 350"/>
              <p:cNvSpPr txBox="1"/>
              <p:nvPr>
                <p:custDataLst>
                  <p:tags r:id="rId11"/>
                </p:custDataLst>
              </p:nvPr>
            </p:nvSpPr>
            <p:spPr>
              <a:xfrm>
                <a:off x="7751"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n</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52" name="组合 351"/>
            <p:cNvGrpSpPr/>
            <p:nvPr/>
          </p:nvGrpSpPr>
          <p:grpSpPr>
            <a:xfrm rot="0">
              <a:off x="4011" y="4734"/>
              <a:ext cx="1060" cy="820"/>
              <a:chOff x="11060" y="3643"/>
              <a:chExt cx="1083" cy="978"/>
            </a:xfrm>
          </p:grpSpPr>
          <p:sp>
            <p:nvSpPr>
              <p:cNvPr id="353" name="矩形 352"/>
              <p:cNvSpPr/>
              <p:nvPr>
                <p:custDataLst>
                  <p:tags r:id="rId12"/>
                </p:custDataLst>
              </p:nvPr>
            </p:nvSpPr>
            <p:spPr>
              <a:xfrm>
                <a:off x="11060" y="3643"/>
                <a:ext cx="600" cy="978"/>
              </a:xfrm>
              <a:prstGeom prst="rect">
                <a:avLst/>
              </a:prstGeom>
              <a:solidFill>
                <a:srgbClr val="BED7ED"/>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4" name="矩形 353"/>
              <p:cNvSpPr/>
              <p:nvPr>
                <p:custDataLst>
                  <p:tags r:id="rId13"/>
                </p:custDataLst>
              </p:nvPr>
            </p:nvSpPr>
            <p:spPr>
              <a:xfrm>
                <a:off x="11181" y="3643"/>
                <a:ext cx="600" cy="978"/>
              </a:xfrm>
              <a:prstGeom prst="rect">
                <a:avLst/>
              </a:prstGeom>
              <a:solidFill>
                <a:srgbClr val="E7F3FC"/>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5" name="矩形 354"/>
              <p:cNvSpPr/>
              <p:nvPr>
                <p:custDataLst>
                  <p:tags r:id="rId14"/>
                </p:custDataLst>
              </p:nvPr>
            </p:nvSpPr>
            <p:spPr>
              <a:xfrm>
                <a:off x="11302" y="3643"/>
                <a:ext cx="600" cy="978"/>
              </a:xfrm>
              <a:prstGeom prst="rect">
                <a:avLst/>
              </a:prstGeom>
              <a:solidFill>
                <a:srgbClr val="F4B180"/>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6" name="矩形 355"/>
              <p:cNvSpPr/>
              <p:nvPr>
                <p:custDataLst>
                  <p:tags r:id="rId15"/>
                </p:custDataLst>
              </p:nvPr>
            </p:nvSpPr>
            <p:spPr>
              <a:xfrm>
                <a:off x="11543" y="3643"/>
                <a:ext cx="600" cy="978"/>
              </a:xfrm>
              <a:prstGeom prst="rect">
                <a:avLst/>
              </a:prstGeom>
              <a:solidFill>
                <a:srgbClr val="FEE29F"/>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7" name="文本框 356"/>
              <p:cNvSpPr txBox="1"/>
              <p:nvPr>
                <p:custDataLst>
                  <p:tags r:id="rId16"/>
                </p:custDataLst>
              </p:nvPr>
            </p:nvSpPr>
            <p:spPr>
              <a:xfrm>
                <a:off x="11225" y="3984"/>
                <a:ext cx="601" cy="402"/>
              </a:xfrm>
              <a:prstGeom prst="rect">
                <a:avLst/>
              </a:prstGeom>
              <a:noFill/>
            </p:spPr>
            <p:txBody>
              <a:bodyPr wrap="square" rtlCol="0">
                <a:spAutoFit/>
              </a:bodyPr>
              <a:p>
                <a:pPr algn="ctr"/>
                <a:r>
                  <a:rPr lang="en-US" altLang="zh-CN" sz="800" b="1" dirty="0">
                    <a:latin typeface="微软雅黑" panose="020B0503020204020204" pitchFamily="34" charset="-122"/>
                    <a:ea typeface="微软雅黑" panose="020B0503020204020204" pitchFamily="34" charset="-122"/>
                    <a:cs typeface="Arial Bold" panose="020B0604020202090204" charset="0"/>
                  </a:rPr>
                  <a:t>···</a:t>
                </a:r>
                <a:endParaRPr lang="en-US" altLang="zh-CN" sz="800" b="1" dirty="0">
                  <a:latin typeface="微软雅黑" panose="020B0503020204020204" pitchFamily="34" charset="-122"/>
                  <a:ea typeface="微软雅黑" panose="020B0503020204020204" pitchFamily="34" charset="-122"/>
                  <a:cs typeface="Arial Bold" panose="020B0604020202090204" charset="0"/>
                </a:endParaRPr>
              </a:p>
            </p:txBody>
          </p:sp>
        </p:grpSp>
        <p:sp>
          <p:nvSpPr>
            <p:cNvPr id="358" name="圆角矩形 357"/>
            <p:cNvSpPr/>
            <p:nvPr>
              <p:custDataLst>
                <p:tags r:id="rId17"/>
              </p:custDataLst>
            </p:nvPr>
          </p:nvSpPr>
          <p:spPr>
            <a:xfrm>
              <a:off x="2999" y="4306"/>
              <a:ext cx="1415" cy="331"/>
            </a:xfrm>
            <a:prstGeom prst="roundRect">
              <a:avLst/>
            </a:prstGeom>
            <a:noFill/>
            <a:ln w="12700" cap="flat" cmpd="sng" algn="ctr">
              <a:solidFill>
                <a:sysClr val="window" lastClr="FFFFFF">
                  <a:lumMod val="8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59" name="文本框 358"/>
                <p:cNvSpPr txBox="1"/>
                <p:nvPr>
                  <p:custDataLst>
                    <p:tags r:id="rId18"/>
                  </p:custDataLst>
                </p:nvPr>
              </p:nvSpPr>
              <p:spPr>
                <a:xfrm>
                  <a:off x="2913" y="4330"/>
                  <a:ext cx="1606" cy="362"/>
                </a:xfrm>
                <a:prstGeom prst="rect">
                  <a:avLst/>
                </a:prstGeom>
                <a:noFill/>
                <a:ln>
                  <a:noFill/>
                </a:ln>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n>
                              <a:noFill/>
                            </a:ln>
                            <a:latin typeface="Cambria Math" panose="02040503050406030204" pitchFamily="18" charset="0"/>
                            <a:ea typeface="MS Mincho" charset="0"/>
                            <a:cs typeface="Cambria Math" panose="02040503050406030204" pitchFamily="18" charset="0"/>
                          </a:rPr>
                          <m:t>𝛿</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微软雅黑" panose="020B0503020204020204" pitchFamily="34" charset="-122"/>
                            <a:cs typeface="Cambria Math" panose="02040503050406030204" pitchFamily="18" charset="0"/>
                          </a:rPr>
                          <m:t>𝑁</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𝜇</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oMath>
                    </m:oMathPara>
                  </a14:m>
                  <a:endParaRPr lang="en-US" altLang="zh-CN" sz="900" i="1">
                    <a:ln>
                      <a:noFill/>
                    </a:ln>
                    <a:latin typeface="Cambria Math" panose="02040503050406030204" pitchFamily="18" charset="0"/>
                    <a:ea typeface="MS Mincho" charset="0"/>
                    <a:cs typeface="Cambria Math" panose="02040503050406030204" pitchFamily="18" charset="0"/>
                  </a:endParaRPr>
                </a:p>
              </p:txBody>
            </p:sp>
          </mc:Choice>
          <mc:Fallback>
            <p:sp>
              <p:nvSpPr>
                <p:cNvPr id="359" name="文本框 358"/>
                <p:cNvSpPr txBox="1">
                  <a:spLocks noRot="1" noChangeAspect="1" noMove="1" noResize="1" noEditPoints="1" noAdjustHandles="1" noChangeArrowheads="1" noChangeShapeType="1" noTextEdit="1"/>
                </p:cNvSpPr>
                <p:nvPr>
                  <p:custDataLst>
                    <p:tags r:id="rId19"/>
                  </p:custDataLst>
                </p:nvPr>
              </p:nvSpPr>
              <p:spPr>
                <a:xfrm>
                  <a:off x="2913" y="4330"/>
                  <a:ext cx="1606" cy="362"/>
                </a:xfrm>
                <a:prstGeom prst="rect">
                  <a:avLst/>
                </a:prstGeom>
                <a:blipFill rotWithShape="1">
                  <a:blip r:embed="rId20"/>
                </a:blipFill>
                <a:ln>
                  <a:noFill/>
                </a:ln>
              </p:spPr>
              <p:txBody>
                <a:bodyPr/>
                <a:lstStyle/>
                <a:p>
                  <a:r>
                    <a:rPr lang="zh-CN" altLang="en-US">
                      <a:noFill/>
                    </a:rPr>
                    <a:t> </a:t>
                  </a:r>
                </a:p>
              </p:txBody>
            </p:sp>
          </mc:Fallback>
        </mc:AlternateContent>
        <p:cxnSp>
          <p:nvCxnSpPr>
            <p:cNvPr id="360" name="直接箭头连接符 359"/>
            <p:cNvCxnSpPr/>
            <p:nvPr>
              <p:custDataLst>
                <p:tags r:id="rId21"/>
              </p:custDataLst>
            </p:nvPr>
          </p:nvCxnSpPr>
          <p:spPr>
            <a:xfrm>
              <a:off x="3790" y="5179"/>
              <a:ext cx="336" cy="0"/>
            </a:xfrm>
            <a:prstGeom prst="straightConnector1">
              <a:avLst/>
            </a:prstGeom>
            <a:noFill/>
            <a:ln w="19050" cap="flat" cmpd="sng" algn="ctr">
              <a:solidFill>
                <a:srgbClr val="797979"/>
              </a:solidFill>
              <a:prstDash val="solid"/>
              <a:miter lim="800000"/>
              <a:tailEnd type="triangle"/>
            </a:ln>
            <a:effectLst/>
          </p:spPr>
        </p:cxnSp>
        <p:cxnSp>
          <p:nvCxnSpPr>
            <p:cNvPr id="361" name="直接箭头连接符 360"/>
            <p:cNvCxnSpPr>
              <a:stCxn id="364" idx="0"/>
            </p:cNvCxnSpPr>
            <p:nvPr>
              <p:custDataLst>
                <p:tags r:id="rId22"/>
              </p:custDataLst>
            </p:nvPr>
          </p:nvCxnSpPr>
          <p:spPr>
            <a:xfrm flipH="1" flipV="1">
              <a:off x="4961" y="5174"/>
              <a:ext cx="562" cy="2"/>
            </a:xfrm>
            <a:prstGeom prst="straightConnector1">
              <a:avLst/>
            </a:prstGeom>
            <a:noFill/>
            <a:ln w="19050" cap="flat" cmpd="sng" algn="ctr">
              <a:solidFill>
                <a:srgbClr val="797979"/>
              </a:solidFill>
              <a:prstDash val="solid"/>
              <a:miter lim="800000"/>
              <a:headEnd type="triangle" w="med" len="med"/>
              <a:tailEnd type="none" w="med" len="med"/>
            </a:ln>
            <a:effectLst/>
          </p:spPr>
        </p:cxnSp>
        <p:sp>
          <p:nvSpPr>
            <p:cNvPr id="363" name="梯形 362"/>
            <p:cNvSpPr/>
            <p:nvPr>
              <p:custDataLst>
                <p:tags r:id="rId23"/>
              </p:custDataLst>
            </p:nvPr>
          </p:nvSpPr>
          <p:spPr>
            <a:xfrm rot="5400000">
              <a:off x="2765" y="4673"/>
              <a:ext cx="1010" cy="100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4" name="梯形 363"/>
            <p:cNvSpPr/>
            <p:nvPr>
              <p:custDataLst>
                <p:tags r:id="rId24"/>
              </p:custDataLst>
            </p:nvPr>
          </p:nvSpPr>
          <p:spPr>
            <a:xfrm rot="16200000" flipH="1">
              <a:off x="5520" y="4673"/>
              <a:ext cx="1010" cy="100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378" name="组合 377"/>
            <p:cNvGrpSpPr/>
            <p:nvPr/>
          </p:nvGrpSpPr>
          <p:grpSpPr>
            <a:xfrm rot="0">
              <a:off x="964" y="2864"/>
              <a:ext cx="3168" cy="362"/>
              <a:chOff x="276" y="4265"/>
              <a:chExt cx="4695" cy="627"/>
            </a:xfrm>
          </p:grpSpPr>
          <p:sp>
            <p:nvSpPr>
              <p:cNvPr id="379" name="圆角矩形 378"/>
              <p:cNvSpPr/>
              <p:nvPr>
                <p:custDataLst>
                  <p:tags r:id="rId25"/>
                </p:custDataLst>
              </p:nvPr>
            </p:nvSpPr>
            <p:spPr>
              <a:xfrm>
                <a:off x="753" y="4292"/>
                <a:ext cx="3743" cy="456"/>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80" name="文本框 379"/>
              <p:cNvSpPr txBox="1"/>
              <p:nvPr>
                <p:custDataLst>
                  <p:tags r:id="rId26"/>
                </p:custDataLst>
              </p:nvPr>
            </p:nvSpPr>
            <p:spPr>
              <a:xfrm>
                <a:off x="276" y="4265"/>
                <a:ext cx="4695" cy="627"/>
              </a:xfrm>
              <a:prstGeom prst="rect">
                <a:avLst/>
              </a:prstGeom>
              <a:noFill/>
            </p:spPr>
            <p:txBody>
              <a:bodyPr wrap="square" rtlCol="0">
                <a:sp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全局特征扩展模块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381" name="流程图: 或者 380"/>
            <p:cNvSpPr/>
            <p:nvPr>
              <p:custDataLst>
                <p:tags r:id="rId27"/>
              </p:custDataLst>
            </p:nvPr>
          </p:nvSpPr>
          <p:spPr>
            <a:xfrm>
              <a:off x="5078" y="5073"/>
              <a:ext cx="235" cy="201"/>
            </a:xfrm>
            <a:prstGeom prst="flowChartOr">
              <a:avLst/>
            </a:prstGeom>
            <a:solidFill>
              <a:sysClr val="window" lastClr="FFFFFF"/>
            </a:solidFill>
            <a:ln w="12700" cap="flat" cmpd="sng" algn="ctr">
              <a:solidFill>
                <a:srgbClr val="797979"/>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98" name="文本框 397"/>
            <p:cNvSpPr txBox="1"/>
            <p:nvPr>
              <p:custDataLst>
                <p:tags r:id="rId28"/>
              </p:custDataLst>
            </p:nvPr>
          </p:nvSpPr>
          <p:spPr>
            <a:xfrm>
              <a:off x="2658" y="5631"/>
              <a:ext cx="974" cy="251"/>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编码器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399" name="文本框 398"/>
            <p:cNvSpPr txBox="1"/>
            <p:nvPr>
              <p:custDataLst>
                <p:tags r:id="rId29"/>
              </p:custDataLst>
            </p:nvPr>
          </p:nvSpPr>
          <p:spPr>
            <a:xfrm>
              <a:off x="5555" y="5649"/>
              <a:ext cx="974" cy="251"/>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解码器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00" name="文本框 399"/>
            <p:cNvSpPr txBox="1"/>
            <p:nvPr>
              <p:custDataLst>
                <p:tags r:id="rId30"/>
              </p:custDataLst>
            </p:nvPr>
          </p:nvSpPr>
          <p:spPr>
            <a:xfrm>
              <a:off x="3816" y="5631"/>
              <a:ext cx="1372" cy="251"/>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特征图</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cxnSp>
          <p:nvCxnSpPr>
            <p:cNvPr id="410" name="肘形连接符 409"/>
            <p:cNvCxnSpPr>
              <a:stCxn id="359" idx="3"/>
              <a:endCxn id="381" idx="0"/>
            </p:cNvCxnSpPr>
            <p:nvPr>
              <p:custDataLst>
                <p:tags r:id="rId31"/>
              </p:custDataLst>
            </p:nvPr>
          </p:nvCxnSpPr>
          <p:spPr>
            <a:xfrm>
              <a:off x="4519" y="4511"/>
              <a:ext cx="677" cy="562"/>
            </a:xfrm>
            <a:prstGeom prst="bentConnector2">
              <a:avLst/>
            </a:prstGeom>
            <a:noFill/>
            <a:ln w="19050" cap="flat" cmpd="sng" algn="ctr">
              <a:solidFill>
                <a:srgbClr val="797979"/>
              </a:solidFill>
              <a:prstDash val="solid"/>
              <a:miter lim="800000"/>
              <a:headEnd type="none"/>
              <a:tailEnd type="triangle" w="med" len="med"/>
            </a:ln>
            <a:effectLst/>
          </p:spPr>
        </p:cxnSp>
        <p:cxnSp>
          <p:nvCxnSpPr>
            <p:cNvPr id="442" name="肘形连接符 441"/>
            <p:cNvCxnSpPr>
              <a:endCxn id="363" idx="2"/>
            </p:cNvCxnSpPr>
            <p:nvPr>
              <p:custDataLst>
                <p:tags r:id="rId32"/>
              </p:custDataLst>
            </p:nvPr>
          </p:nvCxnSpPr>
          <p:spPr>
            <a:xfrm rot="5400000" flipV="1">
              <a:off x="2037" y="4445"/>
              <a:ext cx="868" cy="595"/>
            </a:xfrm>
            <a:prstGeom prst="bentConnector2">
              <a:avLst/>
            </a:prstGeom>
            <a:noFill/>
            <a:ln w="19050" cap="flat" cmpd="sng" algn="ctr">
              <a:solidFill>
                <a:srgbClr val="797979"/>
              </a:solidFill>
              <a:prstDash val="solid"/>
              <a:miter lim="800000"/>
              <a:headEnd type="none"/>
              <a:tailEnd type="triangle" w="med" len="med"/>
            </a:ln>
            <a:effectLst/>
          </p:spPr>
        </p:cxnSp>
        <p:sp>
          <p:nvSpPr>
            <p:cNvPr id="443" name="矩形 442"/>
            <p:cNvSpPr/>
            <p:nvPr>
              <p:custDataLst>
                <p:tags r:id="rId33"/>
              </p:custDataLst>
            </p:nvPr>
          </p:nvSpPr>
          <p:spPr>
            <a:xfrm>
              <a:off x="5333" y="2729"/>
              <a:ext cx="1247" cy="69"/>
            </a:xfrm>
            <a:prstGeom prst="rect">
              <a:avLst/>
            </a:prstGeom>
            <a:solidFill>
              <a:srgbClr val="FAF8F2"/>
            </a:solidFill>
            <a:ln w="12700" cap="flat" cmpd="sng" algn="ctr">
              <a:no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52" name="矩形: 圆角 178"/>
            <p:cNvSpPr/>
            <p:nvPr>
              <p:custDataLst>
                <p:tags r:id="rId34"/>
              </p:custDataLst>
            </p:nvPr>
          </p:nvSpPr>
          <p:spPr>
            <a:xfrm>
              <a:off x="3847" y="2969"/>
              <a:ext cx="4124" cy="1176"/>
            </a:xfrm>
            <a:prstGeom prst="roundRect">
              <a:avLst>
                <a:gd name="adj" fmla="val 10613"/>
              </a:avLst>
            </a:prstGeom>
            <a:noFill/>
            <a:ln w="28575" cap="flat" cmpd="sng" algn="ctr">
              <a:solidFill>
                <a:sysClr val="window" lastClr="FFFFFF">
                  <a:lumMod val="65000"/>
                </a:sysClr>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cxnSp>
          <p:nvCxnSpPr>
            <p:cNvPr id="453" name="肘形连接符 452"/>
            <p:cNvCxnSpPr>
              <a:stCxn id="359" idx="3"/>
              <a:endCxn id="452" idx="2"/>
            </p:cNvCxnSpPr>
            <p:nvPr>
              <p:custDataLst>
                <p:tags r:id="rId35"/>
              </p:custDataLst>
            </p:nvPr>
          </p:nvCxnSpPr>
          <p:spPr>
            <a:xfrm flipV="1">
              <a:off x="4519" y="4145"/>
              <a:ext cx="1391" cy="366"/>
            </a:xfrm>
            <a:prstGeom prst="bentConnector2">
              <a:avLst/>
            </a:prstGeom>
            <a:noFill/>
            <a:ln w="19050" cap="flat" cmpd="sng" algn="ctr">
              <a:solidFill>
                <a:srgbClr val="797979"/>
              </a:solidFill>
              <a:prstDash val="solid"/>
              <a:miter lim="800000"/>
              <a:headEnd type="none"/>
              <a:tailEnd type="triangle" w="med" len="med"/>
            </a:ln>
            <a:effectLst/>
          </p:spPr>
        </p:cxnSp>
        <p:pic>
          <p:nvPicPr>
            <p:cNvPr id="465" name="图片 464"/>
            <p:cNvPicPr>
              <a:picLocks noChangeAspect="1"/>
            </p:cNvPicPr>
            <p:nvPr>
              <p:custDataLst>
                <p:tags r:id="rId36"/>
              </p:custDataLst>
            </p:nvPr>
          </p:nvPicPr>
          <p:blipFill>
            <a:blip r:embed="rId37"/>
            <a:srcRect l="2007" t="22469" r="86420" b="55112"/>
            <a:stretch>
              <a:fillRect/>
            </a:stretch>
          </p:blipFill>
          <p:spPr>
            <a:xfrm>
              <a:off x="1581" y="3241"/>
              <a:ext cx="1278" cy="1067"/>
            </a:xfrm>
            <a:prstGeom prst="rect">
              <a:avLst/>
            </a:prstGeom>
          </p:spPr>
        </p:pic>
        <p:grpSp>
          <p:nvGrpSpPr>
            <p:cNvPr id="471" name="组合 470"/>
            <p:cNvGrpSpPr/>
            <p:nvPr/>
          </p:nvGrpSpPr>
          <p:grpSpPr>
            <a:xfrm rot="0">
              <a:off x="4085" y="3040"/>
              <a:ext cx="3792" cy="1005"/>
              <a:chOff x="11527" y="2484"/>
              <a:chExt cx="6023" cy="1865"/>
            </a:xfrm>
          </p:grpSpPr>
          <p:grpSp>
            <p:nvGrpSpPr>
              <p:cNvPr id="472" name="组合 471"/>
              <p:cNvGrpSpPr/>
              <p:nvPr/>
            </p:nvGrpSpPr>
            <p:grpSpPr>
              <a:xfrm rot="0">
                <a:off x="11527" y="2588"/>
                <a:ext cx="1625" cy="1646"/>
                <a:chOff x="1200" y="2474"/>
                <a:chExt cx="3720" cy="3766"/>
              </a:xfrm>
            </p:grpSpPr>
            <p:sp>
              <p:nvSpPr>
                <p:cNvPr id="473" name="椭圆 472"/>
                <p:cNvSpPr/>
                <p:nvPr>
                  <p:custDataLst>
                    <p:tags r:id="rId38"/>
                  </p:custDataLst>
                </p:nvPr>
              </p:nvSpPr>
              <p:spPr>
                <a:xfrm rot="20820000">
                  <a:off x="1200" y="2640"/>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4" name="椭圆 473"/>
                <p:cNvSpPr/>
                <p:nvPr>
                  <p:custDataLst>
                    <p:tags r:id="rId39"/>
                  </p:custDataLst>
                </p:nvPr>
              </p:nvSpPr>
              <p:spPr>
                <a:xfrm rot="1620000">
                  <a:off x="2647" y="313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5" name="椭圆 474"/>
                <p:cNvSpPr/>
                <p:nvPr>
                  <p:custDataLst>
                    <p:tags r:id="rId40"/>
                  </p:custDataLst>
                </p:nvPr>
              </p:nvSpPr>
              <p:spPr>
                <a:xfrm rot="20820000">
                  <a:off x="2000" y="5097"/>
                  <a:ext cx="797" cy="799"/>
                </a:xfrm>
                <a:prstGeom prst="ellipse">
                  <a:avLst/>
                </a:prstGeom>
                <a:pattFill prst="pct80">
                  <a:fgClr>
                    <a:srgbClr val="E54C5E"/>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6" name="椭圆 475"/>
                <p:cNvSpPr/>
                <p:nvPr>
                  <p:custDataLst>
                    <p:tags r:id="rId41"/>
                  </p:custDataLst>
                </p:nvPr>
              </p:nvSpPr>
              <p:spPr>
                <a:xfrm rot="20820000">
                  <a:off x="2962"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77" name="直接连接符 476"/>
                <p:cNvCxnSpPr/>
                <p:nvPr>
                  <p:custDataLst>
                    <p:tags r:id="rId42"/>
                  </p:custDataLst>
                </p:nvPr>
              </p:nvCxnSpPr>
              <p:spPr>
                <a:xfrm>
                  <a:off x="2467" y="2474"/>
                  <a:ext cx="293" cy="2326"/>
                </a:xfrm>
                <a:prstGeom prst="line">
                  <a:avLst/>
                </a:prstGeom>
                <a:noFill/>
                <a:ln w="12700" cap="flat" cmpd="sng" algn="ctr">
                  <a:solidFill>
                    <a:sysClr val="window" lastClr="FFFFFF">
                      <a:lumMod val="65000"/>
                    </a:sysClr>
                  </a:solidFill>
                  <a:prstDash val="dash"/>
                  <a:miter lim="800000"/>
                </a:ln>
                <a:effectLst/>
              </p:spPr>
            </p:cxnSp>
            <p:cxnSp>
              <p:nvCxnSpPr>
                <p:cNvPr id="478" name="直接连接符 477"/>
                <p:cNvCxnSpPr/>
                <p:nvPr>
                  <p:custDataLst>
                    <p:tags r:id="rId43"/>
                  </p:custDataLst>
                </p:nvPr>
              </p:nvCxnSpPr>
              <p:spPr>
                <a:xfrm flipH="1">
                  <a:off x="1440" y="4800"/>
                  <a:ext cx="1320" cy="600"/>
                </a:xfrm>
                <a:prstGeom prst="line">
                  <a:avLst/>
                </a:prstGeom>
                <a:noFill/>
                <a:ln w="12700" cap="flat" cmpd="sng" algn="ctr">
                  <a:solidFill>
                    <a:sysClr val="window" lastClr="FFFFFF">
                      <a:lumMod val="65000"/>
                    </a:sysClr>
                  </a:solidFill>
                  <a:prstDash val="dash"/>
                  <a:miter lim="800000"/>
                </a:ln>
                <a:effectLst/>
              </p:spPr>
            </p:cxnSp>
            <p:cxnSp>
              <p:nvCxnSpPr>
                <p:cNvPr id="479" name="直接连接符 478"/>
                <p:cNvCxnSpPr/>
                <p:nvPr>
                  <p:custDataLst>
                    <p:tags r:id="rId44"/>
                  </p:custDataLst>
                </p:nvPr>
              </p:nvCxnSpPr>
              <p:spPr>
                <a:xfrm>
                  <a:off x="2762" y="4800"/>
                  <a:ext cx="238" cy="1440"/>
                </a:xfrm>
                <a:prstGeom prst="line">
                  <a:avLst/>
                </a:prstGeom>
                <a:noFill/>
                <a:ln w="12700" cap="flat" cmpd="sng" algn="ctr">
                  <a:solidFill>
                    <a:sysClr val="window" lastClr="FFFFFF">
                      <a:lumMod val="65000"/>
                    </a:sysClr>
                  </a:solidFill>
                  <a:prstDash val="dash"/>
                  <a:miter lim="800000"/>
                </a:ln>
                <a:effectLst/>
              </p:spPr>
            </p:cxnSp>
            <p:cxnSp>
              <p:nvCxnSpPr>
                <p:cNvPr id="480" name="直接连接符 479"/>
                <p:cNvCxnSpPr/>
                <p:nvPr>
                  <p:custDataLst>
                    <p:tags r:id="rId45"/>
                  </p:custDataLst>
                </p:nvPr>
              </p:nvCxnSpPr>
              <p:spPr>
                <a:xfrm>
                  <a:off x="2762" y="4800"/>
                  <a:ext cx="2158" cy="0"/>
                </a:xfrm>
                <a:prstGeom prst="line">
                  <a:avLst/>
                </a:prstGeom>
                <a:noFill/>
                <a:ln w="12700" cap="flat" cmpd="sng" algn="ctr">
                  <a:solidFill>
                    <a:sysClr val="window" lastClr="FFFFFF">
                      <a:lumMod val="65000"/>
                    </a:sysClr>
                  </a:solidFill>
                  <a:prstDash val="dash"/>
                  <a:miter lim="800000"/>
                </a:ln>
                <a:effectLst/>
              </p:spPr>
            </p:cxnSp>
          </p:grpSp>
          <p:grpSp>
            <p:nvGrpSpPr>
              <p:cNvPr id="481" name="组合 480"/>
              <p:cNvGrpSpPr/>
              <p:nvPr/>
            </p:nvGrpSpPr>
            <p:grpSpPr>
              <a:xfrm rot="0">
                <a:off x="15545" y="2484"/>
                <a:ext cx="2005" cy="1865"/>
                <a:chOff x="5520" y="2423"/>
                <a:chExt cx="4592" cy="4270"/>
              </a:xfrm>
            </p:grpSpPr>
            <p:sp>
              <p:nvSpPr>
                <p:cNvPr id="482" name="椭圆 481"/>
                <p:cNvSpPr/>
                <p:nvPr>
                  <p:custDataLst>
                    <p:tags r:id="rId46"/>
                  </p:custDataLst>
                </p:nvPr>
              </p:nvSpPr>
              <p:spPr>
                <a:xfrm rot="20820000">
                  <a:off x="6157" y="4993"/>
                  <a:ext cx="1701" cy="1701"/>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5B9BD5"/>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3" name="椭圆 482"/>
                <p:cNvSpPr/>
                <p:nvPr>
                  <p:custDataLst>
                    <p:tags r:id="rId47"/>
                  </p:custDataLst>
                </p:nvPr>
              </p:nvSpPr>
              <p:spPr>
                <a:xfrm rot="20820000">
                  <a:off x="5791" y="2473"/>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4" name="椭圆 483"/>
                <p:cNvSpPr/>
                <p:nvPr>
                  <p:custDataLst>
                    <p:tags r:id="rId48"/>
                  </p:custDataLst>
                </p:nvPr>
              </p:nvSpPr>
              <p:spPr>
                <a:xfrm rot="1620000">
                  <a:off x="7462" y="291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5" name="椭圆 484"/>
                <p:cNvSpPr/>
                <p:nvPr>
                  <p:custDataLst>
                    <p:tags r:id="rId49"/>
                  </p:custDataLst>
                </p:nvPr>
              </p:nvSpPr>
              <p:spPr>
                <a:xfrm rot="20820000">
                  <a:off x="6609" y="5444"/>
                  <a:ext cx="797" cy="799"/>
                </a:xfrm>
                <a:prstGeom prst="ellipse">
                  <a:avLst/>
                </a:prstGeom>
                <a:pattFill prst="pct80">
                  <a:fgClr>
                    <a:srgbClr val="E54C5E">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6" name="椭圆 485"/>
                <p:cNvSpPr/>
                <p:nvPr>
                  <p:custDataLst>
                    <p:tags r:id="rId50"/>
                  </p:custDataLst>
                </p:nvPr>
              </p:nvSpPr>
              <p:spPr>
                <a:xfrm rot="20820000">
                  <a:off x="8140"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87" name="直接连接符 486"/>
                <p:cNvCxnSpPr/>
                <p:nvPr>
                  <p:custDataLst>
                    <p:tags r:id="rId51"/>
                  </p:custDataLst>
                </p:nvPr>
              </p:nvCxnSpPr>
              <p:spPr>
                <a:xfrm>
                  <a:off x="7147" y="2524"/>
                  <a:ext cx="293" cy="2326"/>
                </a:xfrm>
                <a:prstGeom prst="line">
                  <a:avLst/>
                </a:prstGeom>
                <a:noFill/>
                <a:ln w="12700" cap="flat" cmpd="sng" algn="ctr">
                  <a:solidFill>
                    <a:sysClr val="window" lastClr="FFFFFF">
                      <a:lumMod val="65000"/>
                    </a:sysClr>
                  </a:solidFill>
                  <a:prstDash val="dash"/>
                  <a:miter lim="800000"/>
                </a:ln>
                <a:effectLst/>
              </p:spPr>
            </p:cxnSp>
            <p:cxnSp>
              <p:nvCxnSpPr>
                <p:cNvPr id="488" name="直接连接符 487"/>
                <p:cNvCxnSpPr/>
                <p:nvPr>
                  <p:custDataLst>
                    <p:tags r:id="rId52"/>
                  </p:custDataLst>
                </p:nvPr>
              </p:nvCxnSpPr>
              <p:spPr>
                <a:xfrm flipH="1">
                  <a:off x="5520" y="4850"/>
                  <a:ext cx="1920" cy="310"/>
                </a:xfrm>
                <a:prstGeom prst="line">
                  <a:avLst/>
                </a:prstGeom>
                <a:noFill/>
                <a:ln w="12700" cap="flat" cmpd="sng" algn="ctr">
                  <a:solidFill>
                    <a:sysClr val="window" lastClr="FFFFFF">
                      <a:lumMod val="65000"/>
                    </a:sysClr>
                  </a:solidFill>
                  <a:prstDash val="dash"/>
                  <a:miter lim="800000"/>
                </a:ln>
                <a:effectLst/>
              </p:spPr>
            </p:cxnSp>
            <p:cxnSp>
              <p:nvCxnSpPr>
                <p:cNvPr id="489" name="直接连接符 488"/>
                <p:cNvCxnSpPr/>
                <p:nvPr>
                  <p:custDataLst>
                    <p:tags r:id="rId53"/>
                  </p:custDataLst>
                </p:nvPr>
              </p:nvCxnSpPr>
              <p:spPr>
                <a:xfrm>
                  <a:off x="7442" y="4850"/>
                  <a:ext cx="1078" cy="1630"/>
                </a:xfrm>
                <a:prstGeom prst="line">
                  <a:avLst/>
                </a:prstGeom>
                <a:noFill/>
                <a:ln w="12700" cap="flat" cmpd="sng" algn="ctr">
                  <a:solidFill>
                    <a:sysClr val="window" lastClr="FFFFFF">
                      <a:lumMod val="65000"/>
                    </a:sysClr>
                  </a:solidFill>
                  <a:prstDash val="dash"/>
                  <a:miter lim="800000"/>
                </a:ln>
                <a:effectLst/>
              </p:spPr>
            </p:cxnSp>
            <p:cxnSp>
              <p:nvCxnSpPr>
                <p:cNvPr id="490" name="直接连接符 489"/>
                <p:cNvCxnSpPr/>
                <p:nvPr>
                  <p:custDataLst>
                    <p:tags r:id="rId54"/>
                  </p:custDataLst>
                </p:nvPr>
              </p:nvCxnSpPr>
              <p:spPr>
                <a:xfrm flipV="1">
                  <a:off x="7442" y="4560"/>
                  <a:ext cx="2518" cy="290"/>
                </a:xfrm>
                <a:prstGeom prst="line">
                  <a:avLst/>
                </a:prstGeom>
                <a:noFill/>
                <a:ln w="12700" cap="flat" cmpd="sng" algn="ctr">
                  <a:solidFill>
                    <a:sysClr val="window" lastClr="FFFFFF">
                      <a:lumMod val="65000"/>
                    </a:sysClr>
                  </a:solidFill>
                  <a:prstDash val="dash"/>
                  <a:miter lim="800000"/>
                </a:ln>
                <a:effectLst/>
              </p:spPr>
            </p:cxnSp>
            <p:sp>
              <p:nvSpPr>
                <p:cNvPr id="491" name="椭圆 490"/>
                <p:cNvSpPr/>
                <p:nvPr>
                  <p:custDataLst>
                    <p:tags r:id="rId55"/>
                  </p:custDataLst>
                </p:nvPr>
              </p:nvSpPr>
              <p:spPr>
                <a:xfrm rot="20820000">
                  <a:off x="5749" y="2423"/>
                  <a:ext cx="1394" cy="2504"/>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9ABDE4"/>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2" name="椭圆 491"/>
                <p:cNvSpPr/>
                <p:nvPr>
                  <p:custDataLst>
                    <p:tags r:id="rId56"/>
                  </p:custDataLst>
                </p:nvPr>
              </p:nvSpPr>
              <p:spPr>
                <a:xfrm rot="1620000">
                  <a:off x="7427" y="2779"/>
                  <a:ext cx="2087" cy="18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FFEED6"/>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3" name="椭圆 492"/>
                <p:cNvSpPr/>
                <p:nvPr>
                  <p:custDataLst>
                    <p:tags r:id="rId57"/>
                  </p:custDataLst>
                </p:nvPr>
              </p:nvSpPr>
              <p:spPr>
                <a:xfrm rot="20820000">
                  <a:off x="8082" y="4775"/>
                  <a:ext cx="2030" cy="14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EE822F">
                            <a:lumMod val="60000"/>
                            <a:lumOff val="40000"/>
                          </a:srgbClr>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grpSp>
          <p:sp>
            <p:nvSpPr>
              <p:cNvPr id="495" name="文本框 494"/>
              <p:cNvSpPr txBox="1"/>
              <p:nvPr>
                <p:custDataLst>
                  <p:tags r:id="rId58"/>
                </p:custDataLst>
              </p:nvPr>
            </p:nvSpPr>
            <p:spPr>
              <a:xfrm>
                <a:off x="12926" y="2811"/>
                <a:ext cx="2788" cy="418"/>
              </a:xfrm>
              <a:prstGeom prst="rect">
                <a:avLst/>
              </a:prstGeom>
              <a:noFill/>
            </p:spPr>
            <p:txBody>
              <a:bodyPr wrap="square" rtlCol="0" anchor="t">
                <a:noAutofit/>
              </a:bodyPr>
              <a:p>
                <a:pPr algn="ctr"/>
                <a:r>
                  <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rPr>
                  <a:t>利用全局分布特征扩展</a:t>
                </a:r>
                <a:endPar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endParaRPr>
              </a:p>
            </p:txBody>
          </p:sp>
        </p:grpSp>
        <p:sp>
          <p:nvSpPr>
            <p:cNvPr id="496" name="右箭头 495"/>
            <p:cNvSpPr/>
            <p:nvPr>
              <p:custDataLst>
                <p:tags r:id="rId59"/>
              </p:custDataLst>
            </p:nvPr>
          </p:nvSpPr>
          <p:spPr>
            <a:xfrm>
              <a:off x="5195" y="3544"/>
              <a:ext cx="1367" cy="289"/>
            </a:xfrm>
            <a:prstGeom prst="rightArrow">
              <a:avLst/>
            </a:prstGeom>
            <a:solidFill>
              <a:sysClr val="window" lastClr="FFFFFF">
                <a:lumMod val="85000"/>
              </a:sysClr>
            </a:solidFill>
            <a:ln w="12700" cap="flat" cmpd="sng" algn="ctr">
              <a:solidFill>
                <a:sysClr val="window" lastClr="FFFFFF">
                  <a:lumMod val="7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4788535" y="657860"/>
            <a:ext cx="4225290" cy="1076325"/>
          </a:xfrm>
          <a:prstGeom prst="rect">
            <a:avLst/>
          </a:prstGeom>
          <a:noFill/>
        </p:spPr>
        <p:txBody>
          <a:bodyPr wrap="square">
            <a:spAutoFit/>
          </a:bodyPr>
          <a:lstStyle/>
          <a:p>
            <a:pPr marL="0" indent="457200" algn="just">
              <a:buFont typeface="+mj-lt"/>
              <a:buNone/>
            </a:pPr>
            <a:r>
              <a:rPr lang="zh-CN" sz="1600" dirty="0">
                <a:latin typeface="微软雅黑" panose="020B0503020204020204" pitchFamily="34" charset="-122"/>
                <a:ea typeface="微软雅黑" panose="020B0503020204020204" pitchFamily="34" charset="-122"/>
              </a:rPr>
              <a:t>根据各个客户端的本地类别分布情况，结合本地数据量，可以计算得到全局类别分布情况。基于类别频率分布，使用公式</a:t>
            </a:r>
            <a:r>
              <a:rPr lang="en-US" altLang="zh-CN" sz="1600" dirty="0">
                <a:latin typeface="微软雅黑" panose="020B0503020204020204" pitchFamily="34" charset="-122"/>
                <a:ea typeface="微软雅黑" panose="020B0503020204020204" pitchFamily="34" charset="-122"/>
              </a:rPr>
              <a:t>(2)</a:t>
            </a:r>
            <a:r>
              <a:rPr lang="zh-CN" sz="1600" dirty="0">
                <a:latin typeface="微软雅黑" panose="020B0503020204020204" pitchFamily="34" charset="-122"/>
                <a:ea typeface="微软雅黑" panose="020B0503020204020204" pitchFamily="34" charset="-122"/>
              </a:rPr>
              <a:t>进行全局类别权重计算。</a:t>
            </a:r>
            <a:endParaRPr lang="zh-CN" sz="1600" dirty="0">
              <a:latin typeface="微软雅黑" panose="020B0503020204020204" pitchFamily="34" charset="-122"/>
              <a:ea typeface="微软雅黑" panose="020B0503020204020204" pitchFamily="34" charset="-122"/>
            </a:endParaRPr>
          </a:p>
        </p:txBody>
      </p:sp>
      <p:sp>
        <p:nvSpPr>
          <p:cNvPr id="504" name="文本框 503"/>
          <p:cNvSpPr txBox="1"/>
          <p:nvPr/>
        </p:nvSpPr>
        <p:spPr>
          <a:xfrm>
            <a:off x="7236460" y="2041525"/>
            <a:ext cx="1122680" cy="398780"/>
          </a:xfrm>
          <a:prstGeom prst="rect">
            <a:avLst/>
          </a:prstGeom>
          <a:noFill/>
        </p:spPr>
        <p:txBody>
          <a:bodyPr wrap="square" rtlCol="0">
            <a:spAutoFit/>
          </a:bodyPr>
          <a:p>
            <a:r>
              <a:rPr lang="zh-CN" altLang="en-US"/>
              <a:t>（</a:t>
            </a:r>
            <a:r>
              <a:rPr lang="en-US" altLang="zh-CN"/>
              <a:t>2</a:t>
            </a:r>
            <a:r>
              <a:rPr lang="zh-CN" altLang="en-US"/>
              <a:t>）</a:t>
            </a:r>
            <a:endParaRPr lang="zh-CN" altLang="en-US"/>
          </a:p>
        </p:txBody>
      </p:sp>
      <p:pic>
        <p:nvPicPr>
          <p:cNvPr id="6" name="图片 5"/>
          <p:cNvPicPr>
            <a:picLocks noChangeAspect="1"/>
          </p:cNvPicPr>
          <p:nvPr>
            <p:custDataLst>
              <p:tags r:id="rId60"/>
            </p:custDataLst>
          </p:nvPr>
        </p:nvPicPr>
        <p:blipFill>
          <a:blip r:embed="rId61"/>
          <a:srcRect l="10881" t="7740" r="47537" b="14589"/>
          <a:stretch>
            <a:fillRect/>
          </a:stretch>
        </p:blipFill>
        <p:spPr>
          <a:xfrm>
            <a:off x="5037455" y="1901825"/>
            <a:ext cx="1769110" cy="720090"/>
          </a:xfrm>
          <a:prstGeom prst="rect">
            <a:avLst/>
          </a:prstGeom>
        </p:spPr>
      </p:pic>
      <p:grpSp>
        <p:nvGrpSpPr>
          <p:cNvPr id="8" name="组合 7"/>
          <p:cNvGrpSpPr/>
          <p:nvPr/>
        </p:nvGrpSpPr>
        <p:grpSpPr>
          <a:xfrm>
            <a:off x="4932045" y="3606800"/>
            <a:ext cx="3636010" cy="432435"/>
            <a:chOff x="2438" y="6307"/>
            <a:chExt cx="5726" cy="681"/>
          </a:xfrm>
        </p:grpSpPr>
        <p:pic>
          <p:nvPicPr>
            <p:cNvPr id="7" name="图片 6"/>
            <p:cNvPicPr>
              <a:picLocks noChangeAspect="1"/>
            </p:cNvPicPr>
            <p:nvPr>
              <p:custDataLst>
                <p:tags r:id="rId62"/>
              </p:custDataLst>
            </p:nvPr>
          </p:nvPicPr>
          <p:blipFill>
            <a:blip r:embed="rId63"/>
            <a:srcRect t="10865" r="49597" b="23654"/>
            <a:stretch>
              <a:fillRect/>
            </a:stretch>
          </p:blipFill>
          <p:spPr>
            <a:xfrm>
              <a:off x="2438" y="6307"/>
              <a:ext cx="3377" cy="681"/>
            </a:xfrm>
            <a:prstGeom prst="rect">
              <a:avLst/>
            </a:prstGeom>
          </p:spPr>
        </p:pic>
        <p:sp>
          <p:nvSpPr>
            <p:cNvPr id="4" name="文本框 3"/>
            <p:cNvSpPr txBox="1"/>
            <p:nvPr>
              <p:custDataLst>
                <p:tags r:id="rId64"/>
              </p:custDataLst>
            </p:nvPr>
          </p:nvSpPr>
          <p:spPr>
            <a:xfrm>
              <a:off x="6396" y="6360"/>
              <a:ext cx="1768" cy="628"/>
            </a:xfrm>
            <a:prstGeom prst="rect">
              <a:avLst/>
            </a:prstGeom>
            <a:noFill/>
          </p:spPr>
          <p:txBody>
            <a:bodyPr wrap="square" rtlCol="0">
              <a:spAutoFit/>
            </a:bodyPr>
            <a:p>
              <a:r>
                <a:rPr lang="zh-CN" altLang="en-US"/>
                <a:t>（</a:t>
              </a:r>
              <a:r>
                <a:rPr lang="en-US" altLang="zh-CN"/>
                <a:t>3</a:t>
              </a:r>
              <a:r>
                <a:rPr lang="zh-CN" altLang="en-US"/>
                <a:t>）</a:t>
              </a:r>
              <a:endParaRPr lang="zh-CN" altLang="en-US"/>
            </a:p>
          </p:txBody>
        </p:sp>
      </p:grpSp>
      <p:sp>
        <p:nvSpPr>
          <p:cNvPr id="9" name="文本框 8"/>
          <p:cNvSpPr txBox="1"/>
          <p:nvPr>
            <p:custDataLst>
              <p:tags r:id="rId65"/>
            </p:custDataLst>
          </p:nvPr>
        </p:nvSpPr>
        <p:spPr>
          <a:xfrm>
            <a:off x="4716145" y="2780665"/>
            <a:ext cx="4225290" cy="829945"/>
          </a:xfrm>
          <a:prstGeom prst="rect">
            <a:avLst/>
          </a:prstGeom>
          <a:noFill/>
        </p:spPr>
        <p:txBody>
          <a:bodyPr wrap="square">
            <a:spAutoFit/>
          </a:bodyPr>
          <a:p>
            <a:pPr marL="0" indent="457200" algn="just">
              <a:buFont typeface="+mj-lt"/>
              <a:buNone/>
            </a:pPr>
            <a:r>
              <a:rPr lang="zh-CN" altLang="en-US" sz="1600" dirty="0">
                <a:latin typeface="微软雅黑" panose="020B0503020204020204" pitchFamily="34" charset="-122"/>
                <a:ea typeface="微软雅黑" panose="020B0503020204020204" pitchFamily="34" charset="-122"/>
              </a:rPr>
              <a:t>按照权重的不同，使用公式</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对编码器获得的不同类别的输出进行不同尺度的高斯噪声扰动，实现全局特征多样性的扩展。</a:t>
            </a:r>
            <a:endParaRPr lang="zh-CN" altLang="en-US" sz="1600"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053080" y="4437380"/>
            <a:ext cx="3272155" cy="642620"/>
            <a:chOff x="2589" y="7895"/>
            <a:chExt cx="5153" cy="1012"/>
          </a:xfrm>
        </p:grpSpPr>
        <p:pic>
          <p:nvPicPr>
            <p:cNvPr id="10" name="图片 9"/>
            <p:cNvPicPr>
              <a:picLocks noChangeAspect="1"/>
            </p:cNvPicPr>
            <p:nvPr>
              <p:custDataLst>
                <p:tags r:id="rId66"/>
              </p:custDataLst>
            </p:nvPr>
          </p:nvPicPr>
          <p:blipFill>
            <a:blip r:embed="rId67"/>
            <a:srcRect l="8544" t="7244" r="41607" b="12821"/>
            <a:stretch>
              <a:fillRect/>
            </a:stretch>
          </p:blipFill>
          <p:spPr>
            <a:xfrm>
              <a:off x="2589" y="7895"/>
              <a:ext cx="2948" cy="1013"/>
            </a:xfrm>
            <a:prstGeom prst="rect">
              <a:avLst/>
            </a:prstGeom>
          </p:spPr>
        </p:pic>
        <p:sp>
          <p:nvSpPr>
            <p:cNvPr id="11" name="文本框 10"/>
            <p:cNvSpPr txBox="1"/>
            <p:nvPr>
              <p:custDataLst>
                <p:tags r:id="rId68"/>
              </p:custDataLst>
            </p:nvPr>
          </p:nvSpPr>
          <p:spPr>
            <a:xfrm>
              <a:off x="5974" y="8122"/>
              <a:ext cx="1768" cy="628"/>
            </a:xfrm>
            <a:prstGeom prst="rect">
              <a:avLst/>
            </a:prstGeom>
            <a:noFill/>
          </p:spPr>
          <p:txBody>
            <a:bodyPr wrap="square" rtlCol="0">
              <a:spAutoFit/>
            </a:bodyPr>
            <a:p>
              <a:r>
                <a:rPr lang="zh-CN" altLang="en-US"/>
                <a:t>（</a:t>
              </a:r>
              <a:r>
                <a:rPr lang="en-US" altLang="zh-CN"/>
                <a:t>4</a:t>
              </a:r>
              <a:r>
                <a:rPr lang="zh-CN" altLang="en-US"/>
                <a:t>）</a:t>
              </a:r>
              <a:endParaRPr lang="zh-CN" altLang="en-US"/>
            </a:p>
          </p:txBody>
        </p:sp>
      </p:grpSp>
      <p:sp>
        <p:nvSpPr>
          <p:cNvPr id="13" name="文本框 12"/>
          <p:cNvSpPr txBox="1"/>
          <p:nvPr>
            <p:custDataLst>
              <p:tags r:id="rId69"/>
            </p:custDataLst>
          </p:nvPr>
        </p:nvSpPr>
        <p:spPr>
          <a:xfrm>
            <a:off x="83820" y="4149090"/>
            <a:ext cx="8945245" cy="337185"/>
          </a:xfrm>
          <a:prstGeom prst="rect">
            <a:avLst/>
          </a:prstGeom>
          <a:noFill/>
        </p:spPr>
        <p:txBody>
          <a:bodyPr wrap="square">
            <a:spAutoFit/>
          </a:bodyPr>
          <a:p>
            <a:pPr marL="0" indent="457200" algn="just">
              <a:buFont typeface="+mj-lt"/>
              <a:buNone/>
            </a:pPr>
            <a:r>
              <a:rPr lang="zh-CN" altLang="en-US" sz="1600" dirty="0">
                <a:latin typeface="微软雅黑" panose="020B0503020204020204" pitchFamily="34" charset="-122"/>
                <a:ea typeface="微软雅黑" panose="020B0503020204020204" pitchFamily="34" charset="-122"/>
              </a:rPr>
              <a:t>使用公式（</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）中的交叉熵损失函数，对进行了全局特征扩展输出与真值标签计算损失函数。</a:t>
            </a:r>
            <a:endParaRPr lang="zh-CN" altLang="en-US" sz="1600" dirty="0">
              <a:latin typeface="微软雅黑" panose="020B0503020204020204" pitchFamily="34" charset="-122"/>
              <a:ea typeface="微软雅黑" panose="020B0503020204020204" pitchFamily="34" charset="-122"/>
            </a:endParaRPr>
          </a:p>
        </p:txBody>
      </p:sp>
      <p:sp>
        <p:nvSpPr>
          <p:cNvPr id="14" name="文本框 13"/>
          <p:cNvSpPr txBox="1"/>
          <p:nvPr>
            <p:custDataLst>
              <p:tags r:id="rId70"/>
            </p:custDataLst>
          </p:nvPr>
        </p:nvSpPr>
        <p:spPr>
          <a:xfrm>
            <a:off x="137795" y="5229225"/>
            <a:ext cx="8945245" cy="829945"/>
          </a:xfrm>
          <a:prstGeom prst="rect">
            <a:avLst/>
          </a:prstGeom>
          <a:noFill/>
        </p:spPr>
        <p:txBody>
          <a:bodyPr wrap="square">
            <a:spAutoFit/>
          </a:bodyPr>
          <a:p>
            <a:pPr marL="0" indent="457200" algn="just">
              <a:buFont typeface="+mj-lt"/>
              <a:buNone/>
            </a:pPr>
            <a:r>
              <a:rPr lang="zh-CN" altLang="en-US" sz="1600" dirty="0">
                <a:latin typeface="微软雅黑" panose="020B0503020204020204" pitchFamily="34" charset="-122"/>
                <a:ea typeface="微软雅黑" panose="020B0503020204020204" pitchFamily="34" charset="-122"/>
              </a:rPr>
              <a:t>通过全局特征扩展模块中，全局类别分布信息的引入，使得各个机构在本地更新的时候关注全局类别分布，对全局类别特征进行不同尺度的多样性扩展。缓解了客户端本地更新中，灾难性遗忘现象带来的全局信息退化。</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205850" y="33329"/>
            <a:ext cx="8064500" cy="633412"/>
          </a:xfrm>
          <a:prstGeom prst="rect">
            <a:avLst/>
          </a:prstGeom>
          <a:noFill/>
          <a:ln>
            <a:noFill/>
          </a:ln>
        </p:spPr>
        <p:txBody>
          <a:bodyPr vert="horz" wrap="square" lIns="78270" tIns="39135" rIns="78270" bIns="39135" numCol="1" anchor="ctr" anchorCtr="0" compatLnSpc="1"/>
          <a:lst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a:lstStyle>
          <a:p>
            <a:r>
              <a:rPr lang="zh-CN" altLang="en-US" dirty="0">
                <a:sym typeface="+mn-ea"/>
              </a:rPr>
              <a:t>关键模块</a:t>
            </a:r>
            <a:r>
              <a:rPr lang="en-US" altLang="zh-CN" dirty="0">
                <a:sym typeface="+mn-ea"/>
              </a:rPr>
              <a:t>2</a:t>
            </a:r>
            <a:r>
              <a:rPr lang="zh-CN" altLang="en-US" dirty="0">
                <a:sym typeface="+mn-ea"/>
              </a:rPr>
              <a:t>：尾部再生成模块</a:t>
            </a:r>
            <a:endParaRPr lang="zh-CN" altLang="en-US" dirty="0"/>
          </a:p>
        </p:txBody>
      </p:sp>
      <p:grpSp>
        <p:nvGrpSpPr>
          <p:cNvPr id="502" name="组合 501"/>
          <p:cNvGrpSpPr/>
          <p:nvPr/>
        </p:nvGrpSpPr>
        <p:grpSpPr>
          <a:xfrm>
            <a:off x="612140" y="619125"/>
            <a:ext cx="7930670" cy="4015105"/>
            <a:chOff x="1666" y="1311"/>
            <a:chExt cx="14852" cy="8780"/>
          </a:xfrm>
        </p:grpSpPr>
        <p:sp>
          <p:nvSpPr>
            <p:cNvPr id="335" name="矩形: 圆角 194"/>
            <p:cNvSpPr/>
            <p:nvPr>
              <p:custDataLst>
                <p:tags r:id="rId1"/>
              </p:custDataLst>
            </p:nvPr>
          </p:nvSpPr>
          <p:spPr>
            <a:xfrm>
              <a:off x="1883" y="8385"/>
              <a:ext cx="14526" cy="1694"/>
            </a:xfrm>
            <a:prstGeom prst="roundRect">
              <a:avLst>
                <a:gd name="adj" fmla="val 6046"/>
              </a:avLst>
            </a:prstGeom>
            <a:solidFill>
              <a:srgbClr val="FAF8F2"/>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6" name="矩形: 圆角 194"/>
            <p:cNvSpPr/>
            <p:nvPr>
              <p:custDataLst>
                <p:tags r:id="rId2"/>
              </p:custDataLst>
            </p:nvPr>
          </p:nvSpPr>
          <p:spPr>
            <a:xfrm>
              <a:off x="1883" y="1861"/>
              <a:ext cx="8217" cy="1736"/>
            </a:xfrm>
            <a:prstGeom prst="roundRect">
              <a:avLst>
                <a:gd name="adj" fmla="val 8045"/>
              </a:avLst>
            </a:prstGeom>
            <a:solidFill>
              <a:srgbClr val="FBF9F7"/>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7" name="直角三角形 336"/>
            <p:cNvSpPr/>
            <p:nvPr>
              <p:custDataLst>
                <p:tags r:id="rId3"/>
              </p:custDataLst>
            </p:nvPr>
          </p:nvSpPr>
          <p:spPr>
            <a:xfrm>
              <a:off x="6858" y="3274"/>
              <a:ext cx="1609" cy="501"/>
            </a:xfrm>
            <a:prstGeom prst="rtTriangle">
              <a:avLst/>
            </a:prstGeom>
            <a:noFill/>
            <a:ln w="12700" cap="flat" cmpd="sng" algn="ctr">
              <a:solidFill>
                <a:srgbClr val="A7B3CC"/>
              </a:solidFill>
              <a:prstDash val="dash"/>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38" name="矩形: 圆角 194"/>
            <p:cNvSpPr/>
            <p:nvPr>
              <p:custDataLst>
                <p:tags r:id="rId4"/>
              </p:custDataLst>
            </p:nvPr>
          </p:nvSpPr>
          <p:spPr>
            <a:xfrm>
              <a:off x="1883" y="3755"/>
              <a:ext cx="8217" cy="4557"/>
            </a:xfrm>
            <a:prstGeom prst="roundRect">
              <a:avLst>
                <a:gd name="adj" fmla="val 6046"/>
              </a:avLst>
            </a:prstGeom>
            <a:solidFill>
              <a:srgbClr val="FAF8F2"/>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9" name="矩形: 圆角 194"/>
            <p:cNvSpPr/>
            <p:nvPr>
              <p:custDataLst>
                <p:tags r:id="rId5"/>
              </p:custDataLst>
            </p:nvPr>
          </p:nvSpPr>
          <p:spPr>
            <a:xfrm>
              <a:off x="10253" y="5403"/>
              <a:ext cx="6151" cy="2910"/>
            </a:xfrm>
            <a:prstGeom prst="roundRect">
              <a:avLst>
                <a:gd name="adj" fmla="val 8045"/>
              </a:avLst>
            </a:prstGeom>
            <a:solidFill>
              <a:srgbClr val="F8FAF6"/>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40" name="矩形: 圆角 194"/>
            <p:cNvSpPr/>
            <p:nvPr>
              <p:custDataLst>
                <p:tags r:id="rId6"/>
              </p:custDataLst>
            </p:nvPr>
          </p:nvSpPr>
          <p:spPr>
            <a:xfrm>
              <a:off x="10266" y="1861"/>
              <a:ext cx="6151" cy="3441"/>
            </a:xfrm>
            <a:prstGeom prst="roundRect">
              <a:avLst>
                <a:gd name="adj" fmla="val 8045"/>
              </a:avLst>
            </a:prstGeom>
            <a:solidFill>
              <a:srgbClr val="FAF7F6"/>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grpSp>
          <p:nvGrpSpPr>
            <p:cNvPr id="341" name="组合 340"/>
            <p:cNvGrpSpPr/>
            <p:nvPr/>
          </p:nvGrpSpPr>
          <p:grpSpPr>
            <a:xfrm rot="0">
              <a:off x="1700" y="2068"/>
              <a:ext cx="8606" cy="1404"/>
              <a:chOff x="497" y="7017"/>
              <a:chExt cx="10727" cy="1879"/>
            </a:xfrm>
          </p:grpSpPr>
          <p:pic>
            <p:nvPicPr>
              <p:cNvPr id="342" name="图片 341" descr="/Users/tanjieyi/Desktop/未标题-1.png未标题-1"/>
              <p:cNvPicPr>
                <a:picLocks noChangeAspect="1"/>
              </p:cNvPicPr>
              <p:nvPr>
                <p:custDataLst>
                  <p:tags r:id="rId7"/>
                </p:custDataLst>
              </p:nvPr>
            </p:nvPicPr>
            <p:blipFill rotWithShape="1">
              <a:blip r:embed="rId8">
                <a:duotone>
                  <a:srgbClr val="5B9BD5">
                    <a:shade val="45000"/>
                    <a:satMod val="135000"/>
                  </a:srgbClr>
                  <a:prstClr val="white"/>
                </a:duotone>
              </a:blip>
              <a:srcRect/>
              <a:stretch>
                <a:fillRect/>
              </a:stretch>
            </p:blipFill>
            <p:spPr>
              <a:xfrm>
                <a:off x="1695" y="7736"/>
                <a:ext cx="1081" cy="1160"/>
              </a:xfrm>
              <a:prstGeom prst="rect">
                <a:avLst/>
              </a:prstGeom>
            </p:spPr>
          </p:pic>
          <p:pic>
            <p:nvPicPr>
              <p:cNvPr id="343" name="图片 342" descr="/Users/tanjieyi/Desktop/未标题-1.png未标题-1"/>
              <p:cNvPicPr>
                <a:picLocks noChangeAspect="1"/>
              </p:cNvPicPr>
              <p:nvPr>
                <p:custDataLst>
                  <p:tags r:id="rId9"/>
                </p:custDataLst>
              </p:nvPr>
            </p:nvPicPr>
            <p:blipFill rotWithShape="1">
              <a:blip r:embed="rId8">
                <a:duotone>
                  <a:srgbClr val="5B9BD5">
                    <a:shade val="45000"/>
                    <a:satMod val="135000"/>
                  </a:srgbClr>
                  <a:prstClr val="white"/>
                </a:duotone>
              </a:blip>
              <a:srcRect/>
              <a:stretch>
                <a:fillRect/>
              </a:stretch>
            </p:blipFill>
            <p:spPr>
              <a:xfrm>
                <a:off x="5642" y="7736"/>
                <a:ext cx="1081" cy="1160"/>
              </a:xfrm>
              <a:prstGeom prst="rect">
                <a:avLst/>
              </a:prstGeom>
            </p:spPr>
          </p:pic>
          <p:pic>
            <p:nvPicPr>
              <p:cNvPr id="344" name="图片 343" descr="/Users/tanjieyi/Desktop/未标题-1.png未标题-1"/>
              <p:cNvPicPr>
                <a:picLocks noChangeAspect="1"/>
              </p:cNvPicPr>
              <p:nvPr>
                <p:custDataLst>
                  <p:tags r:id="rId10"/>
                </p:custDataLst>
              </p:nvPr>
            </p:nvPicPr>
            <p:blipFill rotWithShape="1">
              <a:blip r:embed="rId8">
                <a:duotone>
                  <a:srgbClr val="5B9BD5">
                    <a:shade val="45000"/>
                    <a:satMod val="135000"/>
                  </a:srgbClr>
                  <a:prstClr val="white"/>
                </a:duotone>
              </a:blip>
              <a:srcRect/>
              <a:stretch>
                <a:fillRect/>
              </a:stretch>
            </p:blipFill>
            <p:spPr>
              <a:xfrm>
                <a:off x="8937" y="7736"/>
                <a:ext cx="1081" cy="1160"/>
              </a:xfrm>
              <a:prstGeom prst="rect">
                <a:avLst/>
              </a:prstGeom>
            </p:spPr>
          </p:pic>
          <p:sp>
            <p:nvSpPr>
              <p:cNvPr id="345" name="文本框 344"/>
              <p:cNvSpPr txBox="1"/>
              <p:nvPr>
                <p:custDataLst>
                  <p:tags r:id="rId11"/>
                </p:custDataLst>
              </p:nvPr>
            </p:nvSpPr>
            <p:spPr>
              <a:xfrm>
                <a:off x="3387" y="7850"/>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6" name="文本框 345"/>
              <p:cNvSpPr txBox="1"/>
              <p:nvPr>
                <p:custDataLst>
                  <p:tags r:id="rId12"/>
                </p:custDataLst>
              </p:nvPr>
            </p:nvSpPr>
            <p:spPr>
              <a:xfrm>
                <a:off x="6870" y="7941"/>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7" name="文本框 346"/>
              <p:cNvSpPr txBox="1"/>
              <p:nvPr>
                <p:custDataLst>
                  <p:tags r:id="rId13"/>
                </p:custDataLst>
              </p:nvPr>
            </p:nvSpPr>
            <p:spPr>
              <a:xfrm>
                <a:off x="497"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1</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0" name="文本框 349"/>
              <p:cNvSpPr txBox="1"/>
              <p:nvPr>
                <p:custDataLst>
                  <p:tags r:id="rId14"/>
                </p:custDataLst>
              </p:nvPr>
            </p:nvSpPr>
            <p:spPr>
              <a:xfrm>
                <a:off x="4414"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m</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1" name="文本框 350"/>
              <p:cNvSpPr txBox="1"/>
              <p:nvPr>
                <p:custDataLst>
                  <p:tags r:id="rId15"/>
                </p:custDataLst>
              </p:nvPr>
            </p:nvSpPr>
            <p:spPr>
              <a:xfrm>
                <a:off x="7751"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n</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52" name="组合 351"/>
            <p:cNvGrpSpPr/>
            <p:nvPr/>
          </p:nvGrpSpPr>
          <p:grpSpPr>
            <a:xfrm rot="0">
              <a:off x="5289" y="6531"/>
              <a:ext cx="1261" cy="1138"/>
              <a:chOff x="11060" y="3643"/>
              <a:chExt cx="1083" cy="978"/>
            </a:xfrm>
          </p:grpSpPr>
          <p:sp>
            <p:nvSpPr>
              <p:cNvPr id="353" name="矩形 352"/>
              <p:cNvSpPr/>
              <p:nvPr>
                <p:custDataLst>
                  <p:tags r:id="rId16"/>
                </p:custDataLst>
              </p:nvPr>
            </p:nvSpPr>
            <p:spPr>
              <a:xfrm>
                <a:off x="11060" y="3643"/>
                <a:ext cx="600" cy="978"/>
              </a:xfrm>
              <a:prstGeom prst="rect">
                <a:avLst/>
              </a:prstGeom>
              <a:solidFill>
                <a:srgbClr val="BED7ED"/>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4" name="矩形 353"/>
              <p:cNvSpPr/>
              <p:nvPr>
                <p:custDataLst>
                  <p:tags r:id="rId17"/>
                </p:custDataLst>
              </p:nvPr>
            </p:nvSpPr>
            <p:spPr>
              <a:xfrm>
                <a:off x="11181" y="3643"/>
                <a:ext cx="600" cy="978"/>
              </a:xfrm>
              <a:prstGeom prst="rect">
                <a:avLst/>
              </a:prstGeom>
              <a:solidFill>
                <a:srgbClr val="E7F3FC"/>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5" name="矩形 354"/>
              <p:cNvSpPr/>
              <p:nvPr>
                <p:custDataLst>
                  <p:tags r:id="rId18"/>
                </p:custDataLst>
              </p:nvPr>
            </p:nvSpPr>
            <p:spPr>
              <a:xfrm>
                <a:off x="11302" y="3643"/>
                <a:ext cx="600" cy="978"/>
              </a:xfrm>
              <a:prstGeom prst="rect">
                <a:avLst/>
              </a:prstGeom>
              <a:solidFill>
                <a:srgbClr val="F4B180"/>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6" name="矩形 355"/>
              <p:cNvSpPr/>
              <p:nvPr>
                <p:custDataLst>
                  <p:tags r:id="rId19"/>
                </p:custDataLst>
              </p:nvPr>
            </p:nvSpPr>
            <p:spPr>
              <a:xfrm>
                <a:off x="11543" y="3643"/>
                <a:ext cx="600" cy="978"/>
              </a:xfrm>
              <a:prstGeom prst="rect">
                <a:avLst/>
              </a:prstGeom>
              <a:solidFill>
                <a:srgbClr val="FEE29F"/>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7" name="文本框 356"/>
              <p:cNvSpPr txBox="1"/>
              <p:nvPr>
                <p:custDataLst>
                  <p:tags r:id="rId20"/>
                </p:custDataLst>
              </p:nvPr>
            </p:nvSpPr>
            <p:spPr>
              <a:xfrm>
                <a:off x="11225" y="3984"/>
                <a:ext cx="601" cy="402"/>
              </a:xfrm>
              <a:prstGeom prst="rect">
                <a:avLst/>
              </a:prstGeom>
              <a:noFill/>
            </p:spPr>
            <p:txBody>
              <a:bodyPr wrap="square" rtlCol="0">
                <a:spAutoFit/>
              </a:bodyPr>
              <a:p>
                <a:pPr algn="ctr"/>
                <a:r>
                  <a:rPr lang="en-US" altLang="zh-CN" sz="800" b="1" dirty="0">
                    <a:latin typeface="微软雅黑" panose="020B0503020204020204" pitchFamily="34" charset="-122"/>
                    <a:ea typeface="微软雅黑" panose="020B0503020204020204" pitchFamily="34" charset="-122"/>
                    <a:cs typeface="Arial Bold" panose="020B0604020202090204" charset="0"/>
                  </a:rPr>
                  <a:t>···</a:t>
                </a:r>
                <a:endParaRPr lang="en-US" altLang="zh-CN" sz="800" b="1" dirty="0">
                  <a:latin typeface="微软雅黑" panose="020B0503020204020204" pitchFamily="34" charset="-122"/>
                  <a:ea typeface="微软雅黑" panose="020B0503020204020204" pitchFamily="34" charset="-122"/>
                  <a:cs typeface="Arial Bold" panose="020B0604020202090204" charset="0"/>
                </a:endParaRPr>
              </a:p>
            </p:txBody>
          </p:sp>
        </p:grpSp>
        <p:sp>
          <p:nvSpPr>
            <p:cNvPr id="358" name="圆角矩形 357"/>
            <p:cNvSpPr/>
            <p:nvPr>
              <p:custDataLst>
                <p:tags r:id="rId21"/>
              </p:custDataLst>
            </p:nvPr>
          </p:nvSpPr>
          <p:spPr>
            <a:xfrm>
              <a:off x="4086" y="5937"/>
              <a:ext cx="1683" cy="459"/>
            </a:xfrm>
            <a:prstGeom prst="roundRect">
              <a:avLst/>
            </a:prstGeom>
            <a:noFill/>
            <a:ln w="12700" cap="flat" cmpd="sng" algn="ctr">
              <a:solidFill>
                <a:sysClr val="window" lastClr="FFFFFF">
                  <a:lumMod val="8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59" name="文本框 358"/>
                <p:cNvSpPr txBox="1"/>
                <p:nvPr>
                  <p:custDataLst>
                    <p:tags r:id="rId22"/>
                  </p:custDataLst>
                </p:nvPr>
              </p:nvSpPr>
              <p:spPr>
                <a:xfrm>
                  <a:off x="3984" y="5969"/>
                  <a:ext cx="1910" cy="503"/>
                </a:xfrm>
                <a:prstGeom prst="rect">
                  <a:avLst/>
                </a:prstGeom>
                <a:noFill/>
                <a:ln>
                  <a:noFill/>
                </a:ln>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n>
                              <a:noFill/>
                            </a:ln>
                            <a:latin typeface="Cambria Math" panose="02040503050406030204" pitchFamily="18" charset="0"/>
                            <a:ea typeface="MS Mincho" charset="0"/>
                            <a:cs typeface="Cambria Math" panose="02040503050406030204" pitchFamily="18" charset="0"/>
                          </a:rPr>
                          <m:t>𝛿</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微软雅黑" panose="020B0503020204020204" pitchFamily="34" charset="-122"/>
                            <a:cs typeface="Cambria Math" panose="02040503050406030204" pitchFamily="18" charset="0"/>
                          </a:rPr>
                          <m:t>𝑁</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𝜇</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oMath>
                    </m:oMathPara>
                  </a14:m>
                  <a:endParaRPr lang="en-US" altLang="zh-CN" sz="900" i="1">
                    <a:ln>
                      <a:noFill/>
                    </a:ln>
                    <a:latin typeface="Cambria Math" panose="02040503050406030204" pitchFamily="18" charset="0"/>
                    <a:ea typeface="MS Mincho" charset="0"/>
                    <a:cs typeface="Cambria Math" panose="02040503050406030204" pitchFamily="18" charset="0"/>
                  </a:endParaRPr>
                </a:p>
              </p:txBody>
            </p:sp>
          </mc:Choice>
          <mc:Fallback>
            <p:sp>
              <p:nvSpPr>
                <p:cNvPr id="359" name="文本框 358"/>
                <p:cNvSpPr txBox="1">
                  <a:spLocks noRot="1" noChangeAspect="1" noMove="1" noResize="1" noEditPoints="1" noAdjustHandles="1" noChangeArrowheads="1" noChangeShapeType="1" noTextEdit="1"/>
                </p:cNvSpPr>
                <p:nvPr>
                  <p:custDataLst>
                    <p:tags r:id="rId23"/>
                  </p:custDataLst>
                </p:nvPr>
              </p:nvSpPr>
              <p:spPr>
                <a:xfrm>
                  <a:off x="3984" y="5969"/>
                  <a:ext cx="1910" cy="503"/>
                </a:xfrm>
                <a:prstGeom prst="rect">
                  <a:avLst/>
                </a:prstGeom>
                <a:blipFill rotWithShape="1">
                  <a:blip r:embed="rId24"/>
                </a:blipFill>
                <a:ln>
                  <a:noFill/>
                </a:ln>
              </p:spPr>
              <p:txBody>
                <a:bodyPr/>
                <a:lstStyle/>
                <a:p>
                  <a:r>
                    <a:rPr lang="zh-CN" altLang="en-US">
                      <a:noFill/>
                    </a:rPr>
                    <a:t> </a:t>
                  </a:r>
                </a:p>
              </p:txBody>
            </p:sp>
          </mc:Fallback>
        </mc:AlternateContent>
        <p:cxnSp>
          <p:nvCxnSpPr>
            <p:cNvPr id="360" name="直接箭头连接符 359"/>
            <p:cNvCxnSpPr/>
            <p:nvPr>
              <p:custDataLst>
                <p:tags r:id="rId25"/>
              </p:custDataLst>
            </p:nvPr>
          </p:nvCxnSpPr>
          <p:spPr>
            <a:xfrm>
              <a:off x="5027" y="7148"/>
              <a:ext cx="400" cy="0"/>
            </a:xfrm>
            <a:prstGeom prst="straightConnector1">
              <a:avLst/>
            </a:prstGeom>
            <a:noFill/>
            <a:ln w="19050" cap="flat" cmpd="sng" algn="ctr">
              <a:solidFill>
                <a:srgbClr val="797979"/>
              </a:solidFill>
              <a:prstDash val="solid"/>
              <a:miter lim="800000"/>
              <a:tailEnd type="triangle"/>
            </a:ln>
            <a:effectLst/>
          </p:spPr>
        </p:cxnSp>
        <p:cxnSp>
          <p:nvCxnSpPr>
            <p:cNvPr id="361" name="直接箭头连接符 360"/>
            <p:cNvCxnSpPr>
              <a:stCxn id="364" idx="0"/>
            </p:cNvCxnSpPr>
            <p:nvPr>
              <p:custDataLst>
                <p:tags r:id="rId26"/>
              </p:custDataLst>
            </p:nvPr>
          </p:nvCxnSpPr>
          <p:spPr>
            <a:xfrm flipH="1" flipV="1">
              <a:off x="6419" y="7141"/>
              <a:ext cx="668" cy="3"/>
            </a:xfrm>
            <a:prstGeom prst="straightConnector1">
              <a:avLst/>
            </a:prstGeom>
            <a:noFill/>
            <a:ln w="19050" cap="flat" cmpd="sng" algn="ctr">
              <a:solidFill>
                <a:srgbClr val="797979"/>
              </a:solidFill>
              <a:prstDash val="solid"/>
              <a:miter lim="800000"/>
              <a:headEnd type="triangle" w="med" len="med"/>
              <a:tailEnd type="none" w="med" len="med"/>
            </a:ln>
            <a:effectLst/>
          </p:spPr>
        </p:cxnSp>
        <p:sp>
          <p:nvSpPr>
            <p:cNvPr id="362" name="文本框 361"/>
            <p:cNvSpPr txBox="1"/>
            <p:nvPr>
              <p:custDataLst>
                <p:tags r:id="rId27"/>
              </p:custDataLst>
            </p:nvPr>
          </p:nvSpPr>
          <p:spPr>
            <a:xfrm rot="5400000">
              <a:off x="15448" y="3622"/>
              <a:ext cx="728" cy="516"/>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363" name="梯形 362"/>
            <p:cNvSpPr/>
            <p:nvPr>
              <p:custDataLst>
                <p:tags r:id="rId28"/>
              </p:custDataLst>
            </p:nvPr>
          </p:nvSpPr>
          <p:spPr>
            <a:xfrm rot="5400000">
              <a:off x="3707" y="6546"/>
              <a:ext cx="1403"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4" name="梯形 363"/>
            <p:cNvSpPr/>
            <p:nvPr>
              <p:custDataLst>
                <p:tags r:id="rId29"/>
              </p:custDataLst>
            </p:nvPr>
          </p:nvSpPr>
          <p:spPr>
            <a:xfrm rot="16200000" flipH="1">
              <a:off x="6983" y="6546"/>
              <a:ext cx="1403"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365" name="组合 364"/>
            <p:cNvGrpSpPr/>
            <p:nvPr/>
          </p:nvGrpSpPr>
          <p:grpSpPr>
            <a:xfrm rot="0">
              <a:off x="13885" y="2535"/>
              <a:ext cx="2237" cy="1004"/>
              <a:chOff x="9444" y="3778"/>
              <a:chExt cx="2179" cy="979"/>
            </a:xfrm>
          </p:grpSpPr>
          <p:grpSp>
            <p:nvGrpSpPr>
              <p:cNvPr id="366" name="组合 365"/>
              <p:cNvGrpSpPr/>
              <p:nvPr/>
            </p:nvGrpSpPr>
            <p:grpSpPr>
              <a:xfrm>
                <a:off x="9510" y="3902"/>
                <a:ext cx="1957" cy="785"/>
                <a:chOff x="10006" y="5888"/>
                <a:chExt cx="1957" cy="785"/>
              </a:xfrm>
            </p:grpSpPr>
            <p:sp>
              <p:nvSpPr>
                <p:cNvPr id="367" name="立方体 366"/>
                <p:cNvSpPr/>
                <p:nvPr>
                  <p:custDataLst>
                    <p:tags r:id="rId30"/>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8" name="立方体 367"/>
                <p:cNvSpPr/>
                <p:nvPr>
                  <p:custDataLst>
                    <p:tags r:id="rId31"/>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9" name="立方体 368"/>
                <p:cNvSpPr/>
                <p:nvPr>
                  <p:custDataLst>
                    <p:tags r:id="rId32"/>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70" name="文本框 369"/>
                <p:cNvSpPr txBox="1"/>
                <p:nvPr>
                  <p:custDataLst>
                    <p:tags r:id="rId33"/>
                  </p:custDataLst>
                </p:nvPr>
              </p:nvSpPr>
              <p:spPr>
                <a:xfrm>
                  <a:off x="10817" y="60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371" name="矩形: 圆角 141"/>
              <p:cNvSpPr/>
              <p:nvPr>
                <p:custDataLst>
                  <p:tags r:id="rId34"/>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372" name="直接箭头连接符 371"/>
            <p:cNvCxnSpPr/>
            <p:nvPr>
              <p:custDataLst>
                <p:tags r:id="rId35"/>
              </p:custDataLst>
            </p:nvPr>
          </p:nvCxnSpPr>
          <p:spPr>
            <a:xfrm flipV="1">
              <a:off x="13580" y="1637"/>
              <a:ext cx="0" cy="6687"/>
            </a:xfrm>
            <a:prstGeom prst="straightConnector1">
              <a:avLst/>
            </a:prstGeom>
            <a:noFill/>
            <a:ln w="28575" cap="flat" cmpd="sng" algn="ctr">
              <a:solidFill>
                <a:sysClr val="windowText" lastClr="000000">
                  <a:lumMod val="95000"/>
                  <a:lumOff val="5000"/>
                </a:sysClr>
              </a:solidFill>
              <a:prstDash val="lgDash"/>
              <a:miter lim="800000"/>
              <a:headEnd type="none"/>
              <a:tailEnd type="none"/>
            </a:ln>
            <a:effectLst/>
          </p:spPr>
        </p:cxnSp>
        <p:sp>
          <p:nvSpPr>
            <p:cNvPr id="373" name="矩形 372"/>
            <p:cNvSpPr/>
            <p:nvPr>
              <p:custDataLst>
                <p:tags r:id="rId36"/>
              </p:custDataLst>
            </p:nvPr>
          </p:nvSpPr>
          <p:spPr>
            <a:xfrm>
              <a:off x="1809" y="1643"/>
              <a:ext cx="14669" cy="8448"/>
            </a:xfrm>
            <a:prstGeom prst="rect">
              <a:avLst/>
            </a:prstGeom>
            <a:noFill/>
            <a:ln w="12700" cap="flat" cmpd="sng" algn="ctr">
              <a:solidFill>
                <a:sysClr val="windowText" lastClr="000000">
                  <a:lumMod val="95000"/>
                  <a:lumOff val="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74" name="文本框 373"/>
            <p:cNvSpPr txBox="1"/>
            <p:nvPr>
              <p:custDataLst>
                <p:tags r:id="rId37"/>
              </p:custDataLst>
            </p:nvPr>
          </p:nvSpPr>
          <p:spPr>
            <a:xfrm>
              <a:off x="13891" y="1316"/>
              <a:ext cx="2237" cy="671"/>
            </a:xfrm>
            <a:prstGeom prst="rect">
              <a:avLst/>
            </a:prstGeom>
            <a:solidFill>
              <a:sysClr val="window" lastClr="FFFFFF"/>
            </a:solidFill>
          </p:spPr>
          <p:txBody>
            <a:bodyPr wrap="square" rtlCol="0">
              <a:spAutoFit/>
            </a:bodyPr>
            <a:p>
              <a:pPr algn="ctr"/>
              <a:r>
                <a:rPr lang="zh-CN" altLang="en-US" sz="1400" b="1" dirty="0">
                  <a:latin typeface="微软雅黑" panose="020B0503020204020204" pitchFamily="34" charset="-122"/>
                  <a:ea typeface="微软雅黑" panose="020B0503020204020204" pitchFamily="34" charset="-122"/>
                  <a:cs typeface="Arial Light" charset="0"/>
                  <a:sym typeface="+mn-ea"/>
                </a:rPr>
                <a:t>服务器端</a:t>
              </a:r>
              <a:endParaRPr lang="zh-CN" altLang="en-US" sz="1400" b="1" dirty="0">
                <a:latin typeface="微软雅黑" panose="020B0503020204020204" pitchFamily="34" charset="-122"/>
                <a:ea typeface="微软雅黑" panose="020B0503020204020204" pitchFamily="34" charset="-122"/>
                <a:cs typeface="Arial Light" charset="0"/>
                <a:sym typeface="+mn-ea"/>
              </a:endParaRPr>
            </a:p>
          </p:txBody>
        </p:sp>
        <p:grpSp>
          <p:nvGrpSpPr>
            <p:cNvPr id="375" name="组合 374"/>
            <p:cNvGrpSpPr/>
            <p:nvPr/>
          </p:nvGrpSpPr>
          <p:grpSpPr>
            <a:xfrm rot="0">
              <a:off x="10389" y="1951"/>
              <a:ext cx="2763" cy="385"/>
              <a:chOff x="11306" y="5080"/>
              <a:chExt cx="3444" cy="480"/>
            </a:xfrm>
          </p:grpSpPr>
          <p:sp>
            <p:nvSpPr>
              <p:cNvPr id="376" name="圆角矩形 375"/>
              <p:cNvSpPr/>
              <p:nvPr>
                <p:custDataLst>
                  <p:tags r:id="rId38"/>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77" name="文本框 376"/>
              <p:cNvSpPr txBox="1"/>
              <p:nvPr>
                <p:custDataLst>
                  <p:tags r:id="rId39"/>
                </p:custDataLst>
              </p:nvPr>
            </p:nvSpPr>
            <p:spPr>
              <a:xfrm>
                <a:off x="11306" y="5080"/>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本质特征挖掘模块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grpSp>
          <p:nvGrpSpPr>
            <p:cNvPr id="378" name="组合 377"/>
            <p:cNvGrpSpPr/>
            <p:nvPr/>
          </p:nvGrpSpPr>
          <p:grpSpPr>
            <a:xfrm rot="0">
              <a:off x="1666" y="3934"/>
              <a:ext cx="3767" cy="502"/>
              <a:chOff x="276" y="4265"/>
              <a:chExt cx="4695" cy="627"/>
            </a:xfrm>
          </p:grpSpPr>
          <p:sp>
            <p:nvSpPr>
              <p:cNvPr id="379" name="圆角矩形 378"/>
              <p:cNvSpPr/>
              <p:nvPr>
                <p:custDataLst>
                  <p:tags r:id="rId40"/>
                </p:custDataLst>
              </p:nvPr>
            </p:nvSpPr>
            <p:spPr>
              <a:xfrm>
                <a:off x="753" y="4292"/>
                <a:ext cx="3743" cy="456"/>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80" name="文本框 379"/>
              <p:cNvSpPr txBox="1"/>
              <p:nvPr>
                <p:custDataLst>
                  <p:tags r:id="rId41"/>
                </p:custDataLst>
              </p:nvPr>
            </p:nvSpPr>
            <p:spPr>
              <a:xfrm>
                <a:off x="276" y="4265"/>
                <a:ext cx="4695" cy="627"/>
              </a:xfrm>
              <a:prstGeom prst="rect">
                <a:avLst/>
              </a:prstGeom>
              <a:noFill/>
            </p:spPr>
            <p:txBody>
              <a:bodyPr wrap="square" rtlCol="0">
                <a:sp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全局特征扩展模块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381" name="流程图: 或者 380"/>
            <p:cNvSpPr/>
            <p:nvPr>
              <p:custDataLst>
                <p:tags r:id="rId42"/>
              </p:custDataLst>
            </p:nvPr>
          </p:nvSpPr>
          <p:spPr>
            <a:xfrm>
              <a:off x="6558" y="7001"/>
              <a:ext cx="279" cy="279"/>
            </a:xfrm>
            <a:prstGeom prst="flowChartOr">
              <a:avLst/>
            </a:prstGeom>
            <a:solidFill>
              <a:sysClr val="window" lastClr="FFFFFF"/>
            </a:solidFill>
            <a:ln w="12700" cap="flat" cmpd="sng" algn="ctr">
              <a:solidFill>
                <a:srgbClr val="797979"/>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2" name="流程图: 或者 381"/>
            <p:cNvSpPr/>
            <p:nvPr>
              <p:custDataLst>
                <p:tags r:id="rId43"/>
              </p:custDataLst>
            </p:nvPr>
          </p:nvSpPr>
          <p:spPr>
            <a:xfrm flipV="1">
              <a:off x="13202" y="5574"/>
              <a:ext cx="279" cy="279"/>
            </a:xfrm>
            <a:prstGeom prst="flowChartOr">
              <a:avLst/>
            </a:prstGeom>
            <a:solidFill>
              <a:sysClr val="window" lastClr="FFFFFF"/>
            </a:solidFill>
            <a:ln w="12700" cap="flat" cmpd="sng" algn="ctr">
              <a:solidFill>
                <a:srgbClr val="797979"/>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83" name="文本框 382"/>
                <p:cNvSpPr txBox="1"/>
                <p:nvPr>
                  <p:custDataLst>
                    <p:tags r:id="rId44"/>
                  </p:custDataLst>
                </p:nvPr>
              </p:nvSpPr>
              <p:spPr>
                <a:xfrm>
                  <a:off x="11234" y="6095"/>
                  <a:ext cx="793"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𝛼</m:t>
                        </m:r>
                      </m:oMath>
                    </m:oMathPara>
                  </a14:m>
                  <a:endParaRPr lang="en-US" altLang="zh-CN" sz="900" i="1">
                    <a:latin typeface="Cambria Math" panose="02040503050406030204" pitchFamily="18" charset="0"/>
                    <a:ea typeface="MS Mincho" charset="0"/>
                    <a:cs typeface="Cambria Math" panose="02040503050406030204" pitchFamily="18" charset="0"/>
                  </a:endParaRPr>
                </a:p>
              </p:txBody>
            </p:sp>
          </mc:Choice>
          <mc:Fallback>
            <p:sp>
              <p:nvSpPr>
                <p:cNvPr id="383" name="文本框 382"/>
                <p:cNvSpPr txBox="1">
                  <a:spLocks noRot="1" noChangeAspect="1" noMove="1" noResize="1" noEditPoints="1" noAdjustHandles="1" noChangeArrowheads="1" noChangeShapeType="1" noTextEdit="1"/>
                </p:cNvSpPr>
                <p:nvPr>
                  <p:custDataLst>
                    <p:tags r:id="rId45"/>
                  </p:custDataLst>
                </p:nvPr>
              </p:nvSpPr>
              <p:spPr>
                <a:xfrm>
                  <a:off x="11234" y="6095"/>
                  <a:ext cx="793" cy="503"/>
                </a:xfrm>
                <a:prstGeom prst="rect">
                  <a:avLst/>
                </a:prstGeom>
                <a:blipFill rotWithShape="1">
                  <a:blip r:embed="rId4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4" name="文本框 383"/>
                <p:cNvSpPr txBox="1"/>
                <p:nvPr>
                  <p:custDataLst>
                    <p:tags r:id="rId47"/>
                  </p:custDataLst>
                </p:nvPr>
              </p:nvSpPr>
              <p:spPr>
                <a:xfrm>
                  <a:off x="14452" y="6119"/>
                  <a:ext cx="915" cy="503"/>
                </a:xfrm>
                <a:prstGeom prst="rect">
                  <a:avLst/>
                </a:prstGeom>
                <a:noFill/>
              </p:spPr>
              <p:txBody>
                <a:bodyPr wrap="square" rtlCol="0" anchor="t">
                  <a:spAutoFit/>
                </a:bodyPr>
                <a:p>
                  <a:pPr indent="0" algn="l" eaLnBrk="1" latinLnBrk="0" hangingPunct="1"/>
                  <a:r>
                    <a:rPr lang="en-US" altLang="zh-CN" sz="900">
                      <a:latin typeface="微软雅黑" panose="020B0503020204020204" pitchFamily="34" charset="-122"/>
                      <a:ea typeface="微软雅黑" panose="020B0503020204020204" pitchFamily="34" charset="-122"/>
                      <a:cs typeface="微软雅黑" panose="020B0503020204020204" pitchFamily="34" charset="-122"/>
                    </a:rPr>
                    <a:t>1-</a:t>
                  </a:r>
                  <a14:m>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 </m:t>
                      </m:r>
                      <m:r>
                        <a:rPr lang="en-US" altLang="zh-CN" sz="900" i="1">
                          <a:latin typeface="Cambria Math" panose="02040503050406030204" pitchFamily="18" charset="0"/>
                          <a:ea typeface="MS Mincho" charset="0"/>
                          <a:cs typeface="Cambria Math" panose="02040503050406030204" pitchFamily="18" charset="0"/>
                        </a:rPr>
                        <m:t>𝛼</m:t>
                      </m:r>
                    </m:oMath>
                  </a14:m>
                  <a:endParaRPr lang="en-US" altLang="zh-CN" sz="900" i="1">
                    <a:latin typeface="Cambria Math" panose="02040503050406030204" pitchFamily="18" charset="0"/>
                    <a:ea typeface="MS Mincho" charset="0"/>
                    <a:cs typeface="Cambria Math" panose="02040503050406030204" pitchFamily="18" charset="0"/>
                  </a:endParaRPr>
                </a:p>
              </p:txBody>
            </p:sp>
          </mc:Choice>
          <mc:Fallback>
            <p:sp>
              <p:nvSpPr>
                <p:cNvPr id="384" name="文本框 383"/>
                <p:cNvSpPr txBox="1">
                  <a:spLocks noRot="1" noChangeAspect="1" noMove="1" noResize="1" noEditPoints="1" noAdjustHandles="1" noChangeArrowheads="1" noChangeShapeType="1" noTextEdit="1"/>
                </p:cNvSpPr>
                <p:nvPr>
                  <p:custDataLst>
                    <p:tags r:id="rId48"/>
                  </p:custDataLst>
                </p:nvPr>
              </p:nvSpPr>
              <p:spPr>
                <a:xfrm>
                  <a:off x="14452" y="6119"/>
                  <a:ext cx="915" cy="503"/>
                </a:xfrm>
                <a:prstGeom prst="rect">
                  <a:avLst/>
                </a:prstGeom>
                <a:blipFill rotWithShape="1">
                  <a:blip r:embed="rId49"/>
                </a:blipFill>
              </p:spPr>
              <p:txBody>
                <a:bodyPr/>
                <a:lstStyle/>
                <a:p>
                  <a:r>
                    <a:rPr lang="zh-CN" altLang="en-US">
                      <a:noFill/>
                    </a:rPr>
                    <a:t> </a:t>
                  </a:r>
                </a:p>
              </p:txBody>
            </p:sp>
          </mc:Fallback>
        </mc:AlternateContent>
        <p:grpSp>
          <p:nvGrpSpPr>
            <p:cNvPr id="385" name="组合 384"/>
            <p:cNvGrpSpPr/>
            <p:nvPr/>
          </p:nvGrpSpPr>
          <p:grpSpPr>
            <a:xfrm rot="0">
              <a:off x="10576" y="6482"/>
              <a:ext cx="2715" cy="1595"/>
              <a:chOff x="11347" y="6009"/>
              <a:chExt cx="3384" cy="1988"/>
            </a:xfrm>
          </p:grpSpPr>
          <p:grpSp>
            <p:nvGrpSpPr>
              <p:cNvPr id="386" name="组合 385"/>
              <p:cNvGrpSpPr/>
              <p:nvPr/>
            </p:nvGrpSpPr>
            <p:grpSpPr>
              <a:xfrm rot="0">
                <a:off x="11347" y="6235"/>
                <a:ext cx="3384" cy="1762"/>
                <a:chOff x="13026" y="7057"/>
                <a:chExt cx="2452" cy="1214"/>
              </a:xfrm>
            </p:grpSpPr>
            <p:sp>
              <p:nvSpPr>
                <p:cNvPr id="387" name="梯形 386"/>
                <p:cNvSpPr/>
                <p:nvPr>
                  <p:custDataLst>
                    <p:tags r:id="rId50"/>
                  </p:custDataLst>
                </p:nvPr>
              </p:nvSpPr>
              <p:spPr>
                <a:xfrm rot="5400000">
                  <a:off x="13226" y="7272"/>
                  <a:ext cx="978" cy="834"/>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8" name="矩形: 圆角 178"/>
                <p:cNvSpPr/>
                <p:nvPr>
                  <p:custDataLst>
                    <p:tags r:id="rId51"/>
                  </p:custDataLst>
                </p:nvPr>
              </p:nvSpPr>
              <p:spPr>
                <a:xfrm>
                  <a:off x="13026" y="7057"/>
                  <a:ext cx="2453" cy="1214"/>
                </a:xfrm>
                <a:prstGeom prst="roundRect">
                  <a:avLst>
                    <a:gd name="adj" fmla="val 10613"/>
                  </a:avLst>
                </a:prstGeom>
                <a:noFill/>
                <a:ln w="19050" cap="flat" cmpd="sng" algn="ctr">
                  <a:solidFill>
                    <a:srgbClr val="D0CECE"/>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9" name="梯形 388"/>
                <p:cNvSpPr/>
                <p:nvPr>
                  <p:custDataLst>
                    <p:tags r:id="rId52"/>
                  </p:custDataLst>
                </p:nvPr>
              </p:nvSpPr>
              <p:spPr>
                <a:xfrm rot="16200000" flipH="1">
                  <a:off x="14264" y="7272"/>
                  <a:ext cx="978" cy="834"/>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sp>
            <p:nvSpPr>
              <p:cNvPr id="390" name="文本框 389"/>
              <p:cNvSpPr txBox="1"/>
              <p:nvPr>
                <p:custDataLst>
                  <p:tags r:id="rId53"/>
                </p:custDataLst>
              </p:nvPr>
            </p:nvSpPr>
            <p:spPr>
              <a:xfrm>
                <a:off x="12070" y="6009"/>
                <a:ext cx="1918" cy="583"/>
              </a:xfrm>
              <a:prstGeom prst="rect">
                <a:avLst/>
              </a:prstGeom>
              <a:solidFill>
                <a:sysClr val="window" lastClr="FFFFFF"/>
              </a:solidFill>
            </p:spPr>
            <p:txBody>
              <a:bodyPr wrap="square" rtlCol="0">
                <a:spAutoFit/>
              </a:bodyPr>
              <a:p>
                <a:pPr algn="ctr"/>
                <a:r>
                  <a:rPr lang="zh-CN" altLang="en-US" sz="800" dirty="0">
                    <a:latin typeface="微软雅黑" panose="020B0503020204020204" pitchFamily="34" charset="-122"/>
                    <a:ea typeface="微软雅黑" panose="020B0503020204020204" pitchFamily="34" charset="-122"/>
                    <a:cs typeface="Arial Regular" panose="020B0604020202090204" charset="0"/>
                  </a:rPr>
                  <a:t>更新后模型</a:t>
                </a:r>
                <a:endParaRPr lang="zh-CN" altLang="en-US" sz="800" dirty="0">
                  <a:latin typeface="微软雅黑" panose="020B0503020204020204" pitchFamily="34" charset="-122"/>
                  <a:ea typeface="微软雅黑" panose="020B0503020204020204" pitchFamily="34" charset="-122"/>
                  <a:cs typeface="Arial Regular" panose="020B0604020202090204" charset="0"/>
                </a:endParaRPr>
              </a:p>
            </p:txBody>
          </p:sp>
        </p:grpSp>
        <p:grpSp>
          <p:nvGrpSpPr>
            <p:cNvPr id="391" name="组合 390"/>
            <p:cNvGrpSpPr/>
            <p:nvPr/>
          </p:nvGrpSpPr>
          <p:grpSpPr>
            <a:xfrm rot="0">
              <a:off x="13694" y="6701"/>
              <a:ext cx="2715" cy="1414"/>
              <a:chOff x="13026" y="7057"/>
              <a:chExt cx="2452" cy="1214"/>
            </a:xfrm>
          </p:grpSpPr>
          <p:sp>
            <p:nvSpPr>
              <p:cNvPr id="392" name="梯形 391"/>
              <p:cNvSpPr/>
              <p:nvPr>
                <p:custDataLst>
                  <p:tags r:id="rId54"/>
                </p:custDataLst>
              </p:nvPr>
            </p:nvSpPr>
            <p:spPr>
              <a:xfrm rot="5400000">
                <a:off x="13226" y="7272"/>
                <a:ext cx="978" cy="834"/>
              </a:xfrm>
              <a:prstGeom prst="trapezoid">
                <a:avLst/>
              </a:prstGeom>
              <a:noFill/>
              <a:ln w="1905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ysClr val="window" lastClr="FFFFFF">
                        <a:lumMod val="85000"/>
                      </a:sysClr>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93" name="矩形: 圆角 178"/>
              <p:cNvSpPr/>
              <p:nvPr>
                <p:custDataLst>
                  <p:tags r:id="rId55"/>
                </p:custDataLst>
              </p:nvPr>
            </p:nvSpPr>
            <p:spPr>
              <a:xfrm>
                <a:off x="13026" y="7057"/>
                <a:ext cx="2453" cy="1214"/>
              </a:xfrm>
              <a:prstGeom prst="roundRect">
                <a:avLst>
                  <a:gd name="adj" fmla="val 10613"/>
                </a:avLst>
              </a:prstGeom>
              <a:noFill/>
              <a:ln w="19050" cap="flat" cmpd="sng" algn="ctr">
                <a:solidFill>
                  <a:srgbClr val="D0CECE"/>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94" name="梯形 393"/>
              <p:cNvSpPr/>
              <p:nvPr>
                <p:custDataLst>
                  <p:tags r:id="rId56"/>
                </p:custDataLst>
              </p:nvPr>
            </p:nvSpPr>
            <p:spPr>
              <a:xfrm rot="16200000" flipH="1">
                <a:off x="14264" y="7272"/>
                <a:ext cx="978" cy="834"/>
              </a:xfrm>
              <a:prstGeom prst="trapezoid">
                <a:avLst/>
              </a:prstGeom>
              <a:noFill/>
              <a:ln w="1905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ysClr val="window" lastClr="FFFFFF">
                        <a:lumMod val="85000"/>
                      </a:sysClr>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grpSp>
          <p:nvGrpSpPr>
            <p:cNvPr id="395" name="组合 394"/>
            <p:cNvGrpSpPr/>
            <p:nvPr/>
          </p:nvGrpSpPr>
          <p:grpSpPr>
            <a:xfrm rot="0">
              <a:off x="10375" y="5463"/>
              <a:ext cx="2764" cy="420"/>
              <a:chOff x="11297" y="5036"/>
              <a:chExt cx="3445" cy="524"/>
            </a:xfrm>
          </p:grpSpPr>
          <p:sp>
            <p:nvSpPr>
              <p:cNvPr id="396" name="圆角矩形 395"/>
              <p:cNvSpPr/>
              <p:nvPr>
                <p:custDataLst>
                  <p:tags r:id="rId57"/>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97" name="文本框 396"/>
              <p:cNvSpPr txBox="1"/>
              <p:nvPr>
                <p:custDataLst>
                  <p:tags r:id="rId58"/>
                </p:custDataLst>
              </p:nvPr>
            </p:nvSpPr>
            <p:spPr>
              <a:xfrm>
                <a:off x="11297" y="5036"/>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尾部再生模块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398" name="文本框 397"/>
            <p:cNvSpPr txBox="1"/>
            <p:nvPr>
              <p:custDataLst>
                <p:tags r:id="rId59"/>
              </p:custDataLst>
            </p:nvPr>
          </p:nvSpPr>
          <p:spPr>
            <a:xfrm>
              <a:off x="3680" y="7776"/>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编码器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399" name="文本框 398"/>
            <p:cNvSpPr txBox="1"/>
            <p:nvPr>
              <p:custDataLst>
                <p:tags r:id="rId60"/>
              </p:custDataLst>
            </p:nvPr>
          </p:nvSpPr>
          <p:spPr>
            <a:xfrm>
              <a:off x="7125" y="7801"/>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解码器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00" name="文本框 399"/>
            <p:cNvSpPr txBox="1"/>
            <p:nvPr>
              <p:custDataLst>
                <p:tags r:id="rId61"/>
              </p:custDataLst>
            </p:nvPr>
          </p:nvSpPr>
          <p:spPr>
            <a:xfrm>
              <a:off x="5057" y="7776"/>
              <a:ext cx="1631"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特征图</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01" name="文本框 400"/>
            <p:cNvSpPr txBox="1"/>
            <p:nvPr>
              <p:custDataLst>
                <p:tags r:id="rId62"/>
              </p:custDataLst>
            </p:nvPr>
          </p:nvSpPr>
          <p:spPr>
            <a:xfrm>
              <a:off x="14417" y="6506"/>
              <a:ext cx="1539" cy="468"/>
            </a:xfrm>
            <a:prstGeom prst="rect">
              <a:avLst/>
            </a:prstGeom>
            <a:solidFill>
              <a:sysClr val="window" lastClr="FFFFFF"/>
            </a:solidFill>
          </p:spPr>
          <p:txBody>
            <a:bodyPr wrap="square" rtlCol="0">
              <a:spAutoFit/>
            </a:bodyPr>
            <a:p>
              <a:pPr algn="ctr"/>
              <a:r>
                <a:rPr lang="zh-CN" altLang="en-US" sz="800" dirty="0">
                  <a:latin typeface="微软雅黑" panose="020B0503020204020204" pitchFamily="34" charset="-122"/>
                  <a:ea typeface="微软雅黑" panose="020B0503020204020204" pitchFamily="34" charset="-122"/>
                  <a:cs typeface="Arial Regular" panose="020B0604020202090204" charset="0"/>
                </a:rPr>
                <a:t>全局模型</a:t>
              </a:r>
              <a:endParaRPr lang="zh-CN" altLang="en-US" sz="800" dirty="0">
                <a:latin typeface="微软雅黑" panose="020B0503020204020204" pitchFamily="34" charset="-122"/>
                <a:ea typeface="微软雅黑" panose="020B0503020204020204" pitchFamily="34" charset="-122"/>
                <a:cs typeface="Arial Regular" panose="020B0604020202090204" charset="0"/>
              </a:endParaRPr>
            </a:p>
          </p:txBody>
        </p:sp>
        <p:sp>
          <p:nvSpPr>
            <p:cNvPr id="402" name="箭头: 上 84"/>
            <p:cNvSpPr/>
            <p:nvPr>
              <p:custDataLst>
                <p:tags r:id="rId63"/>
              </p:custDataLst>
            </p:nvPr>
          </p:nvSpPr>
          <p:spPr>
            <a:xfrm rot="5400000">
              <a:off x="9424" y="6275"/>
              <a:ext cx="349" cy="2439"/>
            </a:xfrm>
            <a:prstGeom prst="upArrow">
              <a:avLst/>
            </a:prstGeom>
            <a:solidFill>
              <a:srgbClr val="DBDBDB"/>
            </a:solidFill>
            <a:ln w="12700" cap="flat" cmpd="sng" algn="ctr">
              <a:solidFill>
                <a:srgbClr val="A5A5A4"/>
              </a:solidFill>
              <a:prstDash val="solid"/>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403" name="文本框 402"/>
            <p:cNvSpPr txBox="1"/>
            <p:nvPr>
              <p:custDataLst>
                <p:tags r:id="rId64"/>
              </p:custDataLst>
            </p:nvPr>
          </p:nvSpPr>
          <p:spPr>
            <a:xfrm>
              <a:off x="5027" y="1311"/>
              <a:ext cx="2786" cy="671"/>
            </a:xfrm>
            <a:prstGeom prst="rect">
              <a:avLst/>
            </a:prstGeom>
            <a:solidFill>
              <a:sysClr val="window" lastClr="FFFFFF"/>
            </a:solidFill>
          </p:spPr>
          <p:txBody>
            <a:bodyPr wrap="square" rtlCol="0">
              <a:spAutoFit/>
            </a:bodyPr>
            <a:p>
              <a:pPr algn="ctr"/>
              <a:r>
                <a:rPr lang="zh-CN" altLang="en-US" sz="1400" b="1" dirty="0">
                  <a:latin typeface="微软雅黑" panose="020B0503020204020204" pitchFamily="34" charset="-122"/>
                  <a:ea typeface="微软雅黑" panose="020B0503020204020204" pitchFamily="34" charset="-122"/>
                  <a:cs typeface="Arial Light" charset="0"/>
                  <a:sym typeface="+mn-ea"/>
                </a:rPr>
                <a:t>机构端</a:t>
              </a:r>
              <a:endParaRPr lang="zh-CN" altLang="en-US" sz="1400" b="1" dirty="0">
                <a:latin typeface="微软雅黑" panose="020B0503020204020204" pitchFamily="34" charset="-122"/>
                <a:ea typeface="微软雅黑" panose="020B0503020204020204" pitchFamily="34" charset="-122"/>
                <a:cs typeface="Arial Light" charset="0"/>
                <a:sym typeface="+mn-ea"/>
              </a:endParaRPr>
            </a:p>
          </p:txBody>
        </p:sp>
        <p:cxnSp>
          <p:nvCxnSpPr>
            <p:cNvPr id="404" name="肘形连接符 403"/>
            <p:cNvCxnSpPr>
              <a:stCxn id="382" idx="6"/>
            </p:cNvCxnSpPr>
            <p:nvPr>
              <p:custDataLst>
                <p:tags r:id="rId65"/>
              </p:custDataLst>
            </p:nvPr>
          </p:nvCxnSpPr>
          <p:spPr>
            <a:xfrm>
              <a:off x="13482" y="5714"/>
              <a:ext cx="2199" cy="812"/>
            </a:xfrm>
            <a:prstGeom prst="bentConnector3">
              <a:avLst>
                <a:gd name="adj1" fmla="val 99890"/>
              </a:avLst>
            </a:prstGeom>
            <a:noFill/>
            <a:ln w="19050" cap="flat" cmpd="sng" algn="ctr">
              <a:solidFill>
                <a:srgbClr val="797979"/>
              </a:solidFill>
              <a:prstDash val="solid"/>
              <a:miter lim="800000"/>
              <a:headEnd type="none"/>
              <a:tailEnd type="triangle" w="med" len="med"/>
            </a:ln>
            <a:effectLst/>
          </p:spPr>
        </p:cxnSp>
        <p:cxnSp>
          <p:nvCxnSpPr>
            <p:cNvPr id="405" name="直接箭头连接符 404"/>
            <p:cNvCxnSpPr/>
            <p:nvPr>
              <p:custDataLst>
                <p:tags r:id="rId66"/>
              </p:custDataLst>
            </p:nvPr>
          </p:nvCxnSpPr>
          <p:spPr>
            <a:xfrm>
              <a:off x="15854" y="5435"/>
              <a:ext cx="0" cy="1090"/>
            </a:xfrm>
            <a:prstGeom prst="straightConnector1">
              <a:avLst/>
            </a:prstGeom>
            <a:noFill/>
            <a:ln w="19050" cap="flat" cmpd="sng" algn="ctr">
              <a:solidFill>
                <a:srgbClr val="797979"/>
              </a:solidFill>
              <a:prstDash val="solid"/>
              <a:miter lim="800000"/>
              <a:headEnd type="none"/>
              <a:tailEnd type="triangle" w="med" len="med"/>
            </a:ln>
            <a:effectLst/>
          </p:spPr>
        </p:cxnSp>
        <p:cxnSp>
          <p:nvCxnSpPr>
            <p:cNvPr id="406" name="直接箭头连接符 405"/>
            <p:cNvCxnSpPr/>
            <p:nvPr>
              <p:custDataLst>
                <p:tags r:id="rId67"/>
              </p:custDataLst>
            </p:nvPr>
          </p:nvCxnSpPr>
          <p:spPr>
            <a:xfrm>
              <a:off x="16014" y="5545"/>
              <a:ext cx="0" cy="980"/>
            </a:xfrm>
            <a:prstGeom prst="straightConnector1">
              <a:avLst/>
            </a:prstGeom>
            <a:noFill/>
            <a:ln w="19050" cap="flat" cmpd="sng" algn="ctr">
              <a:solidFill>
                <a:srgbClr val="797979"/>
              </a:solidFill>
              <a:prstDash val="solid"/>
              <a:miter lim="800000"/>
              <a:headEnd type="none"/>
              <a:tailEnd type="triangle" w="med" len="med"/>
            </a:ln>
            <a:effectLst/>
          </p:spPr>
        </p:cxnSp>
        <p:grpSp>
          <p:nvGrpSpPr>
            <p:cNvPr id="407" name="组合 406"/>
            <p:cNvGrpSpPr/>
            <p:nvPr/>
          </p:nvGrpSpPr>
          <p:grpSpPr>
            <a:xfrm rot="0">
              <a:off x="15368" y="5792"/>
              <a:ext cx="1150" cy="739"/>
              <a:chOff x="7753" y="7438"/>
              <a:chExt cx="1433" cy="922"/>
            </a:xfrm>
          </p:grpSpPr>
          <p:sp>
            <p:nvSpPr>
              <p:cNvPr id="408" name="矩形: 圆角 173"/>
              <p:cNvSpPr/>
              <p:nvPr>
                <p:custDataLst>
                  <p:tags r:id="rId68"/>
                </p:custDataLst>
              </p:nvPr>
            </p:nvSpPr>
            <p:spPr>
              <a:xfrm>
                <a:off x="7928" y="7514"/>
                <a:ext cx="1040" cy="461"/>
              </a:xfrm>
              <a:prstGeom prst="roundRect">
                <a:avLst/>
              </a:prstGeom>
              <a:solidFill>
                <a:srgbClr val="E7E6E6"/>
              </a:solidFill>
              <a:ln w="12700" cap="flat" cmpd="sng" algn="ctr">
                <a:solidFill>
                  <a:srgbClr val="C1BFC1"/>
                </a:solidFill>
                <a:prstDash val="solid"/>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409" name="文本框 408"/>
              <p:cNvSpPr txBox="1"/>
              <p:nvPr>
                <p:custDataLst>
                  <p:tags r:id="rId69"/>
                </p:custDataLst>
              </p:nvPr>
            </p:nvSpPr>
            <p:spPr>
              <a:xfrm>
                <a:off x="7753" y="7438"/>
                <a:ext cx="1433" cy="922"/>
              </a:xfrm>
              <a:prstGeom prst="rect">
                <a:avLst/>
              </a:prstGeom>
              <a:noFill/>
            </p:spPr>
            <p:txBody>
              <a:bodyPr wrap="square" rtlCol="0">
                <a:spAutoFit/>
              </a:bodyPr>
              <a:p>
                <a:pPr algn="ctr"/>
                <a:r>
                  <a:rPr lang="en-US" altLang="zh-CN" sz="800" dirty="0">
                    <a:latin typeface="微软雅黑" panose="020B0503020204020204" pitchFamily="34" charset="-122"/>
                    <a:ea typeface="微软雅黑" panose="020B0503020204020204" pitchFamily="34" charset="-122"/>
                    <a:cs typeface="Arial Regular" panose="020B0604020202090204" charset="0"/>
                  </a:rPr>
                  <a:t>FedAvg</a:t>
                </a:r>
                <a:endParaRPr lang="en-US" altLang="zh-CN" sz="800" dirty="0">
                  <a:latin typeface="微软雅黑" panose="020B0503020204020204" pitchFamily="34" charset="-122"/>
                  <a:ea typeface="微软雅黑" panose="020B0503020204020204" pitchFamily="34" charset="-122"/>
                  <a:cs typeface="Arial Regular" panose="020B0604020202090204" charset="0"/>
                </a:endParaRPr>
              </a:p>
            </p:txBody>
          </p:sp>
        </p:grpSp>
        <p:cxnSp>
          <p:nvCxnSpPr>
            <p:cNvPr id="410" name="肘形连接符 409"/>
            <p:cNvCxnSpPr>
              <a:stCxn id="359" idx="3"/>
              <a:endCxn id="381" idx="0"/>
            </p:cNvCxnSpPr>
            <p:nvPr>
              <p:custDataLst>
                <p:tags r:id="rId70"/>
              </p:custDataLst>
            </p:nvPr>
          </p:nvCxnSpPr>
          <p:spPr>
            <a:xfrm>
              <a:off x="5893" y="6221"/>
              <a:ext cx="805" cy="780"/>
            </a:xfrm>
            <a:prstGeom prst="bentConnector2">
              <a:avLst/>
            </a:prstGeom>
            <a:noFill/>
            <a:ln w="19050" cap="flat" cmpd="sng" algn="ctr">
              <a:solidFill>
                <a:srgbClr val="797979"/>
              </a:solidFill>
              <a:prstDash val="solid"/>
              <a:miter lim="800000"/>
              <a:headEnd type="none"/>
              <a:tailEnd type="triangle" w="med" len="med"/>
            </a:ln>
            <a:effectLst/>
          </p:spPr>
        </p:cxnSp>
        <p:grpSp>
          <p:nvGrpSpPr>
            <p:cNvPr id="411" name="组合 410"/>
            <p:cNvGrpSpPr/>
            <p:nvPr/>
          </p:nvGrpSpPr>
          <p:grpSpPr>
            <a:xfrm rot="0">
              <a:off x="10942" y="4189"/>
              <a:ext cx="5189" cy="1004"/>
              <a:chOff x="12558" y="2184"/>
              <a:chExt cx="6468" cy="1252"/>
            </a:xfrm>
          </p:grpSpPr>
          <p:sp>
            <p:nvSpPr>
              <p:cNvPr id="412" name="立方体 411"/>
              <p:cNvSpPr/>
              <p:nvPr>
                <p:custDataLst>
                  <p:tags r:id="rId71"/>
                </p:custDataLst>
              </p:nvPr>
            </p:nvSpPr>
            <p:spPr>
              <a:xfrm>
                <a:off x="12558" y="2760"/>
                <a:ext cx="2090" cy="348"/>
              </a:xfrm>
              <a:prstGeom prst="cube">
                <a:avLst/>
              </a:prstGeom>
              <a:solidFill>
                <a:srgbClr val="FEE9AC"/>
              </a:solidFill>
              <a:ln w="12700" cap="flat" cmpd="sng" algn="ctr">
                <a:solidFill>
                  <a:sysClr val="window" lastClr="FFFFFF">
                    <a:lumMod val="65000"/>
                  </a:sysClr>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413" name="组合 412"/>
              <p:cNvGrpSpPr/>
              <p:nvPr/>
            </p:nvGrpSpPr>
            <p:grpSpPr>
              <a:xfrm rot="0">
                <a:off x="16238" y="2184"/>
                <a:ext cx="2788" cy="1252"/>
                <a:chOff x="9444" y="3778"/>
                <a:chExt cx="2179" cy="979"/>
              </a:xfrm>
            </p:grpSpPr>
            <p:grpSp>
              <p:nvGrpSpPr>
                <p:cNvPr id="414" name="组合 413"/>
                <p:cNvGrpSpPr/>
                <p:nvPr/>
              </p:nvGrpSpPr>
              <p:grpSpPr>
                <a:xfrm>
                  <a:off x="9510" y="3902"/>
                  <a:ext cx="1957" cy="767"/>
                  <a:chOff x="10006" y="5888"/>
                  <a:chExt cx="1957" cy="767"/>
                </a:xfrm>
              </p:grpSpPr>
              <p:sp>
                <p:nvSpPr>
                  <p:cNvPr id="415" name="立方体 414"/>
                  <p:cNvSpPr/>
                  <p:nvPr>
                    <p:custDataLst>
                      <p:tags r:id="rId72"/>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6" name="立方体 415"/>
                  <p:cNvSpPr/>
                  <p:nvPr>
                    <p:custDataLst>
                      <p:tags r:id="rId73"/>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7" name="立方体 416"/>
                  <p:cNvSpPr/>
                  <p:nvPr>
                    <p:custDataLst>
                      <p:tags r:id="rId74"/>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8" name="文本框 417"/>
                  <p:cNvSpPr txBox="1"/>
                  <p:nvPr>
                    <p:custDataLst>
                      <p:tags r:id="rId75"/>
                    </p:custDataLst>
                  </p:nvPr>
                </p:nvSpPr>
                <p:spPr>
                  <a:xfrm>
                    <a:off x="10915" y="6006"/>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19" name="矩形: 圆角 141"/>
                <p:cNvSpPr/>
                <p:nvPr>
                  <p:custDataLst>
                    <p:tags r:id="rId76"/>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20" name="直接箭头连接符 419"/>
              <p:cNvCxnSpPr/>
              <p:nvPr>
                <p:custDataLst>
                  <p:tags r:id="rId77"/>
                </p:custDataLst>
              </p:nvPr>
            </p:nvCxnSpPr>
            <p:spPr>
              <a:xfrm flipH="1">
                <a:off x="14748"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1" name="直接箭头连接符 420"/>
              <p:cNvCxnSpPr/>
              <p:nvPr>
                <p:custDataLst>
                  <p:tags r:id="rId78"/>
                </p:custDataLst>
              </p:nvPr>
            </p:nvCxnSpPr>
            <p:spPr>
              <a:xfrm>
                <a:off x="14806"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2" name="直接箭头连接符 421"/>
              <p:cNvCxnSpPr/>
              <p:nvPr>
                <p:custDataLst>
                  <p:tags r:id="rId79"/>
                </p:custDataLst>
              </p:nvPr>
            </p:nvCxnSpPr>
            <p:spPr>
              <a:xfrm flipH="1">
                <a:off x="15768"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3" name="直接箭头连接符 422"/>
              <p:cNvCxnSpPr/>
              <p:nvPr>
                <p:custDataLst>
                  <p:tags r:id="rId80"/>
                </p:custDataLst>
              </p:nvPr>
            </p:nvCxnSpPr>
            <p:spPr>
              <a:xfrm>
                <a:off x="16179"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24" name="组合 423"/>
            <p:cNvGrpSpPr/>
            <p:nvPr/>
          </p:nvGrpSpPr>
          <p:grpSpPr>
            <a:xfrm rot="0">
              <a:off x="10821" y="2804"/>
              <a:ext cx="2237" cy="1004"/>
              <a:chOff x="9444" y="3778"/>
              <a:chExt cx="2179" cy="979"/>
            </a:xfrm>
          </p:grpSpPr>
          <p:grpSp>
            <p:nvGrpSpPr>
              <p:cNvPr id="425" name="组合 424"/>
              <p:cNvGrpSpPr/>
              <p:nvPr/>
            </p:nvGrpSpPr>
            <p:grpSpPr>
              <a:xfrm>
                <a:off x="9510" y="3902"/>
                <a:ext cx="1957" cy="767"/>
                <a:chOff x="10006" y="5888"/>
                <a:chExt cx="1957" cy="767"/>
              </a:xfrm>
            </p:grpSpPr>
            <p:sp>
              <p:nvSpPr>
                <p:cNvPr id="426" name="立方体 425"/>
                <p:cNvSpPr/>
                <p:nvPr>
                  <p:custDataLst>
                    <p:tags r:id="rId81"/>
                  </p:custDataLst>
                </p:nvPr>
              </p:nvSpPr>
              <p:spPr>
                <a:xfrm>
                  <a:off x="10006" y="5899"/>
                  <a:ext cx="812" cy="753"/>
                </a:xfrm>
                <a:prstGeom prst="cube">
                  <a:avLst>
                    <a:gd name="adj" fmla="val 82731"/>
                  </a:avLst>
                </a:prstGeom>
                <a:solidFill>
                  <a:srgbClr val="FEE9AC"/>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7" name="立方体 426"/>
                <p:cNvSpPr/>
                <p:nvPr>
                  <p:custDataLst>
                    <p:tags r:id="rId82"/>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8" name="立方体 427"/>
                <p:cNvSpPr/>
                <p:nvPr>
                  <p:custDataLst>
                    <p:tags r:id="rId83"/>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9" name="文本框 428"/>
                <p:cNvSpPr txBox="1"/>
                <p:nvPr>
                  <p:custDataLst>
                    <p:tags r:id="rId84"/>
                  </p:custDataLst>
                </p:nvPr>
              </p:nvSpPr>
              <p:spPr>
                <a:xfrm>
                  <a:off x="10873" y="59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30" name="矩形: 圆角 141"/>
              <p:cNvSpPr/>
              <p:nvPr>
                <p:custDataLst>
                  <p:tags r:id="rId85"/>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31" name="直接箭头连接符 430"/>
            <p:cNvCxnSpPr/>
            <p:nvPr>
              <p:custDataLst>
                <p:tags r:id="rId86"/>
              </p:custDataLst>
            </p:nvPr>
          </p:nvCxnSpPr>
          <p:spPr>
            <a:xfrm flipH="1" flipV="1">
              <a:off x="11026"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2" name="直接箭头连接符 431"/>
            <p:cNvCxnSpPr/>
            <p:nvPr>
              <p:custDataLst>
                <p:tags r:id="rId87"/>
              </p:custDataLst>
            </p:nvPr>
          </p:nvCxnSpPr>
          <p:spPr>
            <a:xfrm>
              <a:off x="11042" y="3722"/>
              <a:ext cx="0" cy="41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3" name="直接箭头连接符 432"/>
            <p:cNvCxnSpPr/>
            <p:nvPr>
              <p:custDataLst>
                <p:tags r:id="rId88"/>
              </p:custDataLst>
            </p:nvPr>
          </p:nvCxnSpPr>
          <p:spPr>
            <a:xfrm flipH="1">
              <a:off x="11469"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4" name="直接箭头连接符 433"/>
            <p:cNvCxnSpPr/>
            <p:nvPr>
              <p:custDataLst>
                <p:tags r:id="rId89"/>
              </p:custDataLst>
            </p:nvPr>
          </p:nvCxnSpPr>
          <p:spPr>
            <a:xfrm flipV="1">
              <a:off x="11485" y="3722"/>
              <a:ext cx="0" cy="41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5" name="直接箭头连接符 434"/>
            <p:cNvCxnSpPr/>
            <p:nvPr>
              <p:custDataLst>
                <p:tags r:id="rId90"/>
              </p:custDataLst>
            </p:nvPr>
          </p:nvCxnSpPr>
          <p:spPr>
            <a:xfrm flipH="1">
              <a:off x="12316"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6" name="直接箭头连接符 435"/>
            <p:cNvCxnSpPr/>
            <p:nvPr>
              <p:custDataLst>
                <p:tags r:id="rId91"/>
              </p:custDataLst>
            </p:nvPr>
          </p:nvCxnSpPr>
          <p:spPr>
            <a:xfrm flipV="1">
              <a:off x="12333" y="3722"/>
              <a:ext cx="0" cy="410"/>
            </a:xfrm>
            <a:prstGeom prst="straightConnector1">
              <a:avLst/>
            </a:prstGeom>
            <a:noFill/>
            <a:ln w="28575" cap="flat" cmpd="sng" algn="ctr">
              <a:solidFill>
                <a:srgbClr val="ED7D31"/>
              </a:solidFill>
              <a:prstDash val="solid"/>
              <a:miter lim="800000"/>
              <a:headEnd type="none"/>
              <a:tailEnd type="triangle" w="med" len="med"/>
            </a:ln>
            <a:effectLst/>
          </p:spPr>
        </p:cxnSp>
        <p:sp>
          <p:nvSpPr>
            <p:cNvPr id="437" name="文本框 436"/>
            <p:cNvSpPr txBox="1"/>
            <p:nvPr>
              <p:custDataLst>
                <p:tags r:id="rId92"/>
              </p:custDataLst>
            </p:nvPr>
          </p:nvSpPr>
          <p:spPr>
            <a:xfrm>
              <a:off x="13505" y="3610"/>
              <a:ext cx="2286" cy="31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机构间对比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38" name="文本框 437"/>
            <p:cNvSpPr txBox="1"/>
            <p:nvPr>
              <p:custDataLst>
                <p:tags r:id="rId93"/>
              </p:custDataLst>
            </p:nvPr>
          </p:nvSpPr>
          <p:spPr>
            <a:xfrm>
              <a:off x="10507" y="2439"/>
              <a:ext cx="2763" cy="31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机构内对比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39" name="文本框 438"/>
            <p:cNvSpPr txBox="1"/>
            <p:nvPr>
              <p:custDataLst>
                <p:tags r:id="rId94"/>
              </p:custDataLst>
            </p:nvPr>
          </p:nvSpPr>
          <p:spPr>
            <a:xfrm>
              <a:off x="7909" y="7543"/>
              <a:ext cx="2786" cy="536"/>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Arial Light" charset="0"/>
                  <a:sym typeface="+mn-ea"/>
                </a:rPr>
                <a:t>本地更新</a:t>
              </a:r>
              <a:endParaRPr lang="zh-CN" altLang="en-US" sz="1000" dirty="0">
                <a:latin typeface="微软雅黑" panose="020B0503020204020204" pitchFamily="34" charset="-122"/>
                <a:ea typeface="微软雅黑" panose="020B0503020204020204" pitchFamily="34" charset="-122"/>
                <a:cs typeface="Arial Light" charset="0"/>
                <a:sym typeface="+mn-ea"/>
              </a:endParaRPr>
            </a:p>
          </p:txBody>
        </p:sp>
        <p:cxnSp>
          <p:nvCxnSpPr>
            <p:cNvPr id="440" name="肘形连接符 439"/>
            <p:cNvCxnSpPr/>
            <p:nvPr>
              <p:custDataLst>
                <p:tags r:id="rId95"/>
              </p:custDataLst>
            </p:nvPr>
          </p:nvCxnSpPr>
          <p:spPr>
            <a:xfrm rot="16200000">
              <a:off x="12319" y="5459"/>
              <a:ext cx="629" cy="1416"/>
            </a:xfrm>
            <a:prstGeom prst="bentConnector3">
              <a:avLst>
                <a:gd name="adj1" fmla="val 47933"/>
              </a:avLst>
            </a:prstGeom>
            <a:noFill/>
            <a:ln w="19050" cap="flat" cmpd="sng" algn="ctr">
              <a:solidFill>
                <a:srgbClr val="797979"/>
              </a:solidFill>
              <a:prstDash val="solid"/>
              <a:miter lim="800000"/>
              <a:headEnd type="none"/>
              <a:tailEnd type="triangle" w="med" len="med"/>
            </a:ln>
            <a:effectLst/>
          </p:spPr>
        </p:cxnSp>
        <p:cxnSp>
          <p:nvCxnSpPr>
            <p:cNvPr id="441" name="肘形连接符 440"/>
            <p:cNvCxnSpPr>
              <a:stCxn id="401" idx="0"/>
              <a:endCxn id="382" idx="0"/>
            </p:cNvCxnSpPr>
            <p:nvPr>
              <p:custDataLst>
                <p:tags r:id="rId96"/>
              </p:custDataLst>
            </p:nvPr>
          </p:nvCxnSpPr>
          <p:spPr>
            <a:xfrm rot="16200000" flipV="1">
              <a:off x="13938" y="5257"/>
              <a:ext cx="653" cy="1844"/>
            </a:xfrm>
            <a:prstGeom prst="bentConnector3">
              <a:avLst>
                <a:gd name="adj1" fmla="val 50106"/>
              </a:avLst>
            </a:prstGeom>
            <a:noFill/>
            <a:ln w="19050" cap="flat" cmpd="sng" algn="ctr">
              <a:solidFill>
                <a:srgbClr val="797979"/>
              </a:solidFill>
              <a:prstDash val="solid"/>
              <a:miter lim="800000"/>
              <a:headEnd type="none"/>
              <a:tailEnd type="triangle" w="med" len="med"/>
            </a:ln>
            <a:effectLst/>
          </p:spPr>
        </p:cxnSp>
        <p:cxnSp>
          <p:nvCxnSpPr>
            <p:cNvPr id="442" name="肘形连接符 441"/>
            <p:cNvCxnSpPr>
              <a:endCxn id="363" idx="2"/>
            </p:cNvCxnSpPr>
            <p:nvPr>
              <p:custDataLst>
                <p:tags r:id="rId97"/>
              </p:custDataLst>
            </p:nvPr>
          </p:nvCxnSpPr>
          <p:spPr>
            <a:xfrm rot="5400000" flipV="1">
              <a:off x="2855" y="6189"/>
              <a:ext cx="1205" cy="707"/>
            </a:xfrm>
            <a:prstGeom prst="bentConnector2">
              <a:avLst/>
            </a:prstGeom>
            <a:noFill/>
            <a:ln w="19050" cap="flat" cmpd="sng" algn="ctr">
              <a:solidFill>
                <a:srgbClr val="797979"/>
              </a:solidFill>
              <a:prstDash val="solid"/>
              <a:miter lim="800000"/>
              <a:headEnd type="none"/>
              <a:tailEnd type="triangle" w="med" len="med"/>
            </a:ln>
            <a:effectLst/>
          </p:spPr>
        </p:cxnSp>
        <p:sp>
          <p:nvSpPr>
            <p:cNvPr id="443" name="矩形 442"/>
            <p:cNvSpPr/>
            <p:nvPr>
              <p:custDataLst>
                <p:tags r:id="rId98"/>
              </p:custDataLst>
            </p:nvPr>
          </p:nvSpPr>
          <p:spPr>
            <a:xfrm>
              <a:off x="6861" y="3746"/>
              <a:ext cx="1483" cy="96"/>
            </a:xfrm>
            <a:prstGeom prst="rect">
              <a:avLst/>
            </a:prstGeom>
            <a:solidFill>
              <a:srgbClr val="FAF8F2"/>
            </a:solidFill>
            <a:ln w="12700" cap="flat" cmpd="sng" algn="ctr">
              <a:no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444" name="组合 443"/>
            <p:cNvGrpSpPr/>
            <p:nvPr/>
          </p:nvGrpSpPr>
          <p:grpSpPr>
            <a:xfrm rot="0">
              <a:off x="13867" y="2068"/>
              <a:ext cx="846" cy="0"/>
              <a:chOff x="15435" y="1834"/>
              <a:chExt cx="1054" cy="0"/>
            </a:xfrm>
          </p:grpSpPr>
          <p:cxnSp>
            <p:nvCxnSpPr>
              <p:cNvPr id="445" name="直接箭头连接符 444"/>
              <p:cNvCxnSpPr/>
              <p:nvPr>
                <p:custDataLst>
                  <p:tags r:id="rId99"/>
                </p:custDataLst>
              </p:nvPr>
            </p:nvCxnSpPr>
            <p:spPr>
              <a:xfrm>
                <a:off x="15435" y="1834"/>
                <a:ext cx="438"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46" name="直接箭头连接符 445"/>
              <p:cNvCxnSpPr/>
              <p:nvPr>
                <p:custDataLst>
                  <p:tags r:id="rId100"/>
                </p:custDataLst>
              </p:nvPr>
            </p:nvCxnSpPr>
            <p:spPr>
              <a:xfrm flipH="1">
                <a:off x="16043" y="1834"/>
                <a:ext cx="446"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47" name="组合 446"/>
            <p:cNvGrpSpPr/>
            <p:nvPr/>
          </p:nvGrpSpPr>
          <p:grpSpPr>
            <a:xfrm rot="0">
              <a:off x="15110" y="2068"/>
              <a:ext cx="846" cy="0"/>
              <a:chOff x="15435" y="1834"/>
              <a:chExt cx="1054" cy="0"/>
            </a:xfrm>
          </p:grpSpPr>
          <p:cxnSp>
            <p:nvCxnSpPr>
              <p:cNvPr id="448" name="直接箭头连接符 447"/>
              <p:cNvCxnSpPr/>
              <p:nvPr>
                <p:custDataLst>
                  <p:tags r:id="rId101"/>
                </p:custDataLst>
              </p:nvPr>
            </p:nvCxnSpPr>
            <p:spPr>
              <a:xfrm>
                <a:off x="15435" y="1834"/>
                <a:ext cx="438" cy="0"/>
              </a:xfrm>
              <a:prstGeom prst="straightConnector1">
                <a:avLst/>
              </a:prstGeom>
              <a:noFill/>
              <a:ln w="28575" cap="flat" cmpd="sng" algn="ctr">
                <a:solidFill>
                  <a:srgbClr val="ED7D31"/>
                </a:solidFill>
                <a:prstDash val="solid"/>
                <a:miter lim="800000"/>
                <a:headEnd type="triangle" w="med" len="med"/>
                <a:tailEnd type="none" w="med" len="med"/>
              </a:ln>
              <a:effectLst/>
            </p:spPr>
          </p:cxnSp>
          <p:cxnSp>
            <p:nvCxnSpPr>
              <p:cNvPr id="449" name="直接箭头连接符 448"/>
              <p:cNvCxnSpPr/>
              <p:nvPr>
                <p:custDataLst>
                  <p:tags r:id="rId102"/>
                </p:custDataLst>
              </p:nvPr>
            </p:nvCxnSpPr>
            <p:spPr>
              <a:xfrm flipH="1">
                <a:off x="16043" y="1834"/>
                <a:ext cx="446" cy="0"/>
              </a:xfrm>
              <a:prstGeom prst="straightConnector1">
                <a:avLst/>
              </a:prstGeom>
              <a:noFill/>
              <a:ln w="28575" cap="flat" cmpd="sng" algn="ctr">
                <a:solidFill>
                  <a:srgbClr val="ED7D31"/>
                </a:solidFill>
                <a:prstDash val="solid"/>
                <a:miter lim="800000"/>
                <a:headEnd type="triangle" w="med" len="med"/>
                <a:tailEnd type="none" w="med" len="med"/>
              </a:ln>
              <a:effectLst/>
            </p:spPr>
          </p:cxnSp>
        </p:grpSp>
        <p:sp>
          <p:nvSpPr>
            <p:cNvPr id="450" name="文本框 449"/>
            <p:cNvSpPr txBox="1"/>
            <p:nvPr>
              <p:custDataLst>
                <p:tags r:id="rId103"/>
              </p:custDataLst>
            </p:nvPr>
          </p:nvSpPr>
          <p:spPr>
            <a:xfrm>
              <a:off x="14894" y="2068"/>
              <a:ext cx="1326" cy="45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推远</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51" name="文本框 450"/>
            <p:cNvSpPr txBox="1"/>
            <p:nvPr>
              <p:custDataLst>
                <p:tags r:id="rId104"/>
              </p:custDataLst>
            </p:nvPr>
          </p:nvSpPr>
          <p:spPr>
            <a:xfrm>
              <a:off x="13658" y="2076"/>
              <a:ext cx="1326" cy="45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拉进</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52" name="矩形: 圆角 178"/>
            <p:cNvSpPr/>
            <p:nvPr>
              <p:custDataLst>
                <p:tags r:id="rId105"/>
              </p:custDataLst>
            </p:nvPr>
          </p:nvSpPr>
          <p:spPr>
            <a:xfrm>
              <a:off x="5095" y="4080"/>
              <a:ext cx="4904" cy="1633"/>
            </a:xfrm>
            <a:prstGeom prst="roundRect">
              <a:avLst>
                <a:gd name="adj" fmla="val 10613"/>
              </a:avLst>
            </a:prstGeom>
            <a:noFill/>
            <a:ln w="28575" cap="flat" cmpd="sng" algn="ctr">
              <a:solidFill>
                <a:sysClr val="window" lastClr="FFFFFF">
                  <a:lumMod val="65000"/>
                </a:sysClr>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cxnSp>
          <p:nvCxnSpPr>
            <p:cNvPr id="453" name="肘形连接符 452"/>
            <p:cNvCxnSpPr>
              <a:stCxn id="359" idx="3"/>
              <a:endCxn id="452" idx="2"/>
            </p:cNvCxnSpPr>
            <p:nvPr>
              <p:custDataLst>
                <p:tags r:id="rId106"/>
              </p:custDataLst>
            </p:nvPr>
          </p:nvCxnSpPr>
          <p:spPr>
            <a:xfrm flipV="1">
              <a:off x="5893" y="5713"/>
              <a:ext cx="1654" cy="508"/>
            </a:xfrm>
            <a:prstGeom prst="bentConnector2">
              <a:avLst/>
            </a:prstGeom>
            <a:noFill/>
            <a:ln w="19050" cap="flat" cmpd="sng" algn="ctr">
              <a:solidFill>
                <a:srgbClr val="797979"/>
              </a:solidFill>
              <a:prstDash val="solid"/>
              <a:miter lim="800000"/>
              <a:headEnd type="none"/>
              <a:tailEnd type="triangle" w="med" len="med"/>
            </a:ln>
            <a:effectLst/>
          </p:spPr>
        </p:cxnSp>
        <p:cxnSp>
          <p:nvCxnSpPr>
            <p:cNvPr id="454" name="肘形连接符 453"/>
            <p:cNvCxnSpPr/>
            <p:nvPr>
              <p:custDataLst>
                <p:tags r:id="rId107"/>
              </p:custDataLst>
            </p:nvPr>
          </p:nvCxnSpPr>
          <p:spPr>
            <a:xfrm>
              <a:off x="3120" y="7145"/>
              <a:ext cx="2880" cy="2077"/>
            </a:xfrm>
            <a:prstGeom prst="bentConnector3">
              <a:avLst>
                <a:gd name="adj1" fmla="val -798"/>
              </a:avLst>
            </a:prstGeom>
            <a:noFill/>
            <a:ln w="19050" cap="flat" cmpd="sng" algn="ctr">
              <a:solidFill>
                <a:srgbClr val="797979"/>
              </a:solidFill>
              <a:prstDash val="solid"/>
              <a:miter lim="800000"/>
              <a:headEnd type="none"/>
              <a:tailEnd type="triangle" w="med" len="med"/>
            </a:ln>
            <a:effectLst/>
          </p:spPr>
        </p:cxnSp>
        <p:sp>
          <p:nvSpPr>
            <p:cNvPr id="455" name="梯形 454"/>
            <p:cNvSpPr/>
            <p:nvPr>
              <p:custDataLst>
                <p:tags r:id="rId108"/>
              </p:custDataLst>
            </p:nvPr>
          </p:nvSpPr>
          <p:spPr>
            <a:xfrm rot="5400000">
              <a:off x="5953" y="8767"/>
              <a:ext cx="1290"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cxnSp>
          <p:nvCxnSpPr>
            <p:cNvPr id="456" name="直接箭头连接符 455"/>
            <p:cNvCxnSpPr/>
            <p:nvPr>
              <p:custDataLst>
                <p:tags r:id="rId109"/>
              </p:custDataLst>
            </p:nvPr>
          </p:nvCxnSpPr>
          <p:spPr>
            <a:xfrm>
              <a:off x="7200" y="9339"/>
              <a:ext cx="1701" cy="2"/>
            </a:xfrm>
            <a:prstGeom prst="straightConnector1">
              <a:avLst/>
            </a:prstGeom>
            <a:noFill/>
            <a:ln w="19050" cap="flat" cmpd="sng" algn="ctr">
              <a:solidFill>
                <a:srgbClr val="797979"/>
              </a:solidFill>
              <a:prstDash val="solid"/>
              <a:miter lim="800000"/>
              <a:tailEnd type="triangle"/>
            </a:ln>
            <a:effectLst/>
          </p:spPr>
        </p:cxnSp>
        <p:grpSp>
          <p:nvGrpSpPr>
            <p:cNvPr id="457" name="组合 456"/>
            <p:cNvGrpSpPr/>
            <p:nvPr/>
          </p:nvGrpSpPr>
          <p:grpSpPr>
            <a:xfrm>
              <a:off x="8921" y="9000"/>
              <a:ext cx="1196" cy="843"/>
              <a:chOff x="5481" y="9000"/>
              <a:chExt cx="720" cy="843"/>
            </a:xfrm>
          </p:grpSpPr>
          <p:sp>
            <p:nvSpPr>
              <p:cNvPr id="458" name="矩形 457"/>
              <p:cNvSpPr/>
              <p:nvPr>
                <p:custDataLst>
                  <p:tags r:id="rId110"/>
                </p:custDataLst>
              </p:nvPr>
            </p:nvSpPr>
            <p:spPr>
              <a:xfrm>
                <a:off x="5481" y="9000"/>
                <a:ext cx="720" cy="720"/>
              </a:xfrm>
              <a:prstGeom prst="rect">
                <a:avLst/>
              </a:prstGeom>
              <a:solidFill>
                <a:srgbClr val="DEECF7"/>
              </a:solidFill>
              <a:ln w="12700" cap="flat" cmpd="sng" algn="ctr">
                <a:solidFill>
                  <a:srgbClr val="5B9BD5">
                    <a:lumMod val="75000"/>
                  </a:srgb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59" name="文本框 458"/>
                  <p:cNvSpPr txBox="1"/>
                  <p:nvPr>
                    <p:custDataLst>
                      <p:tags r:id="rId111"/>
                    </p:custDataLst>
                  </p:nvPr>
                </p:nvSpPr>
                <p:spPr>
                  <a:xfrm>
                    <a:off x="5504" y="9240"/>
                    <a:ext cx="677" cy="6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12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12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59" name="文本框 458"/>
                  <p:cNvSpPr txBox="1">
                    <a:spLocks noRot="1" noChangeAspect="1" noMove="1" noResize="1" noEditPoints="1" noAdjustHandles="1" noChangeArrowheads="1" noChangeShapeType="1" noTextEdit="1"/>
                  </p:cNvSpPr>
                  <p:nvPr>
                    <p:custDataLst>
                      <p:tags r:id="rId112"/>
                    </p:custDataLst>
                  </p:nvPr>
                </p:nvSpPr>
                <p:spPr>
                  <a:xfrm>
                    <a:off x="5504" y="9240"/>
                    <a:ext cx="677" cy="603"/>
                  </a:xfrm>
                  <a:prstGeom prst="rect">
                    <a:avLst/>
                  </a:prstGeom>
                  <a:blipFill rotWithShape="1">
                    <a:blip r:embed="rId113"/>
                  </a:blipFill>
                </p:spPr>
                <p:txBody>
                  <a:bodyPr/>
                  <a:lstStyle/>
                  <a:p>
                    <a:r>
                      <a:rPr lang="zh-CN" altLang="en-US">
                        <a:noFill/>
                      </a:rPr>
                      <a:t> </a:t>
                    </a:r>
                  </a:p>
                </p:txBody>
              </p:sp>
            </mc:Fallback>
          </mc:AlternateContent>
        </p:grpSp>
        <p:cxnSp>
          <p:nvCxnSpPr>
            <p:cNvPr id="460" name="肘形连接符 459"/>
            <p:cNvCxnSpPr/>
            <p:nvPr>
              <p:custDataLst>
                <p:tags r:id="rId114"/>
              </p:custDataLst>
            </p:nvPr>
          </p:nvCxnSpPr>
          <p:spPr>
            <a:xfrm rot="5400000" flipV="1">
              <a:off x="12319" y="7742"/>
              <a:ext cx="629" cy="1416"/>
            </a:xfrm>
            <a:prstGeom prst="bentConnector3">
              <a:avLst>
                <a:gd name="adj1" fmla="val 50000"/>
              </a:avLst>
            </a:prstGeom>
            <a:noFill/>
            <a:ln w="19050" cap="flat" cmpd="sng" algn="ctr">
              <a:solidFill>
                <a:srgbClr val="797979"/>
              </a:solidFill>
              <a:prstDash val="solid"/>
              <a:miter lim="800000"/>
              <a:headEnd type="none"/>
              <a:tailEnd type="triangle" w="med" len="med"/>
            </a:ln>
            <a:effectLst/>
          </p:spPr>
        </p:cxnSp>
        <p:cxnSp>
          <p:nvCxnSpPr>
            <p:cNvPr id="461" name="肘形连接符 460"/>
            <p:cNvCxnSpPr/>
            <p:nvPr>
              <p:custDataLst>
                <p:tags r:id="rId115"/>
              </p:custDataLst>
            </p:nvPr>
          </p:nvCxnSpPr>
          <p:spPr>
            <a:xfrm rot="5400000">
              <a:off x="13938" y="7505"/>
              <a:ext cx="653" cy="1845"/>
            </a:xfrm>
            <a:prstGeom prst="bentConnector3">
              <a:avLst>
                <a:gd name="adj1" fmla="val 53109"/>
              </a:avLst>
            </a:prstGeom>
            <a:noFill/>
            <a:ln w="19050" cap="flat" cmpd="sng" algn="ctr">
              <a:solidFill>
                <a:srgbClr val="797979"/>
              </a:solidFill>
              <a:prstDash val="solid"/>
              <a:miter lim="800000"/>
              <a:headEnd type="none"/>
              <a:tailEnd type="triangle" w="med" len="med"/>
            </a:ln>
            <a:effectLst/>
          </p:spPr>
        </p:cxnSp>
        <mc:AlternateContent xmlns:mc="http://schemas.openxmlformats.org/markup-compatibility/2006">
          <mc:Choice xmlns:a14="http://schemas.microsoft.com/office/drawing/2010/main" Requires="a14">
            <p:sp>
              <p:nvSpPr>
                <p:cNvPr id="462" name="文本框 461"/>
                <p:cNvSpPr txBox="1"/>
                <p:nvPr>
                  <p:custDataLst>
                    <p:tags r:id="rId116"/>
                  </p:custDataLst>
                </p:nvPr>
              </p:nvSpPr>
              <p:spPr>
                <a:xfrm>
                  <a:off x="11345" y="8379"/>
                  <a:ext cx="535"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9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62" name="文本框 461"/>
                <p:cNvSpPr txBox="1">
                  <a:spLocks noRot="1" noChangeAspect="1" noMove="1" noResize="1" noEditPoints="1" noAdjustHandles="1" noChangeArrowheads="1" noChangeShapeType="1" noTextEdit="1"/>
                </p:cNvSpPr>
                <p:nvPr>
                  <p:custDataLst>
                    <p:tags r:id="rId117"/>
                  </p:custDataLst>
                </p:nvPr>
              </p:nvSpPr>
              <p:spPr>
                <a:xfrm>
                  <a:off x="11345" y="8379"/>
                  <a:ext cx="535" cy="503"/>
                </a:xfrm>
                <a:prstGeom prst="rect">
                  <a:avLst/>
                </a:prstGeom>
                <a:blipFill rotWithShape="1">
                  <a:blip r:embed="rId1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3" name="文本框 462"/>
                <p:cNvSpPr txBox="1"/>
                <p:nvPr>
                  <p:custDataLst>
                    <p:tags r:id="rId119"/>
                  </p:custDataLst>
                </p:nvPr>
              </p:nvSpPr>
              <p:spPr>
                <a:xfrm>
                  <a:off x="15053" y="8403"/>
                  <a:ext cx="961"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1</m:t>
                        </m:r>
                        <m:r>
                          <a:rPr lang="en-US" altLang="zh-CN" sz="900" i="1">
                            <a:latin typeface="Cambria Math" panose="02040503050406030204" pitchFamily="18" charset="0"/>
                            <a:ea typeface="MS Mincho" charset="0"/>
                            <a:cs typeface="Cambria Math" panose="02040503050406030204" pitchFamily="18" charset="0"/>
                          </a:rPr>
                          <m:t>−</m:t>
                        </m:r>
                        <m:r>
                          <a:rPr lang="en-US" altLang="zh-CN" sz="9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9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63" name="文本框 462"/>
                <p:cNvSpPr txBox="1">
                  <a:spLocks noRot="1" noChangeAspect="1" noMove="1" noResize="1" noEditPoints="1" noAdjustHandles="1" noChangeArrowheads="1" noChangeShapeType="1" noTextEdit="1"/>
                </p:cNvSpPr>
                <p:nvPr>
                  <p:custDataLst>
                    <p:tags r:id="rId120"/>
                  </p:custDataLst>
                </p:nvPr>
              </p:nvSpPr>
              <p:spPr>
                <a:xfrm>
                  <a:off x="15053" y="8403"/>
                  <a:ext cx="961" cy="503"/>
                </a:xfrm>
                <a:prstGeom prst="rect">
                  <a:avLst/>
                </a:prstGeom>
                <a:blipFill rotWithShape="1">
                  <a:blip r:embed="rId121"/>
                </a:blipFill>
              </p:spPr>
              <p:txBody>
                <a:bodyPr/>
                <a:lstStyle/>
                <a:p>
                  <a:r>
                    <a:rPr lang="zh-CN" altLang="en-US">
                      <a:noFill/>
                    </a:rPr>
                    <a:t> </a:t>
                  </a:r>
                </a:p>
              </p:txBody>
            </p:sp>
          </mc:Fallback>
        </mc:AlternateContent>
        <p:pic>
          <p:nvPicPr>
            <p:cNvPr id="464" name="图片 463"/>
            <p:cNvPicPr>
              <a:picLocks noChangeAspect="1"/>
            </p:cNvPicPr>
            <p:nvPr>
              <p:custDataLst>
                <p:tags r:id="rId122"/>
              </p:custDataLst>
            </p:nvPr>
          </p:nvPicPr>
          <p:blipFill>
            <a:blip r:embed="rId123"/>
            <a:srcRect l="14621" t="22045" r="74528" b="55175"/>
            <a:stretch>
              <a:fillRect/>
            </a:stretch>
          </p:blipFill>
          <p:spPr>
            <a:xfrm>
              <a:off x="12792" y="8819"/>
              <a:ext cx="1081" cy="1141"/>
            </a:xfrm>
            <a:prstGeom prst="rect">
              <a:avLst/>
            </a:prstGeom>
          </p:spPr>
        </p:pic>
        <p:pic>
          <p:nvPicPr>
            <p:cNvPr id="465" name="图片 464"/>
            <p:cNvPicPr>
              <a:picLocks noChangeAspect="1"/>
            </p:cNvPicPr>
            <p:nvPr>
              <p:custDataLst>
                <p:tags r:id="rId124"/>
              </p:custDataLst>
            </p:nvPr>
          </p:nvPicPr>
          <p:blipFill>
            <a:blip r:embed="rId123"/>
            <a:srcRect l="2007" t="22469" r="86420" b="55112"/>
            <a:stretch>
              <a:fillRect/>
            </a:stretch>
          </p:blipFill>
          <p:spPr>
            <a:xfrm>
              <a:off x="2400" y="4458"/>
              <a:ext cx="1520" cy="1482"/>
            </a:xfrm>
            <a:prstGeom prst="rect">
              <a:avLst/>
            </a:prstGeom>
          </p:spPr>
        </p:pic>
        <p:pic>
          <p:nvPicPr>
            <p:cNvPr id="466" name="图片 465"/>
            <p:cNvPicPr/>
            <p:nvPr>
              <p:custDataLst>
                <p:tags r:id="rId125"/>
              </p:custDataLst>
            </p:nvPr>
          </p:nvPicPr>
          <p:blipFill>
            <a:blip r:embed="rId123"/>
            <a:srcRect l="26482" t="22469" r="61946" b="55112"/>
            <a:stretch>
              <a:fillRect/>
            </a:stretch>
          </p:blipFill>
          <p:spPr>
            <a:xfrm>
              <a:off x="11545" y="8826"/>
              <a:ext cx="1077" cy="1134"/>
            </a:xfrm>
            <a:prstGeom prst="rect">
              <a:avLst/>
            </a:prstGeom>
          </p:spPr>
        </p:pic>
        <p:sp>
          <p:nvSpPr>
            <p:cNvPr id="467" name="矩形 466"/>
            <p:cNvSpPr/>
            <p:nvPr>
              <p:custDataLst>
                <p:tags r:id="rId126"/>
              </p:custDataLst>
            </p:nvPr>
          </p:nvSpPr>
          <p:spPr>
            <a:xfrm>
              <a:off x="11409" y="8788"/>
              <a:ext cx="2544" cy="1204"/>
            </a:xfrm>
            <a:prstGeom prst="rect">
              <a:avLst/>
            </a:prstGeom>
            <a:noFill/>
            <a:ln w="1270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68" name="文本框 467"/>
            <p:cNvSpPr txBox="1"/>
            <p:nvPr>
              <p:custDataLst>
                <p:tags r:id="rId127"/>
              </p:custDataLst>
            </p:nvPr>
          </p:nvSpPr>
          <p:spPr>
            <a:xfrm>
              <a:off x="3937" y="8819"/>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门控</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69" name="文本框 468"/>
            <p:cNvSpPr txBox="1"/>
            <p:nvPr>
              <p:custDataLst>
                <p:tags r:id="rId128"/>
              </p:custDataLst>
            </p:nvPr>
          </p:nvSpPr>
          <p:spPr>
            <a:xfrm>
              <a:off x="8900" y="9000"/>
              <a:ext cx="1262" cy="362"/>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优化</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cxnSp>
          <p:nvCxnSpPr>
            <p:cNvPr id="470" name="直接箭头连接符 469"/>
            <p:cNvCxnSpPr/>
            <p:nvPr>
              <p:custDataLst>
                <p:tags r:id="rId129"/>
              </p:custDataLst>
            </p:nvPr>
          </p:nvCxnSpPr>
          <p:spPr>
            <a:xfrm flipH="1">
              <a:off x="10211" y="9341"/>
              <a:ext cx="1134" cy="0"/>
            </a:xfrm>
            <a:prstGeom prst="straightConnector1">
              <a:avLst/>
            </a:prstGeom>
            <a:noFill/>
            <a:ln w="19050" cap="flat" cmpd="sng" algn="ctr">
              <a:solidFill>
                <a:srgbClr val="797979"/>
              </a:solidFill>
              <a:prstDash val="solid"/>
              <a:miter lim="800000"/>
              <a:tailEnd type="triangle"/>
            </a:ln>
            <a:effectLst/>
          </p:spPr>
        </p:cxnSp>
        <p:grpSp>
          <p:nvGrpSpPr>
            <p:cNvPr id="471" name="组合 470"/>
            <p:cNvGrpSpPr/>
            <p:nvPr/>
          </p:nvGrpSpPr>
          <p:grpSpPr>
            <a:xfrm>
              <a:off x="5377" y="4179"/>
              <a:ext cx="4509" cy="1396"/>
              <a:chOff x="11527" y="2484"/>
              <a:chExt cx="6023" cy="1865"/>
            </a:xfrm>
          </p:grpSpPr>
          <p:grpSp>
            <p:nvGrpSpPr>
              <p:cNvPr id="472" name="组合 471"/>
              <p:cNvGrpSpPr/>
              <p:nvPr/>
            </p:nvGrpSpPr>
            <p:grpSpPr>
              <a:xfrm rot="0">
                <a:off x="11527" y="2588"/>
                <a:ext cx="1625" cy="1646"/>
                <a:chOff x="1200" y="2474"/>
                <a:chExt cx="3720" cy="3766"/>
              </a:xfrm>
            </p:grpSpPr>
            <p:sp>
              <p:nvSpPr>
                <p:cNvPr id="473" name="椭圆 472"/>
                <p:cNvSpPr/>
                <p:nvPr>
                  <p:custDataLst>
                    <p:tags r:id="rId130"/>
                  </p:custDataLst>
                </p:nvPr>
              </p:nvSpPr>
              <p:spPr>
                <a:xfrm rot="20820000">
                  <a:off x="1200" y="2640"/>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4" name="椭圆 473"/>
                <p:cNvSpPr/>
                <p:nvPr>
                  <p:custDataLst>
                    <p:tags r:id="rId131"/>
                  </p:custDataLst>
                </p:nvPr>
              </p:nvSpPr>
              <p:spPr>
                <a:xfrm rot="1620000">
                  <a:off x="2647" y="313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5" name="椭圆 474"/>
                <p:cNvSpPr/>
                <p:nvPr>
                  <p:custDataLst>
                    <p:tags r:id="rId132"/>
                  </p:custDataLst>
                </p:nvPr>
              </p:nvSpPr>
              <p:spPr>
                <a:xfrm rot="20820000">
                  <a:off x="2000" y="5097"/>
                  <a:ext cx="797" cy="799"/>
                </a:xfrm>
                <a:prstGeom prst="ellipse">
                  <a:avLst/>
                </a:prstGeom>
                <a:pattFill prst="pct80">
                  <a:fgClr>
                    <a:srgbClr val="E54C5E"/>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6" name="椭圆 475"/>
                <p:cNvSpPr/>
                <p:nvPr>
                  <p:custDataLst>
                    <p:tags r:id="rId133"/>
                  </p:custDataLst>
                </p:nvPr>
              </p:nvSpPr>
              <p:spPr>
                <a:xfrm rot="20820000">
                  <a:off x="2962"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77" name="直接连接符 476"/>
                <p:cNvCxnSpPr/>
                <p:nvPr>
                  <p:custDataLst>
                    <p:tags r:id="rId134"/>
                  </p:custDataLst>
                </p:nvPr>
              </p:nvCxnSpPr>
              <p:spPr>
                <a:xfrm>
                  <a:off x="2467" y="2474"/>
                  <a:ext cx="293" cy="2326"/>
                </a:xfrm>
                <a:prstGeom prst="line">
                  <a:avLst/>
                </a:prstGeom>
                <a:noFill/>
                <a:ln w="12700" cap="flat" cmpd="sng" algn="ctr">
                  <a:solidFill>
                    <a:sysClr val="window" lastClr="FFFFFF">
                      <a:lumMod val="65000"/>
                    </a:sysClr>
                  </a:solidFill>
                  <a:prstDash val="dash"/>
                  <a:miter lim="800000"/>
                </a:ln>
                <a:effectLst/>
              </p:spPr>
            </p:cxnSp>
            <p:cxnSp>
              <p:nvCxnSpPr>
                <p:cNvPr id="478" name="直接连接符 477"/>
                <p:cNvCxnSpPr/>
                <p:nvPr>
                  <p:custDataLst>
                    <p:tags r:id="rId135"/>
                  </p:custDataLst>
                </p:nvPr>
              </p:nvCxnSpPr>
              <p:spPr>
                <a:xfrm flipH="1">
                  <a:off x="1440" y="4800"/>
                  <a:ext cx="1320" cy="600"/>
                </a:xfrm>
                <a:prstGeom prst="line">
                  <a:avLst/>
                </a:prstGeom>
                <a:noFill/>
                <a:ln w="12700" cap="flat" cmpd="sng" algn="ctr">
                  <a:solidFill>
                    <a:sysClr val="window" lastClr="FFFFFF">
                      <a:lumMod val="65000"/>
                    </a:sysClr>
                  </a:solidFill>
                  <a:prstDash val="dash"/>
                  <a:miter lim="800000"/>
                </a:ln>
                <a:effectLst/>
              </p:spPr>
            </p:cxnSp>
            <p:cxnSp>
              <p:nvCxnSpPr>
                <p:cNvPr id="479" name="直接连接符 478"/>
                <p:cNvCxnSpPr/>
                <p:nvPr>
                  <p:custDataLst>
                    <p:tags r:id="rId136"/>
                  </p:custDataLst>
                </p:nvPr>
              </p:nvCxnSpPr>
              <p:spPr>
                <a:xfrm>
                  <a:off x="2762" y="4800"/>
                  <a:ext cx="238" cy="1440"/>
                </a:xfrm>
                <a:prstGeom prst="line">
                  <a:avLst/>
                </a:prstGeom>
                <a:noFill/>
                <a:ln w="12700" cap="flat" cmpd="sng" algn="ctr">
                  <a:solidFill>
                    <a:sysClr val="window" lastClr="FFFFFF">
                      <a:lumMod val="65000"/>
                    </a:sysClr>
                  </a:solidFill>
                  <a:prstDash val="dash"/>
                  <a:miter lim="800000"/>
                </a:ln>
                <a:effectLst/>
              </p:spPr>
            </p:cxnSp>
            <p:cxnSp>
              <p:nvCxnSpPr>
                <p:cNvPr id="480" name="直接连接符 479"/>
                <p:cNvCxnSpPr/>
                <p:nvPr>
                  <p:custDataLst>
                    <p:tags r:id="rId137"/>
                  </p:custDataLst>
                </p:nvPr>
              </p:nvCxnSpPr>
              <p:spPr>
                <a:xfrm>
                  <a:off x="2762" y="4800"/>
                  <a:ext cx="2158" cy="0"/>
                </a:xfrm>
                <a:prstGeom prst="line">
                  <a:avLst/>
                </a:prstGeom>
                <a:noFill/>
                <a:ln w="12700" cap="flat" cmpd="sng" algn="ctr">
                  <a:solidFill>
                    <a:sysClr val="window" lastClr="FFFFFF">
                      <a:lumMod val="65000"/>
                    </a:sysClr>
                  </a:solidFill>
                  <a:prstDash val="dash"/>
                  <a:miter lim="800000"/>
                </a:ln>
                <a:effectLst/>
              </p:spPr>
            </p:cxnSp>
          </p:grpSp>
          <p:grpSp>
            <p:nvGrpSpPr>
              <p:cNvPr id="481" name="组合 480"/>
              <p:cNvGrpSpPr/>
              <p:nvPr/>
            </p:nvGrpSpPr>
            <p:grpSpPr>
              <a:xfrm rot="0">
                <a:off x="15545" y="2484"/>
                <a:ext cx="2005" cy="1865"/>
                <a:chOff x="5520" y="2423"/>
                <a:chExt cx="4592" cy="4270"/>
              </a:xfrm>
            </p:grpSpPr>
            <p:sp>
              <p:nvSpPr>
                <p:cNvPr id="482" name="椭圆 481"/>
                <p:cNvSpPr/>
                <p:nvPr>
                  <p:custDataLst>
                    <p:tags r:id="rId138"/>
                  </p:custDataLst>
                </p:nvPr>
              </p:nvSpPr>
              <p:spPr>
                <a:xfrm rot="20820000">
                  <a:off x="6157" y="4993"/>
                  <a:ext cx="1701" cy="1701"/>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5B9BD5"/>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3" name="椭圆 482"/>
                <p:cNvSpPr/>
                <p:nvPr>
                  <p:custDataLst>
                    <p:tags r:id="rId139"/>
                  </p:custDataLst>
                </p:nvPr>
              </p:nvSpPr>
              <p:spPr>
                <a:xfrm rot="20820000">
                  <a:off x="5791" y="2473"/>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4" name="椭圆 483"/>
                <p:cNvSpPr/>
                <p:nvPr>
                  <p:custDataLst>
                    <p:tags r:id="rId140"/>
                  </p:custDataLst>
                </p:nvPr>
              </p:nvSpPr>
              <p:spPr>
                <a:xfrm rot="1620000">
                  <a:off x="7462" y="291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5" name="椭圆 484"/>
                <p:cNvSpPr/>
                <p:nvPr>
                  <p:custDataLst>
                    <p:tags r:id="rId141"/>
                  </p:custDataLst>
                </p:nvPr>
              </p:nvSpPr>
              <p:spPr>
                <a:xfrm rot="20820000">
                  <a:off x="6609" y="5444"/>
                  <a:ext cx="797" cy="799"/>
                </a:xfrm>
                <a:prstGeom prst="ellipse">
                  <a:avLst/>
                </a:prstGeom>
                <a:pattFill prst="pct80">
                  <a:fgClr>
                    <a:srgbClr val="E54C5E">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6" name="椭圆 485"/>
                <p:cNvSpPr/>
                <p:nvPr>
                  <p:custDataLst>
                    <p:tags r:id="rId142"/>
                  </p:custDataLst>
                </p:nvPr>
              </p:nvSpPr>
              <p:spPr>
                <a:xfrm rot="20820000">
                  <a:off x="8140"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87" name="直接连接符 486"/>
                <p:cNvCxnSpPr/>
                <p:nvPr>
                  <p:custDataLst>
                    <p:tags r:id="rId143"/>
                  </p:custDataLst>
                </p:nvPr>
              </p:nvCxnSpPr>
              <p:spPr>
                <a:xfrm>
                  <a:off x="7147" y="2524"/>
                  <a:ext cx="293" cy="2326"/>
                </a:xfrm>
                <a:prstGeom prst="line">
                  <a:avLst/>
                </a:prstGeom>
                <a:noFill/>
                <a:ln w="12700" cap="flat" cmpd="sng" algn="ctr">
                  <a:solidFill>
                    <a:sysClr val="window" lastClr="FFFFFF">
                      <a:lumMod val="65000"/>
                    </a:sysClr>
                  </a:solidFill>
                  <a:prstDash val="dash"/>
                  <a:miter lim="800000"/>
                </a:ln>
                <a:effectLst/>
              </p:spPr>
            </p:cxnSp>
            <p:cxnSp>
              <p:nvCxnSpPr>
                <p:cNvPr id="488" name="直接连接符 487"/>
                <p:cNvCxnSpPr/>
                <p:nvPr>
                  <p:custDataLst>
                    <p:tags r:id="rId144"/>
                  </p:custDataLst>
                </p:nvPr>
              </p:nvCxnSpPr>
              <p:spPr>
                <a:xfrm flipH="1">
                  <a:off x="5520" y="4850"/>
                  <a:ext cx="1920" cy="310"/>
                </a:xfrm>
                <a:prstGeom prst="line">
                  <a:avLst/>
                </a:prstGeom>
                <a:noFill/>
                <a:ln w="12700" cap="flat" cmpd="sng" algn="ctr">
                  <a:solidFill>
                    <a:sysClr val="window" lastClr="FFFFFF">
                      <a:lumMod val="65000"/>
                    </a:sysClr>
                  </a:solidFill>
                  <a:prstDash val="dash"/>
                  <a:miter lim="800000"/>
                </a:ln>
                <a:effectLst/>
              </p:spPr>
            </p:cxnSp>
            <p:cxnSp>
              <p:nvCxnSpPr>
                <p:cNvPr id="489" name="直接连接符 488"/>
                <p:cNvCxnSpPr/>
                <p:nvPr>
                  <p:custDataLst>
                    <p:tags r:id="rId145"/>
                  </p:custDataLst>
                </p:nvPr>
              </p:nvCxnSpPr>
              <p:spPr>
                <a:xfrm>
                  <a:off x="7442" y="4850"/>
                  <a:ext cx="1078" cy="1630"/>
                </a:xfrm>
                <a:prstGeom prst="line">
                  <a:avLst/>
                </a:prstGeom>
                <a:noFill/>
                <a:ln w="12700" cap="flat" cmpd="sng" algn="ctr">
                  <a:solidFill>
                    <a:sysClr val="window" lastClr="FFFFFF">
                      <a:lumMod val="65000"/>
                    </a:sysClr>
                  </a:solidFill>
                  <a:prstDash val="dash"/>
                  <a:miter lim="800000"/>
                </a:ln>
                <a:effectLst/>
              </p:spPr>
            </p:cxnSp>
            <p:cxnSp>
              <p:nvCxnSpPr>
                <p:cNvPr id="490" name="直接连接符 489"/>
                <p:cNvCxnSpPr/>
                <p:nvPr>
                  <p:custDataLst>
                    <p:tags r:id="rId146"/>
                  </p:custDataLst>
                </p:nvPr>
              </p:nvCxnSpPr>
              <p:spPr>
                <a:xfrm flipV="1">
                  <a:off x="7442" y="4560"/>
                  <a:ext cx="2518" cy="290"/>
                </a:xfrm>
                <a:prstGeom prst="line">
                  <a:avLst/>
                </a:prstGeom>
                <a:noFill/>
                <a:ln w="12700" cap="flat" cmpd="sng" algn="ctr">
                  <a:solidFill>
                    <a:sysClr val="window" lastClr="FFFFFF">
                      <a:lumMod val="65000"/>
                    </a:sysClr>
                  </a:solidFill>
                  <a:prstDash val="dash"/>
                  <a:miter lim="800000"/>
                </a:ln>
                <a:effectLst/>
              </p:spPr>
            </p:cxnSp>
            <p:sp>
              <p:nvSpPr>
                <p:cNvPr id="491" name="椭圆 490"/>
                <p:cNvSpPr/>
                <p:nvPr>
                  <p:custDataLst>
                    <p:tags r:id="rId147"/>
                  </p:custDataLst>
                </p:nvPr>
              </p:nvSpPr>
              <p:spPr>
                <a:xfrm rot="20820000">
                  <a:off x="5749" y="2423"/>
                  <a:ext cx="1394" cy="2504"/>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9ABDE4"/>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2" name="椭圆 491"/>
                <p:cNvSpPr/>
                <p:nvPr>
                  <p:custDataLst>
                    <p:tags r:id="rId148"/>
                  </p:custDataLst>
                </p:nvPr>
              </p:nvSpPr>
              <p:spPr>
                <a:xfrm rot="1620000">
                  <a:off x="7427" y="2779"/>
                  <a:ext cx="2087" cy="18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FFEED6"/>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3" name="椭圆 492"/>
                <p:cNvSpPr/>
                <p:nvPr>
                  <p:custDataLst>
                    <p:tags r:id="rId149"/>
                  </p:custDataLst>
                </p:nvPr>
              </p:nvSpPr>
              <p:spPr>
                <a:xfrm rot="20820000">
                  <a:off x="8082" y="4775"/>
                  <a:ext cx="2030" cy="14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EE822F">
                            <a:lumMod val="60000"/>
                            <a:lumOff val="40000"/>
                          </a:srgbClr>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grpSp>
          <p:sp>
            <p:nvSpPr>
              <p:cNvPr id="495" name="文本框 494"/>
              <p:cNvSpPr txBox="1"/>
              <p:nvPr>
                <p:custDataLst>
                  <p:tags r:id="rId150"/>
                </p:custDataLst>
              </p:nvPr>
            </p:nvSpPr>
            <p:spPr>
              <a:xfrm>
                <a:off x="12926" y="2811"/>
                <a:ext cx="2788" cy="418"/>
              </a:xfrm>
              <a:prstGeom prst="rect">
                <a:avLst/>
              </a:prstGeom>
              <a:noFill/>
            </p:spPr>
            <p:txBody>
              <a:bodyPr wrap="square" rtlCol="0" anchor="t">
                <a:noAutofit/>
              </a:bodyPr>
              <a:p>
                <a:pPr algn="ctr"/>
                <a:r>
                  <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rPr>
                  <a:t>利用全局分布特征扩展</a:t>
                </a:r>
                <a:endPar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endParaRPr>
              </a:p>
            </p:txBody>
          </p:sp>
        </p:grpSp>
        <p:sp>
          <p:nvSpPr>
            <p:cNvPr id="496" name="右箭头 495"/>
            <p:cNvSpPr/>
            <p:nvPr>
              <p:custDataLst>
                <p:tags r:id="rId151"/>
              </p:custDataLst>
            </p:nvPr>
          </p:nvSpPr>
          <p:spPr>
            <a:xfrm>
              <a:off x="6698" y="4878"/>
              <a:ext cx="1626" cy="401"/>
            </a:xfrm>
            <a:prstGeom prst="rightArrow">
              <a:avLst/>
            </a:prstGeom>
            <a:solidFill>
              <a:sysClr val="window" lastClr="FFFFFF">
                <a:lumMod val="85000"/>
              </a:sysClr>
            </a:solidFill>
            <a:ln w="12700" cap="flat" cmpd="sng" algn="ctr">
              <a:solidFill>
                <a:sysClr val="window" lastClr="FFFFFF">
                  <a:lumMod val="7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7" name="文本框 496"/>
            <p:cNvSpPr txBox="1"/>
            <p:nvPr>
              <p:custDataLst>
                <p:tags r:id="rId152"/>
              </p:custDataLst>
            </p:nvPr>
          </p:nvSpPr>
          <p:spPr>
            <a:xfrm>
              <a:off x="13988" y="9120"/>
              <a:ext cx="1520" cy="666"/>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加权预测</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98" name="文本框 497"/>
            <p:cNvSpPr txBox="1"/>
            <p:nvPr>
              <p:custDataLst>
                <p:tags r:id="rId153"/>
              </p:custDataLst>
            </p:nvPr>
          </p:nvSpPr>
          <p:spPr>
            <a:xfrm>
              <a:off x="10187" y="8906"/>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损失</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nvGrpSpPr>
            <p:cNvPr id="499" name="组合 498"/>
            <p:cNvGrpSpPr/>
            <p:nvPr/>
          </p:nvGrpSpPr>
          <p:grpSpPr>
            <a:xfrm rot="0">
              <a:off x="2033" y="9601"/>
              <a:ext cx="2764" cy="391"/>
              <a:chOff x="11297" y="5072"/>
              <a:chExt cx="3445" cy="488"/>
            </a:xfrm>
          </p:grpSpPr>
          <p:sp>
            <p:nvSpPr>
              <p:cNvPr id="500" name="圆角矩形 499"/>
              <p:cNvSpPr/>
              <p:nvPr>
                <p:custDataLst>
                  <p:tags r:id="rId154"/>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501" name="文本框 500"/>
              <p:cNvSpPr txBox="1"/>
              <p:nvPr>
                <p:custDataLst>
                  <p:tags r:id="rId155"/>
                </p:custDataLst>
              </p:nvPr>
            </p:nvSpPr>
            <p:spPr>
              <a:xfrm>
                <a:off x="11297" y="5072"/>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微软雅黑" panose="020B0503020204020204" pitchFamily="34" charset="-122"/>
                  </a:rPr>
                  <a:t>本地</a:t>
                </a:r>
                <a:r>
                  <a:rPr lang="en-US" altLang="zh-CN" sz="9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cs typeface="微软雅黑" panose="020B0503020204020204" pitchFamily="34" charset="-122"/>
                  </a:rPr>
                  <a:t>全局平衡模块</a:t>
                </a:r>
                <a:endParaRPr lang="zh-CN" altLang="en-US" sz="9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5" name="文本框 4"/>
          <p:cNvSpPr txBox="1"/>
          <p:nvPr/>
        </p:nvSpPr>
        <p:spPr>
          <a:xfrm>
            <a:off x="340995" y="4725035"/>
            <a:ext cx="8689975" cy="1076325"/>
          </a:xfrm>
          <a:prstGeom prst="rect">
            <a:avLst/>
          </a:prstGeom>
          <a:noFill/>
        </p:spPr>
        <p:txBody>
          <a:bodyPr wrap="square">
            <a:spAutoFit/>
          </a:bodyPr>
          <a:lstStyle/>
          <a:p>
            <a:pPr marL="0" indent="457200" algn="just">
              <a:buFont typeface="+mj-lt"/>
              <a:buNone/>
            </a:pPr>
            <a:r>
              <a:rPr lang="zh-CN" sz="1600" dirty="0">
                <a:latin typeface="微软雅黑" panose="020B0503020204020204" pitchFamily="34" charset="-122"/>
                <a:ea typeface="微软雅黑" panose="020B0503020204020204" pitchFamily="34" charset="-122"/>
              </a:rPr>
              <a:t>由于各个机构本地训练时，会倾向于过拟合本地数据分布。而全局模型通常由于聚合了来自各个机构的训练知识，会具有相对本地模型更强的泛化能力。首先计算一个混合权重系数，系数根据公式</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的</a:t>
            </a:r>
            <a:r>
              <a:rPr lang="zh-CN" sz="1600" dirty="0">
                <a:latin typeface="微软雅黑" panose="020B0503020204020204" pitchFamily="34" charset="-122"/>
                <a:ea typeface="微软雅黑" panose="020B0503020204020204" pitchFamily="34" charset="-122"/>
              </a:rPr>
              <a:t>尾部类别和总类别数数量来确定。即长尾分布越显著的客户端，从全局模型中的泛化性得到的收益越大。</a:t>
            </a:r>
            <a:endParaRPr lang="en-US" altLang="zh-CN" sz="1600" dirty="0">
              <a:latin typeface="微软雅黑" panose="020B0503020204020204" pitchFamily="34" charset="-122"/>
              <a:ea typeface="微软雅黑" panose="020B0503020204020204" pitchFamily="34" charset="-122"/>
            </a:endParaRPr>
          </a:p>
        </p:txBody>
      </p:sp>
      <p:sp>
        <p:nvSpPr>
          <p:cNvPr id="36" name="矩形 35"/>
          <p:cNvSpPr/>
          <p:nvPr>
            <p:custDataLst>
              <p:tags r:id="rId156"/>
            </p:custDataLst>
          </p:nvPr>
        </p:nvSpPr>
        <p:spPr>
          <a:xfrm>
            <a:off x="5174615" y="2371090"/>
            <a:ext cx="3410585" cy="1635760"/>
          </a:xfrm>
          <a:prstGeom prst="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10"/>
          </a:p>
        </p:txBody>
      </p:sp>
      <p:grpSp>
        <p:nvGrpSpPr>
          <p:cNvPr id="7" name="组合 6"/>
          <p:cNvGrpSpPr/>
          <p:nvPr/>
        </p:nvGrpSpPr>
        <p:grpSpPr>
          <a:xfrm>
            <a:off x="3394075" y="5589270"/>
            <a:ext cx="4953000" cy="632460"/>
            <a:chOff x="4835" y="8618"/>
            <a:chExt cx="7800" cy="996"/>
          </a:xfrm>
        </p:grpSpPr>
        <p:sp>
          <p:nvSpPr>
            <p:cNvPr id="504" name="文本框 503"/>
            <p:cNvSpPr txBox="1"/>
            <p:nvPr/>
          </p:nvSpPr>
          <p:spPr>
            <a:xfrm>
              <a:off x="7835" y="8802"/>
              <a:ext cx="4800" cy="628"/>
            </a:xfrm>
            <a:prstGeom prst="rect">
              <a:avLst/>
            </a:prstGeom>
            <a:noFill/>
          </p:spPr>
          <p:txBody>
            <a:bodyPr wrap="square" rtlCol="0">
              <a:spAutoFit/>
            </a:bodyPr>
            <a:p>
              <a:r>
                <a:rPr lang="zh-CN" altLang="en-US"/>
                <a:t>（</a:t>
              </a:r>
              <a:r>
                <a:rPr lang="en-US" altLang="zh-CN"/>
                <a:t>5</a:t>
              </a:r>
              <a:r>
                <a:rPr lang="zh-CN" altLang="en-US"/>
                <a:t>）</a:t>
              </a:r>
              <a:endParaRPr lang="zh-CN" altLang="en-US"/>
            </a:p>
          </p:txBody>
        </p:sp>
        <p:pic>
          <p:nvPicPr>
            <p:cNvPr id="4" name="图片 3"/>
            <p:cNvPicPr>
              <a:picLocks noChangeAspect="1"/>
            </p:cNvPicPr>
            <p:nvPr>
              <p:custDataLst>
                <p:tags r:id="rId157"/>
              </p:custDataLst>
            </p:nvPr>
          </p:nvPicPr>
          <p:blipFill>
            <a:blip r:embed="rId158"/>
            <a:srcRect l="6439" t="13031" r="45188"/>
            <a:stretch>
              <a:fillRect/>
            </a:stretch>
          </p:blipFill>
          <p:spPr>
            <a:xfrm>
              <a:off x="4835" y="8618"/>
              <a:ext cx="2726" cy="99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205850" y="33329"/>
            <a:ext cx="8064500" cy="633412"/>
          </a:xfrm>
          <a:prstGeom prst="rect">
            <a:avLst/>
          </a:prstGeom>
          <a:noFill/>
          <a:ln>
            <a:noFill/>
          </a:ln>
        </p:spPr>
        <p:txBody>
          <a:bodyPr vert="horz" wrap="square" lIns="78270" tIns="39135" rIns="78270" bIns="39135" numCol="1" anchor="ctr" anchorCtr="0" compatLnSpc="1"/>
          <a:lst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a:lstStyle>
          <a:p>
            <a:r>
              <a:rPr lang="zh-CN" altLang="en-US" dirty="0">
                <a:sym typeface="+mn-ea"/>
              </a:rPr>
              <a:t>关键模块</a:t>
            </a:r>
            <a:r>
              <a:rPr lang="en-US" altLang="zh-CN" dirty="0">
                <a:sym typeface="+mn-ea"/>
              </a:rPr>
              <a:t>2</a:t>
            </a:r>
            <a:r>
              <a:rPr lang="zh-CN" altLang="en-US" dirty="0">
                <a:sym typeface="+mn-ea"/>
              </a:rPr>
              <a:t>：尾部再生成模块</a:t>
            </a:r>
            <a:endParaRPr lang="zh-CN" altLang="en-US" dirty="0"/>
          </a:p>
        </p:txBody>
      </p:sp>
      <p:grpSp>
        <p:nvGrpSpPr>
          <p:cNvPr id="502" name="组合 501"/>
          <p:cNvGrpSpPr/>
          <p:nvPr/>
        </p:nvGrpSpPr>
        <p:grpSpPr>
          <a:xfrm>
            <a:off x="612140" y="619125"/>
            <a:ext cx="7930670" cy="4015105"/>
            <a:chOff x="1666" y="1311"/>
            <a:chExt cx="14852" cy="8780"/>
          </a:xfrm>
        </p:grpSpPr>
        <p:sp>
          <p:nvSpPr>
            <p:cNvPr id="335" name="矩形: 圆角 194"/>
            <p:cNvSpPr/>
            <p:nvPr>
              <p:custDataLst>
                <p:tags r:id="rId1"/>
              </p:custDataLst>
            </p:nvPr>
          </p:nvSpPr>
          <p:spPr>
            <a:xfrm>
              <a:off x="1883" y="8385"/>
              <a:ext cx="14526" cy="1694"/>
            </a:xfrm>
            <a:prstGeom prst="roundRect">
              <a:avLst>
                <a:gd name="adj" fmla="val 6046"/>
              </a:avLst>
            </a:prstGeom>
            <a:solidFill>
              <a:srgbClr val="FAF8F2"/>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6" name="矩形: 圆角 194"/>
            <p:cNvSpPr/>
            <p:nvPr>
              <p:custDataLst>
                <p:tags r:id="rId2"/>
              </p:custDataLst>
            </p:nvPr>
          </p:nvSpPr>
          <p:spPr>
            <a:xfrm>
              <a:off x="1883" y="1861"/>
              <a:ext cx="8217" cy="1736"/>
            </a:xfrm>
            <a:prstGeom prst="roundRect">
              <a:avLst>
                <a:gd name="adj" fmla="val 8045"/>
              </a:avLst>
            </a:prstGeom>
            <a:solidFill>
              <a:srgbClr val="FBF9F7"/>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7" name="直角三角形 336"/>
            <p:cNvSpPr/>
            <p:nvPr>
              <p:custDataLst>
                <p:tags r:id="rId3"/>
              </p:custDataLst>
            </p:nvPr>
          </p:nvSpPr>
          <p:spPr>
            <a:xfrm>
              <a:off x="6858" y="3274"/>
              <a:ext cx="1609" cy="501"/>
            </a:xfrm>
            <a:prstGeom prst="rtTriangle">
              <a:avLst/>
            </a:prstGeom>
            <a:noFill/>
            <a:ln w="12700" cap="flat" cmpd="sng" algn="ctr">
              <a:solidFill>
                <a:srgbClr val="A7B3CC"/>
              </a:solidFill>
              <a:prstDash val="dash"/>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38" name="矩形: 圆角 194"/>
            <p:cNvSpPr/>
            <p:nvPr>
              <p:custDataLst>
                <p:tags r:id="rId4"/>
              </p:custDataLst>
            </p:nvPr>
          </p:nvSpPr>
          <p:spPr>
            <a:xfrm>
              <a:off x="1883" y="3755"/>
              <a:ext cx="8217" cy="4557"/>
            </a:xfrm>
            <a:prstGeom prst="roundRect">
              <a:avLst>
                <a:gd name="adj" fmla="val 6046"/>
              </a:avLst>
            </a:prstGeom>
            <a:solidFill>
              <a:srgbClr val="FAF8F2"/>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9" name="矩形: 圆角 194"/>
            <p:cNvSpPr/>
            <p:nvPr>
              <p:custDataLst>
                <p:tags r:id="rId5"/>
              </p:custDataLst>
            </p:nvPr>
          </p:nvSpPr>
          <p:spPr>
            <a:xfrm>
              <a:off x="10253" y="5403"/>
              <a:ext cx="6151" cy="2910"/>
            </a:xfrm>
            <a:prstGeom prst="roundRect">
              <a:avLst>
                <a:gd name="adj" fmla="val 8045"/>
              </a:avLst>
            </a:prstGeom>
            <a:solidFill>
              <a:srgbClr val="F8FAF6"/>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40" name="矩形: 圆角 194"/>
            <p:cNvSpPr/>
            <p:nvPr>
              <p:custDataLst>
                <p:tags r:id="rId6"/>
              </p:custDataLst>
            </p:nvPr>
          </p:nvSpPr>
          <p:spPr>
            <a:xfrm>
              <a:off x="10266" y="1861"/>
              <a:ext cx="6151" cy="3441"/>
            </a:xfrm>
            <a:prstGeom prst="roundRect">
              <a:avLst>
                <a:gd name="adj" fmla="val 8045"/>
              </a:avLst>
            </a:prstGeom>
            <a:solidFill>
              <a:srgbClr val="FAF7F6"/>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grpSp>
          <p:nvGrpSpPr>
            <p:cNvPr id="341" name="组合 340"/>
            <p:cNvGrpSpPr/>
            <p:nvPr/>
          </p:nvGrpSpPr>
          <p:grpSpPr>
            <a:xfrm rot="0">
              <a:off x="1700" y="2068"/>
              <a:ext cx="8606" cy="1404"/>
              <a:chOff x="497" y="7017"/>
              <a:chExt cx="10727" cy="1879"/>
            </a:xfrm>
          </p:grpSpPr>
          <p:pic>
            <p:nvPicPr>
              <p:cNvPr id="342" name="图片 341" descr="/Users/tanjieyi/Desktop/未标题-1.png未标题-1"/>
              <p:cNvPicPr>
                <a:picLocks noChangeAspect="1"/>
              </p:cNvPicPr>
              <p:nvPr>
                <p:custDataLst>
                  <p:tags r:id="rId7"/>
                </p:custDataLst>
              </p:nvPr>
            </p:nvPicPr>
            <p:blipFill rotWithShape="1">
              <a:blip r:embed="rId8">
                <a:duotone>
                  <a:srgbClr val="5B9BD5">
                    <a:shade val="45000"/>
                    <a:satMod val="135000"/>
                  </a:srgbClr>
                  <a:prstClr val="white"/>
                </a:duotone>
              </a:blip>
              <a:srcRect/>
              <a:stretch>
                <a:fillRect/>
              </a:stretch>
            </p:blipFill>
            <p:spPr>
              <a:xfrm>
                <a:off x="1695" y="7736"/>
                <a:ext cx="1081" cy="1160"/>
              </a:xfrm>
              <a:prstGeom prst="rect">
                <a:avLst/>
              </a:prstGeom>
            </p:spPr>
          </p:pic>
          <p:pic>
            <p:nvPicPr>
              <p:cNvPr id="343" name="图片 342" descr="/Users/tanjieyi/Desktop/未标题-1.png未标题-1"/>
              <p:cNvPicPr>
                <a:picLocks noChangeAspect="1"/>
              </p:cNvPicPr>
              <p:nvPr>
                <p:custDataLst>
                  <p:tags r:id="rId9"/>
                </p:custDataLst>
              </p:nvPr>
            </p:nvPicPr>
            <p:blipFill rotWithShape="1">
              <a:blip r:embed="rId8">
                <a:duotone>
                  <a:srgbClr val="5B9BD5">
                    <a:shade val="45000"/>
                    <a:satMod val="135000"/>
                  </a:srgbClr>
                  <a:prstClr val="white"/>
                </a:duotone>
              </a:blip>
              <a:srcRect/>
              <a:stretch>
                <a:fillRect/>
              </a:stretch>
            </p:blipFill>
            <p:spPr>
              <a:xfrm>
                <a:off x="5642" y="7736"/>
                <a:ext cx="1081" cy="1160"/>
              </a:xfrm>
              <a:prstGeom prst="rect">
                <a:avLst/>
              </a:prstGeom>
            </p:spPr>
          </p:pic>
          <p:pic>
            <p:nvPicPr>
              <p:cNvPr id="344" name="图片 343" descr="/Users/tanjieyi/Desktop/未标题-1.png未标题-1"/>
              <p:cNvPicPr>
                <a:picLocks noChangeAspect="1"/>
              </p:cNvPicPr>
              <p:nvPr>
                <p:custDataLst>
                  <p:tags r:id="rId10"/>
                </p:custDataLst>
              </p:nvPr>
            </p:nvPicPr>
            <p:blipFill rotWithShape="1">
              <a:blip r:embed="rId8">
                <a:duotone>
                  <a:srgbClr val="5B9BD5">
                    <a:shade val="45000"/>
                    <a:satMod val="135000"/>
                  </a:srgbClr>
                  <a:prstClr val="white"/>
                </a:duotone>
              </a:blip>
              <a:srcRect/>
              <a:stretch>
                <a:fillRect/>
              </a:stretch>
            </p:blipFill>
            <p:spPr>
              <a:xfrm>
                <a:off x="8937" y="7736"/>
                <a:ext cx="1081" cy="1160"/>
              </a:xfrm>
              <a:prstGeom prst="rect">
                <a:avLst/>
              </a:prstGeom>
            </p:spPr>
          </p:pic>
          <p:sp>
            <p:nvSpPr>
              <p:cNvPr id="345" name="文本框 344"/>
              <p:cNvSpPr txBox="1"/>
              <p:nvPr>
                <p:custDataLst>
                  <p:tags r:id="rId11"/>
                </p:custDataLst>
              </p:nvPr>
            </p:nvSpPr>
            <p:spPr>
              <a:xfrm>
                <a:off x="3387" y="7850"/>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6" name="文本框 345"/>
              <p:cNvSpPr txBox="1"/>
              <p:nvPr>
                <p:custDataLst>
                  <p:tags r:id="rId12"/>
                </p:custDataLst>
              </p:nvPr>
            </p:nvSpPr>
            <p:spPr>
              <a:xfrm>
                <a:off x="6870" y="7941"/>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7" name="文本框 346"/>
              <p:cNvSpPr txBox="1"/>
              <p:nvPr>
                <p:custDataLst>
                  <p:tags r:id="rId13"/>
                </p:custDataLst>
              </p:nvPr>
            </p:nvSpPr>
            <p:spPr>
              <a:xfrm>
                <a:off x="497"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1</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0" name="文本框 349"/>
              <p:cNvSpPr txBox="1"/>
              <p:nvPr>
                <p:custDataLst>
                  <p:tags r:id="rId14"/>
                </p:custDataLst>
              </p:nvPr>
            </p:nvSpPr>
            <p:spPr>
              <a:xfrm>
                <a:off x="4414"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m</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1" name="文本框 350"/>
              <p:cNvSpPr txBox="1"/>
              <p:nvPr>
                <p:custDataLst>
                  <p:tags r:id="rId15"/>
                </p:custDataLst>
              </p:nvPr>
            </p:nvSpPr>
            <p:spPr>
              <a:xfrm>
                <a:off x="7751"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n</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52" name="组合 351"/>
            <p:cNvGrpSpPr/>
            <p:nvPr/>
          </p:nvGrpSpPr>
          <p:grpSpPr>
            <a:xfrm rot="0">
              <a:off x="5289" y="6531"/>
              <a:ext cx="1261" cy="1138"/>
              <a:chOff x="11060" y="3643"/>
              <a:chExt cx="1083" cy="978"/>
            </a:xfrm>
          </p:grpSpPr>
          <p:sp>
            <p:nvSpPr>
              <p:cNvPr id="353" name="矩形 352"/>
              <p:cNvSpPr/>
              <p:nvPr>
                <p:custDataLst>
                  <p:tags r:id="rId16"/>
                </p:custDataLst>
              </p:nvPr>
            </p:nvSpPr>
            <p:spPr>
              <a:xfrm>
                <a:off x="11060" y="3643"/>
                <a:ext cx="600" cy="978"/>
              </a:xfrm>
              <a:prstGeom prst="rect">
                <a:avLst/>
              </a:prstGeom>
              <a:solidFill>
                <a:srgbClr val="BED7ED"/>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4" name="矩形 353"/>
              <p:cNvSpPr/>
              <p:nvPr>
                <p:custDataLst>
                  <p:tags r:id="rId17"/>
                </p:custDataLst>
              </p:nvPr>
            </p:nvSpPr>
            <p:spPr>
              <a:xfrm>
                <a:off x="11181" y="3643"/>
                <a:ext cx="600" cy="978"/>
              </a:xfrm>
              <a:prstGeom prst="rect">
                <a:avLst/>
              </a:prstGeom>
              <a:solidFill>
                <a:srgbClr val="E7F3FC"/>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5" name="矩形 354"/>
              <p:cNvSpPr/>
              <p:nvPr>
                <p:custDataLst>
                  <p:tags r:id="rId18"/>
                </p:custDataLst>
              </p:nvPr>
            </p:nvSpPr>
            <p:spPr>
              <a:xfrm>
                <a:off x="11302" y="3643"/>
                <a:ext cx="600" cy="978"/>
              </a:xfrm>
              <a:prstGeom prst="rect">
                <a:avLst/>
              </a:prstGeom>
              <a:solidFill>
                <a:srgbClr val="F4B180"/>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6" name="矩形 355"/>
              <p:cNvSpPr/>
              <p:nvPr>
                <p:custDataLst>
                  <p:tags r:id="rId19"/>
                </p:custDataLst>
              </p:nvPr>
            </p:nvSpPr>
            <p:spPr>
              <a:xfrm>
                <a:off x="11543" y="3643"/>
                <a:ext cx="600" cy="978"/>
              </a:xfrm>
              <a:prstGeom prst="rect">
                <a:avLst/>
              </a:prstGeom>
              <a:solidFill>
                <a:srgbClr val="FEE29F"/>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7" name="文本框 356"/>
              <p:cNvSpPr txBox="1"/>
              <p:nvPr>
                <p:custDataLst>
                  <p:tags r:id="rId20"/>
                </p:custDataLst>
              </p:nvPr>
            </p:nvSpPr>
            <p:spPr>
              <a:xfrm>
                <a:off x="11225" y="3984"/>
                <a:ext cx="601" cy="402"/>
              </a:xfrm>
              <a:prstGeom prst="rect">
                <a:avLst/>
              </a:prstGeom>
              <a:noFill/>
            </p:spPr>
            <p:txBody>
              <a:bodyPr wrap="square" rtlCol="0">
                <a:spAutoFit/>
              </a:bodyPr>
              <a:p>
                <a:pPr algn="ctr"/>
                <a:r>
                  <a:rPr lang="en-US" altLang="zh-CN" sz="800" b="1" dirty="0">
                    <a:latin typeface="微软雅黑" panose="020B0503020204020204" pitchFamily="34" charset="-122"/>
                    <a:ea typeface="微软雅黑" panose="020B0503020204020204" pitchFamily="34" charset="-122"/>
                    <a:cs typeface="Arial Bold" panose="020B0604020202090204" charset="0"/>
                  </a:rPr>
                  <a:t>···</a:t>
                </a:r>
                <a:endParaRPr lang="en-US" altLang="zh-CN" sz="800" b="1" dirty="0">
                  <a:latin typeface="微软雅黑" panose="020B0503020204020204" pitchFamily="34" charset="-122"/>
                  <a:ea typeface="微软雅黑" panose="020B0503020204020204" pitchFamily="34" charset="-122"/>
                  <a:cs typeface="Arial Bold" panose="020B0604020202090204" charset="0"/>
                </a:endParaRPr>
              </a:p>
            </p:txBody>
          </p:sp>
        </p:grpSp>
        <p:sp>
          <p:nvSpPr>
            <p:cNvPr id="358" name="圆角矩形 357"/>
            <p:cNvSpPr/>
            <p:nvPr>
              <p:custDataLst>
                <p:tags r:id="rId21"/>
              </p:custDataLst>
            </p:nvPr>
          </p:nvSpPr>
          <p:spPr>
            <a:xfrm>
              <a:off x="4086" y="5937"/>
              <a:ext cx="1683" cy="459"/>
            </a:xfrm>
            <a:prstGeom prst="roundRect">
              <a:avLst/>
            </a:prstGeom>
            <a:noFill/>
            <a:ln w="12700" cap="flat" cmpd="sng" algn="ctr">
              <a:solidFill>
                <a:sysClr val="window" lastClr="FFFFFF">
                  <a:lumMod val="8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59" name="文本框 358"/>
                <p:cNvSpPr txBox="1"/>
                <p:nvPr>
                  <p:custDataLst>
                    <p:tags r:id="rId22"/>
                  </p:custDataLst>
                </p:nvPr>
              </p:nvSpPr>
              <p:spPr>
                <a:xfrm>
                  <a:off x="3984" y="5969"/>
                  <a:ext cx="1910" cy="503"/>
                </a:xfrm>
                <a:prstGeom prst="rect">
                  <a:avLst/>
                </a:prstGeom>
                <a:noFill/>
                <a:ln>
                  <a:noFill/>
                </a:ln>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n>
                              <a:noFill/>
                            </a:ln>
                            <a:latin typeface="Cambria Math" panose="02040503050406030204" pitchFamily="18" charset="0"/>
                            <a:ea typeface="MS Mincho" charset="0"/>
                            <a:cs typeface="Cambria Math" panose="02040503050406030204" pitchFamily="18" charset="0"/>
                          </a:rPr>
                          <m:t>𝛿</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微软雅黑" panose="020B0503020204020204" pitchFamily="34" charset="-122"/>
                            <a:cs typeface="Cambria Math" panose="02040503050406030204" pitchFamily="18" charset="0"/>
                          </a:rPr>
                          <m:t>𝑁</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𝜇</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oMath>
                    </m:oMathPara>
                  </a14:m>
                  <a:endParaRPr lang="en-US" altLang="zh-CN" sz="900" i="1">
                    <a:ln>
                      <a:noFill/>
                    </a:ln>
                    <a:latin typeface="Cambria Math" panose="02040503050406030204" pitchFamily="18" charset="0"/>
                    <a:ea typeface="MS Mincho" charset="0"/>
                    <a:cs typeface="Cambria Math" panose="02040503050406030204" pitchFamily="18" charset="0"/>
                  </a:endParaRPr>
                </a:p>
              </p:txBody>
            </p:sp>
          </mc:Choice>
          <mc:Fallback>
            <p:sp>
              <p:nvSpPr>
                <p:cNvPr id="359" name="文本框 358"/>
                <p:cNvSpPr txBox="1">
                  <a:spLocks noRot="1" noChangeAspect="1" noMove="1" noResize="1" noEditPoints="1" noAdjustHandles="1" noChangeArrowheads="1" noChangeShapeType="1" noTextEdit="1"/>
                </p:cNvSpPr>
                <p:nvPr>
                  <p:custDataLst>
                    <p:tags r:id="rId23"/>
                  </p:custDataLst>
                </p:nvPr>
              </p:nvSpPr>
              <p:spPr>
                <a:xfrm>
                  <a:off x="3984" y="5969"/>
                  <a:ext cx="1910" cy="503"/>
                </a:xfrm>
                <a:prstGeom prst="rect">
                  <a:avLst/>
                </a:prstGeom>
                <a:blipFill rotWithShape="1">
                  <a:blip r:embed="rId24"/>
                </a:blipFill>
                <a:ln>
                  <a:noFill/>
                </a:ln>
              </p:spPr>
              <p:txBody>
                <a:bodyPr/>
                <a:lstStyle/>
                <a:p>
                  <a:r>
                    <a:rPr lang="zh-CN" altLang="en-US">
                      <a:noFill/>
                    </a:rPr>
                    <a:t> </a:t>
                  </a:r>
                </a:p>
              </p:txBody>
            </p:sp>
          </mc:Fallback>
        </mc:AlternateContent>
        <p:cxnSp>
          <p:nvCxnSpPr>
            <p:cNvPr id="360" name="直接箭头连接符 359"/>
            <p:cNvCxnSpPr/>
            <p:nvPr>
              <p:custDataLst>
                <p:tags r:id="rId25"/>
              </p:custDataLst>
            </p:nvPr>
          </p:nvCxnSpPr>
          <p:spPr>
            <a:xfrm>
              <a:off x="5027" y="7148"/>
              <a:ext cx="400" cy="0"/>
            </a:xfrm>
            <a:prstGeom prst="straightConnector1">
              <a:avLst/>
            </a:prstGeom>
            <a:noFill/>
            <a:ln w="19050" cap="flat" cmpd="sng" algn="ctr">
              <a:solidFill>
                <a:srgbClr val="797979"/>
              </a:solidFill>
              <a:prstDash val="solid"/>
              <a:miter lim="800000"/>
              <a:tailEnd type="triangle"/>
            </a:ln>
            <a:effectLst/>
          </p:spPr>
        </p:cxnSp>
        <p:cxnSp>
          <p:nvCxnSpPr>
            <p:cNvPr id="361" name="直接箭头连接符 360"/>
            <p:cNvCxnSpPr>
              <a:stCxn id="364" idx="0"/>
            </p:cNvCxnSpPr>
            <p:nvPr>
              <p:custDataLst>
                <p:tags r:id="rId26"/>
              </p:custDataLst>
            </p:nvPr>
          </p:nvCxnSpPr>
          <p:spPr>
            <a:xfrm flipH="1" flipV="1">
              <a:off x="6419" y="7141"/>
              <a:ext cx="668" cy="3"/>
            </a:xfrm>
            <a:prstGeom prst="straightConnector1">
              <a:avLst/>
            </a:prstGeom>
            <a:noFill/>
            <a:ln w="19050" cap="flat" cmpd="sng" algn="ctr">
              <a:solidFill>
                <a:srgbClr val="797979"/>
              </a:solidFill>
              <a:prstDash val="solid"/>
              <a:miter lim="800000"/>
              <a:headEnd type="triangle" w="med" len="med"/>
              <a:tailEnd type="none" w="med" len="med"/>
            </a:ln>
            <a:effectLst/>
          </p:spPr>
        </p:cxnSp>
        <p:sp>
          <p:nvSpPr>
            <p:cNvPr id="362" name="文本框 361"/>
            <p:cNvSpPr txBox="1"/>
            <p:nvPr>
              <p:custDataLst>
                <p:tags r:id="rId27"/>
              </p:custDataLst>
            </p:nvPr>
          </p:nvSpPr>
          <p:spPr>
            <a:xfrm rot="5400000">
              <a:off x="15448" y="3622"/>
              <a:ext cx="728" cy="516"/>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363" name="梯形 362"/>
            <p:cNvSpPr/>
            <p:nvPr>
              <p:custDataLst>
                <p:tags r:id="rId28"/>
              </p:custDataLst>
            </p:nvPr>
          </p:nvSpPr>
          <p:spPr>
            <a:xfrm rot="5400000">
              <a:off x="3707" y="6546"/>
              <a:ext cx="1403"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4" name="梯形 363"/>
            <p:cNvSpPr/>
            <p:nvPr>
              <p:custDataLst>
                <p:tags r:id="rId29"/>
              </p:custDataLst>
            </p:nvPr>
          </p:nvSpPr>
          <p:spPr>
            <a:xfrm rot="16200000" flipH="1">
              <a:off x="6983" y="6546"/>
              <a:ext cx="1403"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365" name="组合 364"/>
            <p:cNvGrpSpPr/>
            <p:nvPr/>
          </p:nvGrpSpPr>
          <p:grpSpPr>
            <a:xfrm rot="0">
              <a:off x="13885" y="2535"/>
              <a:ext cx="2237" cy="1004"/>
              <a:chOff x="9444" y="3778"/>
              <a:chExt cx="2179" cy="979"/>
            </a:xfrm>
          </p:grpSpPr>
          <p:grpSp>
            <p:nvGrpSpPr>
              <p:cNvPr id="366" name="组合 365"/>
              <p:cNvGrpSpPr/>
              <p:nvPr/>
            </p:nvGrpSpPr>
            <p:grpSpPr>
              <a:xfrm>
                <a:off x="9510" y="3902"/>
                <a:ext cx="1957" cy="785"/>
                <a:chOff x="10006" y="5888"/>
                <a:chExt cx="1957" cy="785"/>
              </a:xfrm>
            </p:grpSpPr>
            <p:sp>
              <p:nvSpPr>
                <p:cNvPr id="367" name="立方体 366"/>
                <p:cNvSpPr/>
                <p:nvPr>
                  <p:custDataLst>
                    <p:tags r:id="rId30"/>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8" name="立方体 367"/>
                <p:cNvSpPr/>
                <p:nvPr>
                  <p:custDataLst>
                    <p:tags r:id="rId31"/>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9" name="立方体 368"/>
                <p:cNvSpPr/>
                <p:nvPr>
                  <p:custDataLst>
                    <p:tags r:id="rId32"/>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70" name="文本框 369"/>
                <p:cNvSpPr txBox="1"/>
                <p:nvPr>
                  <p:custDataLst>
                    <p:tags r:id="rId33"/>
                  </p:custDataLst>
                </p:nvPr>
              </p:nvSpPr>
              <p:spPr>
                <a:xfrm>
                  <a:off x="10817" y="60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371" name="矩形: 圆角 141"/>
              <p:cNvSpPr/>
              <p:nvPr>
                <p:custDataLst>
                  <p:tags r:id="rId34"/>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372" name="直接箭头连接符 371"/>
            <p:cNvCxnSpPr/>
            <p:nvPr>
              <p:custDataLst>
                <p:tags r:id="rId35"/>
              </p:custDataLst>
            </p:nvPr>
          </p:nvCxnSpPr>
          <p:spPr>
            <a:xfrm flipV="1">
              <a:off x="13580" y="1637"/>
              <a:ext cx="0" cy="6687"/>
            </a:xfrm>
            <a:prstGeom prst="straightConnector1">
              <a:avLst/>
            </a:prstGeom>
            <a:noFill/>
            <a:ln w="28575" cap="flat" cmpd="sng" algn="ctr">
              <a:solidFill>
                <a:sysClr val="windowText" lastClr="000000">
                  <a:lumMod val="95000"/>
                  <a:lumOff val="5000"/>
                </a:sysClr>
              </a:solidFill>
              <a:prstDash val="lgDash"/>
              <a:miter lim="800000"/>
              <a:headEnd type="none"/>
              <a:tailEnd type="none"/>
            </a:ln>
            <a:effectLst/>
          </p:spPr>
        </p:cxnSp>
        <p:sp>
          <p:nvSpPr>
            <p:cNvPr id="373" name="矩形 372"/>
            <p:cNvSpPr/>
            <p:nvPr>
              <p:custDataLst>
                <p:tags r:id="rId36"/>
              </p:custDataLst>
            </p:nvPr>
          </p:nvSpPr>
          <p:spPr>
            <a:xfrm>
              <a:off x="1809" y="1643"/>
              <a:ext cx="14669" cy="8448"/>
            </a:xfrm>
            <a:prstGeom prst="rect">
              <a:avLst/>
            </a:prstGeom>
            <a:noFill/>
            <a:ln w="12700" cap="flat" cmpd="sng" algn="ctr">
              <a:solidFill>
                <a:sysClr val="windowText" lastClr="000000">
                  <a:lumMod val="95000"/>
                  <a:lumOff val="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74" name="文本框 373"/>
            <p:cNvSpPr txBox="1"/>
            <p:nvPr>
              <p:custDataLst>
                <p:tags r:id="rId37"/>
              </p:custDataLst>
            </p:nvPr>
          </p:nvSpPr>
          <p:spPr>
            <a:xfrm>
              <a:off x="13891" y="1316"/>
              <a:ext cx="2237" cy="671"/>
            </a:xfrm>
            <a:prstGeom prst="rect">
              <a:avLst/>
            </a:prstGeom>
            <a:solidFill>
              <a:sysClr val="window" lastClr="FFFFFF"/>
            </a:solidFill>
          </p:spPr>
          <p:txBody>
            <a:bodyPr wrap="square" rtlCol="0">
              <a:spAutoFit/>
            </a:bodyPr>
            <a:p>
              <a:pPr algn="ctr"/>
              <a:r>
                <a:rPr lang="zh-CN" altLang="en-US" sz="1400" b="1" dirty="0">
                  <a:latin typeface="微软雅黑" panose="020B0503020204020204" pitchFamily="34" charset="-122"/>
                  <a:ea typeface="微软雅黑" panose="020B0503020204020204" pitchFamily="34" charset="-122"/>
                  <a:cs typeface="Arial Light" charset="0"/>
                  <a:sym typeface="+mn-ea"/>
                </a:rPr>
                <a:t>服务器端</a:t>
              </a:r>
              <a:endParaRPr lang="zh-CN" altLang="en-US" sz="1400" b="1" dirty="0">
                <a:latin typeface="微软雅黑" panose="020B0503020204020204" pitchFamily="34" charset="-122"/>
                <a:ea typeface="微软雅黑" panose="020B0503020204020204" pitchFamily="34" charset="-122"/>
                <a:cs typeface="Arial Light" charset="0"/>
                <a:sym typeface="+mn-ea"/>
              </a:endParaRPr>
            </a:p>
          </p:txBody>
        </p:sp>
        <p:grpSp>
          <p:nvGrpSpPr>
            <p:cNvPr id="375" name="组合 374"/>
            <p:cNvGrpSpPr/>
            <p:nvPr/>
          </p:nvGrpSpPr>
          <p:grpSpPr>
            <a:xfrm rot="0">
              <a:off x="10389" y="1951"/>
              <a:ext cx="2763" cy="385"/>
              <a:chOff x="11306" y="5080"/>
              <a:chExt cx="3444" cy="480"/>
            </a:xfrm>
          </p:grpSpPr>
          <p:sp>
            <p:nvSpPr>
              <p:cNvPr id="376" name="圆角矩形 375"/>
              <p:cNvSpPr/>
              <p:nvPr>
                <p:custDataLst>
                  <p:tags r:id="rId38"/>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77" name="文本框 376"/>
              <p:cNvSpPr txBox="1"/>
              <p:nvPr>
                <p:custDataLst>
                  <p:tags r:id="rId39"/>
                </p:custDataLst>
              </p:nvPr>
            </p:nvSpPr>
            <p:spPr>
              <a:xfrm>
                <a:off x="11306" y="5080"/>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本质特征挖掘模块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grpSp>
          <p:nvGrpSpPr>
            <p:cNvPr id="378" name="组合 377"/>
            <p:cNvGrpSpPr/>
            <p:nvPr/>
          </p:nvGrpSpPr>
          <p:grpSpPr>
            <a:xfrm rot="0">
              <a:off x="1666" y="3934"/>
              <a:ext cx="3767" cy="502"/>
              <a:chOff x="276" y="4265"/>
              <a:chExt cx="4695" cy="627"/>
            </a:xfrm>
          </p:grpSpPr>
          <p:sp>
            <p:nvSpPr>
              <p:cNvPr id="379" name="圆角矩形 378"/>
              <p:cNvSpPr/>
              <p:nvPr>
                <p:custDataLst>
                  <p:tags r:id="rId40"/>
                </p:custDataLst>
              </p:nvPr>
            </p:nvSpPr>
            <p:spPr>
              <a:xfrm>
                <a:off x="753" y="4292"/>
                <a:ext cx="3743" cy="456"/>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80" name="文本框 379"/>
              <p:cNvSpPr txBox="1"/>
              <p:nvPr>
                <p:custDataLst>
                  <p:tags r:id="rId41"/>
                </p:custDataLst>
              </p:nvPr>
            </p:nvSpPr>
            <p:spPr>
              <a:xfrm>
                <a:off x="276" y="4265"/>
                <a:ext cx="4695" cy="627"/>
              </a:xfrm>
              <a:prstGeom prst="rect">
                <a:avLst/>
              </a:prstGeom>
              <a:noFill/>
            </p:spPr>
            <p:txBody>
              <a:bodyPr wrap="square" rtlCol="0">
                <a:sp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全局特征扩展模块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381" name="流程图: 或者 380"/>
            <p:cNvSpPr/>
            <p:nvPr>
              <p:custDataLst>
                <p:tags r:id="rId42"/>
              </p:custDataLst>
            </p:nvPr>
          </p:nvSpPr>
          <p:spPr>
            <a:xfrm>
              <a:off x="6558" y="7001"/>
              <a:ext cx="279" cy="279"/>
            </a:xfrm>
            <a:prstGeom prst="flowChartOr">
              <a:avLst/>
            </a:prstGeom>
            <a:solidFill>
              <a:sysClr val="window" lastClr="FFFFFF"/>
            </a:solidFill>
            <a:ln w="12700" cap="flat" cmpd="sng" algn="ctr">
              <a:solidFill>
                <a:srgbClr val="797979"/>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2" name="流程图: 或者 381"/>
            <p:cNvSpPr/>
            <p:nvPr>
              <p:custDataLst>
                <p:tags r:id="rId43"/>
              </p:custDataLst>
            </p:nvPr>
          </p:nvSpPr>
          <p:spPr>
            <a:xfrm flipV="1">
              <a:off x="13202" y="5574"/>
              <a:ext cx="279" cy="279"/>
            </a:xfrm>
            <a:prstGeom prst="flowChartOr">
              <a:avLst/>
            </a:prstGeom>
            <a:solidFill>
              <a:sysClr val="window" lastClr="FFFFFF"/>
            </a:solidFill>
            <a:ln w="12700" cap="flat" cmpd="sng" algn="ctr">
              <a:solidFill>
                <a:srgbClr val="797979"/>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83" name="文本框 382"/>
                <p:cNvSpPr txBox="1"/>
                <p:nvPr>
                  <p:custDataLst>
                    <p:tags r:id="rId44"/>
                  </p:custDataLst>
                </p:nvPr>
              </p:nvSpPr>
              <p:spPr>
                <a:xfrm>
                  <a:off x="11234" y="6095"/>
                  <a:ext cx="793"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𝛼</m:t>
                        </m:r>
                      </m:oMath>
                    </m:oMathPara>
                  </a14:m>
                  <a:endParaRPr lang="en-US" altLang="zh-CN" sz="900" i="1">
                    <a:latin typeface="Cambria Math" panose="02040503050406030204" pitchFamily="18" charset="0"/>
                    <a:ea typeface="MS Mincho" charset="0"/>
                    <a:cs typeface="Cambria Math" panose="02040503050406030204" pitchFamily="18" charset="0"/>
                  </a:endParaRPr>
                </a:p>
              </p:txBody>
            </p:sp>
          </mc:Choice>
          <mc:Fallback>
            <p:sp>
              <p:nvSpPr>
                <p:cNvPr id="383" name="文本框 382"/>
                <p:cNvSpPr txBox="1">
                  <a:spLocks noRot="1" noChangeAspect="1" noMove="1" noResize="1" noEditPoints="1" noAdjustHandles="1" noChangeArrowheads="1" noChangeShapeType="1" noTextEdit="1"/>
                </p:cNvSpPr>
                <p:nvPr>
                  <p:custDataLst>
                    <p:tags r:id="rId45"/>
                  </p:custDataLst>
                </p:nvPr>
              </p:nvSpPr>
              <p:spPr>
                <a:xfrm>
                  <a:off x="11234" y="6095"/>
                  <a:ext cx="793" cy="503"/>
                </a:xfrm>
                <a:prstGeom prst="rect">
                  <a:avLst/>
                </a:prstGeom>
                <a:blipFill rotWithShape="1">
                  <a:blip r:embed="rId4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4" name="文本框 383"/>
                <p:cNvSpPr txBox="1"/>
                <p:nvPr>
                  <p:custDataLst>
                    <p:tags r:id="rId47"/>
                  </p:custDataLst>
                </p:nvPr>
              </p:nvSpPr>
              <p:spPr>
                <a:xfrm>
                  <a:off x="14452" y="6119"/>
                  <a:ext cx="915" cy="503"/>
                </a:xfrm>
                <a:prstGeom prst="rect">
                  <a:avLst/>
                </a:prstGeom>
                <a:noFill/>
              </p:spPr>
              <p:txBody>
                <a:bodyPr wrap="square" rtlCol="0" anchor="t">
                  <a:spAutoFit/>
                </a:bodyPr>
                <a:p>
                  <a:pPr indent="0" algn="l" eaLnBrk="1" latinLnBrk="0" hangingPunct="1"/>
                  <a:r>
                    <a:rPr lang="en-US" altLang="zh-CN" sz="900">
                      <a:latin typeface="微软雅黑" panose="020B0503020204020204" pitchFamily="34" charset="-122"/>
                      <a:ea typeface="微软雅黑" panose="020B0503020204020204" pitchFamily="34" charset="-122"/>
                      <a:cs typeface="微软雅黑" panose="020B0503020204020204" pitchFamily="34" charset="-122"/>
                    </a:rPr>
                    <a:t>1-</a:t>
                  </a:r>
                  <a14:m>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 </m:t>
                      </m:r>
                      <m:r>
                        <a:rPr lang="en-US" altLang="zh-CN" sz="900" i="1">
                          <a:latin typeface="Cambria Math" panose="02040503050406030204" pitchFamily="18" charset="0"/>
                          <a:ea typeface="MS Mincho" charset="0"/>
                          <a:cs typeface="Cambria Math" panose="02040503050406030204" pitchFamily="18" charset="0"/>
                        </a:rPr>
                        <m:t>𝛼</m:t>
                      </m:r>
                    </m:oMath>
                  </a14:m>
                  <a:endParaRPr lang="en-US" altLang="zh-CN" sz="900" i="1">
                    <a:latin typeface="Cambria Math" panose="02040503050406030204" pitchFamily="18" charset="0"/>
                    <a:ea typeface="MS Mincho" charset="0"/>
                    <a:cs typeface="Cambria Math" panose="02040503050406030204" pitchFamily="18" charset="0"/>
                  </a:endParaRPr>
                </a:p>
              </p:txBody>
            </p:sp>
          </mc:Choice>
          <mc:Fallback>
            <p:sp>
              <p:nvSpPr>
                <p:cNvPr id="384" name="文本框 383"/>
                <p:cNvSpPr txBox="1">
                  <a:spLocks noRot="1" noChangeAspect="1" noMove="1" noResize="1" noEditPoints="1" noAdjustHandles="1" noChangeArrowheads="1" noChangeShapeType="1" noTextEdit="1"/>
                </p:cNvSpPr>
                <p:nvPr>
                  <p:custDataLst>
                    <p:tags r:id="rId48"/>
                  </p:custDataLst>
                </p:nvPr>
              </p:nvSpPr>
              <p:spPr>
                <a:xfrm>
                  <a:off x="14452" y="6119"/>
                  <a:ext cx="915" cy="503"/>
                </a:xfrm>
                <a:prstGeom prst="rect">
                  <a:avLst/>
                </a:prstGeom>
                <a:blipFill rotWithShape="1">
                  <a:blip r:embed="rId49"/>
                </a:blipFill>
              </p:spPr>
              <p:txBody>
                <a:bodyPr/>
                <a:lstStyle/>
                <a:p>
                  <a:r>
                    <a:rPr lang="zh-CN" altLang="en-US">
                      <a:noFill/>
                    </a:rPr>
                    <a:t> </a:t>
                  </a:r>
                </a:p>
              </p:txBody>
            </p:sp>
          </mc:Fallback>
        </mc:AlternateContent>
        <p:grpSp>
          <p:nvGrpSpPr>
            <p:cNvPr id="385" name="组合 384"/>
            <p:cNvGrpSpPr/>
            <p:nvPr/>
          </p:nvGrpSpPr>
          <p:grpSpPr>
            <a:xfrm rot="0">
              <a:off x="10576" y="6482"/>
              <a:ext cx="2715" cy="1595"/>
              <a:chOff x="11347" y="6009"/>
              <a:chExt cx="3384" cy="1988"/>
            </a:xfrm>
          </p:grpSpPr>
          <p:grpSp>
            <p:nvGrpSpPr>
              <p:cNvPr id="386" name="组合 385"/>
              <p:cNvGrpSpPr/>
              <p:nvPr/>
            </p:nvGrpSpPr>
            <p:grpSpPr>
              <a:xfrm rot="0">
                <a:off x="11347" y="6235"/>
                <a:ext cx="3384" cy="1762"/>
                <a:chOff x="13026" y="7057"/>
                <a:chExt cx="2452" cy="1214"/>
              </a:xfrm>
            </p:grpSpPr>
            <p:sp>
              <p:nvSpPr>
                <p:cNvPr id="387" name="梯形 386"/>
                <p:cNvSpPr/>
                <p:nvPr>
                  <p:custDataLst>
                    <p:tags r:id="rId50"/>
                  </p:custDataLst>
                </p:nvPr>
              </p:nvSpPr>
              <p:spPr>
                <a:xfrm rot="5400000">
                  <a:off x="13226" y="7272"/>
                  <a:ext cx="978" cy="834"/>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8" name="矩形: 圆角 178"/>
                <p:cNvSpPr/>
                <p:nvPr>
                  <p:custDataLst>
                    <p:tags r:id="rId51"/>
                  </p:custDataLst>
                </p:nvPr>
              </p:nvSpPr>
              <p:spPr>
                <a:xfrm>
                  <a:off x="13026" y="7057"/>
                  <a:ext cx="2453" cy="1214"/>
                </a:xfrm>
                <a:prstGeom prst="roundRect">
                  <a:avLst>
                    <a:gd name="adj" fmla="val 10613"/>
                  </a:avLst>
                </a:prstGeom>
                <a:noFill/>
                <a:ln w="19050" cap="flat" cmpd="sng" algn="ctr">
                  <a:solidFill>
                    <a:srgbClr val="D0CECE"/>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9" name="梯形 388"/>
                <p:cNvSpPr/>
                <p:nvPr>
                  <p:custDataLst>
                    <p:tags r:id="rId52"/>
                  </p:custDataLst>
                </p:nvPr>
              </p:nvSpPr>
              <p:spPr>
                <a:xfrm rot="16200000" flipH="1">
                  <a:off x="14264" y="7272"/>
                  <a:ext cx="978" cy="834"/>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sp>
            <p:nvSpPr>
              <p:cNvPr id="390" name="文本框 389"/>
              <p:cNvSpPr txBox="1"/>
              <p:nvPr>
                <p:custDataLst>
                  <p:tags r:id="rId53"/>
                </p:custDataLst>
              </p:nvPr>
            </p:nvSpPr>
            <p:spPr>
              <a:xfrm>
                <a:off x="12070" y="6009"/>
                <a:ext cx="1918" cy="583"/>
              </a:xfrm>
              <a:prstGeom prst="rect">
                <a:avLst/>
              </a:prstGeom>
              <a:solidFill>
                <a:sysClr val="window" lastClr="FFFFFF"/>
              </a:solidFill>
            </p:spPr>
            <p:txBody>
              <a:bodyPr wrap="square" rtlCol="0">
                <a:spAutoFit/>
              </a:bodyPr>
              <a:p>
                <a:pPr algn="ctr"/>
                <a:r>
                  <a:rPr lang="zh-CN" altLang="en-US" sz="800" dirty="0">
                    <a:latin typeface="微软雅黑" panose="020B0503020204020204" pitchFamily="34" charset="-122"/>
                    <a:ea typeface="微软雅黑" panose="020B0503020204020204" pitchFamily="34" charset="-122"/>
                    <a:cs typeface="Arial Regular" panose="020B0604020202090204" charset="0"/>
                  </a:rPr>
                  <a:t>更新后模型</a:t>
                </a:r>
                <a:endParaRPr lang="zh-CN" altLang="en-US" sz="800" dirty="0">
                  <a:latin typeface="微软雅黑" panose="020B0503020204020204" pitchFamily="34" charset="-122"/>
                  <a:ea typeface="微软雅黑" panose="020B0503020204020204" pitchFamily="34" charset="-122"/>
                  <a:cs typeface="Arial Regular" panose="020B0604020202090204" charset="0"/>
                </a:endParaRPr>
              </a:p>
            </p:txBody>
          </p:sp>
        </p:grpSp>
        <p:grpSp>
          <p:nvGrpSpPr>
            <p:cNvPr id="391" name="组合 390"/>
            <p:cNvGrpSpPr/>
            <p:nvPr/>
          </p:nvGrpSpPr>
          <p:grpSpPr>
            <a:xfrm rot="0">
              <a:off x="13694" y="6701"/>
              <a:ext cx="2715" cy="1414"/>
              <a:chOff x="13026" y="7057"/>
              <a:chExt cx="2452" cy="1214"/>
            </a:xfrm>
          </p:grpSpPr>
          <p:sp>
            <p:nvSpPr>
              <p:cNvPr id="392" name="梯形 391"/>
              <p:cNvSpPr/>
              <p:nvPr>
                <p:custDataLst>
                  <p:tags r:id="rId54"/>
                </p:custDataLst>
              </p:nvPr>
            </p:nvSpPr>
            <p:spPr>
              <a:xfrm rot="5400000">
                <a:off x="13226" y="7272"/>
                <a:ext cx="978" cy="834"/>
              </a:xfrm>
              <a:prstGeom prst="trapezoid">
                <a:avLst/>
              </a:prstGeom>
              <a:noFill/>
              <a:ln w="1905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ysClr val="window" lastClr="FFFFFF">
                        <a:lumMod val="85000"/>
                      </a:sysClr>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93" name="矩形: 圆角 178"/>
              <p:cNvSpPr/>
              <p:nvPr>
                <p:custDataLst>
                  <p:tags r:id="rId55"/>
                </p:custDataLst>
              </p:nvPr>
            </p:nvSpPr>
            <p:spPr>
              <a:xfrm>
                <a:off x="13026" y="7057"/>
                <a:ext cx="2453" cy="1214"/>
              </a:xfrm>
              <a:prstGeom prst="roundRect">
                <a:avLst>
                  <a:gd name="adj" fmla="val 10613"/>
                </a:avLst>
              </a:prstGeom>
              <a:noFill/>
              <a:ln w="19050" cap="flat" cmpd="sng" algn="ctr">
                <a:solidFill>
                  <a:srgbClr val="D0CECE"/>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94" name="梯形 393"/>
              <p:cNvSpPr/>
              <p:nvPr>
                <p:custDataLst>
                  <p:tags r:id="rId56"/>
                </p:custDataLst>
              </p:nvPr>
            </p:nvSpPr>
            <p:spPr>
              <a:xfrm rot="16200000" flipH="1">
                <a:off x="14264" y="7272"/>
                <a:ext cx="978" cy="834"/>
              </a:xfrm>
              <a:prstGeom prst="trapezoid">
                <a:avLst/>
              </a:prstGeom>
              <a:noFill/>
              <a:ln w="1905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ysClr val="window" lastClr="FFFFFF">
                        <a:lumMod val="85000"/>
                      </a:sysClr>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grpSp>
          <p:nvGrpSpPr>
            <p:cNvPr id="395" name="组合 394"/>
            <p:cNvGrpSpPr/>
            <p:nvPr/>
          </p:nvGrpSpPr>
          <p:grpSpPr>
            <a:xfrm rot="0">
              <a:off x="10375" y="5463"/>
              <a:ext cx="2764" cy="420"/>
              <a:chOff x="11297" y="5036"/>
              <a:chExt cx="3445" cy="524"/>
            </a:xfrm>
          </p:grpSpPr>
          <p:sp>
            <p:nvSpPr>
              <p:cNvPr id="396" name="圆角矩形 395"/>
              <p:cNvSpPr/>
              <p:nvPr>
                <p:custDataLst>
                  <p:tags r:id="rId57"/>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97" name="文本框 396"/>
              <p:cNvSpPr txBox="1"/>
              <p:nvPr>
                <p:custDataLst>
                  <p:tags r:id="rId58"/>
                </p:custDataLst>
              </p:nvPr>
            </p:nvSpPr>
            <p:spPr>
              <a:xfrm>
                <a:off x="11297" y="5036"/>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尾部再生模块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398" name="文本框 397"/>
            <p:cNvSpPr txBox="1"/>
            <p:nvPr>
              <p:custDataLst>
                <p:tags r:id="rId59"/>
              </p:custDataLst>
            </p:nvPr>
          </p:nvSpPr>
          <p:spPr>
            <a:xfrm>
              <a:off x="3680" y="7776"/>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编码器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399" name="文本框 398"/>
            <p:cNvSpPr txBox="1"/>
            <p:nvPr>
              <p:custDataLst>
                <p:tags r:id="rId60"/>
              </p:custDataLst>
            </p:nvPr>
          </p:nvSpPr>
          <p:spPr>
            <a:xfrm>
              <a:off x="7125" y="7801"/>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解码器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00" name="文本框 399"/>
            <p:cNvSpPr txBox="1"/>
            <p:nvPr>
              <p:custDataLst>
                <p:tags r:id="rId61"/>
              </p:custDataLst>
            </p:nvPr>
          </p:nvSpPr>
          <p:spPr>
            <a:xfrm>
              <a:off x="5057" y="7776"/>
              <a:ext cx="1631"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特征图</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01" name="文本框 400"/>
            <p:cNvSpPr txBox="1"/>
            <p:nvPr>
              <p:custDataLst>
                <p:tags r:id="rId62"/>
              </p:custDataLst>
            </p:nvPr>
          </p:nvSpPr>
          <p:spPr>
            <a:xfrm>
              <a:off x="14417" y="6506"/>
              <a:ext cx="1539" cy="468"/>
            </a:xfrm>
            <a:prstGeom prst="rect">
              <a:avLst/>
            </a:prstGeom>
            <a:solidFill>
              <a:sysClr val="window" lastClr="FFFFFF"/>
            </a:solidFill>
          </p:spPr>
          <p:txBody>
            <a:bodyPr wrap="square" rtlCol="0">
              <a:spAutoFit/>
            </a:bodyPr>
            <a:p>
              <a:pPr algn="ctr"/>
              <a:r>
                <a:rPr lang="zh-CN" altLang="en-US" sz="800" dirty="0">
                  <a:latin typeface="微软雅黑" panose="020B0503020204020204" pitchFamily="34" charset="-122"/>
                  <a:ea typeface="微软雅黑" panose="020B0503020204020204" pitchFamily="34" charset="-122"/>
                  <a:cs typeface="Arial Regular" panose="020B0604020202090204" charset="0"/>
                </a:rPr>
                <a:t>全局模型</a:t>
              </a:r>
              <a:endParaRPr lang="zh-CN" altLang="en-US" sz="800" dirty="0">
                <a:latin typeface="微软雅黑" panose="020B0503020204020204" pitchFamily="34" charset="-122"/>
                <a:ea typeface="微软雅黑" panose="020B0503020204020204" pitchFamily="34" charset="-122"/>
                <a:cs typeface="Arial Regular" panose="020B0604020202090204" charset="0"/>
              </a:endParaRPr>
            </a:p>
          </p:txBody>
        </p:sp>
        <p:sp>
          <p:nvSpPr>
            <p:cNvPr id="402" name="箭头: 上 84"/>
            <p:cNvSpPr/>
            <p:nvPr>
              <p:custDataLst>
                <p:tags r:id="rId63"/>
              </p:custDataLst>
            </p:nvPr>
          </p:nvSpPr>
          <p:spPr>
            <a:xfrm rot="5400000">
              <a:off x="9424" y="6275"/>
              <a:ext cx="349" cy="2439"/>
            </a:xfrm>
            <a:prstGeom prst="upArrow">
              <a:avLst/>
            </a:prstGeom>
            <a:solidFill>
              <a:srgbClr val="DBDBDB"/>
            </a:solidFill>
            <a:ln w="12700" cap="flat" cmpd="sng" algn="ctr">
              <a:solidFill>
                <a:srgbClr val="A5A5A4"/>
              </a:solidFill>
              <a:prstDash val="solid"/>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403" name="文本框 402"/>
            <p:cNvSpPr txBox="1"/>
            <p:nvPr>
              <p:custDataLst>
                <p:tags r:id="rId64"/>
              </p:custDataLst>
            </p:nvPr>
          </p:nvSpPr>
          <p:spPr>
            <a:xfrm>
              <a:off x="5027" y="1311"/>
              <a:ext cx="2786" cy="671"/>
            </a:xfrm>
            <a:prstGeom prst="rect">
              <a:avLst/>
            </a:prstGeom>
            <a:solidFill>
              <a:sysClr val="window" lastClr="FFFFFF"/>
            </a:solidFill>
          </p:spPr>
          <p:txBody>
            <a:bodyPr wrap="square" rtlCol="0">
              <a:spAutoFit/>
            </a:bodyPr>
            <a:p>
              <a:pPr algn="ctr"/>
              <a:r>
                <a:rPr lang="zh-CN" altLang="en-US" sz="1400" b="1" dirty="0">
                  <a:latin typeface="微软雅黑" panose="020B0503020204020204" pitchFamily="34" charset="-122"/>
                  <a:ea typeface="微软雅黑" panose="020B0503020204020204" pitchFamily="34" charset="-122"/>
                  <a:cs typeface="Arial Light" charset="0"/>
                  <a:sym typeface="+mn-ea"/>
                </a:rPr>
                <a:t>机构端</a:t>
              </a:r>
              <a:endParaRPr lang="zh-CN" altLang="en-US" sz="1400" b="1" dirty="0">
                <a:latin typeface="微软雅黑" panose="020B0503020204020204" pitchFamily="34" charset="-122"/>
                <a:ea typeface="微软雅黑" panose="020B0503020204020204" pitchFamily="34" charset="-122"/>
                <a:cs typeface="Arial Light" charset="0"/>
                <a:sym typeface="+mn-ea"/>
              </a:endParaRPr>
            </a:p>
          </p:txBody>
        </p:sp>
        <p:cxnSp>
          <p:nvCxnSpPr>
            <p:cNvPr id="404" name="肘形连接符 403"/>
            <p:cNvCxnSpPr>
              <a:stCxn id="382" idx="6"/>
            </p:cNvCxnSpPr>
            <p:nvPr>
              <p:custDataLst>
                <p:tags r:id="rId65"/>
              </p:custDataLst>
            </p:nvPr>
          </p:nvCxnSpPr>
          <p:spPr>
            <a:xfrm>
              <a:off x="13482" y="5714"/>
              <a:ext cx="2199" cy="812"/>
            </a:xfrm>
            <a:prstGeom prst="bentConnector3">
              <a:avLst>
                <a:gd name="adj1" fmla="val 99890"/>
              </a:avLst>
            </a:prstGeom>
            <a:noFill/>
            <a:ln w="19050" cap="flat" cmpd="sng" algn="ctr">
              <a:solidFill>
                <a:srgbClr val="797979"/>
              </a:solidFill>
              <a:prstDash val="solid"/>
              <a:miter lim="800000"/>
              <a:headEnd type="none"/>
              <a:tailEnd type="triangle" w="med" len="med"/>
            </a:ln>
            <a:effectLst/>
          </p:spPr>
        </p:cxnSp>
        <p:cxnSp>
          <p:nvCxnSpPr>
            <p:cNvPr id="405" name="直接箭头连接符 404"/>
            <p:cNvCxnSpPr/>
            <p:nvPr>
              <p:custDataLst>
                <p:tags r:id="rId66"/>
              </p:custDataLst>
            </p:nvPr>
          </p:nvCxnSpPr>
          <p:spPr>
            <a:xfrm>
              <a:off x="15854" y="5435"/>
              <a:ext cx="0" cy="1090"/>
            </a:xfrm>
            <a:prstGeom prst="straightConnector1">
              <a:avLst/>
            </a:prstGeom>
            <a:noFill/>
            <a:ln w="19050" cap="flat" cmpd="sng" algn="ctr">
              <a:solidFill>
                <a:srgbClr val="797979"/>
              </a:solidFill>
              <a:prstDash val="solid"/>
              <a:miter lim="800000"/>
              <a:headEnd type="none"/>
              <a:tailEnd type="triangle" w="med" len="med"/>
            </a:ln>
            <a:effectLst/>
          </p:spPr>
        </p:cxnSp>
        <p:cxnSp>
          <p:nvCxnSpPr>
            <p:cNvPr id="406" name="直接箭头连接符 405"/>
            <p:cNvCxnSpPr/>
            <p:nvPr>
              <p:custDataLst>
                <p:tags r:id="rId67"/>
              </p:custDataLst>
            </p:nvPr>
          </p:nvCxnSpPr>
          <p:spPr>
            <a:xfrm>
              <a:off x="16014" y="5545"/>
              <a:ext cx="0" cy="980"/>
            </a:xfrm>
            <a:prstGeom prst="straightConnector1">
              <a:avLst/>
            </a:prstGeom>
            <a:noFill/>
            <a:ln w="19050" cap="flat" cmpd="sng" algn="ctr">
              <a:solidFill>
                <a:srgbClr val="797979"/>
              </a:solidFill>
              <a:prstDash val="solid"/>
              <a:miter lim="800000"/>
              <a:headEnd type="none"/>
              <a:tailEnd type="triangle" w="med" len="med"/>
            </a:ln>
            <a:effectLst/>
          </p:spPr>
        </p:cxnSp>
        <p:grpSp>
          <p:nvGrpSpPr>
            <p:cNvPr id="407" name="组合 406"/>
            <p:cNvGrpSpPr/>
            <p:nvPr/>
          </p:nvGrpSpPr>
          <p:grpSpPr>
            <a:xfrm rot="0">
              <a:off x="15368" y="5792"/>
              <a:ext cx="1150" cy="739"/>
              <a:chOff x="7753" y="7438"/>
              <a:chExt cx="1433" cy="922"/>
            </a:xfrm>
          </p:grpSpPr>
          <p:sp>
            <p:nvSpPr>
              <p:cNvPr id="408" name="矩形: 圆角 173"/>
              <p:cNvSpPr/>
              <p:nvPr>
                <p:custDataLst>
                  <p:tags r:id="rId68"/>
                </p:custDataLst>
              </p:nvPr>
            </p:nvSpPr>
            <p:spPr>
              <a:xfrm>
                <a:off x="7928" y="7514"/>
                <a:ext cx="1040" cy="461"/>
              </a:xfrm>
              <a:prstGeom prst="roundRect">
                <a:avLst/>
              </a:prstGeom>
              <a:solidFill>
                <a:srgbClr val="E7E6E6"/>
              </a:solidFill>
              <a:ln w="12700" cap="flat" cmpd="sng" algn="ctr">
                <a:solidFill>
                  <a:srgbClr val="C1BFC1"/>
                </a:solidFill>
                <a:prstDash val="solid"/>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409" name="文本框 408"/>
              <p:cNvSpPr txBox="1"/>
              <p:nvPr>
                <p:custDataLst>
                  <p:tags r:id="rId69"/>
                </p:custDataLst>
              </p:nvPr>
            </p:nvSpPr>
            <p:spPr>
              <a:xfrm>
                <a:off x="7753" y="7438"/>
                <a:ext cx="1433" cy="922"/>
              </a:xfrm>
              <a:prstGeom prst="rect">
                <a:avLst/>
              </a:prstGeom>
              <a:noFill/>
            </p:spPr>
            <p:txBody>
              <a:bodyPr wrap="square" rtlCol="0">
                <a:spAutoFit/>
              </a:bodyPr>
              <a:p>
                <a:pPr algn="ctr"/>
                <a:r>
                  <a:rPr lang="en-US" altLang="zh-CN" sz="800" dirty="0">
                    <a:latin typeface="微软雅黑" panose="020B0503020204020204" pitchFamily="34" charset="-122"/>
                    <a:ea typeface="微软雅黑" panose="020B0503020204020204" pitchFamily="34" charset="-122"/>
                    <a:cs typeface="Arial Regular" panose="020B0604020202090204" charset="0"/>
                  </a:rPr>
                  <a:t>FedAvg</a:t>
                </a:r>
                <a:endParaRPr lang="en-US" altLang="zh-CN" sz="800" dirty="0">
                  <a:latin typeface="微软雅黑" panose="020B0503020204020204" pitchFamily="34" charset="-122"/>
                  <a:ea typeface="微软雅黑" panose="020B0503020204020204" pitchFamily="34" charset="-122"/>
                  <a:cs typeface="Arial Regular" panose="020B0604020202090204" charset="0"/>
                </a:endParaRPr>
              </a:p>
            </p:txBody>
          </p:sp>
        </p:grpSp>
        <p:cxnSp>
          <p:nvCxnSpPr>
            <p:cNvPr id="410" name="肘形连接符 409"/>
            <p:cNvCxnSpPr>
              <a:stCxn id="359" idx="3"/>
              <a:endCxn id="381" idx="0"/>
            </p:cNvCxnSpPr>
            <p:nvPr>
              <p:custDataLst>
                <p:tags r:id="rId70"/>
              </p:custDataLst>
            </p:nvPr>
          </p:nvCxnSpPr>
          <p:spPr>
            <a:xfrm>
              <a:off x="5893" y="6221"/>
              <a:ext cx="805" cy="780"/>
            </a:xfrm>
            <a:prstGeom prst="bentConnector2">
              <a:avLst/>
            </a:prstGeom>
            <a:noFill/>
            <a:ln w="19050" cap="flat" cmpd="sng" algn="ctr">
              <a:solidFill>
                <a:srgbClr val="797979"/>
              </a:solidFill>
              <a:prstDash val="solid"/>
              <a:miter lim="800000"/>
              <a:headEnd type="none"/>
              <a:tailEnd type="triangle" w="med" len="med"/>
            </a:ln>
            <a:effectLst/>
          </p:spPr>
        </p:cxnSp>
        <p:grpSp>
          <p:nvGrpSpPr>
            <p:cNvPr id="411" name="组合 410"/>
            <p:cNvGrpSpPr/>
            <p:nvPr/>
          </p:nvGrpSpPr>
          <p:grpSpPr>
            <a:xfrm rot="0">
              <a:off x="10942" y="4189"/>
              <a:ext cx="5189" cy="1004"/>
              <a:chOff x="12558" y="2184"/>
              <a:chExt cx="6468" cy="1252"/>
            </a:xfrm>
          </p:grpSpPr>
          <p:sp>
            <p:nvSpPr>
              <p:cNvPr id="412" name="立方体 411"/>
              <p:cNvSpPr/>
              <p:nvPr>
                <p:custDataLst>
                  <p:tags r:id="rId71"/>
                </p:custDataLst>
              </p:nvPr>
            </p:nvSpPr>
            <p:spPr>
              <a:xfrm>
                <a:off x="12558" y="2760"/>
                <a:ext cx="2090" cy="348"/>
              </a:xfrm>
              <a:prstGeom prst="cube">
                <a:avLst/>
              </a:prstGeom>
              <a:solidFill>
                <a:srgbClr val="FEE9AC"/>
              </a:solidFill>
              <a:ln w="12700" cap="flat" cmpd="sng" algn="ctr">
                <a:solidFill>
                  <a:sysClr val="window" lastClr="FFFFFF">
                    <a:lumMod val="65000"/>
                  </a:sysClr>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413" name="组合 412"/>
              <p:cNvGrpSpPr/>
              <p:nvPr/>
            </p:nvGrpSpPr>
            <p:grpSpPr>
              <a:xfrm rot="0">
                <a:off x="16238" y="2184"/>
                <a:ext cx="2788" cy="1252"/>
                <a:chOff x="9444" y="3778"/>
                <a:chExt cx="2179" cy="979"/>
              </a:xfrm>
            </p:grpSpPr>
            <p:grpSp>
              <p:nvGrpSpPr>
                <p:cNvPr id="414" name="组合 413"/>
                <p:cNvGrpSpPr/>
                <p:nvPr/>
              </p:nvGrpSpPr>
              <p:grpSpPr>
                <a:xfrm>
                  <a:off x="9510" y="3902"/>
                  <a:ext cx="1957" cy="767"/>
                  <a:chOff x="10006" y="5888"/>
                  <a:chExt cx="1957" cy="767"/>
                </a:xfrm>
              </p:grpSpPr>
              <p:sp>
                <p:nvSpPr>
                  <p:cNvPr id="415" name="立方体 414"/>
                  <p:cNvSpPr/>
                  <p:nvPr>
                    <p:custDataLst>
                      <p:tags r:id="rId72"/>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6" name="立方体 415"/>
                  <p:cNvSpPr/>
                  <p:nvPr>
                    <p:custDataLst>
                      <p:tags r:id="rId73"/>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7" name="立方体 416"/>
                  <p:cNvSpPr/>
                  <p:nvPr>
                    <p:custDataLst>
                      <p:tags r:id="rId74"/>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8" name="文本框 417"/>
                  <p:cNvSpPr txBox="1"/>
                  <p:nvPr>
                    <p:custDataLst>
                      <p:tags r:id="rId75"/>
                    </p:custDataLst>
                  </p:nvPr>
                </p:nvSpPr>
                <p:spPr>
                  <a:xfrm>
                    <a:off x="10915" y="6006"/>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19" name="矩形: 圆角 141"/>
                <p:cNvSpPr/>
                <p:nvPr>
                  <p:custDataLst>
                    <p:tags r:id="rId76"/>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20" name="直接箭头连接符 419"/>
              <p:cNvCxnSpPr/>
              <p:nvPr>
                <p:custDataLst>
                  <p:tags r:id="rId77"/>
                </p:custDataLst>
              </p:nvPr>
            </p:nvCxnSpPr>
            <p:spPr>
              <a:xfrm flipH="1">
                <a:off x="14748"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1" name="直接箭头连接符 420"/>
              <p:cNvCxnSpPr/>
              <p:nvPr>
                <p:custDataLst>
                  <p:tags r:id="rId78"/>
                </p:custDataLst>
              </p:nvPr>
            </p:nvCxnSpPr>
            <p:spPr>
              <a:xfrm>
                <a:off x="14806"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2" name="直接箭头连接符 421"/>
              <p:cNvCxnSpPr/>
              <p:nvPr>
                <p:custDataLst>
                  <p:tags r:id="rId79"/>
                </p:custDataLst>
              </p:nvPr>
            </p:nvCxnSpPr>
            <p:spPr>
              <a:xfrm flipH="1">
                <a:off x="15768"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3" name="直接箭头连接符 422"/>
              <p:cNvCxnSpPr/>
              <p:nvPr>
                <p:custDataLst>
                  <p:tags r:id="rId80"/>
                </p:custDataLst>
              </p:nvPr>
            </p:nvCxnSpPr>
            <p:spPr>
              <a:xfrm>
                <a:off x="16179"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24" name="组合 423"/>
            <p:cNvGrpSpPr/>
            <p:nvPr/>
          </p:nvGrpSpPr>
          <p:grpSpPr>
            <a:xfrm rot="0">
              <a:off x="10821" y="2804"/>
              <a:ext cx="2237" cy="1004"/>
              <a:chOff x="9444" y="3778"/>
              <a:chExt cx="2179" cy="979"/>
            </a:xfrm>
          </p:grpSpPr>
          <p:grpSp>
            <p:nvGrpSpPr>
              <p:cNvPr id="425" name="组合 424"/>
              <p:cNvGrpSpPr/>
              <p:nvPr/>
            </p:nvGrpSpPr>
            <p:grpSpPr>
              <a:xfrm>
                <a:off x="9510" y="3902"/>
                <a:ext cx="1957" cy="767"/>
                <a:chOff x="10006" y="5888"/>
                <a:chExt cx="1957" cy="767"/>
              </a:xfrm>
            </p:grpSpPr>
            <p:sp>
              <p:nvSpPr>
                <p:cNvPr id="426" name="立方体 425"/>
                <p:cNvSpPr/>
                <p:nvPr>
                  <p:custDataLst>
                    <p:tags r:id="rId81"/>
                  </p:custDataLst>
                </p:nvPr>
              </p:nvSpPr>
              <p:spPr>
                <a:xfrm>
                  <a:off x="10006" y="5899"/>
                  <a:ext cx="812" cy="753"/>
                </a:xfrm>
                <a:prstGeom prst="cube">
                  <a:avLst>
                    <a:gd name="adj" fmla="val 82731"/>
                  </a:avLst>
                </a:prstGeom>
                <a:solidFill>
                  <a:srgbClr val="FEE9AC"/>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7" name="立方体 426"/>
                <p:cNvSpPr/>
                <p:nvPr>
                  <p:custDataLst>
                    <p:tags r:id="rId82"/>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8" name="立方体 427"/>
                <p:cNvSpPr/>
                <p:nvPr>
                  <p:custDataLst>
                    <p:tags r:id="rId83"/>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9" name="文本框 428"/>
                <p:cNvSpPr txBox="1"/>
                <p:nvPr>
                  <p:custDataLst>
                    <p:tags r:id="rId84"/>
                  </p:custDataLst>
                </p:nvPr>
              </p:nvSpPr>
              <p:spPr>
                <a:xfrm>
                  <a:off x="10873" y="59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30" name="矩形: 圆角 141"/>
              <p:cNvSpPr/>
              <p:nvPr>
                <p:custDataLst>
                  <p:tags r:id="rId85"/>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31" name="直接箭头连接符 430"/>
            <p:cNvCxnSpPr/>
            <p:nvPr>
              <p:custDataLst>
                <p:tags r:id="rId86"/>
              </p:custDataLst>
            </p:nvPr>
          </p:nvCxnSpPr>
          <p:spPr>
            <a:xfrm flipH="1" flipV="1">
              <a:off x="11026"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2" name="直接箭头连接符 431"/>
            <p:cNvCxnSpPr/>
            <p:nvPr>
              <p:custDataLst>
                <p:tags r:id="rId87"/>
              </p:custDataLst>
            </p:nvPr>
          </p:nvCxnSpPr>
          <p:spPr>
            <a:xfrm>
              <a:off x="11042" y="3722"/>
              <a:ext cx="0" cy="41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3" name="直接箭头连接符 432"/>
            <p:cNvCxnSpPr/>
            <p:nvPr>
              <p:custDataLst>
                <p:tags r:id="rId88"/>
              </p:custDataLst>
            </p:nvPr>
          </p:nvCxnSpPr>
          <p:spPr>
            <a:xfrm flipH="1">
              <a:off x="11469"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4" name="直接箭头连接符 433"/>
            <p:cNvCxnSpPr/>
            <p:nvPr>
              <p:custDataLst>
                <p:tags r:id="rId89"/>
              </p:custDataLst>
            </p:nvPr>
          </p:nvCxnSpPr>
          <p:spPr>
            <a:xfrm flipV="1">
              <a:off x="11485" y="3722"/>
              <a:ext cx="0" cy="41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5" name="直接箭头连接符 434"/>
            <p:cNvCxnSpPr/>
            <p:nvPr>
              <p:custDataLst>
                <p:tags r:id="rId90"/>
              </p:custDataLst>
            </p:nvPr>
          </p:nvCxnSpPr>
          <p:spPr>
            <a:xfrm flipH="1">
              <a:off x="12316"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6" name="直接箭头连接符 435"/>
            <p:cNvCxnSpPr/>
            <p:nvPr>
              <p:custDataLst>
                <p:tags r:id="rId91"/>
              </p:custDataLst>
            </p:nvPr>
          </p:nvCxnSpPr>
          <p:spPr>
            <a:xfrm flipV="1">
              <a:off x="12333" y="3722"/>
              <a:ext cx="0" cy="410"/>
            </a:xfrm>
            <a:prstGeom prst="straightConnector1">
              <a:avLst/>
            </a:prstGeom>
            <a:noFill/>
            <a:ln w="28575" cap="flat" cmpd="sng" algn="ctr">
              <a:solidFill>
                <a:srgbClr val="ED7D31"/>
              </a:solidFill>
              <a:prstDash val="solid"/>
              <a:miter lim="800000"/>
              <a:headEnd type="none"/>
              <a:tailEnd type="triangle" w="med" len="med"/>
            </a:ln>
            <a:effectLst/>
          </p:spPr>
        </p:cxnSp>
        <p:sp>
          <p:nvSpPr>
            <p:cNvPr id="437" name="文本框 436"/>
            <p:cNvSpPr txBox="1"/>
            <p:nvPr>
              <p:custDataLst>
                <p:tags r:id="rId92"/>
              </p:custDataLst>
            </p:nvPr>
          </p:nvSpPr>
          <p:spPr>
            <a:xfrm>
              <a:off x="13505" y="3610"/>
              <a:ext cx="2286" cy="31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机构间对比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38" name="文本框 437"/>
            <p:cNvSpPr txBox="1"/>
            <p:nvPr>
              <p:custDataLst>
                <p:tags r:id="rId93"/>
              </p:custDataLst>
            </p:nvPr>
          </p:nvSpPr>
          <p:spPr>
            <a:xfrm>
              <a:off x="10507" y="2439"/>
              <a:ext cx="2763" cy="31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机构内对比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39" name="文本框 438"/>
            <p:cNvSpPr txBox="1"/>
            <p:nvPr>
              <p:custDataLst>
                <p:tags r:id="rId94"/>
              </p:custDataLst>
            </p:nvPr>
          </p:nvSpPr>
          <p:spPr>
            <a:xfrm>
              <a:off x="7909" y="7543"/>
              <a:ext cx="2786" cy="536"/>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Arial Light" charset="0"/>
                  <a:sym typeface="+mn-ea"/>
                </a:rPr>
                <a:t>本地更新</a:t>
              </a:r>
              <a:endParaRPr lang="zh-CN" altLang="en-US" sz="1000" dirty="0">
                <a:latin typeface="微软雅黑" panose="020B0503020204020204" pitchFamily="34" charset="-122"/>
                <a:ea typeface="微软雅黑" panose="020B0503020204020204" pitchFamily="34" charset="-122"/>
                <a:cs typeface="Arial Light" charset="0"/>
                <a:sym typeface="+mn-ea"/>
              </a:endParaRPr>
            </a:p>
          </p:txBody>
        </p:sp>
        <p:cxnSp>
          <p:nvCxnSpPr>
            <p:cNvPr id="440" name="肘形连接符 439"/>
            <p:cNvCxnSpPr/>
            <p:nvPr>
              <p:custDataLst>
                <p:tags r:id="rId95"/>
              </p:custDataLst>
            </p:nvPr>
          </p:nvCxnSpPr>
          <p:spPr>
            <a:xfrm rot="16200000">
              <a:off x="12319" y="5459"/>
              <a:ext cx="629" cy="1416"/>
            </a:xfrm>
            <a:prstGeom prst="bentConnector3">
              <a:avLst>
                <a:gd name="adj1" fmla="val 47933"/>
              </a:avLst>
            </a:prstGeom>
            <a:noFill/>
            <a:ln w="19050" cap="flat" cmpd="sng" algn="ctr">
              <a:solidFill>
                <a:srgbClr val="797979"/>
              </a:solidFill>
              <a:prstDash val="solid"/>
              <a:miter lim="800000"/>
              <a:headEnd type="none"/>
              <a:tailEnd type="triangle" w="med" len="med"/>
            </a:ln>
            <a:effectLst/>
          </p:spPr>
        </p:cxnSp>
        <p:cxnSp>
          <p:nvCxnSpPr>
            <p:cNvPr id="441" name="肘形连接符 440"/>
            <p:cNvCxnSpPr>
              <a:stCxn id="401" idx="0"/>
              <a:endCxn id="382" idx="0"/>
            </p:cNvCxnSpPr>
            <p:nvPr>
              <p:custDataLst>
                <p:tags r:id="rId96"/>
              </p:custDataLst>
            </p:nvPr>
          </p:nvCxnSpPr>
          <p:spPr>
            <a:xfrm rot="16200000" flipV="1">
              <a:off x="13938" y="5257"/>
              <a:ext cx="653" cy="1844"/>
            </a:xfrm>
            <a:prstGeom prst="bentConnector3">
              <a:avLst>
                <a:gd name="adj1" fmla="val 50106"/>
              </a:avLst>
            </a:prstGeom>
            <a:noFill/>
            <a:ln w="19050" cap="flat" cmpd="sng" algn="ctr">
              <a:solidFill>
                <a:srgbClr val="797979"/>
              </a:solidFill>
              <a:prstDash val="solid"/>
              <a:miter lim="800000"/>
              <a:headEnd type="none"/>
              <a:tailEnd type="triangle" w="med" len="med"/>
            </a:ln>
            <a:effectLst/>
          </p:spPr>
        </p:cxnSp>
        <p:cxnSp>
          <p:nvCxnSpPr>
            <p:cNvPr id="442" name="肘形连接符 441"/>
            <p:cNvCxnSpPr>
              <a:endCxn id="363" idx="2"/>
            </p:cNvCxnSpPr>
            <p:nvPr>
              <p:custDataLst>
                <p:tags r:id="rId97"/>
              </p:custDataLst>
            </p:nvPr>
          </p:nvCxnSpPr>
          <p:spPr>
            <a:xfrm rot="5400000" flipV="1">
              <a:off x="2855" y="6189"/>
              <a:ext cx="1205" cy="707"/>
            </a:xfrm>
            <a:prstGeom prst="bentConnector2">
              <a:avLst/>
            </a:prstGeom>
            <a:noFill/>
            <a:ln w="19050" cap="flat" cmpd="sng" algn="ctr">
              <a:solidFill>
                <a:srgbClr val="797979"/>
              </a:solidFill>
              <a:prstDash val="solid"/>
              <a:miter lim="800000"/>
              <a:headEnd type="none"/>
              <a:tailEnd type="triangle" w="med" len="med"/>
            </a:ln>
            <a:effectLst/>
          </p:spPr>
        </p:cxnSp>
        <p:sp>
          <p:nvSpPr>
            <p:cNvPr id="443" name="矩形 442"/>
            <p:cNvSpPr/>
            <p:nvPr>
              <p:custDataLst>
                <p:tags r:id="rId98"/>
              </p:custDataLst>
            </p:nvPr>
          </p:nvSpPr>
          <p:spPr>
            <a:xfrm>
              <a:off x="6861" y="3746"/>
              <a:ext cx="1483" cy="96"/>
            </a:xfrm>
            <a:prstGeom prst="rect">
              <a:avLst/>
            </a:prstGeom>
            <a:solidFill>
              <a:srgbClr val="FAF8F2"/>
            </a:solidFill>
            <a:ln w="12700" cap="flat" cmpd="sng" algn="ctr">
              <a:no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444" name="组合 443"/>
            <p:cNvGrpSpPr/>
            <p:nvPr/>
          </p:nvGrpSpPr>
          <p:grpSpPr>
            <a:xfrm rot="0">
              <a:off x="13867" y="2068"/>
              <a:ext cx="846" cy="0"/>
              <a:chOff x="15435" y="1834"/>
              <a:chExt cx="1054" cy="0"/>
            </a:xfrm>
          </p:grpSpPr>
          <p:cxnSp>
            <p:nvCxnSpPr>
              <p:cNvPr id="445" name="直接箭头连接符 444"/>
              <p:cNvCxnSpPr/>
              <p:nvPr>
                <p:custDataLst>
                  <p:tags r:id="rId99"/>
                </p:custDataLst>
              </p:nvPr>
            </p:nvCxnSpPr>
            <p:spPr>
              <a:xfrm>
                <a:off x="15435" y="1834"/>
                <a:ext cx="438"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46" name="直接箭头连接符 445"/>
              <p:cNvCxnSpPr/>
              <p:nvPr>
                <p:custDataLst>
                  <p:tags r:id="rId100"/>
                </p:custDataLst>
              </p:nvPr>
            </p:nvCxnSpPr>
            <p:spPr>
              <a:xfrm flipH="1">
                <a:off x="16043" y="1834"/>
                <a:ext cx="446"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47" name="组合 446"/>
            <p:cNvGrpSpPr/>
            <p:nvPr/>
          </p:nvGrpSpPr>
          <p:grpSpPr>
            <a:xfrm rot="0">
              <a:off x="15110" y="2068"/>
              <a:ext cx="846" cy="0"/>
              <a:chOff x="15435" y="1834"/>
              <a:chExt cx="1054" cy="0"/>
            </a:xfrm>
          </p:grpSpPr>
          <p:cxnSp>
            <p:nvCxnSpPr>
              <p:cNvPr id="448" name="直接箭头连接符 447"/>
              <p:cNvCxnSpPr/>
              <p:nvPr>
                <p:custDataLst>
                  <p:tags r:id="rId101"/>
                </p:custDataLst>
              </p:nvPr>
            </p:nvCxnSpPr>
            <p:spPr>
              <a:xfrm>
                <a:off x="15435" y="1834"/>
                <a:ext cx="438" cy="0"/>
              </a:xfrm>
              <a:prstGeom prst="straightConnector1">
                <a:avLst/>
              </a:prstGeom>
              <a:noFill/>
              <a:ln w="28575" cap="flat" cmpd="sng" algn="ctr">
                <a:solidFill>
                  <a:srgbClr val="ED7D31"/>
                </a:solidFill>
                <a:prstDash val="solid"/>
                <a:miter lim="800000"/>
                <a:headEnd type="triangle" w="med" len="med"/>
                <a:tailEnd type="none" w="med" len="med"/>
              </a:ln>
              <a:effectLst/>
            </p:spPr>
          </p:cxnSp>
          <p:cxnSp>
            <p:nvCxnSpPr>
              <p:cNvPr id="449" name="直接箭头连接符 448"/>
              <p:cNvCxnSpPr/>
              <p:nvPr>
                <p:custDataLst>
                  <p:tags r:id="rId102"/>
                </p:custDataLst>
              </p:nvPr>
            </p:nvCxnSpPr>
            <p:spPr>
              <a:xfrm flipH="1">
                <a:off x="16043" y="1834"/>
                <a:ext cx="446" cy="0"/>
              </a:xfrm>
              <a:prstGeom prst="straightConnector1">
                <a:avLst/>
              </a:prstGeom>
              <a:noFill/>
              <a:ln w="28575" cap="flat" cmpd="sng" algn="ctr">
                <a:solidFill>
                  <a:srgbClr val="ED7D31"/>
                </a:solidFill>
                <a:prstDash val="solid"/>
                <a:miter lim="800000"/>
                <a:headEnd type="triangle" w="med" len="med"/>
                <a:tailEnd type="none" w="med" len="med"/>
              </a:ln>
              <a:effectLst/>
            </p:spPr>
          </p:cxnSp>
        </p:grpSp>
        <p:sp>
          <p:nvSpPr>
            <p:cNvPr id="450" name="文本框 449"/>
            <p:cNvSpPr txBox="1"/>
            <p:nvPr>
              <p:custDataLst>
                <p:tags r:id="rId103"/>
              </p:custDataLst>
            </p:nvPr>
          </p:nvSpPr>
          <p:spPr>
            <a:xfrm>
              <a:off x="14894" y="2068"/>
              <a:ext cx="1326" cy="45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推远</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51" name="文本框 450"/>
            <p:cNvSpPr txBox="1"/>
            <p:nvPr>
              <p:custDataLst>
                <p:tags r:id="rId104"/>
              </p:custDataLst>
            </p:nvPr>
          </p:nvSpPr>
          <p:spPr>
            <a:xfrm>
              <a:off x="13658" y="2076"/>
              <a:ext cx="1326" cy="45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拉进</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52" name="矩形: 圆角 178"/>
            <p:cNvSpPr/>
            <p:nvPr>
              <p:custDataLst>
                <p:tags r:id="rId105"/>
              </p:custDataLst>
            </p:nvPr>
          </p:nvSpPr>
          <p:spPr>
            <a:xfrm>
              <a:off x="5095" y="4080"/>
              <a:ext cx="4904" cy="1633"/>
            </a:xfrm>
            <a:prstGeom prst="roundRect">
              <a:avLst>
                <a:gd name="adj" fmla="val 10613"/>
              </a:avLst>
            </a:prstGeom>
            <a:noFill/>
            <a:ln w="28575" cap="flat" cmpd="sng" algn="ctr">
              <a:solidFill>
                <a:sysClr val="window" lastClr="FFFFFF">
                  <a:lumMod val="65000"/>
                </a:sysClr>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cxnSp>
          <p:nvCxnSpPr>
            <p:cNvPr id="453" name="肘形连接符 452"/>
            <p:cNvCxnSpPr>
              <a:stCxn id="359" idx="3"/>
              <a:endCxn id="452" idx="2"/>
            </p:cNvCxnSpPr>
            <p:nvPr>
              <p:custDataLst>
                <p:tags r:id="rId106"/>
              </p:custDataLst>
            </p:nvPr>
          </p:nvCxnSpPr>
          <p:spPr>
            <a:xfrm flipV="1">
              <a:off x="5893" y="5713"/>
              <a:ext cx="1654" cy="508"/>
            </a:xfrm>
            <a:prstGeom prst="bentConnector2">
              <a:avLst/>
            </a:prstGeom>
            <a:noFill/>
            <a:ln w="19050" cap="flat" cmpd="sng" algn="ctr">
              <a:solidFill>
                <a:srgbClr val="797979"/>
              </a:solidFill>
              <a:prstDash val="solid"/>
              <a:miter lim="800000"/>
              <a:headEnd type="none"/>
              <a:tailEnd type="triangle" w="med" len="med"/>
            </a:ln>
            <a:effectLst/>
          </p:spPr>
        </p:cxnSp>
        <p:cxnSp>
          <p:nvCxnSpPr>
            <p:cNvPr id="454" name="肘形连接符 453"/>
            <p:cNvCxnSpPr/>
            <p:nvPr>
              <p:custDataLst>
                <p:tags r:id="rId107"/>
              </p:custDataLst>
            </p:nvPr>
          </p:nvCxnSpPr>
          <p:spPr>
            <a:xfrm>
              <a:off x="3120" y="7145"/>
              <a:ext cx="2880" cy="2077"/>
            </a:xfrm>
            <a:prstGeom prst="bentConnector3">
              <a:avLst>
                <a:gd name="adj1" fmla="val -798"/>
              </a:avLst>
            </a:prstGeom>
            <a:noFill/>
            <a:ln w="19050" cap="flat" cmpd="sng" algn="ctr">
              <a:solidFill>
                <a:srgbClr val="797979"/>
              </a:solidFill>
              <a:prstDash val="solid"/>
              <a:miter lim="800000"/>
              <a:headEnd type="none"/>
              <a:tailEnd type="triangle" w="med" len="med"/>
            </a:ln>
            <a:effectLst/>
          </p:spPr>
        </p:cxnSp>
        <p:sp>
          <p:nvSpPr>
            <p:cNvPr id="455" name="梯形 454"/>
            <p:cNvSpPr/>
            <p:nvPr>
              <p:custDataLst>
                <p:tags r:id="rId108"/>
              </p:custDataLst>
            </p:nvPr>
          </p:nvSpPr>
          <p:spPr>
            <a:xfrm rot="5400000">
              <a:off x="5953" y="8767"/>
              <a:ext cx="1290"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cxnSp>
          <p:nvCxnSpPr>
            <p:cNvPr id="456" name="直接箭头连接符 455"/>
            <p:cNvCxnSpPr/>
            <p:nvPr>
              <p:custDataLst>
                <p:tags r:id="rId109"/>
              </p:custDataLst>
            </p:nvPr>
          </p:nvCxnSpPr>
          <p:spPr>
            <a:xfrm>
              <a:off x="7200" y="9339"/>
              <a:ext cx="1701" cy="2"/>
            </a:xfrm>
            <a:prstGeom prst="straightConnector1">
              <a:avLst/>
            </a:prstGeom>
            <a:noFill/>
            <a:ln w="19050" cap="flat" cmpd="sng" algn="ctr">
              <a:solidFill>
                <a:srgbClr val="797979"/>
              </a:solidFill>
              <a:prstDash val="solid"/>
              <a:miter lim="800000"/>
              <a:tailEnd type="triangle"/>
            </a:ln>
            <a:effectLst/>
          </p:spPr>
        </p:cxnSp>
        <p:grpSp>
          <p:nvGrpSpPr>
            <p:cNvPr id="457" name="组合 456"/>
            <p:cNvGrpSpPr/>
            <p:nvPr/>
          </p:nvGrpSpPr>
          <p:grpSpPr>
            <a:xfrm>
              <a:off x="8921" y="9000"/>
              <a:ext cx="1196" cy="843"/>
              <a:chOff x="5481" y="9000"/>
              <a:chExt cx="720" cy="843"/>
            </a:xfrm>
          </p:grpSpPr>
          <p:sp>
            <p:nvSpPr>
              <p:cNvPr id="458" name="矩形 457"/>
              <p:cNvSpPr/>
              <p:nvPr>
                <p:custDataLst>
                  <p:tags r:id="rId110"/>
                </p:custDataLst>
              </p:nvPr>
            </p:nvSpPr>
            <p:spPr>
              <a:xfrm>
                <a:off x="5481" y="9000"/>
                <a:ext cx="720" cy="720"/>
              </a:xfrm>
              <a:prstGeom prst="rect">
                <a:avLst/>
              </a:prstGeom>
              <a:solidFill>
                <a:srgbClr val="DEECF7"/>
              </a:solidFill>
              <a:ln w="12700" cap="flat" cmpd="sng" algn="ctr">
                <a:solidFill>
                  <a:srgbClr val="5B9BD5">
                    <a:lumMod val="75000"/>
                  </a:srgb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59" name="文本框 458"/>
                  <p:cNvSpPr txBox="1"/>
                  <p:nvPr>
                    <p:custDataLst>
                      <p:tags r:id="rId111"/>
                    </p:custDataLst>
                  </p:nvPr>
                </p:nvSpPr>
                <p:spPr>
                  <a:xfrm>
                    <a:off x="5504" y="9240"/>
                    <a:ext cx="677" cy="6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12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12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59" name="文本框 458"/>
                  <p:cNvSpPr txBox="1">
                    <a:spLocks noRot="1" noChangeAspect="1" noMove="1" noResize="1" noEditPoints="1" noAdjustHandles="1" noChangeArrowheads="1" noChangeShapeType="1" noTextEdit="1"/>
                  </p:cNvSpPr>
                  <p:nvPr>
                    <p:custDataLst>
                      <p:tags r:id="rId112"/>
                    </p:custDataLst>
                  </p:nvPr>
                </p:nvSpPr>
                <p:spPr>
                  <a:xfrm>
                    <a:off x="5504" y="9240"/>
                    <a:ext cx="677" cy="603"/>
                  </a:xfrm>
                  <a:prstGeom prst="rect">
                    <a:avLst/>
                  </a:prstGeom>
                  <a:blipFill rotWithShape="1">
                    <a:blip r:embed="rId113"/>
                  </a:blipFill>
                </p:spPr>
                <p:txBody>
                  <a:bodyPr/>
                  <a:lstStyle/>
                  <a:p>
                    <a:r>
                      <a:rPr lang="zh-CN" altLang="en-US">
                        <a:noFill/>
                      </a:rPr>
                      <a:t> </a:t>
                    </a:r>
                  </a:p>
                </p:txBody>
              </p:sp>
            </mc:Fallback>
          </mc:AlternateContent>
        </p:grpSp>
        <p:cxnSp>
          <p:nvCxnSpPr>
            <p:cNvPr id="460" name="肘形连接符 459"/>
            <p:cNvCxnSpPr/>
            <p:nvPr>
              <p:custDataLst>
                <p:tags r:id="rId114"/>
              </p:custDataLst>
            </p:nvPr>
          </p:nvCxnSpPr>
          <p:spPr>
            <a:xfrm rot="5400000" flipV="1">
              <a:off x="12319" y="7742"/>
              <a:ext cx="629" cy="1416"/>
            </a:xfrm>
            <a:prstGeom prst="bentConnector3">
              <a:avLst>
                <a:gd name="adj1" fmla="val 50000"/>
              </a:avLst>
            </a:prstGeom>
            <a:noFill/>
            <a:ln w="19050" cap="flat" cmpd="sng" algn="ctr">
              <a:solidFill>
                <a:srgbClr val="797979"/>
              </a:solidFill>
              <a:prstDash val="solid"/>
              <a:miter lim="800000"/>
              <a:headEnd type="none"/>
              <a:tailEnd type="triangle" w="med" len="med"/>
            </a:ln>
            <a:effectLst/>
          </p:spPr>
        </p:cxnSp>
        <p:cxnSp>
          <p:nvCxnSpPr>
            <p:cNvPr id="461" name="肘形连接符 460"/>
            <p:cNvCxnSpPr/>
            <p:nvPr>
              <p:custDataLst>
                <p:tags r:id="rId115"/>
              </p:custDataLst>
            </p:nvPr>
          </p:nvCxnSpPr>
          <p:spPr>
            <a:xfrm rot="5400000">
              <a:off x="13938" y="7505"/>
              <a:ext cx="653" cy="1845"/>
            </a:xfrm>
            <a:prstGeom prst="bentConnector3">
              <a:avLst>
                <a:gd name="adj1" fmla="val 53109"/>
              </a:avLst>
            </a:prstGeom>
            <a:noFill/>
            <a:ln w="19050" cap="flat" cmpd="sng" algn="ctr">
              <a:solidFill>
                <a:srgbClr val="797979"/>
              </a:solidFill>
              <a:prstDash val="solid"/>
              <a:miter lim="800000"/>
              <a:headEnd type="none"/>
              <a:tailEnd type="triangle" w="med" len="med"/>
            </a:ln>
            <a:effectLst/>
          </p:spPr>
        </p:cxnSp>
        <mc:AlternateContent xmlns:mc="http://schemas.openxmlformats.org/markup-compatibility/2006">
          <mc:Choice xmlns:a14="http://schemas.microsoft.com/office/drawing/2010/main" Requires="a14">
            <p:sp>
              <p:nvSpPr>
                <p:cNvPr id="462" name="文本框 461"/>
                <p:cNvSpPr txBox="1"/>
                <p:nvPr>
                  <p:custDataLst>
                    <p:tags r:id="rId116"/>
                  </p:custDataLst>
                </p:nvPr>
              </p:nvSpPr>
              <p:spPr>
                <a:xfrm>
                  <a:off x="11345" y="8379"/>
                  <a:ext cx="535"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9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62" name="文本框 461"/>
                <p:cNvSpPr txBox="1">
                  <a:spLocks noRot="1" noChangeAspect="1" noMove="1" noResize="1" noEditPoints="1" noAdjustHandles="1" noChangeArrowheads="1" noChangeShapeType="1" noTextEdit="1"/>
                </p:cNvSpPr>
                <p:nvPr>
                  <p:custDataLst>
                    <p:tags r:id="rId117"/>
                  </p:custDataLst>
                </p:nvPr>
              </p:nvSpPr>
              <p:spPr>
                <a:xfrm>
                  <a:off x="11345" y="8379"/>
                  <a:ext cx="535" cy="503"/>
                </a:xfrm>
                <a:prstGeom prst="rect">
                  <a:avLst/>
                </a:prstGeom>
                <a:blipFill rotWithShape="1">
                  <a:blip r:embed="rId1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3" name="文本框 462"/>
                <p:cNvSpPr txBox="1"/>
                <p:nvPr>
                  <p:custDataLst>
                    <p:tags r:id="rId119"/>
                  </p:custDataLst>
                </p:nvPr>
              </p:nvSpPr>
              <p:spPr>
                <a:xfrm>
                  <a:off x="15053" y="8403"/>
                  <a:ext cx="961"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1</m:t>
                        </m:r>
                        <m:r>
                          <a:rPr lang="en-US" altLang="zh-CN" sz="900" i="1">
                            <a:latin typeface="Cambria Math" panose="02040503050406030204" pitchFamily="18" charset="0"/>
                            <a:ea typeface="MS Mincho" charset="0"/>
                            <a:cs typeface="Cambria Math" panose="02040503050406030204" pitchFamily="18" charset="0"/>
                          </a:rPr>
                          <m:t>−</m:t>
                        </m:r>
                        <m:r>
                          <a:rPr lang="en-US" altLang="zh-CN" sz="9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9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63" name="文本框 462"/>
                <p:cNvSpPr txBox="1">
                  <a:spLocks noRot="1" noChangeAspect="1" noMove="1" noResize="1" noEditPoints="1" noAdjustHandles="1" noChangeArrowheads="1" noChangeShapeType="1" noTextEdit="1"/>
                </p:cNvSpPr>
                <p:nvPr>
                  <p:custDataLst>
                    <p:tags r:id="rId120"/>
                  </p:custDataLst>
                </p:nvPr>
              </p:nvSpPr>
              <p:spPr>
                <a:xfrm>
                  <a:off x="15053" y="8403"/>
                  <a:ext cx="961" cy="503"/>
                </a:xfrm>
                <a:prstGeom prst="rect">
                  <a:avLst/>
                </a:prstGeom>
                <a:blipFill rotWithShape="1">
                  <a:blip r:embed="rId121"/>
                </a:blipFill>
              </p:spPr>
              <p:txBody>
                <a:bodyPr/>
                <a:lstStyle/>
                <a:p>
                  <a:r>
                    <a:rPr lang="zh-CN" altLang="en-US">
                      <a:noFill/>
                    </a:rPr>
                    <a:t> </a:t>
                  </a:r>
                </a:p>
              </p:txBody>
            </p:sp>
          </mc:Fallback>
        </mc:AlternateContent>
        <p:pic>
          <p:nvPicPr>
            <p:cNvPr id="464" name="图片 463"/>
            <p:cNvPicPr>
              <a:picLocks noChangeAspect="1"/>
            </p:cNvPicPr>
            <p:nvPr>
              <p:custDataLst>
                <p:tags r:id="rId122"/>
              </p:custDataLst>
            </p:nvPr>
          </p:nvPicPr>
          <p:blipFill>
            <a:blip r:embed="rId123"/>
            <a:srcRect l="14621" t="22045" r="74528" b="55175"/>
            <a:stretch>
              <a:fillRect/>
            </a:stretch>
          </p:blipFill>
          <p:spPr>
            <a:xfrm>
              <a:off x="12792" y="8819"/>
              <a:ext cx="1081" cy="1141"/>
            </a:xfrm>
            <a:prstGeom prst="rect">
              <a:avLst/>
            </a:prstGeom>
          </p:spPr>
        </p:pic>
        <p:pic>
          <p:nvPicPr>
            <p:cNvPr id="465" name="图片 464"/>
            <p:cNvPicPr>
              <a:picLocks noChangeAspect="1"/>
            </p:cNvPicPr>
            <p:nvPr>
              <p:custDataLst>
                <p:tags r:id="rId124"/>
              </p:custDataLst>
            </p:nvPr>
          </p:nvPicPr>
          <p:blipFill>
            <a:blip r:embed="rId123"/>
            <a:srcRect l="2007" t="22469" r="86420" b="55112"/>
            <a:stretch>
              <a:fillRect/>
            </a:stretch>
          </p:blipFill>
          <p:spPr>
            <a:xfrm>
              <a:off x="2400" y="4458"/>
              <a:ext cx="1520" cy="1482"/>
            </a:xfrm>
            <a:prstGeom prst="rect">
              <a:avLst/>
            </a:prstGeom>
          </p:spPr>
        </p:pic>
        <p:pic>
          <p:nvPicPr>
            <p:cNvPr id="466" name="图片 465"/>
            <p:cNvPicPr/>
            <p:nvPr>
              <p:custDataLst>
                <p:tags r:id="rId125"/>
              </p:custDataLst>
            </p:nvPr>
          </p:nvPicPr>
          <p:blipFill>
            <a:blip r:embed="rId123"/>
            <a:srcRect l="26482" t="22469" r="61946" b="55112"/>
            <a:stretch>
              <a:fillRect/>
            </a:stretch>
          </p:blipFill>
          <p:spPr>
            <a:xfrm>
              <a:off x="11545" y="8826"/>
              <a:ext cx="1077" cy="1134"/>
            </a:xfrm>
            <a:prstGeom prst="rect">
              <a:avLst/>
            </a:prstGeom>
          </p:spPr>
        </p:pic>
        <p:sp>
          <p:nvSpPr>
            <p:cNvPr id="467" name="矩形 466"/>
            <p:cNvSpPr/>
            <p:nvPr>
              <p:custDataLst>
                <p:tags r:id="rId126"/>
              </p:custDataLst>
            </p:nvPr>
          </p:nvSpPr>
          <p:spPr>
            <a:xfrm>
              <a:off x="11409" y="8788"/>
              <a:ext cx="2544" cy="1204"/>
            </a:xfrm>
            <a:prstGeom prst="rect">
              <a:avLst/>
            </a:prstGeom>
            <a:noFill/>
            <a:ln w="1270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68" name="文本框 467"/>
            <p:cNvSpPr txBox="1"/>
            <p:nvPr>
              <p:custDataLst>
                <p:tags r:id="rId127"/>
              </p:custDataLst>
            </p:nvPr>
          </p:nvSpPr>
          <p:spPr>
            <a:xfrm>
              <a:off x="3937" y="8819"/>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门控</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69" name="文本框 468"/>
            <p:cNvSpPr txBox="1"/>
            <p:nvPr>
              <p:custDataLst>
                <p:tags r:id="rId128"/>
              </p:custDataLst>
            </p:nvPr>
          </p:nvSpPr>
          <p:spPr>
            <a:xfrm>
              <a:off x="8900" y="9000"/>
              <a:ext cx="1262" cy="362"/>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优化</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cxnSp>
          <p:nvCxnSpPr>
            <p:cNvPr id="470" name="直接箭头连接符 469"/>
            <p:cNvCxnSpPr/>
            <p:nvPr>
              <p:custDataLst>
                <p:tags r:id="rId129"/>
              </p:custDataLst>
            </p:nvPr>
          </p:nvCxnSpPr>
          <p:spPr>
            <a:xfrm flipH="1">
              <a:off x="10211" y="9341"/>
              <a:ext cx="1134" cy="0"/>
            </a:xfrm>
            <a:prstGeom prst="straightConnector1">
              <a:avLst/>
            </a:prstGeom>
            <a:noFill/>
            <a:ln w="19050" cap="flat" cmpd="sng" algn="ctr">
              <a:solidFill>
                <a:srgbClr val="797979"/>
              </a:solidFill>
              <a:prstDash val="solid"/>
              <a:miter lim="800000"/>
              <a:tailEnd type="triangle"/>
            </a:ln>
            <a:effectLst/>
          </p:spPr>
        </p:cxnSp>
        <p:grpSp>
          <p:nvGrpSpPr>
            <p:cNvPr id="471" name="组合 470"/>
            <p:cNvGrpSpPr/>
            <p:nvPr/>
          </p:nvGrpSpPr>
          <p:grpSpPr>
            <a:xfrm>
              <a:off x="5377" y="4179"/>
              <a:ext cx="4509" cy="1396"/>
              <a:chOff x="11527" y="2484"/>
              <a:chExt cx="6023" cy="1865"/>
            </a:xfrm>
          </p:grpSpPr>
          <p:grpSp>
            <p:nvGrpSpPr>
              <p:cNvPr id="472" name="组合 471"/>
              <p:cNvGrpSpPr/>
              <p:nvPr/>
            </p:nvGrpSpPr>
            <p:grpSpPr>
              <a:xfrm rot="0">
                <a:off x="11527" y="2588"/>
                <a:ext cx="1625" cy="1646"/>
                <a:chOff x="1200" y="2474"/>
                <a:chExt cx="3720" cy="3766"/>
              </a:xfrm>
            </p:grpSpPr>
            <p:sp>
              <p:nvSpPr>
                <p:cNvPr id="473" name="椭圆 472"/>
                <p:cNvSpPr/>
                <p:nvPr>
                  <p:custDataLst>
                    <p:tags r:id="rId130"/>
                  </p:custDataLst>
                </p:nvPr>
              </p:nvSpPr>
              <p:spPr>
                <a:xfrm rot="20820000">
                  <a:off x="1200" y="2640"/>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4" name="椭圆 473"/>
                <p:cNvSpPr/>
                <p:nvPr>
                  <p:custDataLst>
                    <p:tags r:id="rId131"/>
                  </p:custDataLst>
                </p:nvPr>
              </p:nvSpPr>
              <p:spPr>
                <a:xfrm rot="1620000">
                  <a:off x="2647" y="313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5" name="椭圆 474"/>
                <p:cNvSpPr/>
                <p:nvPr>
                  <p:custDataLst>
                    <p:tags r:id="rId132"/>
                  </p:custDataLst>
                </p:nvPr>
              </p:nvSpPr>
              <p:spPr>
                <a:xfrm rot="20820000">
                  <a:off x="2000" y="5097"/>
                  <a:ext cx="797" cy="799"/>
                </a:xfrm>
                <a:prstGeom prst="ellipse">
                  <a:avLst/>
                </a:prstGeom>
                <a:pattFill prst="pct80">
                  <a:fgClr>
                    <a:srgbClr val="E54C5E"/>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6" name="椭圆 475"/>
                <p:cNvSpPr/>
                <p:nvPr>
                  <p:custDataLst>
                    <p:tags r:id="rId133"/>
                  </p:custDataLst>
                </p:nvPr>
              </p:nvSpPr>
              <p:spPr>
                <a:xfrm rot="20820000">
                  <a:off x="2962"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77" name="直接连接符 476"/>
                <p:cNvCxnSpPr/>
                <p:nvPr>
                  <p:custDataLst>
                    <p:tags r:id="rId134"/>
                  </p:custDataLst>
                </p:nvPr>
              </p:nvCxnSpPr>
              <p:spPr>
                <a:xfrm>
                  <a:off x="2467" y="2474"/>
                  <a:ext cx="293" cy="2326"/>
                </a:xfrm>
                <a:prstGeom prst="line">
                  <a:avLst/>
                </a:prstGeom>
                <a:noFill/>
                <a:ln w="12700" cap="flat" cmpd="sng" algn="ctr">
                  <a:solidFill>
                    <a:sysClr val="window" lastClr="FFFFFF">
                      <a:lumMod val="65000"/>
                    </a:sysClr>
                  </a:solidFill>
                  <a:prstDash val="dash"/>
                  <a:miter lim="800000"/>
                </a:ln>
                <a:effectLst/>
              </p:spPr>
            </p:cxnSp>
            <p:cxnSp>
              <p:nvCxnSpPr>
                <p:cNvPr id="478" name="直接连接符 477"/>
                <p:cNvCxnSpPr/>
                <p:nvPr>
                  <p:custDataLst>
                    <p:tags r:id="rId135"/>
                  </p:custDataLst>
                </p:nvPr>
              </p:nvCxnSpPr>
              <p:spPr>
                <a:xfrm flipH="1">
                  <a:off x="1440" y="4800"/>
                  <a:ext cx="1320" cy="600"/>
                </a:xfrm>
                <a:prstGeom prst="line">
                  <a:avLst/>
                </a:prstGeom>
                <a:noFill/>
                <a:ln w="12700" cap="flat" cmpd="sng" algn="ctr">
                  <a:solidFill>
                    <a:sysClr val="window" lastClr="FFFFFF">
                      <a:lumMod val="65000"/>
                    </a:sysClr>
                  </a:solidFill>
                  <a:prstDash val="dash"/>
                  <a:miter lim="800000"/>
                </a:ln>
                <a:effectLst/>
              </p:spPr>
            </p:cxnSp>
            <p:cxnSp>
              <p:nvCxnSpPr>
                <p:cNvPr id="479" name="直接连接符 478"/>
                <p:cNvCxnSpPr/>
                <p:nvPr>
                  <p:custDataLst>
                    <p:tags r:id="rId136"/>
                  </p:custDataLst>
                </p:nvPr>
              </p:nvCxnSpPr>
              <p:spPr>
                <a:xfrm>
                  <a:off x="2762" y="4800"/>
                  <a:ext cx="238" cy="1440"/>
                </a:xfrm>
                <a:prstGeom prst="line">
                  <a:avLst/>
                </a:prstGeom>
                <a:noFill/>
                <a:ln w="12700" cap="flat" cmpd="sng" algn="ctr">
                  <a:solidFill>
                    <a:sysClr val="window" lastClr="FFFFFF">
                      <a:lumMod val="65000"/>
                    </a:sysClr>
                  </a:solidFill>
                  <a:prstDash val="dash"/>
                  <a:miter lim="800000"/>
                </a:ln>
                <a:effectLst/>
              </p:spPr>
            </p:cxnSp>
            <p:cxnSp>
              <p:nvCxnSpPr>
                <p:cNvPr id="480" name="直接连接符 479"/>
                <p:cNvCxnSpPr/>
                <p:nvPr>
                  <p:custDataLst>
                    <p:tags r:id="rId137"/>
                  </p:custDataLst>
                </p:nvPr>
              </p:nvCxnSpPr>
              <p:spPr>
                <a:xfrm>
                  <a:off x="2762" y="4800"/>
                  <a:ext cx="2158" cy="0"/>
                </a:xfrm>
                <a:prstGeom prst="line">
                  <a:avLst/>
                </a:prstGeom>
                <a:noFill/>
                <a:ln w="12700" cap="flat" cmpd="sng" algn="ctr">
                  <a:solidFill>
                    <a:sysClr val="window" lastClr="FFFFFF">
                      <a:lumMod val="65000"/>
                    </a:sysClr>
                  </a:solidFill>
                  <a:prstDash val="dash"/>
                  <a:miter lim="800000"/>
                </a:ln>
                <a:effectLst/>
              </p:spPr>
            </p:cxnSp>
          </p:grpSp>
          <p:grpSp>
            <p:nvGrpSpPr>
              <p:cNvPr id="481" name="组合 480"/>
              <p:cNvGrpSpPr/>
              <p:nvPr/>
            </p:nvGrpSpPr>
            <p:grpSpPr>
              <a:xfrm rot="0">
                <a:off x="15545" y="2484"/>
                <a:ext cx="2005" cy="1865"/>
                <a:chOff x="5520" y="2423"/>
                <a:chExt cx="4592" cy="4270"/>
              </a:xfrm>
            </p:grpSpPr>
            <p:sp>
              <p:nvSpPr>
                <p:cNvPr id="482" name="椭圆 481"/>
                <p:cNvSpPr/>
                <p:nvPr>
                  <p:custDataLst>
                    <p:tags r:id="rId138"/>
                  </p:custDataLst>
                </p:nvPr>
              </p:nvSpPr>
              <p:spPr>
                <a:xfrm rot="20820000">
                  <a:off x="6157" y="4993"/>
                  <a:ext cx="1701" cy="1701"/>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5B9BD5"/>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3" name="椭圆 482"/>
                <p:cNvSpPr/>
                <p:nvPr>
                  <p:custDataLst>
                    <p:tags r:id="rId139"/>
                  </p:custDataLst>
                </p:nvPr>
              </p:nvSpPr>
              <p:spPr>
                <a:xfrm rot="20820000">
                  <a:off x="5791" y="2473"/>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4" name="椭圆 483"/>
                <p:cNvSpPr/>
                <p:nvPr>
                  <p:custDataLst>
                    <p:tags r:id="rId140"/>
                  </p:custDataLst>
                </p:nvPr>
              </p:nvSpPr>
              <p:spPr>
                <a:xfrm rot="1620000">
                  <a:off x="7462" y="291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5" name="椭圆 484"/>
                <p:cNvSpPr/>
                <p:nvPr>
                  <p:custDataLst>
                    <p:tags r:id="rId141"/>
                  </p:custDataLst>
                </p:nvPr>
              </p:nvSpPr>
              <p:spPr>
                <a:xfrm rot="20820000">
                  <a:off x="6609" y="5444"/>
                  <a:ext cx="797" cy="799"/>
                </a:xfrm>
                <a:prstGeom prst="ellipse">
                  <a:avLst/>
                </a:prstGeom>
                <a:pattFill prst="pct80">
                  <a:fgClr>
                    <a:srgbClr val="E54C5E">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6" name="椭圆 485"/>
                <p:cNvSpPr/>
                <p:nvPr>
                  <p:custDataLst>
                    <p:tags r:id="rId142"/>
                  </p:custDataLst>
                </p:nvPr>
              </p:nvSpPr>
              <p:spPr>
                <a:xfrm rot="20820000">
                  <a:off x="8140"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87" name="直接连接符 486"/>
                <p:cNvCxnSpPr/>
                <p:nvPr>
                  <p:custDataLst>
                    <p:tags r:id="rId143"/>
                  </p:custDataLst>
                </p:nvPr>
              </p:nvCxnSpPr>
              <p:spPr>
                <a:xfrm>
                  <a:off x="7147" y="2524"/>
                  <a:ext cx="293" cy="2326"/>
                </a:xfrm>
                <a:prstGeom prst="line">
                  <a:avLst/>
                </a:prstGeom>
                <a:noFill/>
                <a:ln w="12700" cap="flat" cmpd="sng" algn="ctr">
                  <a:solidFill>
                    <a:sysClr val="window" lastClr="FFFFFF">
                      <a:lumMod val="65000"/>
                    </a:sysClr>
                  </a:solidFill>
                  <a:prstDash val="dash"/>
                  <a:miter lim="800000"/>
                </a:ln>
                <a:effectLst/>
              </p:spPr>
            </p:cxnSp>
            <p:cxnSp>
              <p:nvCxnSpPr>
                <p:cNvPr id="488" name="直接连接符 487"/>
                <p:cNvCxnSpPr/>
                <p:nvPr>
                  <p:custDataLst>
                    <p:tags r:id="rId144"/>
                  </p:custDataLst>
                </p:nvPr>
              </p:nvCxnSpPr>
              <p:spPr>
                <a:xfrm flipH="1">
                  <a:off x="5520" y="4850"/>
                  <a:ext cx="1920" cy="310"/>
                </a:xfrm>
                <a:prstGeom prst="line">
                  <a:avLst/>
                </a:prstGeom>
                <a:noFill/>
                <a:ln w="12700" cap="flat" cmpd="sng" algn="ctr">
                  <a:solidFill>
                    <a:sysClr val="window" lastClr="FFFFFF">
                      <a:lumMod val="65000"/>
                    </a:sysClr>
                  </a:solidFill>
                  <a:prstDash val="dash"/>
                  <a:miter lim="800000"/>
                </a:ln>
                <a:effectLst/>
              </p:spPr>
            </p:cxnSp>
            <p:cxnSp>
              <p:nvCxnSpPr>
                <p:cNvPr id="489" name="直接连接符 488"/>
                <p:cNvCxnSpPr/>
                <p:nvPr>
                  <p:custDataLst>
                    <p:tags r:id="rId145"/>
                  </p:custDataLst>
                </p:nvPr>
              </p:nvCxnSpPr>
              <p:spPr>
                <a:xfrm>
                  <a:off x="7442" y="4850"/>
                  <a:ext cx="1078" cy="1630"/>
                </a:xfrm>
                <a:prstGeom prst="line">
                  <a:avLst/>
                </a:prstGeom>
                <a:noFill/>
                <a:ln w="12700" cap="flat" cmpd="sng" algn="ctr">
                  <a:solidFill>
                    <a:sysClr val="window" lastClr="FFFFFF">
                      <a:lumMod val="65000"/>
                    </a:sysClr>
                  </a:solidFill>
                  <a:prstDash val="dash"/>
                  <a:miter lim="800000"/>
                </a:ln>
                <a:effectLst/>
              </p:spPr>
            </p:cxnSp>
            <p:cxnSp>
              <p:nvCxnSpPr>
                <p:cNvPr id="490" name="直接连接符 489"/>
                <p:cNvCxnSpPr/>
                <p:nvPr>
                  <p:custDataLst>
                    <p:tags r:id="rId146"/>
                  </p:custDataLst>
                </p:nvPr>
              </p:nvCxnSpPr>
              <p:spPr>
                <a:xfrm flipV="1">
                  <a:off x="7442" y="4560"/>
                  <a:ext cx="2518" cy="290"/>
                </a:xfrm>
                <a:prstGeom prst="line">
                  <a:avLst/>
                </a:prstGeom>
                <a:noFill/>
                <a:ln w="12700" cap="flat" cmpd="sng" algn="ctr">
                  <a:solidFill>
                    <a:sysClr val="window" lastClr="FFFFFF">
                      <a:lumMod val="65000"/>
                    </a:sysClr>
                  </a:solidFill>
                  <a:prstDash val="dash"/>
                  <a:miter lim="800000"/>
                </a:ln>
                <a:effectLst/>
              </p:spPr>
            </p:cxnSp>
            <p:sp>
              <p:nvSpPr>
                <p:cNvPr id="491" name="椭圆 490"/>
                <p:cNvSpPr/>
                <p:nvPr>
                  <p:custDataLst>
                    <p:tags r:id="rId147"/>
                  </p:custDataLst>
                </p:nvPr>
              </p:nvSpPr>
              <p:spPr>
                <a:xfrm rot="20820000">
                  <a:off x="5749" y="2423"/>
                  <a:ext cx="1394" cy="2504"/>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9ABDE4"/>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2" name="椭圆 491"/>
                <p:cNvSpPr/>
                <p:nvPr>
                  <p:custDataLst>
                    <p:tags r:id="rId148"/>
                  </p:custDataLst>
                </p:nvPr>
              </p:nvSpPr>
              <p:spPr>
                <a:xfrm rot="1620000">
                  <a:off x="7427" y="2779"/>
                  <a:ext cx="2087" cy="18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FFEED6"/>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3" name="椭圆 492"/>
                <p:cNvSpPr/>
                <p:nvPr>
                  <p:custDataLst>
                    <p:tags r:id="rId149"/>
                  </p:custDataLst>
                </p:nvPr>
              </p:nvSpPr>
              <p:spPr>
                <a:xfrm rot="20820000">
                  <a:off x="8082" y="4775"/>
                  <a:ext cx="2030" cy="14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EE822F">
                            <a:lumMod val="60000"/>
                            <a:lumOff val="40000"/>
                          </a:srgbClr>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grpSp>
          <p:sp>
            <p:nvSpPr>
              <p:cNvPr id="495" name="文本框 494"/>
              <p:cNvSpPr txBox="1"/>
              <p:nvPr>
                <p:custDataLst>
                  <p:tags r:id="rId150"/>
                </p:custDataLst>
              </p:nvPr>
            </p:nvSpPr>
            <p:spPr>
              <a:xfrm>
                <a:off x="12926" y="2811"/>
                <a:ext cx="2788" cy="418"/>
              </a:xfrm>
              <a:prstGeom prst="rect">
                <a:avLst/>
              </a:prstGeom>
              <a:noFill/>
            </p:spPr>
            <p:txBody>
              <a:bodyPr wrap="square" rtlCol="0" anchor="t">
                <a:noAutofit/>
              </a:bodyPr>
              <a:p>
                <a:pPr algn="ctr"/>
                <a:r>
                  <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rPr>
                  <a:t>利用全局分布特征扩展</a:t>
                </a:r>
                <a:endPar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endParaRPr>
              </a:p>
            </p:txBody>
          </p:sp>
        </p:grpSp>
        <p:sp>
          <p:nvSpPr>
            <p:cNvPr id="496" name="右箭头 495"/>
            <p:cNvSpPr/>
            <p:nvPr>
              <p:custDataLst>
                <p:tags r:id="rId151"/>
              </p:custDataLst>
            </p:nvPr>
          </p:nvSpPr>
          <p:spPr>
            <a:xfrm>
              <a:off x="6698" y="4878"/>
              <a:ext cx="1626" cy="401"/>
            </a:xfrm>
            <a:prstGeom prst="rightArrow">
              <a:avLst/>
            </a:prstGeom>
            <a:solidFill>
              <a:sysClr val="window" lastClr="FFFFFF">
                <a:lumMod val="85000"/>
              </a:sysClr>
            </a:solidFill>
            <a:ln w="12700" cap="flat" cmpd="sng" algn="ctr">
              <a:solidFill>
                <a:sysClr val="window" lastClr="FFFFFF">
                  <a:lumMod val="7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7" name="文本框 496"/>
            <p:cNvSpPr txBox="1"/>
            <p:nvPr>
              <p:custDataLst>
                <p:tags r:id="rId152"/>
              </p:custDataLst>
            </p:nvPr>
          </p:nvSpPr>
          <p:spPr>
            <a:xfrm>
              <a:off x="13988" y="9120"/>
              <a:ext cx="1520" cy="666"/>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加权预测</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98" name="文本框 497"/>
            <p:cNvSpPr txBox="1"/>
            <p:nvPr>
              <p:custDataLst>
                <p:tags r:id="rId153"/>
              </p:custDataLst>
            </p:nvPr>
          </p:nvSpPr>
          <p:spPr>
            <a:xfrm>
              <a:off x="10187" y="8906"/>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损失</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nvGrpSpPr>
            <p:cNvPr id="499" name="组合 498"/>
            <p:cNvGrpSpPr/>
            <p:nvPr/>
          </p:nvGrpSpPr>
          <p:grpSpPr>
            <a:xfrm rot="0">
              <a:off x="2033" y="9601"/>
              <a:ext cx="2764" cy="391"/>
              <a:chOff x="11297" y="5072"/>
              <a:chExt cx="3445" cy="488"/>
            </a:xfrm>
          </p:grpSpPr>
          <p:sp>
            <p:nvSpPr>
              <p:cNvPr id="500" name="圆角矩形 499"/>
              <p:cNvSpPr/>
              <p:nvPr>
                <p:custDataLst>
                  <p:tags r:id="rId154"/>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501" name="文本框 500"/>
              <p:cNvSpPr txBox="1"/>
              <p:nvPr>
                <p:custDataLst>
                  <p:tags r:id="rId155"/>
                </p:custDataLst>
              </p:nvPr>
            </p:nvSpPr>
            <p:spPr>
              <a:xfrm>
                <a:off x="11297" y="5072"/>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微软雅黑" panose="020B0503020204020204" pitchFamily="34" charset="-122"/>
                  </a:rPr>
                  <a:t>本地</a:t>
                </a:r>
                <a:r>
                  <a:rPr lang="en-US" altLang="zh-CN" sz="9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cs typeface="微软雅黑" panose="020B0503020204020204" pitchFamily="34" charset="-122"/>
                  </a:rPr>
                  <a:t>全局平衡模块</a:t>
                </a:r>
                <a:endParaRPr lang="zh-CN" altLang="en-US" sz="9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5" name="文本框 4"/>
          <p:cNvSpPr txBox="1"/>
          <p:nvPr/>
        </p:nvSpPr>
        <p:spPr>
          <a:xfrm>
            <a:off x="340995" y="4797425"/>
            <a:ext cx="8689975" cy="829945"/>
          </a:xfrm>
          <a:prstGeom prst="rect">
            <a:avLst/>
          </a:prstGeom>
          <a:noFill/>
        </p:spPr>
        <p:txBody>
          <a:bodyPr wrap="square">
            <a:spAutoFit/>
          </a:bodyPr>
          <a:lstStyle/>
          <a:p>
            <a:pPr marL="0" indent="457200" algn="just">
              <a:buFont typeface="+mj-lt"/>
              <a:buNone/>
            </a:pPr>
            <a:r>
              <a:rPr lang="zh-CN" sz="1600" dirty="0">
                <a:latin typeface="微软雅黑" panose="020B0503020204020204" pitchFamily="34" charset="-122"/>
                <a:ea typeface="微软雅黑" panose="020B0503020204020204" pitchFamily="34" charset="-122"/>
              </a:rPr>
              <a:t>使用公式</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计算经过尾部再生成模块后的模型参数。这一算法通过对不同机构的数据中，长尾效应的程度的不同，融合不同权重的全局模型信息。通过全局模型的引入，缓解本地更新中，对于长尾类别的欠学习，实现全局知识的针对性聚合。</a:t>
            </a:r>
            <a:endParaRPr lang="zh-CN" altLang="en-US" sz="1600" dirty="0">
              <a:latin typeface="微软雅黑" panose="020B0503020204020204" pitchFamily="34" charset="-122"/>
              <a:ea typeface="微软雅黑" panose="020B0503020204020204" pitchFamily="34" charset="-122"/>
            </a:endParaRPr>
          </a:p>
        </p:txBody>
      </p:sp>
      <p:sp>
        <p:nvSpPr>
          <p:cNvPr id="36" name="矩形 35"/>
          <p:cNvSpPr/>
          <p:nvPr>
            <p:custDataLst>
              <p:tags r:id="rId156"/>
            </p:custDataLst>
          </p:nvPr>
        </p:nvSpPr>
        <p:spPr>
          <a:xfrm>
            <a:off x="5174615" y="2371090"/>
            <a:ext cx="3410585" cy="1635760"/>
          </a:xfrm>
          <a:prstGeom prst="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10"/>
          </a:p>
        </p:txBody>
      </p:sp>
      <p:pic>
        <p:nvPicPr>
          <p:cNvPr id="2" name="图片 1"/>
          <p:cNvPicPr>
            <a:picLocks noChangeAspect="1"/>
          </p:cNvPicPr>
          <p:nvPr>
            <p:custDataLst>
              <p:tags r:id="rId157"/>
            </p:custDataLst>
          </p:nvPr>
        </p:nvPicPr>
        <p:blipFill>
          <a:blip r:embed="rId158"/>
          <a:srcRect l="8597" t="13696" r="27565" b="1304"/>
          <a:stretch>
            <a:fillRect/>
          </a:stretch>
        </p:blipFill>
        <p:spPr>
          <a:xfrm>
            <a:off x="2406650" y="5706110"/>
            <a:ext cx="3046095" cy="456565"/>
          </a:xfrm>
          <a:prstGeom prst="rect">
            <a:avLst/>
          </a:prstGeom>
        </p:spPr>
      </p:pic>
      <p:sp>
        <p:nvSpPr>
          <p:cNvPr id="504" name="文本框 503"/>
          <p:cNvSpPr txBox="1"/>
          <p:nvPr/>
        </p:nvSpPr>
        <p:spPr>
          <a:xfrm>
            <a:off x="5652135" y="5733415"/>
            <a:ext cx="3048000" cy="398780"/>
          </a:xfrm>
          <a:prstGeom prst="rect">
            <a:avLst/>
          </a:prstGeom>
          <a:noFill/>
        </p:spPr>
        <p:txBody>
          <a:bodyPr wrap="square" rtlCol="0">
            <a:spAutoFit/>
          </a:bodyPr>
          <a:p>
            <a:r>
              <a:rPr lang="zh-CN" altLang="en-US"/>
              <a:t>（</a:t>
            </a:r>
            <a:r>
              <a:rPr lang="en-US" altLang="zh-CN"/>
              <a:t>6</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205850" y="33329"/>
            <a:ext cx="8064500" cy="633412"/>
          </a:xfrm>
          <a:prstGeom prst="rect">
            <a:avLst/>
          </a:prstGeom>
          <a:noFill/>
          <a:ln>
            <a:noFill/>
          </a:ln>
        </p:spPr>
        <p:txBody>
          <a:bodyPr vert="horz" wrap="square" lIns="78270" tIns="39135" rIns="78270" bIns="39135" numCol="1" anchor="ctr" anchorCtr="0" compatLnSpc="1"/>
          <a:lst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a:lstStyle>
          <a:p>
            <a:r>
              <a:rPr lang="zh-CN" altLang="en-US" dirty="0">
                <a:sym typeface="+mn-ea"/>
              </a:rPr>
              <a:t>关键模块</a:t>
            </a:r>
            <a:r>
              <a:rPr lang="en-US" altLang="zh-CN" dirty="0">
                <a:sym typeface="+mn-ea"/>
              </a:rPr>
              <a:t>3</a:t>
            </a:r>
            <a:r>
              <a:rPr lang="zh-CN" altLang="en-US" dirty="0">
                <a:sym typeface="+mn-ea"/>
              </a:rPr>
              <a:t>：本质特征挖掘模块</a:t>
            </a:r>
            <a:endParaRPr lang="zh-CN" altLang="en-US" dirty="0"/>
          </a:p>
        </p:txBody>
      </p:sp>
      <p:grpSp>
        <p:nvGrpSpPr>
          <p:cNvPr id="502" name="组合 501"/>
          <p:cNvGrpSpPr/>
          <p:nvPr/>
        </p:nvGrpSpPr>
        <p:grpSpPr>
          <a:xfrm>
            <a:off x="612140" y="619125"/>
            <a:ext cx="7930670" cy="4015105"/>
            <a:chOff x="1666" y="1311"/>
            <a:chExt cx="14852" cy="8780"/>
          </a:xfrm>
        </p:grpSpPr>
        <p:sp>
          <p:nvSpPr>
            <p:cNvPr id="335" name="矩形: 圆角 194"/>
            <p:cNvSpPr/>
            <p:nvPr>
              <p:custDataLst>
                <p:tags r:id="rId1"/>
              </p:custDataLst>
            </p:nvPr>
          </p:nvSpPr>
          <p:spPr>
            <a:xfrm>
              <a:off x="1883" y="8385"/>
              <a:ext cx="14526" cy="1694"/>
            </a:xfrm>
            <a:prstGeom prst="roundRect">
              <a:avLst>
                <a:gd name="adj" fmla="val 6046"/>
              </a:avLst>
            </a:prstGeom>
            <a:solidFill>
              <a:srgbClr val="FAF8F2"/>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6" name="矩形: 圆角 194"/>
            <p:cNvSpPr/>
            <p:nvPr>
              <p:custDataLst>
                <p:tags r:id="rId2"/>
              </p:custDataLst>
            </p:nvPr>
          </p:nvSpPr>
          <p:spPr>
            <a:xfrm>
              <a:off x="1883" y="1861"/>
              <a:ext cx="8217" cy="1736"/>
            </a:xfrm>
            <a:prstGeom prst="roundRect">
              <a:avLst>
                <a:gd name="adj" fmla="val 8045"/>
              </a:avLst>
            </a:prstGeom>
            <a:solidFill>
              <a:srgbClr val="FBF9F7"/>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7" name="直角三角形 336"/>
            <p:cNvSpPr/>
            <p:nvPr>
              <p:custDataLst>
                <p:tags r:id="rId3"/>
              </p:custDataLst>
            </p:nvPr>
          </p:nvSpPr>
          <p:spPr>
            <a:xfrm>
              <a:off x="6858" y="3274"/>
              <a:ext cx="1609" cy="501"/>
            </a:xfrm>
            <a:prstGeom prst="rtTriangle">
              <a:avLst/>
            </a:prstGeom>
            <a:noFill/>
            <a:ln w="12700" cap="flat" cmpd="sng" algn="ctr">
              <a:solidFill>
                <a:srgbClr val="A7B3CC"/>
              </a:solidFill>
              <a:prstDash val="dash"/>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38" name="矩形: 圆角 194"/>
            <p:cNvSpPr/>
            <p:nvPr>
              <p:custDataLst>
                <p:tags r:id="rId4"/>
              </p:custDataLst>
            </p:nvPr>
          </p:nvSpPr>
          <p:spPr>
            <a:xfrm>
              <a:off x="1883" y="3755"/>
              <a:ext cx="8217" cy="4557"/>
            </a:xfrm>
            <a:prstGeom prst="roundRect">
              <a:avLst>
                <a:gd name="adj" fmla="val 6046"/>
              </a:avLst>
            </a:prstGeom>
            <a:solidFill>
              <a:srgbClr val="FAF8F2"/>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9" name="矩形: 圆角 194"/>
            <p:cNvSpPr/>
            <p:nvPr>
              <p:custDataLst>
                <p:tags r:id="rId5"/>
              </p:custDataLst>
            </p:nvPr>
          </p:nvSpPr>
          <p:spPr>
            <a:xfrm>
              <a:off x="10253" y="5403"/>
              <a:ext cx="6151" cy="2910"/>
            </a:xfrm>
            <a:prstGeom prst="roundRect">
              <a:avLst>
                <a:gd name="adj" fmla="val 8045"/>
              </a:avLst>
            </a:prstGeom>
            <a:solidFill>
              <a:srgbClr val="F8FAF6"/>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40" name="矩形: 圆角 194"/>
            <p:cNvSpPr/>
            <p:nvPr>
              <p:custDataLst>
                <p:tags r:id="rId6"/>
              </p:custDataLst>
            </p:nvPr>
          </p:nvSpPr>
          <p:spPr>
            <a:xfrm>
              <a:off x="10266" y="1861"/>
              <a:ext cx="6151" cy="3441"/>
            </a:xfrm>
            <a:prstGeom prst="roundRect">
              <a:avLst>
                <a:gd name="adj" fmla="val 8045"/>
              </a:avLst>
            </a:prstGeom>
            <a:solidFill>
              <a:srgbClr val="FAF7F6"/>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grpSp>
          <p:nvGrpSpPr>
            <p:cNvPr id="341" name="组合 340"/>
            <p:cNvGrpSpPr/>
            <p:nvPr/>
          </p:nvGrpSpPr>
          <p:grpSpPr>
            <a:xfrm rot="0">
              <a:off x="1700" y="2068"/>
              <a:ext cx="8606" cy="1404"/>
              <a:chOff x="497" y="7017"/>
              <a:chExt cx="10727" cy="1879"/>
            </a:xfrm>
          </p:grpSpPr>
          <p:pic>
            <p:nvPicPr>
              <p:cNvPr id="342" name="图片 341" descr="/Users/tanjieyi/Desktop/未标题-1.png未标题-1"/>
              <p:cNvPicPr>
                <a:picLocks noChangeAspect="1"/>
              </p:cNvPicPr>
              <p:nvPr>
                <p:custDataLst>
                  <p:tags r:id="rId7"/>
                </p:custDataLst>
              </p:nvPr>
            </p:nvPicPr>
            <p:blipFill rotWithShape="1">
              <a:blip r:embed="rId8">
                <a:duotone>
                  <a:srgbClr val="5B9BD5">
                    <a:shade val="45000"/>
                    <a:satMod val="135000"/>
                  </a:srgbClr>
                  <a:prstClr val="white"/>
                </a:duotone>
              </a:blip>
              <a:srcRect/>
              <a:stretch>
                <a:fillRect/>
              </a:stretch>
            </p:blipFill>
            <p:spPr>
              <a:xfrm>
                <a:off x="1695" y="7736"/>
                <a:ext cx="1081" cy="1160"/>
              </a:xfrm>
              <a:prstGeom prst="rect">
                <a:avLst/>
              </a:prstGeom>
            </p:spPr>
          </p:pic>
          <p:pic>
            <p:nvPicPr>
              <p:cNvPr id="343" name="图片 342" descr="/Users/tanjieyi/Desktop/未标题-1.png未标题-1"/>
              <p:cNvPicPr>
                <a:picLocks noChangeAspect="1"/>
              </p:cNvPicPr>
              <p:nvPr>
                <p:custDataLst>
                  <p:tags r:id="rId9"/>
                </p:custDataLst>
              </p:nvPr>
            </p:nvPicPr>
            <p:blipFill rotWithShape="1">
              <a:blip r:embed="rId8">
                <a:duotone>
                  <a:srgbClr val="5B9BD5">
                    <a:shade val="45000"/>
                    <a:satMod val="135000"/>
                  </a:srgbClr>
                  <a:prstClr val="white"/>
                </a:duotone>
              </a:blip>
              <a:srcRect/>
              <a:stretch>
                <a:fillRect/>
              </a:stretch>
            </p:blipFill>
            <p:spPr>
              <a:xfrm>
                <a:off x="5642" y="7736"/>
                <a:ext cx="1081" cy="1160"/>
              </a:xfrm>
              <a:prstGeom prst="rect">
                <a:avLst/>
              </a:prstGeom>
            </p:spPr>
          </p:pic>
          <p:pic>
            <p:nvPicPr>
              <p:cNvPr id="344" name="图片 343" descr="/Users/tanjieyi/Desktop/未标题-1.png未标题-1"/>
              <p:cNvPicPr>
                <a:picLocks noChangeAspect="1"/>
              </p:cNvPicPr>
              <p:nvPr>
                <p:custDataLst>
                  <p:tags r:id="rId10"/>
                </p:custDataLst>
              </p:nvPr>
            </p:nvPicPr>
            <p:blipFill rotWithShape="1">
              <a:blip r:embed="rId8">
                <a:duotone>
                  <a:srgbClr val="5B9BD5">
                    <a:shade val="45000"/>
                    <a:satMod val="135000"/>
                  </a:srgbClr>
                  <a:prstClr val="white"/>
                </a:duotone>
              </a:blip>
              <a:srcRect/>
              <a:stretch>
                <a:fillRect/>
              </a:stretch>
            </p:blipFill>
            <p:spPr>
              <a:xfrm>
                <a:off x="8937" y="7736"/>
                <a:ext cx="1081" cy="1160"/>
              </a:xfrm>
              <a:prstGeom prst="rect">
                <a:avLst/>
              </a:prstGeom>
            </p:spPr>
          </p:pic>
          <p:sp>
            <p:nvSpPr>
              <p:cNvPr id="345" name="文本框 344"/>
              <p:cNvSpPr txBox="1"/>
              <p:nvPr>
                <p:custDataLst>
                  <p:tags r:id="rId11"/>
                </p:custDataLst>
              </p:nvPr>
            </p:nvSpPr>
            <p:spPr>
              <a:xfrm>
                <a:off x="3387" y="7850"/>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6" name="文本框 345"/>
              <p:cNvSpPr txBox="1"/>
              <p:nvPr>
                <p:custDataLst>
                  <p:tags r:id="rId12"/>
                </p:custDataLst>
              </p:nvPr>
            </p:nvSpPr>
            <p:spPr>
              <a:xfrm>
                <a:off x="6870" y="7941"/>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7" name="文本框 346"/>
              <p:cNvSpPr txBox="1"/>
              <p:nvPr>
                <p:custDataLst>
                  <p:tags r:id="rId13"/>
                </p:custDataLst>
              </p:nvPr>
            </p:nvSpPr>
            <p:spPr>
              <a:xfrm>
                <a:off x="497"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1</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0" name="文本框 349"/>
              <p:cNvSpPr txBox="1"/>
              <p:nvPr>
                <p:custDataLst>
                  <p:tags r:id="rId14"/>
                </p:custDataLst>
              </p:nvPr>
            </p:nvSpPr>
            <p:spPr>
              <a:xfrm>
                <a:off x="4414"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m</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1" name="文本框 350"/>
              <p:cNvSpPr txBox="1"/>
              <p:nvPr>
                <p:custDataLst>
                  <p:tags r:id="rId15"/>
                </p:custDataLst>
              </p:nvPr>
            </p:nvSpPr>
            <p:spPr>
              <a:xfrm>
                <a:off x="7751"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n</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52" name="组合 351"/>
            <p:cNvGrpSpPr/>
            <p:nvPr/>
          </p:nvGrpSpPr>
          <p:grpSpPr>
            <a:xfrm rot="0">
              <a:off x="5289" y="6531"/>
              <a:ext cx="1261" cy="1138"/>
              <a:chOff x="11060" y="3643"/>
              <a:chExt cx="1083" cy="978"/>
            </a:xfrm>
          </p:grpSpPr>
          <p:sp>
            <p:nvSpPr>
              <p:cNvPr id="353" name="矩形 352"/>
              <p:cNvSpPr/>
              <p:nvPr>
                <p:custDataLst>
                  <p:tags r:id="rId16"/>
                </p:custDataLst>
              </p:nvPr>
            </p:nvSpPr>
            <p:spPr>
              <a:xfrm>
                <a:off x="11060" y="3643"/>
                <a:ext cx="600" cy="978"/>
              </a:xfrm>
              <a:prstGeom prst="rect">
                <a:avLst/>
              </a:prstGeom>
              <a:solidFill>
                <a:srgbClr val="BED7ED"/>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4" name="矩形 353"/>
              <p:cNvSpPr/>
              <p:nvPr>
                <p:custDataLst>
                  <p:tags r:id="rId17"/>
                </p:custDataLst>
              </p:nvPr>
            </p:nvSpPr>
            <p:spPr>
              <a:xfrm>
                <a:off x="11181" y="3643"/>
                <a:ext cx="600" cy="978"/>
              </a:xfrm>
              <a:prstGeom prst="rect">
                <a:avLst/>
              </a:prstGeom>
              <a:solidFill>
                <a:srgbClr val="E7F3FC"/>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5" name="矩形 354"/>
              <p:cNvSpPr/>
              <p:nvPr>
                <p:custDataLst>
                  <p:tags r:id="rId18"/>
                </p:custDataLst>
              </p:nvPr>
            </p:nvSpPr>
            <p:spPr>
              <a:xfrm>
                <a:off x="11302" y="3643"/>
                <a:ext cx="600" cy="978"/>
              </a:xfrm>
              <a:prstGeom prst="rect">
                <a:avLst/>
              </a:prstGeom>
              <a:solidFill>
                <a:srgbClr val="F4B180"/>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6" name="矩形 355"/>
              <p:cNvSpPr/>
              <p:nvPr>
                <p:custDataLst>
                  <p:tags r:id="rId19"/>
                </p:custDataLst>
              </p:nvPr>
            </p:nvSpPr>
            <p:spPr>
              <a:xfrm>
                <a:off x="11543" y="3643"/>
                <a:ext cx="600" cy="978"/>
              </a:xfrm>
              <a:prstGeom prst="rect">
                <a:avLst/>
              </a:prstGeom>
              <a:solidFill>
                <a:srgbClr val="FEE29F"/>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7" name="文本框 356"/>
              <p:cNvSpPr txBox="1"/>
              <p:nvPr>
                <p:custDataLst>
                  <p:tags r:id="rId20"/>
                </p:custDataLst>
              </p:nvPr>
            </p:nvSpPr>
            <p:spPr>
              <a:xfrm>
                <a:off x="11225" y="3984"/>
                <a:ext cx="601" cy="402"/>
              </a:xfrm>
              <a:prstGeom prst="rect">
                <a:avLst/>
              </a:prstGeom>
              <a:noFill/>
            </p:spPr>
            <p:txBody>
              <a:bodyPr wrap="square" rtlCol="0">
                <a:spAutoFit/>
              </a:bodyPr>
              <a:p>
                <a:pPr algn="ctr"/>
                <a:r>
                  <a:rPr lang="en-US" altLang="zh-CN" sz="800" b="1" dirty="0">
                    <a:latin typeface="微软雅黑" panose="020B0503020204020204" pitchFamily="34" charset="-122"/>
                    <a:ea typeface="微软雅黑" panose="020B0503020204020204" pitchFamily="34" charset="-122"/>
                    <a:cs typeface="Arial Bold" panose="020B0604020202090204" charset="0"/>
                  </a:rPr>
                  <a:t>···</a:t>
                </a:r>
                <a:endParaRPr lang="en-US" altLang="zh-CN" sz="800" b="1" dirty="0">
                  <a:latin typeface="微软雅黑" panose="020B0503020204020204" pitchFamily="34" charset="-122"/>
                  <a:ea typeface="微软雅黑" panose="020B0503020204020204" pitchFamily="34" charset="-122"/>
                  <a:cs typeface="Arial Bold" panose="020B0604020202090204" charset="0"/>
                </a:endParaRPr>
              </a:p>
            </p:txBody>
          </p:sp>
        </p:grpSp>
        <p:sp>
          <p:nvSpPr>
            <p:cNvPr id="358" name="圆角矩形 357"/>
            <p:cNvSpPr/>
            <p:nvPr>
              <p:custDataLst>
                <p:tags r:id="rId21"/>
              </p:custDataLst>
            </p:nvPr>
          </p:nvSpPr>
          <p:spPr>
            <a:xfrm>
              <a:off x="4086" y="5937"/>
              <a:ext cx="1683" cy="459"/>
            </a:xfrm>
            <a:prstGeom prst="roundRect">
              <a:avLst/>
            </a:prstGeom>
            <a:noFill/>
            <a:ln w="12700" cap="flat" cmpd="sng" algn="ctr">
              <a:solidFill>
                <a:sysClr val="window" lastClr="FFFFFF">
                  <a:lumMod val="8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59" name="文本框 358"/>
                <p:cNvSpPr txBox="1"/>
                <p:nvPr>
                  <p:custDataLst>
                    <p:tags r:id="rId22"/>
                  </p:custDataLst>
                </p:nvPr>
              </p:nvSpPr>
              <p:spPr>
                <a:xfrm>
                  <a:off x="3984" y="5969"/>
                  <a:ext cx="1910" cy="503"/>
                </a:xfrm>
                <a:prstGeom prst="rect">
                  <a:avLst/>
                </a:prstGeom>
                <a:noFill/>
                <a:ln>
                  <a:noFill/>
                </a:ln>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n>
                              <a:noFill/>
                            </a:ln>
                            <a:latin typeface="Cambria Math" panose="02040503050406030204" pitchFamily="18" charset="0"/>
                            <a:ea typeface="MS Mincho" charset="0"/>
                            <a:cs typeface="Cambria Math" panose="02040503050406030204" pitchFamily="18" charset="0"/>
                          </a:rPr>
                          <m:t>𝛿</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微软雅黑" panose="020B0503020204020204" pitchFamily="34" charset="-122"/>
                            <a:cs typeface="Cambria Math" panose="02040503050406030204" pitchFamily="18" charset="0"/>
                          </a:rPr>
                          <m:t>𝑁</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𝜇</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oMath>
                    </m:oMathPara>
                  </a14:m>
                  <a:endParaRPr lang="en-US" altLang="zh-CN" sz="900" i="1">
                    <a:ln>
                      <a:noFill/>
                    </a:ln>
                    <a:latin typeface="Cambria Math" panose="02040503050406030204" pitchFamily="18" charset="0"/>
                    <a:ea typeface="MS Mincho" charset="0"/>
                    <a:cs typeface="Cambria Math" panose="02040503050406030204" pitchFamily="18" charset="0"/>
                  </a:endParaRPr>
                </a:p>
              </p:txBody>
            </p:sp>
          </mc:Choice>
          <mc:Fallback>
            <p:sp>
              <p:nvSpPr>
                <p:cNvPr id="359" name="文本框 358"/>
                <p:cNvSpPr txBox="1">
                  <a:spLocks noRot="1" noChangeAspect="1" noMove="1" noResize="1" noEditPoints="1" noAdjustHandles="1" noChangeArrowheads="1" noChangeShapeType="1" noTextEdit="1"/>
                </p:cNvSpPr>
                <p:nvPr>
                  <p:custDataLst>
                    <p:tags r:id="rId23"/>
                  </p:custDataLst>
                </p:nvPr>
              </p:nvSpPr>
              <p:spPr>
                <a:xfrm>
                  <a:off x="3984" y="5969"/>
                  <a:ext cx="1910" cy="503"/>
                </a:xfrm>
                <a:prstGeom prst="rect">
                  <a:avLst/>
                </a:prstGeom>
                <a:blipFill rotWithShape="1">
                  <a:blip r:embed="rId24"/>
                </a:blipFill>
                <a:ln>
                  <a:noFill/>
                </a:ln>
              </p:spPr>
              <p:txBody>
                <a:bodyPr/>
                <a:lstStyle/>
                <a:p>
                  <a:r>
                    <a:rPr lang="zh-CN" altLang="en-US">
                      <a:noFill/>
                    </a:rPr>
                    <a:t> </a:t>
                  </a:r>
                </a:p>
              </p:txBody>
            </p:sp>
          </mc:Fallback>
        </mc:AlternateContent>
        <p:cxnSp>
          <p:nvCxnSpPr>
            <p:cNvPr id="360" name="直接箭头连接符 359"/>
            <p:cNvCxnSpPr/>
            <p:nvPr>
              <p:custDataLst>
                <p:tags r:id="rId25"/>
              </p:custDataLst>
            </p:nvPr>
          </p:nvCxnSpPr>
          <p:spPr>
            <a:xfrm>
              <a:off x="5027" y="7148"/>
              <a:ext cx="400" cy="0"/>
            </a:xfrm>
            <a:prstGeom prst="straightConnector1">
              <a:avLst/>
            </a:prstGeom>
            <a:noFill/>
            <a:ln w="19050" cap="flat" cmpd="sng" algn="ctr">
              <a:solidFill>
                <a:srgbClr val="797979"/>
              </a:solidFill>
              <a:prstDash val="solid"/>
              <a:miter lim="800000"/>
              <a:tailEnd type="triangle"/>
            </a:ln>
            <a:effectLst/>
          </p:spPr>
        </p:cxnSp>
        <p:cxnSp>
          <p:nvCxnSpPr>
            <p:cNvPr id="361" name="直接箭头连接符 360"/>
            <p:cNvCxnSpPr>
              <a:stCxn id="364" idx="0"/>
            </p:cNvCxnSpPr>
            <p:nvPr>
              <p:custDataLst>
                <p:tags r:id="rId26"/>
              </p:custDataLst>
            </p:nvPr>
          </p:nvCxnSpPr>
          <p:spPr>
            <a:xfrm flipH="1" flipV="1">
              <a:off x="6419" y="7141"/>
              <a:ext cx="668" cy="3"/>
            </a:xfrm>
            <a:prstGeom prst="straightConnector1">
              <a:avLst/>
            </a:prstGeom>
            <a:noFill/>
            <a:ln w="19050" cap="flat" cmpd="sng" algn="ctr">
              <a:solidFill>
                <a:srgbClr val="797979"/>
              </a:solidFill>
              <a:prstDash val="solid"/>
              <a:miter lim="800000"/>
              <a:headEnd type="triangle" w="med" len="med"/>
              <a:tailEnd type="none" w="med" len="med"/>
            </a:ln>
            <a:effectLst/>
          </p:spPr>
        </p:cxnSp>
        <p:sp>
          <p:nvSpPr>
            <p:cNvPr id="362" name="文本框 361"/>
            <p:cNvSpPr txBox="1"/>
            <p:nvPr>
              <p:custDataLst>
                <p:tags r:id="rId27"/>
              </p:custDataLst>
            </p:nvPr>
          </p:nvSpPr>
          <p:spPr>
            <a:xfrm rot="5400000">
              <a:off x="15448" y="3622"/>
              <a:ext cx="728" cy="516"/>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363" name="梯形 362"/>
            <p:cNvSpPr/>
            <p:nvPr>
              <p:custDataLst>
                <p:tags r:id="rId28"/>
              </p:custDataLst>
            </p:nvPr>
          </p:nvSpPr>
          <p:spPr>
            <a:xfrm rot="5400000">
              <a:off x="3707" y="6546"/>
              <a:ext cx="1403"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4" name="梯形 363"/>
            <p:cNvSpPr/>
            <p:nvPr>
              <p:custDataLst>
                <p:tags r:id="rId29"/>
              </p:custDataLst>
            </p:nvPr>
          </p:nvSpPr>
          <p:spPr>
            <a:xfrm rot="16200000" flipH="1">
              <a:off x="6983" y="6546"/>
              <a:ext cx="1403"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365" name="组合 364"/>
            <p:cNvGrpSpPr/>
            <p:nvPr/>
          </p:nvGrpSpPr>
          <p:grpSpPr>
            <a:xfrm rot="0">
              <a:off x="13885" y="2535"/>
              <a:ext cx="2237" cy="1004"/>
              <a:chOff x="9444" y="3778"/>
              <a:chExt cx="2179" cy="979"/>
            </a:xfrm>
          </p:grpSpPr>
          <p:grpSp>
            <p:nvGrpSpPr>
              <p:cNvPr id="366" name="组合 365"/>
              <p:cNvGrpSpPr/>
              <p:nvPr/>
            </p:nvGrpSpPr>
            <p:grpSpPr>
              <a:xfrm>
                <a:off x="9510" y="3902"/>
                <a:ext cx="1957" cy="785"/>
                <a:chOff x="10006" y="5888"/>
                <a:chExt cx="1957" cy="785"/>
              </a:xfrm>
            </p:grpSpPr>
            <p:sp>
              <p:nvSpPr>
                <p:cNvPr id="367" name="立方体 366"/>
                <p:cNvSpPr/>
                <p:nvPr>
                  <p:custDataLst>
                    <p:tags r:id="rId30"/>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8" name="立方体 367"/>
                <p:cNvSpPr/>
                <p:nvPr>
                  <p:custDataLst>
                    <p:tags r:id="rId31"/>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9" name="立方体 368"/>
                <p:cNvSpPr/>
                <p:nvPr>
                  <p:custDataLst>
                    <p:tags r:id="rId32"/>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70" name="文本框 369"/>
                <p:cNvSpPr txBox="1"/>
                <p:nvPr>
                  <p:custDataLst>
                    <p:tags r:id="rId33"/>
                  </p:custDataLst>
                </p:nvPr>
              </p:nvSpPr>
              <p:spPr>
                <a:xfrm>
                  <a:off x="10817" y="60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371" name="矩形: 圆角 141"/>
              <p:cNvSpPr/>
              <p:nvPr>
                <p:custDataLst>
                  <p:tags r:id="rId34"/>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372" name="直接箭头连接符 371"/>
            <p:cNvCxnSpPr/>
            <p:nvPr>
              <p:custDataLst>
                <p:tags r:id="rId35"/>
              </p:custDataLst>
            </p:nvPr>
          </p:nvCxnSpPr>
          <p:spPr>
            <a:xfrm flipV="1">
              <a:off x="13580" y="1637"/>
              <a:ext cx="0" cy="6687"/>
            </a:xfrm>
            <a:prstGeom prst="straightConnector1">
              <a:avLst/>
            </a:prstGeom>
            <a:noFill/>
            <a:ln w="28575" cap="flat" cmpd="sng" algn="ctr">
              <a:solidFill>
                <a:sysClr val="windowText" lastClr="000000">
                  <a:lumMod val="95000"/>
                  <a:lumOff val="5000"/>
                </a:sysClr>
              </a:solidFill>
              <a:prstDash val="lgDash"/>
              <a:miter lim="800000"/>
              <a:headEnd type="none"/>
              <a:tailEnd type="none"/>
            </a:ln>
            <a:effectLst/>
          </p:spPr>
        </p:cxnSp>
        <p:sp>
          <p:nvSpPr>
            <p:cNvPr id="373" name="矩形 372"/>
            <p:cNvSpPr/>
            <p:nvPr>
              <p:custDataLst>
                <p:tags r:id="rId36"/>
              </p:custDataLst>
            </p:nvPr>
          </p:nvSpPr>
          <p:spPr>
            <a:xfrm>
              <a:off x="1809" y="1643"/>
              <a:ext cx="14669" cy="8448"/>
            </a:xfrm>
            <a:prstGeom prst="rect">
              <a:avLst/>
            </a:prstGeom>
            <a:noFill/>
            <a:ln w="12700" cap="flat" cmpd="sng" algn="ctr">
              <a:solidFill>
                <a:sysClr val="windowText" lastClr="000000">
                  <a:lumMod val="95000"/>
                  <a:lumOff val="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74" name="文本框 373"/>
            <p:cNvSpPr txBox="1"/>
            <p:nvPr>
              <p:custDataLst>
                <p:tags r:id="rId37"/>
              </p:custDataLst>
            </p:nvPr>
          </p:nvSpPr>
          <p:spPr>
            <a:xfrm>
              <a:off x="13891" y="1316"/>
              <a:ext cx="2237" cy="671"/>
            </a:xfrm>
            <a:prstGeom prst="rect">
              <a:avLst/>
            </a:prstGeom>
            <a:solidFill>
              <a:sysClr val="window" lastClr="FFFFFF"/>
            </a:solidFill>
          </p:spPr>
          <p:txBody>
            <a:bodyPr wrap="square" rtlCol="0">
              <a:spAutoFit/>
            </a:bodyPr>
            <a:p>
              <a:pPr algn="ctr"/>
              <a:r>
                <a:rPr lang="zh-CN" altLang="en-US" sz="1400" b="1" dirty="0">
                  <a:latin typeface="微软雅黑" panose="020B0503020204020204" pitchFamily="34" charset="-122"/>
                  <a:ea typeface="微软雅黑" panose="020B0503020204020204" pitchFamily="34" charset="-122"/>
                  <a:cs typeface="Arial Light" charset="0"/>
                  <a:sym typeface="+mn-ea"/>
                </a:rPr>
                <a:t>服务器端</a:t>
              </a:r>
              <a:endParaRPr lang="zh-CN" altLang="en-US" sz="1400" b="1" dirty="0">
                <a:latin typeface="微软雅黑" panose="020B0503020204020204" pitchFamily="34" charset="-122"/>
                <a:ea typeface="微软雅黑" panose="020B0503020204020204" pitchFamily="34" charset="-122"/>
                <a:cs typeface="Arial Light" charset="0"/>
                <a:sym typeface="+mn-ea"/>
              </a:endParaRPr>
            </a:p>
          </p:txBody>
        </p:sp>
        <p:grpSp>
          <p:nvGrpSpPr>
            <p:cNvPr id="375" name="组合 374"/>
            <p:cNvGrpSpPr/>
            <p:nvPr/>
          </p:nvGrpSpPr>
          <p:grpSpPr>
            <a:xfrm rot="0">
              <a:off x="10389" y="1951"/>
              <a:ext cx="2763" cy="385"/>
              <a:chOff x="11306" y="5080"/>
              <a:chExt cx="3444" cy="480"/>
            </a:xfrm>
          </p:grpSpPr>
          <p:sp>
            <p:nvSpPr>
              <p:cNvPr id="376" name="圆角矩形 375"/>
              <p:cNvSpPr/>
              <p:nvPr>
                <p:custDataLst>
                  <p:tags r:id="rId38"/>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77" name="文本框 376"/>
              <p:cNvSpPr txBox="1"/>
              <p:nvPr>
                <p:custDataLst>
                  <p:tags r:id="rId39"/>
                </p:custDataLst>
              </p:nvPr>
            </p:nvSpPr>
            <p:spPr>
              <a:xfrm>
                <a:off x="11306" y="5080"/>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本质特征挖掘模块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grpSp>
          <p:nvGrpSpPr>
            <p:cNvPr id="378" name="组合 377"/>
            <p:cNvGrpSpPr/>
            <p:nvPr/>
          </p:nvGrpSpPr>
          <p:grpSpPr>
            <a:xfrm rot="0">
              <a:off x="1666" y="3934"/>
              <a:ext cx="3767" cy="502"/>
              <a:chOff x="276" y="4265"/>
              <a:chExt cx="4695" cy="627"/>
            </a:xfrm>
          </p:grpSpPr>
          <p:sp>
            <p:nvSpPr>
              <p:cNvPr id="379" name="圆角矩形 378"/>
              <p:cNvSpPr/>
              <p:nvPr>
                <p:custDataLst>
                  <p:tags r:id="rId40"/>
                </p:custDataLst>
              </p:nvPr>
            </p:nvSpPr>
            <p:spPr>
              <a:xfrm>
                <a:off x="753" y="4292"/>
                <a:ext cx="3743" cy="456"/>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80" name="文本框 379"/>
              <p:cNvSpPr txBox="1"/>
              <p:nvPr>
                <p:custDataLst>
                  <p:tags r:id="rId41"/>
                </p:custDataLst>
              </p:nvPr>
            </p:nvSpPr>
            <p:spPr>
              <a:xfrm>
                <a:off x="276" y="4265"/>
                <a:ext cx="4695" cy="627"/>
              </a:xfrm>
              <a:prstGeom prst="rect">
                <a:avLst/>
              </a:prstGeom>
              <a:noFill/>
            </p:spPr>
            <p:txBody>
              <a:bodyPr wrap="square" rtlCol="0">
                <a:sp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全局特征扩展模块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381" name="流程图: 或者 380"/>
            <p:cNvSpPr/>
            <p:nvPr>
              <p:custDataLst>
                <p:tags r:id="rId42"/>
              </p:custDataLst>
            </p:nvPr>
          </p:nvSpPr>
          <p:spPr>
            <a:xfrm>
              <a:off x="6558" y="7001"/>
              <a:ext cx="279" cy="279"/>
            </a:xfrm>
            <a:prstGeom prst="flowChartOr">
              <a:avLst/>
            </a:prstGeom>
            <a:solidFill>
              <a:sysClr val="window" lastClr="FFFFFF"/>
            </a:solidFill>
            <a:ln w="12700" cap="flat" cmpd="sng" algn="ctr">
              <a:solidFill>
                <a:srgbClr val="797979"/>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2" name="流程图: 或者 381"/>
            <p:cNvSpPr/>
            <p:nvPr>
              <p:custDataLst>
                <p:tags r:id="rId43"/>
              </p:custDataLst>
            </p:nvPr>
          </p:nvSpPr>
          <p:spPr>
            <a:xfrm flipV="1">
              <a:off x="13202" y="5574"/>
              <a:ext cx="279" cy="279"/>
            </a:xfrm>
            <a:prstGeom prst="flowChartOr">
              <a:avLst/>
            </a:prstGeom>
            <a:solidFill>
              <a:sysClr val="window" lastClr="FFFFFF"/>
            </a:solidFill>
            <a:ln w="12700" cap="flat" cmpd="sng" algn="ctr">
              <a:solidFill>
                <a:srgbClr val="797979"/>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83" name="文本框 382"/>
                <p:cNvSpPr txBox="1"/>
                <p:nvPr>
                  <p:custDataLst>
                    <p:tags r:id="rId44"/>
                  </p:custDataLst>
                </p:nvPr>
              </p:nvSpPr>
              <p:spPr>
                <a:xfrm>
                  <a:off x="11234" y="6095"/>
                  <a:ext cx="793"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𝛼</m:t>
                        </m:r>
                      </m:oMath>
                    </m:oMathPara>
                  </a14:m>
                  <a:endParaRPr lang="en-US" altLang="zh-CN" sz="900" i="1">
                    <a:latin typeface="Cambria Math" panose="02040503050406030204" pitchFamily="18" charset="0"/>
                    <a:ea typeface="MS Mincho" charset="0"/>
                    <a:cs typeface="Cambria Math" panose="02040503050406030204" pitchFamily="18" charset="0"/>
                  </a:endParaRPr>
                </a:p>
              </p:txBody>
            </p:sp>
          </mc:Choice>
          <mc:Fallback>
            <p:sp>
              <p:nvSpPr>
                <p:cNvPr id="383" name="文本框 382"/>
                <p:cNvSpPr txBox="1">
                  <a:spLocks noRot="1" noChangeAspect="1" noMove="1" noResize="1" noEditPoints="1" noAdjustHandles="1" noChangeArrowheads="1" noChangeShapeType="1" noTextEdit="1"/>
                </p:cNvSpPr>
                <p:nvPr>
                  <p:custDataLst>
                    <p:tags r:id="rId45"/>
                  </p:custDataLst>
                </p:nvPr>
              </p:nvSpPr>
              <p:spPr>
                <a:xfrm>
                  <a:off x="11234" y="6095"/>
                  <a:ext cx="793" cy="503"/>
                </a:xfrm>
                <a:prstGeom prst="rect">
                  <a:avLst/>
                </a:prstGeom>
                <a:blipFill rotWithShape="1">
                  <a:blip r:embed="rId4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4" name="文本框 383"/>
                <p:cNvSpPr txBox="1"/>
                <p:nvPr>
                  <p:custDataLst>
                    <p:tags r:id="rId47"/>
                  </p:custDataLst>
                </p:nvPr>
              </p:nvSpPr>
              <p:spPr>
                <a:xfrm>
                  <a:off x="14452" y="6119"/>
                  <a:ext cx="915" cy="503"/>
                </a:xfrm>
                <a:prstGeom prst="rect">
                  <a:avLst/>
                </a:prstGeom>
                <a:noFill/>
              </p:spPr>
              <p:txBody>
                <a:bodyPr wrap="square" rtlCol="0" anchor="t">
                  <a:spAutoFit/>
                </a:bodyPr>
                <a:p>
                  <a:pPr indent="0" algn="l" eaLnBrk="1" latinLnBrk="0" hangingPunct="1"/>
                  <a:r>
                    <a:rPr lang="en-US" altLang="zh-CN" sz="900">
                      <a:latin typeface="微软雅黑" panose="020B0503020204020204" pitchFamily="34" charset="-122"/>
                      <a:ea typeface="微软雅黑" panose="020B0503020204020204" pitchFamily="34" charset="-122"/>
                      <a:cs typeface="微软雅黑" panose="020B0503020204020204" pitchFamily="34" charset="-122"/>
                    </a:rPr>
                    <a:t>1-</a:t>
                  </a:r>
                  <a14:m>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 </m:t>
                      </m:r>
                      <m:r>
                        <a:rPr lang="en-US" altLang="zh-CN" sz="900" i="1">
                          <a:latin typeface="Cambria Math" panose="02040503050406030204" pitchFamily="18" charset="0"/>
                          <a:ea typeface="MS Mincho" charset="0"/>
                          <a:cs typeface="Cambria Math" panose="02040503050406030204" pitchFamily="18" charset="0"/>
                        </a:rPr>
                        <m:t>𝛼</m:t>
                      </m:r>
                    </m:oMath>
                  </a14:m>
                  <a:endParaRPr lang="en-US" altLang="zh-CN" sz="900" i="1">
                    <a:latin typeface="Cambria Math" panose="02040503050406030204" pitchFamily="18" charset="0"/>
                    <a:ea typeface="MS Mincho" charset="0"/>
                    <a:cs typeface="Cambria Math" panose="02040503050406030204" pitchFamily="18" charset="0"/>
                  </a:endParaRPr>
                </a:p>
              </p:txBody>
            </p:sp>
          </mc:Choice>
          <mc:Fallback>
            <p:sp>
              <p:nvSpPr>
                <p:cNvPr id="384" name="文本框 383"/>
                <p:cNvSpPr txBox="1">
                  <a:spLocks noRot="1" noChangeAspect="1" noMove="1" noResize="1" noEditPoints="1" noAdjustHandles="1" noChangeArrowheads="1" noChangeShapeType="1" noTextEdit="1"/>
                </p:cNvSpPr>
                <p:nvPr>
                  <p:custDataLst>
                    <p:tags r:id="rId48"/>
                  </p:custDataLst>
                </p:nvPr>
              </p:nvSpPr>
              <p:spPr>
                <a:xfrm>
                  <a:off x="14452" y="6119"/>
                  <a:ext cx="915" cy="503"/>
                </a:xfrm>
                <a:prstGeom prst="rect">
                  <a:avLst/>
                </a:prstGeom>
                <a:blipFill rotWithShape="1">
                  <a:blip r:embed="rId49"/>
                </a:blipFill>
              </p:spPr>
              <p:txBody>
                <a:bodyPr/>
                <a:lstStyle/>
                <a:p>
                  <a:r>
                    <a:rPr lang="zh-CN" altLang="en-US">
                      <a:noFill/>
                    </a:rPr>
                    <a:t> </a:t>
                  </a:r>
                </a:p>
              </p:txBody>
            </p:sp>
          </mc:Fallback>
        </mc:AlternateContent>
        <p:grpSp>
          <p:nvGrpSpPr>
            <p:cNvPr id="385" name="组合 384"/>
            <p:cNvGrpSpPr/>
            <p:nvPr/>
          </p:nvGrpSpPr>
          <p:grpSpPr>
            <a:xfrm rot="0">
              <a:off x="10576" y="6482"/>
              <a:ext cx="2715" cy="1595"/>
              <a:chOff x="11347" y="6009"/>
              <a:chExt cx="3384" cy="1988"/>
            </a:xfrm>
          </p:grpSpPr>
          <p:grpSp>
            <p:nvGrpSpPr>
              <p:cNvPr id="386" name="组合 385"/>
              <p:cNvGrpSpPr/>
              <p:nvPr/>
            </p:nvGrpSpPr>
            <p:grpSpPr>
              <a:xfrm rot="0">
                <a:off x="11347" y="6235"/>
                <a:ext cx="3384" cy="1762"/>
                <a:chOff x="13026" y="7057"/>
                <a:chExt cx="2452" cy="1214"/>
              </a:xfrm>
            </p:grpSpPr>
            <p:sp>
              <p:nvSpPr>
                <p:cNvPr id="387" name="梯形 386"/>
                <p:cNvSpPr/>
                <p:nvPr>
                  <p:custDataLst>
                    <p:tags r:id="rId50"/>
                  </p:custDataLst>
                </p:nvPr>
              </p:nvSpPr>
              <p:spPr>
                <a:xfrm rot="5400000">
                  <a:off x="13226" y="7272"/>
                  <a:ext cx="978" cy="834"/>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8" name="矩形: 圆角 178"/>
                <p:cNvSpPr/>
                <p:nvPr>
                  <p:custDataLst>
                    <p:tags r:id="rId51"/>
                  </p:custDataLst>
                </p:nvPr>
              </p:nvSpPr>
              <p:spPr>
                <a:xfrm>
                  <a:off x="13026" y="7057"/>
                  <a:ext cx="2453" cy="1214"/>
                </a:xfrm>
                <a:prstGeom prst="roundRect">
                  <a:avLst>
                    <a:gd name="adj" fmla="val 10613"/>
                  </a:avLst>
                </a:prstGeom>
                <a:noFill/>
                <a:ln w="19050" cap="flat" cmpd="sng" algn="ctr">
                  <a:solidFill>
                    <a:srgbClr val="D0CECE"/>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9" name="梯形 388"/>
                <p:cNvSpPr/>
                <p:nvPr>
                  <p:custDataLst>
                    <p:tags r:id="rId52"/>
                  </p:custDataLst>
                </p:nvPr>
              </p:nvSpPr>
              <p:spPr>
                <a:xfrm rot="16200000" flipH="1">
                  <a:off x="14264" y="7272"/>
                  <a:ext cx="978" cy="834"/>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sp>
            <p:nvSpPr>
              <p:cNvPr id="390" name="文本框 389"/>
              <p:cNvSpPr txBox="1"/>
              <p:nvPr>
                <p:custDataLst>
                  <p:tags r:id="rId53"/>
                </p:custDataLst>
              </p:nvPr>
            </p:nvSpPr>
            <p:spPr>
              <a:xfrm>
                <a:off x="12070" y="6009"/>
                <a:ext cx="1918" cy="583"/>
              </a:xfrm>
              <a:prstGeom prst="rect">
                <a:avLst/>
              </a:prstGeom>
              <a:solidFill>
                <a:sysClr val="window" lastClr="FFFFFF"/>
              </a:solidFill>
            </p:spPr>
            <p:txBody>
              <a:bodyPr wrap="square" rtlCol="0">
                <a:spAutoFit/>
              </a:bodyPr>
              <a:p>
                <a:pPr algn="ctr"/>
                <a:r>
                  <a:rPr lang="zh-CN" altLang="en-US" sz="800" dirty="0">
                    <a:latin typeface="微软雅黑" panose="020B0503020204020204" pitchFamily="34" charset="-122"/>
                    <a:ea typeface="微软雅黑" panose="020B0503020204020204" pitchFamily="34" charset="-122"/>
                    <a:cs typeface="Arial Regular" panose="020B0604020202090204" charset="0"/>
                  </a:rPr>
                  <a:t>更新后模型</a:t>
                </a:r>
                <a:endParaRPr lang="zh-CN" altLang="en-US" sz="800" dirty="0">
                  <a:latin typeface="微软雅黑" panose="020B0503020204020204" pitchFamily="34" charset="-122"/>
                  <a:ea typeface="微软雅黑" panose="020B0503020204020204" pitchFamily="34" charset="-122"/>
                  <a:cs typeface="Arial Regular" panose="020B0604020202090204" charset="0"/>
                </a:endParaRPr>
              </a:p>
            </p:txBody>
          </p:sp>
        </p:grpSp>
        <p:grpSp>
          <p:nvGrpSpPr>
            <p:cNvPr id="391" name="组合 390"/>
            <p:cNvGrpSpPr/>
            <p:nvPr/>
          </p:nvGrpSpPr>
          <p:grpSpPr>
            <a:xfrm rot="0">
              <a:off x="13694" y="6701"/>
              <a:ext cx="2715" cy="1414"/>
              <a:chOff x="13026" y="7057"/>
              <a:chExt cx="2452" cy="1214"/>
            </a:xfrm>
          </p:grpSpPr>
          <p:sp>
            <p:nvSpPr>
              <p:cNvPr id="392" name="梯形 391"/>
              <p:cNvSpPr/>
              <p:nvPr>
                <p:custDataLst>
                  <p:tags r:id="rId54"/>
                </p:custDataLst>
              </p:nvPr>
            </p:nvSpPr>
            <p:spPr>
              <a:xfrm rot="5400000">
                <a:off x="13226" y="7272"/>
                <a:ext cx="978" cy="834"/>
              </a:xfrm>
              <a:prstGeom prst="trapezoid">
                <a:avLst/>
              </a:prstGeom>
              <a:noFill/>
              <a:ln w="1905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ysClr val="window" lastClr="FFFFFF">
                        <a:lumMod val="85000"/>
                      </a:sysClr>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93" name="矩形: 圆角 178"/>
              <p:cNvSpPr/>
              <p:nvPr>
                <p:custDataLst>
                  <p:tags r:id="rId55"/>
                </p:custDataLst>
              </p:nvPr>
            </p:nvSpPr>
            <p:spPr>
              <a:xfrm>
                <a:off x="13026" y="7057"/>
                <a:ext cx="2453" cy="1214"/>
              </a:xfrm>
              <a:prstGeom prst="roundRect">
                <a:avLst>
                  <a:gd name="adj" fmla="val 10613"/>
                </a:avLst>
              </a:prstGeom>
              <a:noFill/>
              <a:ln w="19050" cap="flat" cmpd="sng" algn="ctr">
                <a:solidFill>
                  <a:srgbClr val="D0CECE"/>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94" name="梯形 393"/>
              <p:cNvSpPr/>
              <p:nvPr>
                <p:custDataLst>
                  <p:tags r:id="rId56"/>
                </p:custDataLst>
              </p:nvPr>
            </p:nvSpPr>
            <p:spPr>
              <a:xfrm rot="16200000" flipH="1">
                <a:off x="14264" y="7272"/>
                <a:ext cx="978" cy="834"/>
              </a:xfrm>
              <a:prstGeom prst="trapezoid">
                <a:avLst/>
              </a:prstGeom>
              <a:noFill/>
              <a:ln w="1905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ysClr val="window" lastClr="FFFFFF">
                        <a:lumMod val="85000"/>
                      </a:sysClr>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grpSp>
          <p:nvGrpSpPr>
            <p:cNvPr id="395" name="组合 394"/>
            <p:cNvGrpSpPr/>
            <p:nvPr/>
          </p:nvGrpSpPr>
          <p:grpSpPr>
            <a:xfrm rot="0">
              <a:off x="10375" y="5463"/>
              <a:ext cx="2764" cy="420"/>
              <a:chOff x="11297" y="5036"/>
              <a:chExt cx="3445" cy="524"/>
            </a:xfrm>
          </p:grpSpPr>
          <p:sp>
            <p:nvSpPr>
              <p:cNvPr id="396" name="圆角矩形 395"/>
              <p:cNvSpPr/>
              <p:nvPr>
                <p:custDataLst>
                  <p:tags r:id="rId57"/>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97" name="文本框 396"/>
              <p:cNvSpPr txBox="1"/>
              <p:nvPr>
                <p:custDataLst>
                  <p:tags r:id="rId58"/>
                </p:custDataLst>
              </p:nvPr>
            </p:nvSpPr>
            <p:spPr>
              <a:xfrm>
                <a:off x="11297" y="5036"/>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尾部再生模块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398" name="文本框 397"/>
            <p:cNvSpPr txBox="1"/>
            <p:nvPr>
              <p:custDataLst>
                <p:tags r:id="rId59"/>
              </p:custDataLst>
            </p:nvPr>
          </p:nvSpPr>
          <p:spPr>
            <a:xfrm>
              <a:off x="3680" y="7776"/>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编码器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399" name="文本框 398"/>
            <p:cNvSpPr txBox="1"/>
            <p:nvPr>
              <p:custDataLst>
                <p:tags r:id="rId60"/>
              </p:custDataLst>
            </p:nvPr>
          </p:nvSpPr>
          <p:spPr>
            <a:xfrm>
              <a:off x="7125" y="7801"/>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解码器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00" name="文本框 399"/>
            <p:cNvSpPr txBox="1"/>
            <p:nvPr>
              <p:custDataLst>
                <p:tags r:id="rId61"/>
              </p:custDataLst>
            </p:nvPr>
          </p:nvSpPr>
          <p:spPr>
            <a:xfrm>
              <a:off x="5057" y="7776"/>
              <a:ext cx="1631"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特征图</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01" name="文本框 400"/>
            <p:cNvSpPr txBox="1"/>
            <p:nvPr>
              <p:custDataLst>
                <p:tags r:id="rId62"/>
              </p:custDataLst>
            </p:nvPr>
          </p:nvSpPr>
          <p:spPr>
            <a:xfrm>
              <a:off x="14417" y="6506"/>
              <a:ext cx="1539" cy="468"/>
            </a:xfrm>
            <a:prstGeom prst="rect">
              <a:avLst/>
            </a:prstGeom>
            <a:solidFill>
              <a:sysClr val="window" lastClr="FFFFFF"/>
            </a:solidFill>
          </p:spPr>
          <p:txBody>
            <a:bodyPr wrap="square" rtlCol="0">
              <a:spAutoFit/>
            </a:bodyPr>
            <a:p>
              <a:pPr algn="ctr"/>
              <a:r>
                <a:rPr lang="zh-CN" altLang="en-US" sz="800" dirty="0">
                  <a:latin typeface="微软雅黑" panose="020B0503020204020204" pitchFamily="34" charset="-122"/>
                  <a:ea typeface="微软雅黑" panose="020B0503020204020204" pitchFamily="34" charset="-122"/>
                  <a:cs typeface="Arial Regular" panose="020B0604020202090204" charset="0"/>
                </a:rPr>
                <a:t>全局模型</a:t>
              </a:r>
              <a:endParaRPr lang="zh-CN" altLang="en-US" sz="800" dirty="0">
                <a:latin typeface="微软雅黑" panose="020B0503020204020204" pitchFamily="34" charset="-122"/>
                <a:ea typeface="微软雅黑" panose="020B0503020204020204" pitchFamily="34" charset="-122"/>
                <a:cs typeface="Arial Regular" panose="020B0604020202090204" charset="0"/>
              </a:endParaRPr>
            </a:p>
          </p:txBody>
        </p:sp>
        <p:sp>
          <p:nvSpPr>
            <p:cNvPr id="402" name="箭头: 上 84"/>
            <p:cNvSpPr/>
            <p:nvPr>
              <p:custDataLst>
                <p:tags r:id="rId63"/>
              </p:custDataLst>
            </p:nvPr>
          </p:nvSpPr>
          <p:spPr>
            <a:xfrm rot="5400000">
              <a:off x="9424" y="6275"/>
              <a:ext cx="349" cy="2439"/>
            </a:xfrm>
            <a:prstGeom prst="upArrow">
              <a:avLst/>
            </a:prstGeom>
            <a:solidFill>
              <a:srgbClr val="DBDBDB"/>
            </a:solidFill>
            <a:ln w="12700" cap="flat" cmpd="sng" algn="ctr">
              <a:solidFill>
                <a:srgbClr val="A5A5A4"/>
              </a:solidFill>
              <a:prstDash val="solid"/>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403" name="文本框 402"/>
            <p:cNvSpPr txBox="1"/>
            <p:nvPr>
              <p:custDataLst>
                <p:tags r:id="rId64"/>
              </p:custDataLst>
            </p:nvPr>
          </p:nvSpPr>
          <p:spPr>
            <a:xfrm>
              <a:off x="5027" y="1311"/>
              <a:ext cx="2786" cy="671"/>
            </a:xfrm>
            <a:prstGeom prst="rect">
              <a:avLst/>
            </a:prstGeom>
            <a:solidFill>
              <a:sysClr val="window" lastClr="FFFFFF"/>
            </a:solidFill>
          </p:spPr>
          <p:txBody>
            <a:bodyPr wrap="square" rtlCol="0">
              <a:spAutoFit/>
            </a:bodyPr>
            <a:p>
              <a:pPr algn="ctr"/>
              <a:r>
                <a:rPr lang="zh-CN" altLang="en-US" sz="1400" b="1" dirty="0">
                  <a:latin typeface="微软雅黑" panose="020B0503020204020204" pitchFamily="34" charset="-122"/>
                  <a:ea typeface="微软雅黑" panose="020B0503020204020204" pitchFamily="34" charset="-122"/>
                  <a:cs typeface="Arial Light" charset="0"/>
                  <a:sym typeface="+mn-ea"/>
                </a:rPr>
                <a:t>机构端</a:t>
              </a:r>
              <a:endParaRPr lang="zh-CN" altLang="en-US" sz="1400" b="1" dirty="0">
                <a:latin typeface="微软雅黑" panose="020B0503020204020204" pitchFamily="34" charset="-122"/>
                <a:ea typeface="微软雅黑" panose="020B0503020204020204" pitchFamily="34" charset="-122"/>
                <a:cs typeface="Arial Light" charset="0"/>
                <a:sym typeface="+mn-ea"/>
              </a:endParaRPr>
            </a:p>
          </p:txBody>
        </p:sp>
        <p:cxnSp>
          <p:nvCxnSpPr>
            <p:cNvPr id="404" name="肘形连接符 403"/>
            <p:cNvCxnSpPr>
              <a:stCxn id="382" idx="6"/>
            </p:cNvCxnSpPr>
            <p:nvPr>
              <p:custDataLst>
                <p:tags r:id="rId65"/>
              </p:custDataLst>
            </p:nvPr>
          </p:nvCxnSpPr>
          <p:spPr>
            <a:xfrm>
              <a:off x="13482" y="5714"/>
              <a:ext cx="2199" cy="812"/>
            </a:xfrm>
            <a:prstGeom prst="bentConnector3">
              <a:avLst>
                <a:gd name="adj1" fmla="val 99890"/>
              </a:avLst>
            </a:prstGeom>
            <a:noFill/>
            <a:ln w="19050" cap="flat" cmpd="sng" algn="ctr">
              <a:solidFill>
                <a:srgbClr val="797979"/>
              </a:solidFill>
              <a:prstDash val="solid"/>
              <a:miter lim="800000"/>
              <a:headEnd type="none"/>
              <a:tailEnd type="triangle" w="med" len="med"/>
            </a:ln>
            <a:effectLst/>
          </p:spPr>
        </p:cxnSp>
        <p:cxnSp>
          <p:nvCxnSpPr>
            <p:cNvPr id="405" name="直接箭头连接符 404"/>
            <p:cNvCxnSpPr/>
            <p:nvPr>
              <p:custDataLst>
                <p:tags r:id="rId66"/>
              </p:custDataLst>
            </p:nvPr>
          </p:nvCxnSpPr>
          <p:spPr>
            <a:xfrm>
              <a:off x="15854" y="5435"/>
              <a:ext cx="0" cy="1090"/>
            </a:xfrm>
            <a:prstGeom prst="straightConnector1">
              <a:avLst/>
            </a:prstGeom>
            <a:noFill/>
            <a:ln w="19050" cap="flat" cmpd="sng" algn="ctr">
              <a:solidFill>
                <a:srgbClr val="797979"/>
              </a:solidFill>
              <a:prstDash val="solid"/>
              <a:miter lim="800000"/>
              <a:headEnd type="none"/>
              <a:tailEnd type="triangle" w="med" len="med"/>
            </a:ln>
            <a:effectLst/>
          </p:spPr>
        </p:cxnSp>
        <p:cxnSp>
          <p:nvCxnSpPr>
            <p:cNvPr id="406" name="直接箭头连接符 405"/>
            <p:cNvCxnSpPr/>
            <p:nvPr>
              <p:custDataLst>
                <p:tags r:id="rId67"/>
              </p:custDataLst>
            </p:nvPr>
          </p:nvCxnSpPr>
          <p:spPr>
            <a:xfrm>
              <a:off x="16014" y="5545"/>
              <a:ext cx="0" cy="980"/>
            </a:xfrm>
            <a:prstGeom prst="straightConnector1">
              <a:avLst/>
            </a:prstGeom>
            <a:noFill/>
            <a:ln w="19050" cap="flat" cmpd="sng" algn="ctr">
              <a:solidFill>
                <a:srgbClr val="797979"/>
              </a:solidFill>
              <a:prstDash val="solid"/>
              <a:miter lim="800000"/>
              <a:headEnd type="none"/>
              <a:tailEnd type="triangle" w="med" len="med"/>
            </a:ln>
            <a:effectLst/>
          </p:spPr>
        </p:cxnSp>
        <p:grpSp>
          <p:nvGrpSpPr>
            <p:cNvPr id="407" name="组合 406"/>
            <p:cNvGrpSpPr/>
            <p:nvPr/>
          </p:nvGrpSpPr>
          <p:grpSpPr>
            <a:xfrm rot="0">
              <a:off x="15368" y="5792"/>
              <a:ext cx="1150" cy="739"/>
              <a:chOff x="7753" y="7438"/>
              <a:chExt cx="1433" cy="922"/>
            </a:xfrm>
          </p:grpSpPr>
          <p:sp>
            <p:nvSpPr>
              <p:cNvPr id="408" name="矩形: 圆角 173"/>
              <p:cNvSpPr/>
              <p:nvPr>
                <p:custDataLst>
                  <p:tags r:id="rId68"/>
                </p:custDataLst>
              </p:nvPr>
            </p:nvSpPr>
            <p:spPr>
              <a:xfrm>
                <a:off x="7928" y="7514"/>
                <a:ext cx="1040" cy="461"/>
              </a:xfrm>
              <a:prstGeom prst="roundRect">
                <a:avLst/>
              </a:prstGeom>
              <a:solidFill>
                <a:srgbClr val="E7E6E6"/>
              </a:solidFill>
              <a:ln w="12700" cap="flat" cmpd="sng" algn="ctr">
                <a:solidFill>
                  <a:srgbClr val="C1BFC1"/>
                </a:solidFill>
                <a:prstDash val="solid"/>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409" name="文本框 408"/>
              <p:cNvSpPr txBox="1"/>
              <p:nvPr>
                <p:custDataLst>
                  <p:tags r:id="rId69"/>
                </p:custDataLst>
              </p:nvPr>
            </p:nvSpPr>
            <p:spPr>
              <a:xfrm>
                <a:off x="7753" y="7438"/>
                <a:ext cx="1433" cy="922"/>
              </a:xfrm>
              <a:prstGeom prst="rect">
                <a:avLst/>
              </a:prstGeom>
              <a:noFill/>
            </p:spPr>
            <p:txBody>
              <a:bodyPr wrap="square" rtlCol="0">
                <a:spAutoFit/>
              </a:bodyPr>
              <a:p>
                <a:pPr algn="ctr"/>
                <a:r>
                  <a:rPr lang="en-US" altLang="zh-CN" sz="800" dirty="0">
                    <a:latin typeface="微软雅黑" panose="020B0503020204020204" pitchFamily="34" charset="-122"/>
                    <a:ea typeface="微软雅黑" panose="020B0503020204020204" pitchFamily="34" charset="-122"/>
                    <a:cs typeface="Arial Regular" panose="020B0604020202090204" charset="0"/>
                  </a:rPr>
                  <a:t>FedAvg</a:t>
                </a:r>
                <a:endParaRPr lang="en-US" altLang="zh-CN" sz="800" dirty="0">
                  <a:latin typeface="微软雅黑" panose="020B0503020204020204" pitchFamily="34" charset="-122"/>
                  <a:ea typeface="微软雅黑" panose="020B0503020204020204" pitchFamily="34" charset="-122"/>
                  <a:cs typeface="Arial Regular" panose="020B0604020202090204" charset="0"/>
                </a:endParaRPr>
              </a:p>
            </p:txBody>
          </p:sp>
        </p:grpSp>
        <p:cxnSp>
          <p:nvCxnSpPr>
            <p:cNvPr id="410" name="肘形连接符 409"/>
            <p:cNvCxnSpPr>
              <a:stCxn id="359" idx="3"/>
              <a:endCxn id="381" idx="0"/>
            </p:cNvCxnSpPr>
            <p:nvPr>
              <p:custDataLst>
                <p:tags r:id="rId70"/>
              </p:custDataLst>
            </p:nvPr>
          </p:nvCxnSpPr>
          <p:spPr>
            <a:xfrm>
              <a:off x="5893" y="6221"/>
              <a:ext cx="805" cy="780"/>
            </a:xfrm>
            <a:prstGeom prst="bentConnector2">
              <a:avLst/>
            </a:prstGeom>
            <a:noFill/>
            <a:ln w="19050" cap="flat" cmpd="sng" algn="ctr">
              <a:solidFill>
                <a:srgbClr val="797979"/>
              </a:solidFill>
              <a:prstDash val="solid"/>
              <a:miter lim="800000"/>
              <a:headEnd type="none"/>
              <a:tailEnd type="triangle" w="med" len="med"/>
            </a:ln>
            <a:effectLst/>
          </p:spPr>
        </p:cxnSp>
        <p:grpSp>
          <p:nvGrpSpPr>
            <p:cNvPr id="411" name="组合 410"/>
            <p:cNvGrpSpPr/>
            <p:nvPr/>
          </p:nvGrpSpPr>
          <p:grpSpPr>
            <a:xfrm rot="0">
              <a:off x="10942" y="4189"/>
              <a:ext cx="5189" cy="1004"/>
              <a:chOff x="12558" y="2184"/>
              <a:chExt cx="6468" cy="1252"/>
            </a:xfrm>
          </p:grpSpPr>
          <p:sp>
            <p:nvSpPr>
              <p:cNvPr id="412" name="立方体 411"/>
              <p:cNvSpPr/>
              <p:nvPr>
                <p:custDataLst>
                  <p:tags r:id="rId71"/>
                </p:custDataLst>
              </p:nvPr>
            </p:nvSpPr>
            <p:spPr>
              <a:xfrm>
                <a:off x="12558" y="2760"/>
                <a:ext cx="2090" cy="348"/>
              </a:xfrm>
              <a:prstGeom prst="cube">
                <a:avLst/>
              </a:prstGeom>
              <a:solidFill>
                <a:srgbClr val="FEE9AC"/>
              </a:solidFill>
              <a:ln w="12700" cap="flat" cmpd="sng" algn="ctr">
                <a:solidFill>
                  <a:sysClr val="window" lastClr="FFFFFF">
                    <a:lumMod val="65000"/>
                  </a:sysClr>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413" name="组合 412"/>
              <p:cNvGrpSpPr/>
              <p:nvPr/>
            </p:nvGrpSpPr>
            <p:grpSpPr>
              <a:xfrm rot="0">
                <a:off x="16238" y="2184"/>
                <a:ext cx="2788" cy="1252"/>
                <a:chOff x="9444" y="3778"/>
                <a:chExt cx="2179" cy="979"/>
              </a:xfrm>
            </p:grpSpPr>
            <p:grpSp>
              <p:nvGrpSpPr>
                <p:cNvPr id="414" name="组合 413"/>
                <p:cNvGrpSpPr/>
                <p:nvPr/>
              </p:nvGrpSpPr>
              <p:grpSpPr>
                <a:xfrm>
                  <a:off x="9510" y="3902"/>
                  <a:ext cx="1957" cy="767"/>
                  <a:chOff x="10006" y="5888"/>
                  <a:chExt cx="1957" cy="767"/>
                </a:xfrm>
              </p:grpSpPr>
              <p:sp>
                <p:nvSpPr>
                  <p:cNvPr id="415" name="立方体 414"/>
                  <p:cNvSpPr/>
                  <p:nvPr>
                    <p:custDataLst>
                      <p:tags r:id="rId72"/>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6" name="立方体 415"/>
                  <p:cNvSpPr/>
                  <p:nvPr>
                    <p:custDataLst>
                      <p:tags r:id="rId73"/>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7" name="立方体 416"/>
                  <p:cNvSpPr/>
                  <p:nvPr>
                    <p:custDataLst>
                      <p:tags r:id="rId74"/>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8" name="文本框 417"/>
                  <p:cNvSpPr txBox="1"/>
                  <p:nvPr>
                    <p:custDataLst>
                      <p:tags r:id="rId75"/>
                    </p:custDataLst>
                  </p:nvPr>
                </p:nvSpPr>
                <p:spPr>
                  <a:xfrm>
                    <a:off x="10915" y="6006"/>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19" name="矩形: 圆角 141"/>
                <p:cNvSpPr/>
                <p:nvPr>
                  <p:custDataLst>
                    <p:tags r:id="rId76"/>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20" name="直接箭头连接符 419"/>
              <p:cNvCxnSpPr/>
              <p:nvPr>
                <p:custDataLst>
                  <p:tags r:id="rId77"/>
                </p:custDataLst>
              </p:nvPr>
            </p:nvCxnSpPr>
            <p:spPr>
              <a:xfrm flipH="1">
                <a:off x="14748"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1" name="直接箭头连接符 420"/>
              <p:cNvCxnSpPr/>
              <p:nvPr>
                <p:custDataLst>
                  <p:tags r:id="rId78"/>
                </p:custDataLst>
              </p:nvPr>
            </p:nvCxnSpPr>
            <p:spPr>
              <a:xfrm>
                <a:off x="14806"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2" name="直接箭头连接符 421"/>
              <p:cNvCxnSpPr/>
              <p:nvPr>
                <p:custDataLst>
                  <p:tags r:id="rId79"/>
                </p:custDataLst>
              </p:nvPr>
            </p:nvCxnSpPr>
            <p:spPr>
              <a:xfrm flipH="1">
                <a:off x="15768"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3" name="直接箭头连接符 422"/>
              <p:cNvCxnSpPr/>
              <p:nvPr>
                <p:custDataLst>
                  <p:tags r:id="rId80"/>
                </p:custDataLst>
              </p:nvPr>
            </p:nvCxnSpPr>
            <p:spPr>
              <a:xfrm>
                <a:off x="16179"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24" name="组合 423"/>
            <p:cNvGrpSpPr/>
            <p:nvPr/>
          </p:nvGrpSpPr>
          <p:grpSpPr>
            <a:xfrm rot="0">
              <a:off x="10821" y="2804"/>
              <a:ext cx="2237" cy="1004"/>
              <a:chOff x="9444" y="3778"/>
              <a:chExt cx="2179" cy="979"/>
            </a:xfrm>
          </p:grpSpPr>
          <p:grpSp>
            <p:nvGrpSpPr>
              <p:cNvPr id="425" name="组合 424"/>
              <p:cNvGrpSpPr/>
              <p:nvPr/>
            </p:nvGrpSpPr>
            <p:grpSpPr>
              <a:xfrm>
                <a:off x="9510" y="3902"/>
                <a:ext cx="1957" cy="767"/>
                <a:chOff x="10006" y="5888"/>
                <a:chExt cx="1957" cy="767"/>
              </a:xfrm>
            </p:grpSpPr>
            <p:sp>
              <p:nvSpPr>
                <p:cNvPr id="426" name="立方体 425"/>
                <p:cNvSpPr/>
                <p:nvPr>
                  <p:custDataLst>
                    <p:tags r:id="rId81"/>
                  </p:custDataLst>
                </p:nvPr>
              </p:nvSpPr>
              <p:spPr>
                <a:xfrm>
                  <a:off x="10006" y="5899"/>
                  <a:ext cx="812" cy="753"/>
                </a:xfrm>
                <a:prstGeom prst="cube">
                  <a:avLst>
                    <a:gd name="adj" fmla="val 82731"/>
                  </a:avLst>
                </a:prstGeom>
                <a:solidFill>
                  <a:srgbClr val="FEE9AC"/>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7" name="立方体 426"/>
                <p:cNvSpPr/>
                <p:nvPr>
                  <p:custDataLst>
                    <p:tags r:id="rId82"/>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8" name="立方体 427"/>
                <p:cNvSpPr/>
                <p:nvPr>
                  <p:custDataLst>
                    <p:tags r:id="rId83"/>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9" name="文本框 428"/>
                <p:cNvSpPr txBox="1"/>
                <p:nvPr>
                  <p:custDataLst>
                    <p:tags r:id="rId84"/>
                  </p:custDataLst>
                </p:nvPr>
              </p:nvSpPr>
              <p:spPr>
                <a:xfrm>
                  <a:off x="10873" y="59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30" name="矩形: 圆角 141"/>
              <p:cNvSpPr/>
              <p:nvPr>
                <p:custDataLst>
                  <p:tags r:id="rId85"/>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31" name="直接箭头连接符 430"/>
            <p:cNvCxnSpPr/>
            <p:nvPr>
              <p:custDataLst>
                <p:tags r:id="rId86"/>
              </p:custDataLst>
            </p:nvPr>
          </p:nvCxnSpPr>
          <p:spPr>
            <a:xfrm flipH="1" flipV="1">
              <a:off x="11026"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2" name="直接箭头连接符 431"/>
            <p:cNvCxnSpPr/>
            <p:nvPr>
              <p:custDataLst>
                <p:tags r:id="rId87"/>
              </p:custDataLst>
            </p:nvPr>
          </p:nvCxnSpPr>
          <p:spPr>
            <a:xfrm>
              <a:off x="11042" y="3722"/>
              <a:ext cx="0" cy="41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3" name="直接箭头连接符 432"/>
            <p:cNvCxnSpPr/>
            <p:nvPr>
              <p:custDataLst>
                <p:tags r:id="rId88"/>
              </p:custDataLst>
            </p:nvPr>
          </p:nvCxnSpPr>
          <p:spPr>
            <a:xfrm flipH="1">
              <a:off x="11469"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4" name="直接箭头连接符 433"/>
            <p:cNvCxnSpPr/>
            <p:nvPr>
              <p:custDataLst>
                <p:tags r:id="rId89"/>
              </p:custDataLst>
            </p:nvPr>
          </p:nvCxnSpPr>
          <p:spPr>
            <a:xfrm flipV="1">
              <a:off x="11485" y="3722"/>
              <a:ext cx="0" cy="41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5" name="直接箭头连接符 434"/>
            <p:cNvCxnSpPr/>
            <p:nvPr>
              <p:custDataLst>
                <p:tags r:id="rId90"/>
              </p:custDataLst>
            </p:nvPr>
          </p:nvCxnSpPr>
          <p:spPr>
            <a:xfrm flipH="1">
              <a:off x="12316"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6" name="直接箭头连接符 435"/>
            <p:cNvCxnSpPr/>
            <p:nvPr>
              <p:custDataLst>
                <p:tags r:id="rId91"/>
              </p:custDataLst>
            </p:nvPr>
          </p:nvCxnSpPr>
          <p:spPr>
            <a:xfrm flipV="1">
              <a:off x="12333" y="3722"/>
              <a:ext cx="0" cy="410"/>
            </a:xfrm>
            <a:prstGeom prst="straightConnector1">
              <a:avLst/>
            </a:prstGeom>
            <a:noFill/>
            <a:ln w="28575" cap="flat" cmpd="sng" algn="ctr">
              <a:solidFill>
                <a:srgbClr val="ED7D31"/>
              </a:solidFill>
              <a:prstDash val="solid"/>
              <a:miter lim="800000"/>
              <a:headEnd type="none"/>
              <a:tailEnd type="triangle" w="med" len="med"/>
            </a:ln>
            <a:effectLst/>
          </p:spPr>
        </p:cxnSp>
        <p:sp>
          <p:nvSpPr>
            <p:cNvPr id="437" name="文本框 436"/>
            <p:cNvSpPr txBox="1"/>
            <p:nvPr>
              <p:custDataLst>
                <p:tags r:id="rId92"/>
              </p:custDataLst>
            </p:nvPr>
          </p:nvSpPr>
          <p:spPr>
            <a:xfrm>
              <a:off x="13505" y="3610"/>
              <a:ext cx="2286" cy="31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机构间对比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38" name="文本框 437"/>
            <p:cNvSpPr txBox="1"/>
            <p:nvPr>
              <p:custDataLst>
                <p:tags r:id="rId93"/>
              </p:custDataLst>
            </p:nvPr>
          </p:nvSpPr>
          <p:spPr>
            <a:xfrm>
              <a:off x="10507" y="2439"/>
              <a:ext cx="2763" cy="31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机构内对比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39" name="文本框 438"/>
            <p:cNvSpPr txBox="1"/>
            <p:nvPr>
              <p:custDataLst>
                <p:tags r:id="rId94"/>
              </p:custDataLst>
            </p:nvPr>
          </p:nvSpPr>
          <p:spPr>
            <a:xfrm>
              <a:off x="7909" y="7543"/>
              <a:ext cx="2786" cy="536"/>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Arial Light" charset="0"/>
                  <a:sym typeface="+mn-ea"/>
                </a:rPr>
                <a:t>本地更新</a:t>
              </a:r>
              <a:endParaRPr lang="zh-CN" altLang="en-US" sz="1000" dirty="0">
                <a:latin typeface="微软雅黑" panose="020B0503020204020204" pitchFamily="34" charset="-122"/>
                <a:ea typeface="微软雅黑" panose="020B0503020204020204" pitchFamily="34" charset="-122"/>
                <a:cs typeface="Arial Light" charset="0"/>
                <a:sym typeface="+mn-ea"/>
              </a:endParaRPr>
            </a:p>
          </p:txBody>
        </p:sp>
        <p:cxnSp>
          <p:nvCxnSpPr>
            <p:cNvPr id="440" name="肘形连接符 439"/>
            <p:cNvCxnSpPr/>
            <p:nvPr>
              <p:custDataLst>
                <p:tags r:id="rId95"/>
              </p:custDataLst>
            </p:nvPr>
          </p:nvCxnSpPr>
          <p:spPr>
            <a:xfrm rot="16200000">
              <a:off x="12319" y="5459"/>
              <a:ext cx="629" cy="1416"/>
            </a:xfrm>
            <a:prstGeom prst="bentConnector3">
              <a:avLst>
                <a:gd name="adj1" fmla="val 47933"/>
              </a:avLst>
            </a:prstGeom>
            <a:noFill/>
            <a:ln w="19050" cap="flat" cmpd="sng" algn="ctr">
              <a:solidFill>
                <a:srgbClr val="797979"/>
              </a:solidFill>
              <a:prstDash val="solid"/>
              <a:miter lim="800000"/>
              <a:headEnd type="none"/>
              <a:tailEnd type="triangle" w="med" len="med"/>
            </a:ln>
            <a:effectLst/>
          </p:spPr>
        </p:cxnSp>
        <p:cxnSp>
          <p:nvCxnSpPr>
            <p:cNvPr id="441" name="肘形连接符 440"/>
            <p:cNvCxnSpPr>
              <a:stCxn id="401" idx="0"/>
              <a:endCxn id="382" idx="0"/>
            </p:cNvCxnSpPr>
            <p:nvPr>
              <p:custDataLst>
                <p:tags r:id="rId96"/>
              </p:custDataLst>
            </p:nvPr>
          </p:nvCxnSpPr>
          <p:spPr>
            <a:xfrm rot="16200000" flipV="1">
              <a:off x="13938" y="5257"/>
              <a:ext cx="653" cy="1844"/>
            </a:xfrm>
            <a:prstGeom prst="bentConnector3">
              <a:avLst>
                <a:gd name="adj1" fmla="val 50106"/>
              </a:avLst>
            </a:prstGeom>
            <a:noFill/>
            <a:ln w="19050" cap="flat" cmpd="sng" algn="ctr">
              <a:solidFill>
                <a:srgbClr val="797979"/>
              </a:solidFill>
              <a:prstDash val="solid"/>
              <a:miter lim="800000"/>
              <a:headEnd type="none"/>
              <a:tailEnd type="triangle" w="med" len="med"/>
            </a:ln>
            <a:effectLst/>
          </p:spPr>
        </p:cxnSp>
        <p:cxnSp>
          <p:nvCxnSpPr>
            <p:cNvPr id="442" name="肘形连接符 441"/>
            <p:cNvCxnSpPr>
              <a:endCxn id="363" idx="2"/>
            </p:cNvCxnSpPr>
            <p:nvPr>
              <p:custDataLst>
                <p:tags r:id="rId97"/>
              </p:custDataLst>
            </p:nvPr>
          </p:nvCxnSpPr>
          <p:spPr>
            <a:xfrm rot="5400000" flipV="1">
              <a:off x="2855" y="6189"/>
              <a:ext cx="1205" cy="707"/>
            </a:xfrm>
            <a:prstGeom prst="bentConnector2">
              <a:avLst/>
            </a:prstGeom>
            <a:noFill/>
            <a:ln w="19050" cap="flat" cmpd="sng" algn="ctr">
              <a:solidFill>
                <a:srgbClr val="797979"/>
              </a:solidFill>
              <a:prstDash val="solid"/>
              <a:miter lim="800000"/>
              <a:headEnd type="none"/>
              <a:tailEnd type="triangle" w="med" len="med"/>
            </a:ln>
            <a:effectLst/>
          </p:spPr>
        </p:cxnSp>
        <p:sp>
          <p:nvSpPr>
            <p:cNvPr id="443" name="矩形 442"/>
            <p:cNvSpPr/>
            <p:nvPr>
              <p:custDataLst>
                <p:tags r:id="rId98"/>
              </p:custDataLst>
            </p:nvPr>
          </p:nvSpPr>
          <p:spPr>
            <a:xfrm>
              <a:off x="6861" y="3746"/>
              <a:ext cx="1483" cy="96"/>
            </a:xfrm>
            <a:prstGeom prst="rect">
              <a:avLst/>
            </a:prstGeom>
            <a:solidFill>
              <a:srgbClr val="FAF8F2"/>
            </a:solidFill>
            <a:ln w="12700" cap="flat" cmpd="sng" algn="ctr">
              <a:no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444" name="组合 443"/>
            <p:cNvGrpSpPr/>
            <p:nvPr/>
          </p:nvGrpSpPr>
          <p:grpSpPr>
            <a:xfrm rot="0">
              <a:off x="13867" y="2068"/>
              <a:ext cx="846" cy="0"/>
              <a:chOff x="15435" y="1834"/>
              <a:chExt cx="1054" cy="0"/>
            </a:xfrm>
          </p:grpSpPr>
          <p:cxnSp>
            <p:nvCxnSpPr>
              <p:cNvPr id="445" name="直接箭头连接符 444"/>
              <p:cNvCxnSpPr/>
              <p:nvPr>
                <p:custDataLst>
                  <p:tags r:id="rId99"/>
                </p:custDataLst>
              </p:nvPr>
            </p:nvCxnSpPr>
            <p:spPr>
              <a:xfrm>
                <a:off x="15435" y="1834"/>
                <a:ext cx="438"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46" name="直接箭头连接符 445"/>
              <p:cNvCxnSpPr/>
              <p:nvPr>
                <p:custDataLst>
                  <p:tags r:id="rId100"/>
                </p:custDataLst>
              </p:nvPr>
            </p:nvCxnSpPr>
            <p:spPr>
              <a:xfrm flipH="1">
                <a:off x="16043" y="1834"/>
                <a:ext cx="446"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47" name="组合 446"/>
            <p:cNvGrpSpPr/>
            <p:nvPr/>
          </p:nvGrpSpPr>
          <p:grpSpPr>
            <a:xfrm rot="0">
              <a:off x="15110" y="2068"/>
              <a:ext cx="846" cy="0"/>
              <a:chOff x="15435" y="1834"/>
              <a:chExt cx="1054" cy="0"/>
            </a:xfrm>
          </p:grpSpPr>
          <p:cxnSp>
            <p:nvCxnSpPr>
              <p:cNvPr id="448" name="直接箭头连接符 447"/>
              <p:cNvCxnSpPr/>
              <p:nvPr>
                <p:custDataLst>
                  <p:tags r:id="rId101"/>
                </p:custDataLst>
              </p:nvPr>
            </p:nvCxnSpPr>
            <p:spPr>
              <a:xfrm>
                <a:off x="15435" y="1834"/>
                <a:ext cx="438" cy="0"/>
              </a:xfrm>
              <a:prstGeom prst="straightConnector1">
                <a:avLst/>
              </a:prstGeom>
              <a:noFill/>
              <a:ln w="28575" cap="flat" cmpd="sng" algn="ctr">
                <a:solidFill>
                  <a:srgbClr val="ED7D31"/>
                </a:solidFill>
                <a:prstDash val="solid"/>
                <a:miter lim="800000"/>
                <a:headEnd type="triangle" w="med" len="med"/>
                <a:tailEnd type="none" w="med" len="med"/>
              </a:ln>
              <a:effectLst/>
            </p:spPr>
          </p:cxnSp>
          <p:cxnSp>
            <p:nvCxnSpPr>
              <p:cNvPr id="449" name="直接箭头连接符 448"/>
              <p:cNvCxnSpPr/>
              <p:nvPr>
                <p:custDataLst>
                  <p:tags r:id="rId102"/>
                </p:custDataLst>
              </p:nvPr>
            </p:nvCxnSpPr>
            <p:spPr>
              <a:xfrm flipH="1">
                <a:off x="16043" y="1834"/>
                <a:ext cx="446" cy="0"/>
              </a:xfrm>
              <a:prstGeom prst="straightConnector1">
                <a:avLst/>
              </a:prstGeom>
              <a:noFill/>
              <a:ln w="28575" cap="flat" cmpd="sng" algn="ctr">
                <a:solidFill>
                  <a:srgbClr val="ED7D31"/>
                </a:solidFill>
                <a:prstDash val="solid"/>
                <a:miter lim="800000"/>
                <a:headEnd type="triangle" w="med" len="med"/>
                <a:tailEnd type="none" w="med" len="med"/>
              </a:ln>
              <a:effectLst/>
            </p:spPr>
          </p:cxnSp>
        </p:grpSp>
        <p:sp>
          <p:nvSpPr>
            <p:cNvPr id="450" name="文本框 449"/>
            <p:cNvSpPr txBox="1"/>
            <p:nvPr>
              <p:custDataLst>
                <p:tags r:id="rId103"/>
              </p:custDataLst>
            </p:nvPr>
          </p:nvSpPr>
          <p:spPr>
            <a:xfrm>
              <a:off x="14894" y="2068"/>
              <a:ext cx="1326" cy="45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推远</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51" name="文本框 450"/>
            <p:cNvSpPr txBox="1"/>
            <p:nvPr>
              <p:custDataLst>
                <p:tags r:id="rId104"/>
              </p:custDataLst>
            </p:nvPr>
          </p:nvSpPr>
          <p:spPr>
            <a:xfrm>
              <a:off x="13658" y="2076"/>
              <a:ext cx="1326" cy="45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拉进</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52" name="矩形: 圆角 178"/>
            <p:cNvSpPr/>
            <p:nvPr>
              <p:custDataLst>
                <p:tags r:id="rId105"/>
              </p:custDataLst>
            </p:nvPr>
          </p:nvSpPr>
          <p:spPr>
            <a:xfrm>
              <a:off x="5095" y="4080"/>
              <a:ext cx="4904" cy="1633"/>
            </a:xfrm>
            <a:prstGeom prst="roundRect">
              <a:avLst>
                <a:gd name="adj" fmla="val 10613"/>
              </a:avLst>
            </a:prstGeom>
            <a:noFill/>
            <a:ln w="28575" cap="flat" cmpd="sng" algn="ctr">
              <a:solidFill>
                <a:sysClr val="window" lastClr="FFFFFF">
                  <a:lumMod val="65000"/>
                </a:sysClr>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cxnSp>
          <p:nvCxnSpPr>
            <p:cNvPr id="453" name="肘形连接符 452"/>
            <p:cNvCxnSpPr>
              <a:stCxn id="359" idx="3"/>
              <a:endCxn id="452" idx="2"/>
            </p:cNvCxnSpPr>
            <p:nvPr>
              <p:custDataLst>
                <p:tags r:id="rId106"/>
              </p:custDataLst>
            </p:nvPr>
          </p:nvCxnSpPr>
          <p:spPr>
            <a:xfrm flipV="1">
              <a:off x="5893" y="5713"/>
              <a:ext cx="1654" cy="508"/>
            </a:xfrm>
            <a:prstGeom prst="bentConnector2">
              <a:avLst/>
            </a:prstGeom>
            <a:noFill/>
            <a:ln w="19050" cap="flat" cmpd="sng" algn="ctr">
              <a:solidFill>
                <a:srgbClr val="797979"/>
              </a:solidFill>
              <a:prstDash val="solid"/>
              <a:miter lim="800000"/>
              <a:headEnd type="none"/>
              <a:tailEnd type="triangle" w="med" len="med"/>
            </a:ln>
            <a:effectLst/>
          </p:spPr>
        </p:cxnSp>
        <p:cxnSp>
          <p:nvCxnSpPr>
            <p:cNvPr id="454" name="肘形连接符 453"/>
            <p:cNvCxnSpPr/>
            <p:nvPr>
              <p:custDataLst>
                <p:tags r:id="rId107"/>
              </p:custDataLst>
            </p:nvPr>
          </p:nvCxnSpPr>
          <p:spPr>
            <a:xfrm>
              <a:off x="3120" y="7145"/>
              <a:ext cx="2880" cy="2077"/>
            </a:xfrm>
            <a:prstGeom prst="bentConnector3">
              <a:avLst>
                <a:gd name="adj1" fmla="val -798"/>
              </a:avLst>
            </a:prstGeom>
            <a:noFill/>
            <a:ln w="19050" cap="flat" cmpd="sng" algn="ctr">
              <a:solidFill>
                <a:srgbClr val="797979"/>
              </a:solidFill>
              <a:prstDash val="solid"/>
              <a:miter lim="800000"/>
              <a:headEnd type="none"/>
              <a:tailEnd type="triangle" w="med" len="med"/>
            </a:ln>
            <a:effectLst/>
          </p:spPr>
        </p:cxnSp>
        <p:sp>
          <p:nvSpPr>
            <p:cNvPr id="455" name="梯形 454"/>
            <p:cNvSpPr/>
            <p:nvPr>
              <p:custDataLst>
                <p:tags r:id="rId108"/>
              </p:custDataLst>
            </p:nvPr>
          </p:nvSpPr>
          <p:spPr>
            <a:xfrm rot="5400000">
              <a:off x="5953" y="8767"/>
              <a:ext cx="1290"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cxnSp>
          <p:nvCxnSpPr>
            <p:cNvPr id="456" name="直接箭头连接符 455"/>
            <p:cNvCxnSpPr/>
            <p:nvPr>
              <p:custDataLst>
                <p:tags r:id="rId109"/>
              </p:custDataLst>
            </p:nvPr>
          </p:nvCxnSpPr>
          <p:spPr>
            <a:xfrm>
              <a:off x="7200" y="9339"/>
              <a:ext cx="1701" cy="2"/>
            </a:xfrm>
            <a:prstGeom prst="straightConnector1">
              <a:avLst/>
            </a:prstGeom>
            <a:noFill/>
            <a:ln w="19050" cap="flat" cmpd="sng" algn="ctr">
              <a:solidFill>
                <a:srgbClr val="797979"/>
              </a:solidFill>
              <a:prstDash val="solid"/>
              <a:miter lim="800000"/>
              <a:tailEnd type="triangle"/>
            </a:ln>
            <a:effectLst/>
          </p:spPr>
        </p:cxnSp>
        <p:grpSp>
          <p:nvGrpSpPr>
            <p:cNvPr id="457" name="组合 456"/>
            <p:cNvGrpSpPr/>
            <p:nvPr/>
          </p:nvGrpSpPr>
          <p:grpSpPr>
            <a:xfrm>
              <a:off x="8921" y="9000"/>
              <a:ext cx="1196" cy="843"/>
              <a:chOff x="5481" y="9000"/>
              <a:chExt cx="720" cy="843"/>
            </a:xfrm>
          </p:grpSpPr>
          <p:sp>
            <p:nvSpPr>
              <p:cNvPr id="458" name="矩形 457"/>
              <p:cNvSpPr/>
              <p:nvPr>
                <p:custDataLst>
                  <p:tags r:id="rId110"/>
                </p:custDataLst>
              </p:nvPr>
            </p:nvSpPr>
            <p:spPr>
              <a:xfrm>
                <a:off x="5481" y="9000"/>
                <a:ext cx="720" cy="720"/>
              </a:xfrm>
              <a:prstGeom prst="rect">
                <a:avLst/>
              </a:prstGeom>
              <a:solidFill>
                <a:srgbClr val="DEECF7"/>
              </a:solidFill>
              <a:ln w="12700" cap="flat" cmpd="sng" algn="ctr">
                <a:solidFill>
                  <a:srgbClr val="5B9BD5">
                    <a:lumMod val="75000"/>
                  </a:srgb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59" name="文本框 458"/>
                  <p:cNvSpPr txBox="1"/>
                  <p:nvPr>
                    <p:custDataLst>
                      <p:tags r:id="rId111"/>
                    </p:custDataLst>
                  </p:nvPr>
                </p:nvSpPr>
                <p:spPr>
                  <a:xfrm>
                    <a:off x="5504" y="9240"/>
                    <a:ext cx="677" cy="6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12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12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59" name="文本框 458"/>
                  <p:cNvSpPr txBox="1">
                    <a:spLocks noRot="1" noChangeAspect="1" noMove="1" noResize="1" noEditPoints="1" noAdjustHandles="1" noChangeArrowheads="1" noChangeShapeType="1" noTextEdit="1"/>
                  </p:cNvSpPr>
                  <p:nvPr>
                    <p:custDataLst>
                      <p:tags r:id="rId112"/>
                    </p:custDataLst>
                  </p:nvPr>
                </p:nvSpPr>
                <p:spPr>
                  <a:xfrm>
                    <a:off x="5504" y="9240"/>
                    <a:ext cx="677" cy="603"/>
                  </a:xfrm>
                  <a:prstGeom prst="rect">
                    <a:avLst/>
                  </a:prstGeom>
                  <a:blipFill rotWithShape="1">
                    <a:blip r:embed="rId113"/>
                  </a:blipFill>
                </p:spPr>
                <p:txBody>
                  <a:bodyPr/>
                  <a:lstStyle/>
                  <a:p>
                    <a:r>
                      <a:rPr lang="zh-CN" altLang="en-US">
                        <a:noFill/>
                      </a:rPr>
                      <a:t> </a:t>
                    </a:r>
                  </a:p>
                </p:txBody>
              </p:sp>
            </mc:Fallback>
          </mc:AlternateContent>
        </p:grpSp>
        <p:cxnSp>
          <p:nvCxnSpPr>
            <p:cNvPr id="460" name="肘形连接符 459"/>
            <p:cNvCxnSpPr/>
            <p:nvPr>
              <p:custDataLst>
                <p:tags r:id="rId114"/>
              </p:custDataLst>
            </p:nvPr>
          </p:nvCxnSpPr>
          <p:spPr>
            <a:xfrm rot="5400000" flipV="1">
              <a:off x="12319" y="7742"/>
              <a:ext cx="629" cy="1416"/>
            </a:xfrm>
            <a:prstGeom prst="bentConnector3">
              <a:avLst>
                <a:gd name="adj1" fmla="val 50000"/>
              </a:avLst>
            </a:prstGeom>
            <a:noFill/>
            <a:ln w="19050" cap="flat" cmpd="sng" algn="ctr">
              <a:solidFill>
                <a:srgbClr val="797979"/>
              </a:solidFill>
              <a:prstDash val="solid"/>
              <a:miter lim="800000"/>
              <a:headEnd type="none"/>
              <a:tailEnd type="triangle" w="med" len="med"/>
            </a:ln>
            <a:effectLst/>
          </p:spPr>
        </p:cxnSp>
        <p:cxnSp>
          <p:nvCxnSpPr>
            <p:cNvPr id="461" name="肘形连接符 460"/>
            <p:cNvCxnSpPr/>
            <p:nvPr>
              <p:custDataLst>
                <p:tags r:id="rId115"/>
              </p:custDataLst>
            </p:nvPr>
          </p:nvCxnSpPr>
          <p:spPr>
            <a:xfrm rot="5400000">
              <a:off x="13938" y="7505"/>
              <a:ext cx="653" cy="1845"/>
            </a:xfrm>
            <a:prstGeom prst="bentConnector3">
              <a:avLst>
                <a:gd name="adj1" fmla="val 53109"/>
              </a:avLst>
            </a:prstGeom>
            <a:noFill/>
            <a:ln w="19050" cap="flat" cmpd="sng" algn="ctr">
              <a:solidFill>
                <a:srgbClr val="797979"/>
              </a:solidFill>
              <a:prstDash val="solid"/>
              <a:miter lim="800000"/>
              <a:headEnd type="none"/>
              <a:tailEnd type="triangle" w="med" len="med"/>
            </a:ln>
            <a:effectLst/>
          </p:spPr>
        </p:cxnSp>
        <mc:AlternateContent xmlns:mc="http://schemas.openxmlformats.org/markup-compatibility/2006">
          <mc:Choice xmlns:a14="http://schemas.microsoft.com/office/drawing/2010/main" Requires="a14">
            <p:sp>
              <p:nvSpPr>
                <p:cNvPr id="462" name="文本框 461"/>
                <p:cNvSpPr txBox="1"/>
                <p:nvPr>
                  <p:custDataLst>
                    <p:tags r:id="rId116"/>
                  </p:custDataLst>
                </p:nvPr>
              </p:nvSpPr>
              <p:spPr>
                <a:xfrm>
                  <a:off x="11345" y="8379"/>
                  <a:ext cx="535"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9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62" name="文本框 461"/>
                <p:cNvSpPr txBox="1">
                  <a:spLocks noRot="1" noChangeAspect="1" noMove="1" noResize="1" noEditPoints="1" noAdjustHandles="1" noChangeArrowheads="1" noChangeShapeType="1" noTextEdit="1"/>
                </p:cNvSpPr>
                <p:nvPr>
                  <p:custDataLst>
                    <p:tags r:id="rId117"/>
                  </p:custDataLst>
                </p:nvPr>
              </p:nvSpPr>
              <p:spPr>
                <a:xfrm>
                  <a:off x="11345" y="8379"/>
                  <a:ext cx="535" cy="503"/>
                </a:xfrm>
                <a:prstGeom prst="rect">
                  <a:avLst/>
                </a:prstGeom>
                <a:blipFill rotWithShape="1">
                  <a:blip r:embed="rId1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3" name="文本框 462"/>
                <p:cNvSpPr txBox="1"/>
                <p:nvPr>
                  <p:custDataLst>
                    <p:tags r:id="rId119"/>
                  </p:custDataLst>
                </p:nvPr>
              </p:nvSpPr>
              <p:spPr>
                <a:xfrm>
                  <a:off x="15053" y="8403"/>
                  <a:ext cx="961"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1</m:t>
                        </m:r>
                        <m:r>
                          <a:rPr lang="en-US" altLang="zh-CN" sz="900" i="1">
                            <a:latin typeface="Cambria Math" panose="02040503050406030204" pitchFamily="18" charset="0"/>
                            <a:ea typeface="MS Mincho" charset="0"/>
                            <a:cs typeface="Cambria Math" panose="02040503050406030204" pitchFamily="18" charset="0"/>
                          </a:rPr>
                          <m:t>−</m:t>
                        </m:r>
                        <m:r>
                          <a:rPr lang="en-US" altLang="zh-CN" sz="9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9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63" name="文本框 462"/>
                <p:cNvSpPr txBox="1">
                  <a:spLocks noRot="1" noChangeAspect="1" noMove="1" noResize="1" noEditPoints="1" noAdjustHandles="1" noChangeArrowheads="1" noChangeShapeType="1" noTextEdit="1"/>
                </p:cNvSpPr>
                <p:nvPr>
                  <p:custDataLst>
                    <p:tags r:id="rId120"/>
                  </p:custDataLst>
                </p:nvPr>
              </p:nvSpPr>
              <p:spPr>
                <a:xfrm>
                  <a:off x="15053" y="8403"/>
                  <a:ext cx="961" cy="503"/>
                </a:xfrm>
                <a:prstGeom prst="rect">
                  <a:avLst/>
                </a:prstGeom>
                <a:blipFill rotWithShape="1">
                  <a:blip r:embed="rId121"/>
                </a:blipFill>
              </p:spPr>
              <p:txBody>
                <a:bodyPr/>
                <a:lstStyle/>
                <a:p>
                  <a:r>
                    <a:rPr lang="zh-CN" altLang="en-US">
                      <a:noFill/>
                    </a:rPr>
                    <a:t> </a:t>
                  </a:r>
                </a:p>
              </p:txBody>
            </p:sp>
          </mc:Fallback>
        </mc:AlternateContent>
        <p:pic>
          <p:nvPicPr>
            <p:cNvPr id="464" name="图片 463"/>
            <p:cNvPicPr>
              <a:picLocks noChangeAspect="1"/>
            </p:cNvPicPr>
            <p:nvPr>
              <p:custDataLst>
                <p:tags r:id="rId122"/>
              </p:custDataLst>
            </p:nvPr>
          </p:nvPicPr>
          <p:blipFill>
            <a:blip r:embed="rId123"/>
            <a:srcRect l="14621" t="22045" r="74528" b="55175"/>
            <a:stretch>
              <a:fillRect/>
            </a:stretch>
          </p:blipFill>
          <p:spPr>
            <a:xfrm>
              <a:off x="12792" y="8819"/>
              <a:ext cx="1081" cy="1141"/>
            </a:xfrm>
            <a:prstGeom prst="rect">
              <a:avLst/>
            </a:prstGeom>
          </p:spPr>
        </p:pic>
        <p:pic>
          <p:nvPicPr>
            <p:cNvPr id="465" name="图片 464"/>
            <p:cNvPicPr>
              <a:picLocks noChangeAspect="1"/>
            </p:cNvPicPr>
            <p:nvPr>
              <p:custDataLst>
                <p:tags r:id="rId124"/>
              </p:custDataLst>
            </p:nvPr>
          </p:nvPicPr>
          <p:blipFill>
            <a:blip r:embed="rId123"/>
            <a:srcRect l="2007" t="22469" r="86420" b="55112"/>
            <a:stretch>
              <a:fillRect/>
            </a:stretch>
          </p:blipFill>
          <p:spPr>
            <a:xfrm>
              <a:off x="2400" y="4458"/>
              <a:ext cx="1520" cy="1482"/>
            </a:xfrm>
            <a:prstGeom prst="rect">
              <a:avLst/>
            </a:prstGeom>
          </p:spPr>
        </p:pic>
        <p:pic>
          <p:nvPicPr>
            <p:cNvPr id="466" name="图片 465"/>
            <p:cNvPicPr/>
            <p:nvPr>
              <p:custDataLst>
                <p:tags r:id="rId125"/>
              </p:custDataLst>
            </p:nvPr>
          </p:nvPicPr>
          <p:blipFill>
            <a:blip r:embed="rId123"/>
            <a:srcRect l="26482" t="22469" r="61946" b="55112"/>
            <a:stretch>
              <a:fillRect/>
            </a:stretch>
          </p:blipFill>
          <p:spPr>
            <a:xfrm>
              <a:off x="11545" y="8826"/>
              <a:ext cx="1077" cy="1134"/>
            </a:xfrm>
            <a:prstGeom prst="rect">
              <a:avLst/>
            </a:prstGeom>
          </p:spPr>
        </p:pic>
        <p:sp>
          <p:nvSpPr>
            <p:cNvPr id="467" name="矩形 466"/>
            <p:cNvSpPr/>
            <p:nvPr>
              <p:custDataLst>
                <p:tags r:id="rId126"/>
              </p:custDataLst>
            </p:nvPr>
          </p:nvSpPr>
          <p:spPr>
            <a:xfrm>
              <a:off x="11409" y="8788"/>
              <a:ext cx="2544" cy="1204"/>
            </a:xfrm>
            <a:prstGeom prst="rect">
              <a:avLst/>
            </a:prstGeom>
            <a:noFill/>
            <a:ln w="1270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68" name="文本框 467"/>
            <p:cNvSpPr txBox="1"/>
            <p:nvPr>
              <p:custDataLst>
                <p:tags r:id="rId127"/>
              </p:custDataLst>
            </p:nvPr>
          </p:nvSpPr>
          <p:spPr>
            <a:xfrm>
              <a:off x="3937" y="8819"/>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门控</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69" name="文本框 468"/>
            <p:cNvSpPr txBox="1"/>
            <p:nvPr>
              <p:custDataLst>
                <p:tags r:id="rId128"/>
              </p:custDataLst>
            </p:nvPr>
          </p:nvSpPr>
          <p:spPr>
            <a:xfrm>
              <a:off x="8900" y="9000"/>
              <a:ext cx="1262" cy="362"/>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优化</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cxnSp>
          <p:nvCxnSpPr>
            <p:cNvPr id="470" name="直接箭头连接符 469"/>
            <p:cNvCxnSpPr/>
            <p:nvPr>
              <p:custDataLst>
                <p:tags r:id="rId129"/>
              </p:custDataLst>
            </p:nvPr>
          </p:nvCxnSpPr>
          <p:spPr>
            <a:xfrm flipH="1">
              <a:off x="10211" y="9341"/>
              <a:ext cx="1134" cy="0"/>
            </a:xfrm>
            <a:prstGeom prst="straightConnector1">
              <a:avLst/>
            </a:prstGeom>
            <a:noFill/>
            <a:ln w="19050" cap="flat" cmpd="sng" algn="ctr">
              <a:solidFill>
                <a:srgbClr val="797979"/>
              </a:solidFill>
              <a:prstDash val="solid"/>
              <a:miter lim="800000"/>
              <a:tailEnd type="triangle"/>
            </a:ln>
            <a:effectLst/>
          </p:spPr>
        </p:cxnSp>
        <p:grpSp>
          <p:nvGrpSpPr>
            <p:cNvPr id="471" name="组合 470"/>
            <p:cNvGrpSpPr/>
            <p:nvPr/>
          </p:nvGrpSpPr>
          <p:grpSpPr>
            <a:xfrm>
              <a:off x="5377" y="4179"/>
              <a:ext cx="4509" cy="1396"/>
              <a:chOff x="11527" y="2484"/>
              <a:chExt cx="6023" cy="1865"/>
            </a:xfrm>
          </p:grpSpPr>
          <p:grpSp>
            <p:nvGrpSpPr>
              <p:cNvPr id="472" name="组合 471"/>
              <p:cNvGrpSpPr/>
              <p:nvPr/>
            </p:nvGrpSpPr>
            <p:grpSpPr>
              <a:xfrm rot="0">
                <a:off x="11527" y="2588"/>
                <a:ext cx="1625" cy="1646"/>
                <a:chOff x="1200" y="2474"/>
                <a:chExt cx="3720" cy="3766"/>
              </a:xfrm>
            </p:grpSpPr>
            <p:sp>
              <p:nvSpPr>
                <p:cNvPr id="473" name="椭圆 472"/>
                <p:cNvSpPr/>
                <p:nvPr>
                  <p:custDataLst>
                    <p:tags r:id="rId130"/>
                  </p:custDataLst>
                </p:nvPr>
              </p:nvSpPr>
              <p:spPr>
                <a:xfrm rot="20820000">
                  <a:off x="1200" y="2640"/>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4" name="椭圆 473"/>
                <p:cNvSpPr/>
                <p:nvPr>
                  <p:custDataLst>
                    <p:tags r:id="rId131"/>
                  </p:custDataLst>
                </p:nvPr>
              </p:nvSpPr>
              <p:spPr>
                <a:xfrm rot="1620000">
                  <a:off x="2647" y="313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5" name="椭圆 474"/>
                <p:cNvSpPr/>
                <p:nvPr>
                  <p:custDataLst>
                    <p:tags r:id="rId132"/>
                  </p:custDataLst>
                </p:nvPr>
              </p:nvSpPr>
              <p:spPr>
                <a:xfrm rot="20820000">
                  <a:off x="2000" y="5097"/>
                  <a:ext cx="797" cy="799"/>
                </a:xfrm>
                <a:prstGeom prst="ellipse">
                  <a:avLst/>
                </a:prstGeom>
                <a:pattFill prst="pct80">
                  <a:fgClr>
                    <a:srgbClr val="E54C5E"/>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6" name="椭圆 475"/>
                <p:cNvSpPr/>
                <p:nvPr>
                  <p:custDataLst>
                    <p:tags r:id="rId133"/>
                  </p:custDataLst>
                </p:nvPr>
              </p:nvSpPr>
              <p:spPr>
                <a:xfrm rot="20820000">
                  <a:off x="2962"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77" name="直接连接符 476"/>
                <p:cNvCxnSpPr/>
                <p:nvPr>
                  <p:custDataLst>
                    <p:tags r:id="rId134"/>
                  </p:custDataLst>
                </p:nvPr>
              </p:nvCxnSpPr>
              <p:spPr>
                <a:xfrm>
                  <a:off x="2467" y="2474"/>
                  <a:ext cx="293" cy="2326"/>
                </a:xfrm>
                <a:prstGeom prst="line">
                  <a:avLst/>
                </a:prstGeom>
                <a:noFill/>
                <a:ln w="12700" cap="flat" cmpd="sng" algn="ctr">
                  <a:solidFill>
                    <a:sysClr val="window" lastClr="FFFFFF">
                      <a:lumMod val="65000"/>
                    </a:sysClr>
                  </a:solidFill>
                  <a:prstDash val="dash"/>
                  <a:miter lim="800000"/>
                </a:ln>
                <a:effectLst/>
              </p:spPr>
            </p:cxnSp>
            <p:cxnSp>
              <p:nvCxnSpPr>
                <p:cNvPr id="478" name="直接连接符 477"/>
                <p:cNvCxnSpPr/>
                <p:nvPr>
                  <p:custDataLst>
                    <p:tags r:id="rId135"/>
                  </p:custDataLst>
                </p:nvPr>
              </p:nvCxnSpPr>
              <p:spPr>
                <a:xfrm flipH="1">
                  <a:off x="1440" y="4800"/>
                  <a:ext cx="1320" cy="600"/>
                </a:xfrm>
                <a:prstGeom prst="line">
                  <a:avLst/>
                </a:prstGeom>
                <a:noFill/>
                <a:ln w="12700" cap="flat" cmpd="sng" algn="ctr">
                  <a:solidFill>
                    <a:sysClr val="window" lastClr="FFFFFF">
                      <a:lumMod val="65000"/>
                    </a:sysClr>
                  </a:solidFill>
                  <a:prstDash val="dash"/>
                  <a:miter lim="800000"/>
                </a:ln>
                <a:effectLst/>
              </p:spPr>
            </p:cxnSp>
            <p:cxnSp>
              <p:nvCxnSpPr>
                <p:cNvPr id="479" name="直接连接符 478"/>
                <p:cNvCxnSpPr/>
                <p:nvPr>
                  <p:custDataLst>
                    <p:tags r:id="rId136"/>
                  </p:custDataLst>
                </p:nvPr>
              </p:nvCxnSpPr>
              <p:spPr>
                <a:xfrm>
                  <a:off x="2762" y="4800"/>
                  <a:ext cx="238" cy="1440"/>
                </a:xfrm>
                <a:prstGeom prst="line">
                  <a:avLst/>
                </a:prstGeom>
                <a:noFill/>
                <a:ln w="12700" cap="flat" cmpd="sng" algn="ctr">
                  <a:solidFill>
                    <a:sysClr val="window" lastClr="FFFFFF">
                      <a:lumMod val="65000"/>
                    </a:sysClr>
                  </a:solidFill>
                  <a:prstDash val="dash"/>
                  <a:miter lim="800000"/>
                </a:ln>
                <a:effectLst/>
              </p:spPr>
            </p:cxnSp>
            <p:cxnSp>
              <p:nvCxnSpPr>
                <p:cNvPr id="480" name="直接连接符 479"/>
                <p:cNvCxnSpPr/>
                <p:nvPr>
                  <p:custDataLst>
                    <p:tags r:id="rId137"/>
                  </p:custDataLst>
                </p:nvPr>
              </p:nvCxnSpPr>
              <p:spPr>
                <a:xfrm>
                  <a:off x="2762" y="4800"/>
                  <a:ext cx="2158" cy="0"/>
                </a:xfrm>
                <a:prstGeom prst="line">
                  <a:avLst/>
                </a:prstGeom>
                <a:noFill/>
                <a:ln w="12700" cap="flat" cmpd="sng" algn="ctr">
                  <a:solidFill>
                    <a:sysClr val="window" lastClr="FFFFFF">
                      <a:lumMod val="65000"/>
                    </a:sysClr>
                  </a:solidFill>
                  <a:prstDash val="dash"/>
                  <a:miter lim="800000"/>
                </a:ln>
                <a:effectLst/>
              </p:spPr>
            </p:cxnSp>
          </p:grpSp>
          <p:grpSp>
            <p:nvGrpSpPr>
              <p:cNvPr id="481" name="组合 480"/>
              <p:cNvGrpSpPr/>
              <p:nvPr/>
            </p:nvGrpSpPr>
            <p:grpSpPr>
              <a:xfrm rot="0">
                <a:off x="15545" y="2484"/>
                <a:ext cx="2005" cy="1865"/>
                <a:chOff x="5520" y="2423"/>
                <a:chExt cx="4592" cy="4270"/>
              </a:xfrm>
            </p:grpSpPr>
            <p:sp>
              <p:nvSpPr>
                <p:cNvPr id="482" name="椭圆 481"/>
                <p:cNvSpPr/>
                <p:nvPr>
                  <p:custDataLst>
                    <p:tags r:id="rId138"/>
                  </p:custDataLst>
                </p:nvPr>
              </p:nvSpPr>
              <p:spPr>
                <a:xfrm rot="20820000">
                  <a:off x="6157" y="4993"/>
                  <a:ext cx="1701" cy="1701"/>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5B9BD5"/>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3" name="椭圆 482"/>
                <p:cNvSpPr/>
                <p:nvPr>
                  <p:custDataLst>
                    <p:tags r:id="rId139"/>
                  </p:custDataLst>
                </p:nvPr>
              </p:nvSpPr>
              <p:spPr>
                <a:xfrm rot="20820000">
                  <a:off x="5791" y="2473"/>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4" name="椭圆 483"/>
                <p:cNvSpPr/>
                <p:nvPr>
                  <p:custDataLst>
                    <p:tags r:id="rId140"/>
                  </p:custDataLst>
                </p:nvPr>
              </p:nvSpPr>
              <p:spPr>
                <a:xfrm rot="1620000">
                  <a:off x="7462" y="291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5" name="椭圆 484"/>
                <p:cNvSpPr/>
                <p:nvPr>
                  <p:custDataLst>
                    <p:tags r:id="rId141"/>
                  </p:custDataLst>
                </p:nvPr>
              </p:nvSpPr>
              <p:spPr>
                <a:xfrm rot="20820000">
                  <a:off x="6609" y="5444"/>
                  <a:ext cx="797" cy="799"/>
                </a:xfrm>
                <a:prstGeom prst="ellipse">
                  <a:avLst/>
                </a:prstGeom>
                <a:pattFill prst="pct80">
                  <a:fgClr>
                    <a:srgbClr val="E54C5E">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6" name="椭圆 485"/>
                <p:cNvSpPr/>
                <p:nvPr>
                  <p:custDataLst>
                    <p:tags r:id="rId142"/>
                  </p:custDataLst>
                </p:nvPr>
              </p:nvSpPr>
              <p:spPr>
                <a:xfrm rot="20820000">
                  <a:off x="8140"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87" name="直接连接符 486"/>
                <p:cNvCxnSpPr/>
                <p:nvPr>
                  <p:custDataLst>
                    <p:tags r:id="rId143"/>
                  </p:custDataLst>
                </p:nvPr>
              </p:nvCxnSpPr>
              <p:spPr>
                <a:xfrm>
                  <a:off x="7147" y="2524"/>
                  <a:ext cx="293" cy="2326"/>
                </a:xfrm>
                <a:prstGeom prst="line">
                  <a:avLst/>
                </a:prstGeom>
                <a:noFill/>
                <a:ln w="12700" cap="flat" cmpd="sng" algn="ctr">
                  <a:solidFill>
                    <a:sysClr val="window" lastClr="FFFFFF">
                      <a:lumMod val="65000"/>
                    </a:sysClr>
                  </a:solidFill>
                  <a:prstDash val="dash"/>
                  <a:miter lim="800000"/>
                </a:ln>
                <a:effectLst/>
              </p:spPr>
            </p:cxnSp>
            <p:cxnSp>
              <p:nvCxnSpPr>
                <p:cNvPr id="488" name="直接连接符 487"/>
                <p:cNvCxnSpPr/>
                <p:nvPr>
                  <p:custDataLst>
                    <p:tags r:id="rId144"/>
                  </p:custDataLst>
                </p:nvPr>
              </p:nvCxnSpPr>
              <p:spPr>
                <a:xfrm flipH="1">
                  <a:off x="5520" y="4850"/>
                  <a:ext cx="1920" cy="310"/>
                </a:xfrm>
                <a:prstGeom prst="line">
                  <a:avLst/>
                </a:prstGeom>
                <a:noFill/>
                <a:ln w="12700" cap="flat" cmpd="sng" algn="ctr">
                  <a:solidFill>
                    <a:sysClr val="window" lastClr="FFFFFF">
                      <a:lumMod val="65000"/>
                    </a:sysClr>
                  </a:solidFill>
                  <a:prstDash val="dash"/>
                  <a:miter lim="800000"/>
                </a:ln>
                <a:effectLst/>
              </p:spPr>
            </p:cxnSp>
            <p:cxnSp>
              <p:nvCxnSpPr>
                <p:cNvPr id="489" name="直接连接符 488"/>
                <p:cNvCxnSpPr/>
                <p:nvPr>
                  <p:custDataLst>
                    <p:tags r:id="rId145"/>
                  </p:custDataLst>
                </p:nvPr>
              </p:nvCxnSpPr>
              <p:spPr>
                <a:xfrm>
                  <a:off x="7442" y="4850"/>
                  <a:ext cx="1078" cy="1630"/>
                </a:xfrm>
                <a:prstGeom prst="line">
                  <a:avLst/>
                </a:prstGeom>
                <a:noFill/>
                <a:ln w="12700" cap="flat" cmpd="sng" algn="ctr">
                  <a:solidFill>
                    <a:sysClr val="window" lastClr="FFFFFF">
                      <a:lumMod val="65000"/>
                    </a:sysClr>
                  </a:solidFill>
                  <a:prstDash val="dash"/>
                  <a:miter lim="800000"/>
                </a:ln>
                <a:effectLst/>
              </p:spPr>
            </p:cxnSp>
            <p:cxnSp>
              <p:nvCxnSpPr>
                <p:cNvPr id="490" name="直接连接符 489"/>
                <p:cNvCxnSpPr/>
                <p:nvPr>
                  <p:custDataLst>
                    <p:tags r:id="rId146"/>
                  </p:custDataLst>
                </p:nvPr>
              </p:nvCxnSpPr>
              <p:spPr>
                <a:xfrm flipV="1">
                  <a:off x="7442" y="4560"/>
                  <a:ext cx="2518" cy="290"/>
                </a:xfrm>
                <a:prstGeom prst="line">
                  <a:avLst/>
                </a:prstGeom>
                <a:noFill/>
                <a:ln w="12700" cap="flat" cmpd="sng" algn="ctr">
                  <a:solidFill>
                    <a:sysClr val="window" lastClr="FFFFFF">
                      <a:lumMod val="65000"/>
                    </a:sysClr>
                  </a:solidFill>
                  <a:prstDash val="dash"/>
                  <a:miter lim="800000"/>
                </a:ln>
                <a:effectLst/>
              </p:spPr>
            </p:cxnSp>
            <p:sp>
              <p:nvSpPr>
                <p:cNvPr id="491" name="椭圆 490"/>
                <p:cNvSpPr/>
                <p:nvPr>
                  <p:custDataLst>
                    <p:tags r:id="rId147"/>
                  </p:custDataLst>
                </p:nvPr>
              </p:nvSpPr>
              <p:spPr>
                <a:xfrm rot="20820000">
                  <a:off x="5749" y="2423"/>
                  <a:ext cx="1394" cy="2504"/>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9ABDE4"/>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2" name="椭圆 491"/>
                <p:cNvSpPr/>
                <p:nvPr>
                  <p:custDataLst>
                    <p:tags r:id="rId148"/>
                  </p:custDataLst>
                </p:nvPr>
              </p:nvSpPr>
              <p:spPr>
                <a:xfrm rot="1620000">
                  <a:off x="7427" y="2779"/>
                  <a:ext cx="2087" cy="18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FFEED6"/>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3" name="椭圆 492"/>
                <p:cNvSpPr/>
                <p:nvPr>
                  <p:custDataLst>
                    <p:tags r:id="rId149"/>
                  </p:custDataLst>
                </p:nvPr>
              </p:nvSpPr>
              <p:spPr>
                <a:xfrm rot="20820000">
                  <a:off x="8082" y="4775"/>
                  <a:ext cx="2030" cy="14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EE822F">
                            <a:lumMod val="60000"/>
                            <a:lumOff val="40000"/>
                          </a:srgbClr>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grpSp>
          <p:sp>
            <p:nvSpPr>
              <p:cNvPr id="495" name="文本框 494"/>
              <p:cNvSpPr txBox="1"/>
              <p:nvPr>
                <p:custDataLst>
                  <p:tags r:id="rId150"/>
                </p:custDataLst>
              </p:nvPr>
            </p:nvSpPr>
            <p:spPr>
              <a:xfrm>
                <a:off x="12926" y="2811"/>
                <a:ext cx="2788" cy="418"/>
              </a:xfrm>
              <a:prstGeom prst="rect">
                <a:avLst/>
              </a:prstGeom>
              <a:noFill/>
            </p:spPr>
            <p:txBody>
              <a:bodyPr wrap="square" rtlCol="0" anchor="t">
                <a:noAutofit/>
              </a:bodyPr>
              <a:p>
                <a:pPr algn="ctr"/>
                <a:r>
                  <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rPr>
                  <a:t>利用全局分布特征扩展</a:t>
                </a:r>
                <a:endPar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endParaRPr>
              </a:p>
            </p:txBody>
          </p:sp>
        </p:grpSp>
        <p:sp>
          <p:nvSpPr>
            <p:cNvPr id="496" name="右箭头 495"/>
            <p:cNvSpPr/>
            <p:nvPr>
              <p:custDataLst>
                <p:tags r:id="rId151"/>
              </p:custDataLst>
            </p:nvPr>
          </p:nvSpPr>
          <p:spPr>
            <a:xfrm>
              <a:off x="6698" y="4878"/>
              <a:ext cx="1626" cy="401"/>
            </a:xfrm>
            <a:prstGeom prst="rightArrow">
              <a:avLst/>
            </a:prstGeom>
            <a:solidFill>
              <a:sysClr val="window" lastClr="FFFFFF">
                <a:lumMod val="85000"/>
              </a:sysClr>
            </a:solidFill>
            <a:ln w="12700" cap="flat" cmpd="sng" algn="ctr">
              <a:solidFill>
                <a:sysClr val="window" lastClr="FFFFFF">
                  <a:lumMod val="7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7" name="文本框 496"/>
            <p:cNvSpPr txBox="1"/>
            <p:nvPr>
              <p:custDataLst>
                <p:tags r:id="rId152"/>
              </p:custDataLst>
            </p:nvPr>
          </p:nvSpPr>
          <p:spPr>
            <a:xfrm>
              <a:off x="13988" y="9120"/>
              <a:ext cx="1520" cy="666"/>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加权预测</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98" name="文本框 497"/>
            <p:cNvSpPr txBox="1"/>
            <p:nvPr>
              <p:custDataLst>
                <p:tags r:id="rId153"/>
              </p:custDataLst>
            </p:nvPr>
          </p:nvSpPr>
          <p:spPr>
            <a:xfrm>
              <a:off x="10187" y="8906"/>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损失</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nvGrpSpPr>
            <p:cNvPr id="499" name="组合 498"/>
            <p:cNvGrpSpPr/>
            <p:nvPr/>
          </p:nvGrpSpPr>
          <p:grpSpPr>
            <a:xfrm rot="0">
              <a:off x="2033" y="9601"/>
              <a:ext cx="2764" cy="391"/>
              <a:chOff x="11297" y="5072"/>
              <a:chExt cx="3445" cy="488"/>
            </a:xfrm>
          </p:grpSpPr>
          <p:sp>
            <p:nvSpPr>
              <p:cNvPr id="500" name="圆角矩形 499"/>
              <p:cNvSpPr/>
              <p:nvPr>
                <p:custDataLst>
                  <p:tags r:id="rId154"/>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501" name="文本框 500"/>
              <p:cNvSpPr txBox="1"/>
              <p:nvPr>
                <p:custDataLst>
                  <p:tags r:id="rId155"/>
                </p:custDataLst>
              </p:nvPr>
            </p:nvSpPr>
            <p:spPr>
              <a:xfrm>
                <a:off x="11297" y="5072"/>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微软雅黑" panose="020B0503020204020204" pitchFamily="34" charset="-122"/>
                  </a:rPr>
                  <a:t>本地</a:t>
                </a:r>
                <a:r>
                  <a:rPr lang="en-US" altLang="zh-CN" sz="9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cs typeface="微软雅黑" panose="020B0503020204020204" pitchFamily="34" charset="-122"/>
                  </a:rPr>
                  <a:t>全局平衡模块</a:t>
                </a:r>
                <a:endParaRPr lang="zh-CN" altLang="en-US" sz="9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5" name="文本框 4"/>
          <p:cNvSpPr txBox="1"/>
          <p:nvPr/>
        </p:nvSpPr>
        <p:spPr>
          <a:xfrm>
            <a:off x="340995" y="4940935"/>
            <a:ext cx="8689975" cy="1076325"/>
          </a:xfrm>
          <a:prstGeom prst="rect">
            <a:avLst/>
          </a:prstGeom>
          <a:noFill/>
        </p:spPr>
        <p:txBody>
          <a:bodyPr wrap="square">
            <a:spAutoFit/>
          </a:bodyPr>
          <a:lstStyle/>
          <a:p>
            <a:pPr marL="0" indent="457200" algn="just">
              <a:buFont typeface="+mj-lt"/>
              <a:buNone/>
            </a:pPr>
            <a:r>
              <a:rPr lang="zh-CN" sz="1600" dirty="0">
                <a:latin typeface="微软雅黑" panose="020B0503020204020204" pitchFamily="34" charset="-122"/>
                <a:ea typeface="微软雅黑" panose="020B0503020204020204" pitchFamily="34" charset="-122"/>
              </a:rPr>
              <a:t>在各个机构本地训练过程中，不同机构数据中的同一类别存在：机构之间的目标外观异质性与机构内部的目标外观异质性。其中机构之间外观相对异质性大，机构内部外观相对同质。为了约束每个类别的不同客户端的优化目标的一致性，促使模型学习到类别的本质特征，提出本质特征挖掘模块，以此缓解目标的外观异质性。</a:t>
            </a:r>
            <a:endParaRPr lang="zh-CN" sz="1600" dirty="0">
              <a:latin typeface="微软雅黑" panose="020B0503020204020204" pitchFamily="34" charset="-122"/>
              <a:ea typeface="微软雅黑" panose="020B0503020204020204" pitchFamily="34" charset="-122"/>
            </a:endParaRPr>
          </a:p>
        </p:txBody>
      </p:sp>
      <p:sp>
        <p:nvSpPr>
          <p:cNvPr id="36" name="矩形 35"/>
          <p:cNvSpPr/>
          <p:nvPr>
            <p:custDataLst>
              <p:tags r:id="rId156"/>
            </p:custDataLst>
          </p:nvPr>
        </p:nvSpPr>
        <p:spPr>
          <a:xfrm>
            <a:off x="5161915" y="621665"/>
            <a:ext cx="3410585" cy="1855470"/>
          </a:xfrm>
          <a:prstGeom prst="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10"/>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205850" y="33329"/>
            <a:ext cx="8064500" cy="633412"/>
          </a:xfrm>
          <a:prstGeom prst="rect">
            <a:avLst/>
          </a:prstGeom>
          <a:noFill/>
          <a:ln>
            <a:noFill/>
          </a:ln>
        </p:spPr>
        <p:txBody>
          <a:bodyPr vert="horz" wrap="square" lIns="78270" tIns="39135" rIns="78270" bIns="39135" numCol="1" anchor="ctr" anchorCtr="0" compatLnSpc="1"/>
          <a:lst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a:lstStyle>
          <a:p>
            <a:r>
              <a:rPr lang="zh-CN" altLang="en-US" dirty="0">
                <a:sym typeface="+mn-ea"/>
              </a:rPr>
              <a:t>关键模块</a:t>
            </a:r>
            <a:r>
              <a:rPr lang="en-US" altLang="zh-CN" dirty="0">
                <a:sym typeface="+mn-ea"/>
              </a:rPr>
              <a:t>3</a:t>
            </a:r>
            <a:r>
              <a:rPr lang="zh-CN" altLang="en-US" dirty="0">
                <a:sym typeface="+mn-ea"/>
              </a:rPr>
              <a:t>：本质特征挖掘模块</a:t>
            </a:r>
            <a:endParaRPr lang="zh-CN" altLang="en-US" dirty="0"/>
          </a:p>
        </p:txBody>
      </p:sp>
      <p:grpSp>
        <p:nvGrpSpPr>
          <p:cNvPr id="2" name="组合 1"/>
          <p:cNvGrpSpPr/>
          <p:nvPr/>
        </p:nvGrpSpPr>
        <p:grpSpPr>
          <a:xfrm>
            <a:off x="329565" y="1092200"/>
            <a:ext cx="3284220" cy="1573530"/>
            <a:chOff x="8196" y="1371"/>
            <a:chExt cx="5172" cy="2478"/>
          </a:xfrm>
        </p:grpSpPr>
        <p:sp>
          <p:nvSpPr>
            <p:cNvPr id="340" name="矩形: 圆角 194"/>
            <p:cNvSpPr/>
            <p:nvPr>
              <p:custDataLst>
                <p:tags r:id="rId1"/>
              </p:custDataLst>
            </p:nvPr>
          </p:nvSpPr>
          <p:spPr>
            <a:xfrm>
              <a:off x="8196" y="1371"/>
              <a:ext cx="5172" cy="2478"/>
            </a:xfrm>
            <a:prstGeom prst="roundRect">
              <a:avLst>
                <a:gd name="adj" fmla="val 8045"/>
              </a:avLst>
            </a:prstGeom>
            <a:solidFill>
              <a:srgbClr val="FAF7F6"/>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62" name="文本框 361"/>
            <p:cNvSpPr txBox="1"/>
            <p:nvPr>
              <p:custDataLst>
                <p:tags r:id="rId2"/>
              </p:custDataLst>
            </p:nvPr>
          </p:nvSpPr>
          <p:spPr>
            <a:xfrm rot="5400000">
              <a:off x="12597" y="2608"/>
              <a:ext cx="524" cy="434"/>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nvGrpSpPr>
            <p:cNvPr id="365" name="组合 364"/>
            <p:cNvGrpSpPr/>
            <p:nvPr/>
          </p:nvGrpSpPr>
          <p:grpSpPr>
            <a:xfrm rot="0">
              <a:off x="11239" y="1856"/>
              <a:ext cx="1881" cy="723"/>
              <a:chOff x="9444" y="3778"/>
              <a:chExt cx="2179" cy="979"/>
            </a:xfrm>
          </p:grpSpPr>
          <p:grpSp>
            <p:nvGrpSpPr>
              <p:cNvPr id="366" name="组合 365"/>
              <p:cNvGrpSpPr/>
              <p:nvPr/>
            </p:nvGrpSpPr>
            <p:grpSpPr>
              <a:xfrm>
                <a:off x="9510" y="3902"/>
                <a:ext cx="1957" cy="785"/>
                <a:chOff x="10006" y="5888"/>
                <a:chExt cx="1957" cy="785"/>
              </a:xfrm>
            </p:grpSpPr>
            <p:sp>
              <p:nvSpPr>
                <p:cNvPr id="367" name="立方体 366"/>
                <p:cNvSpPr/>
                <p:nvPr>
                  <p:custDataLst>
                    <p:tags r:id="rId3"/>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8" name="立方体 367"/>
                <p:cNvSpPr/>
                <p:nvPr>
                  <p:custDataLst>
                    <p:tags r:id="rId4"/>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9" name="立方体 368"/>
                <p:cNvSpPr/>
                <p:nvPr>
                  <p:custDataLst>
                    <p:tags r:id="rId5"/>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70" name="文本框 369"/>
                <p:cNvSpPr txBox="1"/>
                <p:nvPr>
                  <p:custDataLst>
                    <p:tags r:id="rId6"/>
                  </p:custDataLst>
                </p:nvPr>
              </p:nvSpPr>
              <p:spPr>
                <a:xfrm>
                  <a:off x="10817" y="60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371" name="矩形: 圆角 141"/>
              <p:cNvSpPr/>
              <p:nvPr>
                <p:custDataLst>
                  <p:tags r:id="rId7"/>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grpSp>
          <p:nvGrpSpPr>
            <p:cNvPr id="375" name="组合 374"/>
            <p:cNvGrpSpPr/>
            <p:nvPr/>
          </p:nvGrpSpPr>
          <p:grpSpPr>
            <a:xfrm rot="0">
              <a:off x="8299" y="1436"/>
              <a:ext cx="2323" cy="277"/>
              <a:chOff x="11306" y="5080"/>
              <a:chExt cx="3444" cy="480"/>
            </a:xfrm>
          </p:grpSpPr>
          <p:sp>
            <p:nvSpPr>
              <p:cNvPr id="376" name="圆角矩形 375"/>
              <p:cNvSpPr/>
              <p:nvPr>
                <p:custDataLst>
                  <p:tags r:id="rId8"/>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77" name="文本框 376"/>
              <p:cNvSpPr txBox="1"/>
              <p:nvPr>
                <p:custDataLst>
                  <p:tags r:id="rId9"/>
                </p:custDataLst>
              </p:nvPr>
            </p:nvSpPr>
            <p:spPr>
              <a:xfrm>
                <a:off x="11306" y="5080"/>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本质特征挖掘模块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grpSp>
          <p:nvGrpSpPr>
            <p:cNvPr id="411" name="组合 410"/>
            <p:cNvGrpSpPr/>
            <p:nvPr/>
          </p:nvGrpSpPr>
          <p:grpSpPr>
            <a:xfrm rot="0">
              <a:off x="8764" y="3048"/>
              <a:ext cx="4363" cy="723"/>
              <a:chOff x="12558" y="2184"/>
              <a:chExt cx="6468" cy="1252"/>
            </a:xfrm>
          </p:grpSpPr>
          <p:sp>
            <p:nvSpPr>
              <p:cNvPr id="412" name="立方体 411"/>
              <p:cNvSpPr/>
              <p:nvPr>
                <p:custDataLst>
                  <p:tags r:id="rId10"/>
                </p:custDataLst>
              </p:nvPr>
            </p:nvSpPr>
            <p:spPr>
              <a:xfrm>
                <a:off x="12558" y="2760"/>
                <a:ext cx="2090" cy="348"/>
              </a:xfrm>
              <a:prstGeom prst="cube">
                <a:avLst/>
              </a:prstGeom>
              <a:solidFill>
                <a:srgbClr val="FEE9AC"/>
              </a:solidFill>
              <a:ln w="12700" cap="flat" cmpd="sng" algn="ctr">
                <a:solidFill>
                  <a:sysClr val="window" lastClr="FFFFFF">
                    <a:lumMod val="65000"/>
                  </a:sysClr>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413" name="组合 412"/>
              <p:cNvGrpSpPr/>
              <p:nvPr/>
            </p:nvGrpSpPr>
            <p:grpSpPr>
              <a:xfrm rot="0">
                <a:off x="16238" y="2184"/>
                <a:ext cx="2788" cy="1252"/>
                <a:chOff x="9444" y="3778"/>
                <a:chExt cx="2179" cy="979"/>
              </a:xfrm>
            </p:grpSpPr>
            <p:grpSp>
              <p:nvGrpSpPr>
                <p:cNvPr id="414" name="组合 413"/>
                <p:cNvGrpSpPr/>
                <p:nvPr/>
              </p:nvGrpSpPr>
              <p:grpSpPr>
                <a:xfrm>
                  <a:off x="9510" y="3902"/>
                  <a:ext cx="1957" cy="767"/>
                  <a:chOff x="10006" y="5888"/>
                  <a:chExt cx="1957" cy="767"/>
                </a:xfrm>
              </p:grpSpPr>
              <p:sp>
                <p:nvSpPr>
                  <p:cNvPr id="415" name="立方体 414"/>
                  <p:cNvSpPr/>
                  <p:nvPr>
                    <p:custDataLst>
                      <p:tags r:id="rId11"/>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6" name="立方体 415"/>
                  <p:cNvSpPr/>
                  <p:nvPr>
                    <p:custDataLst>
                      <p:tags r:id="rId12"/>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7" name="立方体 416"/>
                  <p:cNvSpPr/>
                  <p:nvPr>
                    <p:custDataLst>
                      <p:tags r:id="rId13"/>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8" name="文本框 417"/>
                  <p:cNvSpPr txBox="1"/>
                  <p:nvPr>
                    <p:custDataLst>
                      <p:tags r:id="rId14"/>
                    </p:custDataLst>
                  </p:nvPr>
                </p:nvSpPr>
                <p:spPr>
                  <a:xfrm>
                    <a:off x="10915" y="6006"/>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19" name="矩形: 圆角 141"/>
                <p:cNvSpPr/>
                <p:nvPr>
                  <p:custDataLst>
                    <p:tags r:id="rId15"/>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20" name="直接箭头连接符 419"/>
              <p:cNvCxnSpPr/>
              <p:nvPr>
                <p:custDataLst>
                  <p:tags r:id="rId16"/>
                </p:custDataLst>
              </p:nvPr>
            </p:nvCxnSpPr>
            <p:spPr>
              <a:xfrm flipH="1">
                <a:off x="14748"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1" name="直接箭头连接符 420"/>
              <p:cNvCxnSpPr/>
              <p:nvPr>
                <p:custDataLst>
                  <p:tags r:id="rId17"/>
                </p:custDataLst>
              </p:nvPr>
            </p:nvCxnSpPr>
            <p:spPr>
              <a:xfrm>
                <a:off x="14806"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2" name="直接箭头连接符 421"/>
              <p:cNvCxnSpPr/>
              <p:nvPr>
                <p:custDataLst>
                  <p:tags r:id="rId18"/>
                </p:custDataLst>
              </p:nvPr>
            </p:nvCxnSpPr>
            <p:spPr>
              <a:xfrm flipH="1">
                <a:off x="15768"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3" name="直接箭头连接符 422"/>
              <p:cNvCxnSpPr/>
              <p:nvPr>
                <p:custDataLst>
                  <p:tags r:id="rId19"/>
                </p:custDataLst>
              </p:nvPr>
            </p:nvCxnSpPr>
            <p:spPr>
              <a:xfrm>
                <a:off x="16179"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24" name="组合 423"/>
            <p:cNvGrpSpPr/>
            <p:nvPr/>
          </p:nvGrpSpPr>
          <p:grpSpPr>
            <a:xfrm rot="0">
              <a:off x="8663" y="2050"/>
              <a:ext cx="1881" cy="723"/>
              <a:chOff x="9444" y="3778"/>
              <a:chExt cx="2179" cy="979"/>
            </a:xfrm>
          </p:grpSpPr>
          <p:grpSp>
            <p:nvGrpSpPr>
              <p:cNvPr id="425" name="组合 424"/>
              <p:cNvGrpSpPr/>
              <p:nvPr/>
            </p:nvGrpSpPr>
            <p:grpSpPr>
              <a:xfrm>
                <a:off x="9510" y="3902"/>
                <a:ext cx="1957" cy="767"/>
                <a:chOff x="10006" y="5888"/>
                <a:chExt cx="1957" cy="767"/>
              </a:xfrm>
            </p:grpSpPr>
            <p:sp>
              <p:nvSpPr>
                <p:cNvPr id="426" name="立方体 425"/>
                <p:cNvSpPr/>
                <p:nvPr>
                  <p:custDataLst>
                    <p:tags r:id="rId20"/>
                  </p:custDataLst>
                </p:nvPr>
              </p:nvSpPr>
              <p:spPr>
                <a:xfrm>
                  <a:off x="10006" y="5899"/>
                  <a:ext cx="812" cy="753"/>
                </a:xfrm>
                <a:prstGeom prst="cube">
                  <a:avLst>
                    <a:gd name="adj" fmla="val 82731"/>
                  </a:avLst>
                </a:prstGeom>
                <a:solidFill>
                  <a:srgbClr val="FEE9AC"/>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7" name="立方体 426"/>
                <p:cNvSpPr/>
                <p:nvPr>
                  <p:custDataLst>
                    <p:tags r:id="rId21"/>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8" name="立方体 427"/>
                <p:cNvSpPr/>
                <p:nvPr>
                  <p:custDataLst>
                    <p:tags r:id="rId22"/>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9" name="文本框 428"/>
                <p:cNvSpPr txBox="1"/>
                <p:nvPr>
                  <p:custDataLst>
                    <p:tags r:id="rId23"/>
                  </p:custDataLst>
                </p:nvPr>
              </p:nvSpPr>
              <p:spPr>
                <a:xfrm>
                  <a:off x="10873" y="59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30" name="矩形: 圆角 141"/>
              <p:cNvSpPr/>
              <p:nvPr>
                <p:custDataLst>
                  <p:tags r:id="rId24"/>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31" name="直接箭头连接符 430"/>
            <p:cNvCxnSpPr/>
            <p:nvPr>
              <p:custDataLst>
                <p:tags r:id="rId25"/>
              </p:custDataLst>
            </p:nvPr>
          </p:nvCxnSpPr>
          <p:spPr>
            <a:xfrm flipH="1" flipV="1">
              <a:off x="8835" y="3087"/>
              <a:ext cx="5" cy="23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2" name="直接箭头连接符 431"/>
            <p:cNvCxnSpPr/>
            <p:nvPr>
              <p:custDataLst>
                <p:tags r:id="rId26"/>
              </p:custDataLst>
            </p:nvPr>
          </p:nvCxnSpPr>
          <p:spPr>
            <a:xfrm>
              <a:off x="8848" y="2711"/>
              <a:ext cx="0" cy="295"/>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3" name="直接箭头连接符 432"/>
            <p:cNvCxnSpPr/>
            <p:nvPr>
              <p:custDataLst>
                <p:tags r:id="rId27"/>
              </p:custDataLst>
            </p:nvPr>
          </p:nvCxnSpPr>
          <p:spPr>
            <a:xfrm flipH="1">
              <a:off x="9207" y="3087"/>
              <a:ext cx="5" cy="23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4" name="直接箭头连接符 433"/>
            <p:cNvCxnSpPr/>
            <p:nvPr>
              <p:custDataLst>
                <p:tags r:id="rId28"/>
              </p:custDataLst>
            </p:nvPr>
          </p:nvCxnSpPr>
          <p:spPr>
            <a:xfrm flipV="1">
              <a:off x="9221" y="2711"/>
              <a:ext cx="0" cy="295"/>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5" name="直接箭头连接符 434"/>
            <p:cNvCxnSpPr/>
            <p:nvPr>
              <p:custDataLst>
                <p:tags r:id="rId29"/>
              </p:custDataLst>
            </p:nvPr>
          </p:nvCxnSpPr>
          <p:spPr>
            <a:xfrm flipH="1">
              <a:off x="9920" y="3087"/>
              <a:ext cx="5" cy="23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6" name="直接箭头连接符 435"/>
            <p:cNvCxnSpPr/>
            <p:nvPr>
              <p:custDataLst>
                <p:tags r:id="rId30"/>
              </p:custDataLst>
            </p:nvPr>
          </p:nvCxnSpPr>
          <p:spPr>
            <a:xfrm flipV="1">
              <a:off x="9934" y="2711"/>
              <a:ext cx="0" cy="295"/>
            </a:xfrm>
            <a:prstGeom prst="straightConnector1">
              <a:avLst/>
            </a:prstGeom>
            <a:noFill/>
            <a:ln w="28575" cap="flat" cmpd="sng" algn="ctr">
              <a:solidFill>
                <a:srgbClr val="ED7D31"/>
              </a:solidFill>
              <a:prstDash val="solid"/>
              <a:miter lim="800000"/>
              <a:headEnd type="none"/>
              <a:tailEnd type="triangle" w="med" len="med"/>
            </a:ln>
            <a:effectLst/>
          </p:spPr>
        </p:cxnSp>
        <p:sp>
          <p:nvSpPr>
            <p:cNvPr id="437" name="文本框 436"/>
            <p:cNvSpPr txBox="1"/>
            <p:nvPr>
              <p:custDataLst>
                <p:tags r:id="rId31"/>
              </p:custDataLst>
            </p:nvPr>
          </p:nvSpPr>
          <p:spPr>
            <a:xfrm>
              <a:off x="10920" y="2631"/>
              <a:ext cx="1922" cy="230"/>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机构间对比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38" name="文本框 437"/>
            <p:cNvSpPr txBox="1"/>
            <p:nvPr>
              <p:custDataLst>
                <p:tags r:id="rId32"/>
              </p:custDataLst>
            </p:nvPr>
          </p:nvSpPr>
          <p:spPr>
            <a:xfrm>
              <a:off x="8399" y="1787"/>
              <a:ext cx="2323" cy="230"/>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机构内对比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nvGrpSpPr>
            <p:cNvPr id="444" name="组合 443"/>
            <p:cNvGrpSpPr/>
            <p:nvPr/>
          </p:nvGrpSpPr>
          <p:grpSpPr>
            <a:xfrm rot="0">
              <a:off x="11224" y="1520"/>
              <a:ext cx="711" cy="0"/>
              <a:chOff x="15435" y="1834"/>
              <a:chExt cx="1054" cy="0"/>
            </a:xfrm>
          </p:grpSpPr>
          <p:cxnSp>
            <p:nvCxnSpPr>
              <p:cNvPr id="445" name="直接箭头连接符 444"/>
              <p:cNvCxnSpPr/>
              <p:nvPr>
                <p:custDataLst>
                  <p:tags r:id="rId33"/>
                </p:custDataLst>
              </p:nvPr>
            </p:nvCxnSpPr>
            <p:spPr>
              <a:xfrm>
                <a:off x="15435" y="1834"/>
                <a:ext cx="438"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46" name="直接箭头连接符 445"/>
              <p:cNvCxnSpPr/>
              <p:nvPr>
                <p:custDataLst>
                  <p:tags r:id="rId34"/>
                </p:custDataLst>
              </p:nvPr>
            </p:nvCxnSpPr>
            <p:spPr>
              <a:xfrm flipH="1">
                <a:off x="16043" y="1834"/>
                <a:ext cx="446"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47" name="组合 446"/>
            <p:cNvGrpSpPr/>
            <p:nvPr/>
          </p:nvGrpSpPr>
          <p:grpSpPr>
            <a:xfrm rot="0">
              <a:off x="12269" y="1520"/>
              <a:ext cx="711" cy="0"/>
              <a:chOff x="15435" y="1834"/>
              <a:chExt cx="1054" cy="0"/>
            </a:xfrm>
          </p:grpSpPr>
          <p:cxnSp>
            <p:nvCxnSpPr>
              <p:cNvPr id="448" name="直接箭头连接符 447"/>
              <p:cNvCxnSpPr/>
              <p:nvPr>
                <p:custDataLst>
                  <p:tags r:id="rId35"/>
                </p:custDataLst>
              </p:nvPr>
            </p:nvCxnSpPr>
            <p:spPr>
              <a:xfrm>
                <a:off x="15435" y="1834"/>
                <a:ext cx="438" cy="0"/>
              </a:xfrm>
              <a:prstGeom prst="straightConnector1">
                <a:avLst/>
              </a:prstGeom>
              <a:noFill/>
              <a:ln w="28575" cap="flat" cmpd="sng" algn="ctr">
                <a:solidFill>
                  <a:srgbClr val="ED7D31"/>
                </a:solidFill>
                <a:prstDash val="solid"/>
                <a:miter lim="800000"/>
                <a:headEnd type="triangle" w="med" len="med"/>
                <a:tailEnd type="none" w="med" len="med"/>
              </a:ln>
              <a:effectLst/>
            </p:spPr>
          </p:cxnSp>
          <p:cxnSp>
            <p:nvCxnSpPr>
              <p:cNvPr id="449" name="直接箭头连接符 448"/>
              <p:cNvCxnSpPr/>
              <p:nvPr>
                <p:custDataLst>
                  <p:tags r:id="rId36"/>
                </p:custDataLst>
              </p:nvPr>
            </p:nvCxnSpPr>
            <p:spPr>
              <a:xfrm flipH="1">
                <a:off x="16043" y="1834"/>
                <a:ext cx="446" cy="0"/>
              </a:xfrm>
              <a:prstGeom prst="straightConnector1">
                <a:avLst/>
              </a:prstGeom>
              <a:noFill/>
              <a:ln w="28575" cap="flat" cmpd="sng" algn="ctr">
                <a:solidFill>
                  <a:srgbClr val="ED7D31"/>
                </a:solidFill>
                <a:prstDash val="solid"/>
                <a:miter lim="800000"/>
                <a:headEnd type="triangle" w="med" len="med"/>
                <a:tailEnd type="none" w="med" len="med"/>
              </a:ln>
              <a:effectLst/>
            </p:spPr>
          </p:cxnSp>
        </p:grpSp>
        <p:sp>
          <p:nvSpPr>
            <p:cNvPr id="450" name="文本框 449"/>
            <p:cNvSpPr txBox="1"/>
            <p:nvPr>
              <p:custDataLst>
                <p:tags r:id="rId37"/>
              </p:custDataLst>
            </p:nvPr>
          </p:nvSpPr>
          <p:spPr>
            <a:xfrm>
              <a:off x="12088" y="1520"/>
              <a:ext cx="1115" cy="331"/>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推远</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51" name="文本框 450"/>
            <p:cNvSpPr txBox="1"/>
            <p:nvPr>
              <p:custDataLst>
                <p:tags r:id="rId38"/>
              </p:custDataLst>
            </p:nvPr>
          </p:nvSpPr>
          <p:spPr>
            <a:xfrm>
              <a:off x="11048" y="1526"/>
              <a:ext cx="1115" cy="331"/>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拉进</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5" name="文本框 4"/>
          <p:cNvSpPr txBox="1"/>
          <p:nvPr/>
        </p:nvSpPr>
        <p:spPr>
          <a:xfrm>
            <a:off x="3724910" y="821690"/>
            <a:ext cx="5130165" cy="583565"/>
          </a:xfrm>
          <a:prstGeom prst="rect">
            <a:avLst/>
          </a:prstGeom>
          <a:noFill/>
        </p:spPr>
        <p:txBody>
          <a:bodyPr wrap="square">
            <a:spAutoFit/>
          </a:bodyPr>
          <a:lstStyle/>
          <a:p>
            <a:pPr marL="0" indent="457200" algn="just">
              <a:buFont typeface="+mj-lt"/>
              <a:buNone/>
            </a:pPr>
            <a:r>
              <a:rPr lang="zh-CN" sz="1600" dirty="0">
                <a:latin typeface="微软雅黑" panose="020B0503020204020204" pitchFamily="34" charset="-122"/>
                <a:ea typeface="微软雅黑" panose="020B0503020204020204" pitchFamily="34" charset="-122"/>
              </a:rPr>
              <a:t>首先对各个机构本地数据中不同类别进行本质特征计算，计算方法为全局平均池化，具体方法见公式</a:t>
            </a:r>
            <a:r>
              <a:rPr lang="en-US" altLang="zh-CN" sz="1600" dirty="0">
                <a:latin typeface="微软雅黑" panose="020B0503020204020204" pitchFamily="34" charset="-122"/>
                <a:ea typeface="微软雅黑" panose="020B0503020204020204" pitchFamily="34" charset="-122"/>
              </a:rPr>
              <a:t>(7).</a:t>
            </a:r>
            <a:endParaRPr lang="en-US" altLang="zh-CN" sz="1600"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4140200" y="1520190"/>
            <a:ext cx="4932680" cy="470535"/>
            <a:chOff x="3325" y="5287"/>
            <a:chExt cx="7768" cy="741"/>
          </a:xfrm>
        </p:grpSpPr>
        <p:pic>
          <p:nvPicPr>
            <p:cNvPr id="4" name="图片 3"/>
            <p:cNvPicPr>
              <a:picLocks noChangeAspect="1"/>
            </p:cNvPicPr>
            <p:nvPr>
              <p:custDataLst>
                <p:tags r:id="rId39"/>
              </p:custDataLst>
            </p:nvPr>
          </p:nvPicPr>
          <p:blipFill>
            <a:blip r:embed="rId40"/>
            <a:srcRect l="9288" t="-667" r="33307" b="15667"/>
            <a:stretch>
              <a:fillRect/>
            </a:stretch>
          </p:blipFill>
          <p:spPr>
            <a:xfrm>
              <a:off x="3325" y="5287"/>
              <a:ext cx="2589" cy="728"/>
            </a:xfrm>
            <a:prstGeom prst="rect">
              <a:avLst/>
            </a:prstGeom>
          </p:spPr>
        </p:pic>
        <p:sp>
          <p:nvSpPr>
            <p:cNvPr id="504" name="文本框 503"/>
            <p:cNvSpPr txBox="1"/>
            <p:nvPr>
              <p:custDataLst>
                <p:tags r:id="rId41"/>
              </p:custDataLst>
            </p:nvPr>
          </p:nvSpPr>
          <p:spPr>
            <a:xfrm>
              <a:off x="6293" y="5400"/>
              <a:ext cx="4800" cy="628"/>
            </a:xfrm>
            <a:prstGeom prst="rect">
              <a:avLst/>
            </a:prstGeom>
            <a:noFill/>
          </p:spPr>
          <p:txBody>
            <a:bodyPr wrap="square" rtlCol="0">
              <a:spAutoFit/>
            </a:bodyPr>
            <a:p>
              <a:r>
                <a:rPr lang="zh-CN" altLang="en-US"/>
                <a:t>（</a:t>
              </a:r>
              <a:r>
                <a:rPr lang="en-US" altLang="zh-CN"/>
                <a:t>7</a:t>
              </a:r>
              <a:r>
                <a:rPr lang="zh-CN" altLang="en-US"/>
                <a:t>）</a:t>
              </a:r>
              <a:endParaRPr lang="zh-CN" altLang="en-US"/>
            </a:p>
          </p:txBody>
        </p:sp>
      </p:grpSp>
      <p:grpSp>
        <p:nvGrpSpPr>
          <p:cNvPr id="13" name="组合 12"/>
          <p:cNvGrpSpPr/>
          <p:nvPr/>
        </p:nvGrpSpPr>
        <p:grpSpPr>
          <a:xfrm>
            <a:off x="4357370" y="2807335"/>
            <a:ext cx="5180965" cy="431800"/>
            <a:chOff x="3048" y="6421"/>
            <a:chExt cx="8159" cy="680"/>
          </a:xfrm>
        </p:grpSpPr>
        <p:pic>
          <p:nvPicPr>
            <p:cNvPr id="6" name="图片 5"/>
            <p:cNvPicPr>
              <a:picLocks noChangeAspect="1"/>
            </p:cNvPicPr>
            <p:nvPr>
              <p:custDataLst>
                <p:tags r:id="rId42"/>
              </p:custDataLst>
            </p:nvPr>
          </p:nvPicPr>
          <p:blipFill>
            <a:blip r:embed="rId43"/>
            <a:srcRect l="2814" r="34964"/>
            <a:stretch>
              <a:fillRect/>
            </a:stretch>
          </p:blipFill>
          <p:spPr>
            <a:xfrm>
              <a:off x="3048" y="6493"/>
              <a:ext cx="3105" cy="608"/>
            </a:xfrm>
            <a:prstGeom prst="rect">
              <a:avLst/>
            </a:prstGeom>
          </p:spPr>
        </p:pic>
        <p:sp>
          <p:nvSpPr>
            <p:cNvPr id="9" name="文本框 8"/>
            <p:cNvSpPr txBox="1"/>
            <p:nvPr>
              <p:custDataLst>
                <p:tags r:id="rId44"/>
              </p:custDataLst>
            </p:nvPr>
          </p:nvSpPr>
          <p:spPr>
            <a:xfrm>
              <a:off x="6407" y="6421"/>
              <a:ext cx="4800" cy="628"/>
            </a:xfrm>
            <a:prstGeom prst="rect">
              <a:avLst/>
            </a:prstGeom>
            <a:noFill/>
          </p:spPr>
          <p:txBody>
            <a:bodyPr wrap="square" rtlCol="0">
              <a:spAutoFit/>
            </a:bodyPr>
            <a:p>
              <a:r>
                <a:rPr lang="zh-CN" altLang="en-US"/>
                <a:t>（</a:t>
              </a:r>
              <a:r>
                <a:rPr lang="en-US" altLang="zh-CN"/>
                <a:t>8</a:t>
              </a:r>
              <a:r>
                <a:rPr lang="zh-CN" altLang="en-US"/>
                <a:t>）</a:t>
              </a:r>
              <a:endParaRPr lang="zh-CN" altLang="en-US"/>
            </a:p>
          </p:txBody>
        </p:sp>
      </p:grpSp>
      <p:grpSp>
        <p:nvGrpSpPr>
          <p:cNvPr id="14" name="组合 13"/>
          <p:cNvGrpSpPr/>
          <p:nvPr/>
        </p:nvGrpSpPr>
        <p:grpSpPr>
          <a:xfrm>
            <a:off x="1331595" y="4004945"/>
            <a:ext cx="7224395" cy="518160"/>
            <a:chOff x="1984" y="7305"/>
            <a:chExt cx="11377" cy="816"/>
          </a:xfrm>
        </p:grpSpPr>
        <p:pic>
          <p:nvPicPr>
            <p:cNvPr id="7" name="图片 6"/>
            <p:cNvPicPr>
              <a:picLocks noChangeAspect="1"/>
            </p:cNvPicPr>
            <p:nvPr>
              <p:custDataLst>
                <p:tags r:id="rId45"/>
              </p:custDataLst>
            </p:nvPr>
          </p:nvPicPr>
          <p:blipFill>
            <a:blip r:embed="rId46"/>
            <a:srcRect l="3029" t="14740" r="3231" b="26364"/>
            <a:stretch>
              <a:fillRect/>
            </a:stretch>
          </p:blipFill>
          <p:spPr>
            <a:xfrm>
              <a:off x="1984" y="7305"/>
              <a:ext cx="6288" cy="816"/>
            </a:xfrm>
            <a:prstGeom prst="rect">
              <a:avLst/>
            </a:prstGeom>
          </p:spPr>
        </p:pic>
        <p:sp>
          <p:nvSpPr>
            <p:cNvPr id="10" name="文本框 9"/>
            <p:cNvSpPr txBox="1"/>
            <p:nvPr>
              <p:custDataLst>
                <p:tags r:id="rId47"/>
              </p:custDataLst>
            </p:nvPr>
          </p:nvSpPr>
          <p:spPr>
            <a:xfrm>
              <a:off x="8561" y="7493"/>
              <a:ext cx="4800" cy="628"/>
            </a:xfrm>
            <a:prstGeom prst="rect">
              <a:avLst/>
            </a:prstGeom>
            <a:noFill/>
          </p:spPr>
          <p:txBody>
            <a:bodyPr wrap="square" rtlCol="0">
              <a:spAutoFit/>
            </a:bodyPr>
            <a:p>
              <a:r>
                <a:rPr lang="zh-CN" altLang="en-US"/>
                <a:t>（</a:t>
              </a:r>
              <a:r>
                <a:rPr lang="en-US" altLang="zh-CN"/>
                <a:t>9</a:t>
              </a:r>
              <a:r>
                <a:rPr lang="zh-CN" altLang="en-US"/>
                <a:t>）</a:t>
              </a:r>
              <a:endParaRPr lang="zh-CN" altLang="en-US"/>
            </a:p>
          </p:txBody>
        </p:sp>
      </p:grpSp>
      <p:grpSp>
        <p:nvGrpSpPr>
          <p:cNvPr id="15" name="组合 14"/>
          <p:cNvGrpSpPr/>
          <p:nvPr/>
        </p:nvGrpSpPr>
        <p:grpSpPr>
          <a:xfrm>
            <a:off x="1585595" y="5517515"/>
            <a:ext cx="7153275" cy="485775"/>
            <a:chOff x="2210" y="8689"/>
            <a:chExt cx="11265" cy="765"/>
          </a:xfrm>
        </p:grpSpPr>
        <p:pic>
          <p:nvPicPr>
            <p:cNvPr id="8" name="图片 7"/>
            <p:cNvPicPr>
              <a:picLocks noChangeAspect="1"/>
            </p:cNvPicPr>
            <p:nvPr>
              <p:custDataLst>
                <p:tags r:id="rId48"/>
              </p:custDataLst>
            </p:nvPr>
          </p:nvPicPr>
          <p:blipFill>
            <a:blip r:embed="rId49"/>
            <a:srcRect t="10000" r="1715" b="26127"/>
            <a:stretch>
              <a:fillRect/>
            </a:stretch>
          </p:blipFill>
          <p:spPr>
            <a:xfrm>
              <a:off x="2210" y="8689"/>
              <a:ext cx="6241" cy="765"/>
            </a:xfrm>
            <a:prstGeom prst="rect">
              <a:avLst/>
            </a:prstGeom>
          </p:spPr>
        </p:pic>
        <p:sp>
          <p:nvSpPr>
            <p:cNvPr id="11" name="文本框 10"/>
            <p:cNvSpPr txBox="1"/>
            <p:nvPr>
              <p:custDataLst>
                <p:tags r:id="rId50"/>
              </p:custDataLst>
            </p:nvPr>
          </p:nvSpPr>
          <p:spPr>
            <a:xfrm>
              <a:off x="8675" y="8826"/>
              <a:ext cx="4800" cy="628"/>
            </a:xfrm>
            <a:prstGeom prst="rect">
              <a:avLst/>
            </a:prstGeom>
            <a:noFill/>
          </p:spPr>
          <p:txBody>
            <a:bodyPr wrap="square" rtlCol="0">
              <a:spAutoFit/>
            </a:bodyPr>
            <a:p>
              <a:r>
                <a:rPr lang="zh-CN" altLang="en-US"/>
                <a:t>（</a:t>
              </a:r>
              <a:r>
                <a:rPr lang="en-US" altLang="zh-CN"/>
                <a:t>10</a:t>
              </a:r>
              <a:r>
                <a:rPr lang="zh-CN" altLang="en-US"/>
                <a:t>）</a:t>
              </a:r>
              <a:endParaRPr lang="zh-CN" altLang="en-US"/>
            </a:p>
          </p:txBody>
        </p:sp>
      </p:grpSp>
      <p:sp>
        <p:nvSpPr>
          <p:cNvPr id="16" name="文本框 15"/>
          <p:cNvSpPr txBox="1"/>
          <p:nvPr>
            <p:custDataLst>
              <p:tags r:id="rId51"/>
            </p:custDataLst>
          </p:nvPr>
        </p:nvSpPr>
        <p:spPr>
          <a:xfrm>
            <a:off x="3707765" y="2132965"/>
            <a:ext cx="5130165" cy="583565"/>
          </a:xfrm>
          <a:prstGeom prst="rect">
            <a:avLst/>
          </a:prstGeom>
          <a:noFill/>
        </p:spPr>
        <p:txBody>
          <a:bodyPr wrap="square">
            <a:spAutoFit/>
          </a:bodyPr>
          <a:p>
            <a:pPr marL="0" indent="457200" algn="just">
              <a:buFont typeface="+mj-lt"/>
              <a:buNone/>
            </a:pPr>
            <a:r>
              <a:rPr lang="zh-CN" sz="1600" dirty="0">
                <a:latin typeface="微软雅黑" panose="020B0503020204020204" pitchFamily="34" charset="-122"/>
                <a:ea typeface="微软雅黑" panose="020B0503020204020204" pitchFamily="34" charset="-122"/>
              </a:rPr>
              <a:t>在挖掘本地特征中，采用公式</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进行迭代式的更新，更新获得本地各个类别的本质特征。</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custDataLst>
              <p:tags r:id="rId52"/>
            </p:custDataLst>
          </p:nvPr>
        </p:nvSpPr>
        <p:spPr>
          <a:xfrm>
            <a:off x="323850" y="3239135"/>
            <a:ext cx="8145145" cy="829945"/>
          </a:xfrm>
          <a:prstGeom prst="rect">
            <a:avLst/>
          </a:prstGeom>
          <a:noFill/>
        </p:spPr>
        <p:txBody>
          <a:bodyPr wrap="square">
            <a:spAutoFit/>
          </a:bodyPr>
          <a:p>
            <a:pPr marL="0" indent="457200" algn="just">
              <a:buFont typeface="+mj-lt"/>
              <a:buNone/>
            </a:pPr>
            <a:r>
              <a:rPr lang="zh-CN" sz="1600" dirty="0">
                <a:latin typeface="微软雅黑" panose="020B0503020204020204" pitchFamily="34" charset="-122"/>
                <a:ea typeface="微软雅黑" panose="020B0503020204020204" pitchFamily="34" charset="-122"/>
              </a:rPr>
              <a:t>本地训练过程中，对像素进行采样。一方面，使用公式</a:t>
            </a:r>
            <a:r>
              <a:rPr lang="en-US" altLang="zh-CN" sz="1600" dirty="0">
                <a:latin typeface="微软雅黑" panose="020B0503020204020204" pitchFamily="34" charset="-122"/>
                <a:ea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rPr>
              <a:t>计算机构内部的对比损失。这里设计对比损失使得机构内部同一类别的特征相互靠近，不同类别的特征相互远离。使得本地每个类别的特征分布更为紧致，且有更强区分度。以此获得机构内特征一致性。</a:t>
            </a:r>
            <a:endParaRPr lang="zh-CN" altLang="en-US" sz="16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412750" y="4653280"/>
            <a:ext cx="8106410" cy="829945"/>
          </a:xfrm>
          <a:prstGeom prst="rect">
            <a:avLst/>
          </a:prstGeom>
          <a:noFill/>
        </p:spPr>
        <p:txBody>
          <a:bodyPr wrap="square" rtlCol="0" anchor="t">
            <a:spAutoFit/>
          </a:bodyPr>
          <a:p>
            <a:pPr marL="0" indent="457200" algn="just">
              <a:buFont typeface="+mj-lt"/>
              <a:buNone/>
            </a:pPr>
            <a:r>
              <a:rPr lang="zh-CN" sz="1600" dirty="0">
                <a:latin typeface="微软雅黑" panose="020B0503020204020204" pitchFamily="34" charset="-122"/>
                <a:ea typeface="微软雅黑" panose="020B0503020204020204" pitchFamily="34" charset="-122"/>
                <a:sym typeface="+mn-ea"/>
              </a:rPr>
              <a:t>另一方面，使用公式</a:t>
            </a:r>
            <a:r>
              <a:rPr lang="en-US" altLang="zh-CN" sz="1600" dirty="0">
                <a:latin typeface="微软雅黑" panose="020B0503020204020204" pitchFamily="34" charset="-122"/>
                <a:ea typeface="微软雅黑" panose="020B0503020204020204" pitchFamily="34" charset="-122"/>
                <a:sym typeface="+mn-ea"/>
              </a:rPr>
              <a:t>(10)</a:t>
            </a:r>
            <a:r>
              <a:rPr lang="zh-CN" altLang="en-US" sz="1600" dirty="0">
                <a:latin typeface="微软雅黑" panose="020B0503020204020204" pitchFamily="34" charset="-122"/>
                <a:ea typeface="微软雅黑" panose="020B0503020204020204" pitchFamily="34" charset="-122"/>
                <a:sym typeface="+mn-ea"/>
              </a:rPr>
              <a:t>计算机构之间的对比损失。这里设计的对比损失使得机构之间同一类别的特征相互靠近，不同类别的特征相互远离。使得机构之间各个类别的特征，同一类别特征趋向一致，不同类别区分性更强。以此获得机构之间特征一致性。</a:t>
            </a:r>
            <a:endParaRPr lang="zh-CN" altLang="en-US"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205850" y="33329"/>
            <a:ext cx="8064500" cy="633412"/>
          </a:xfrm>
          <a:prstGeom prst="rect">
            <a:avLst/>
          </a:prstGeom>
          <a:noFill/>
          <a:ln>
            <a:noFill/>
          </a:ln>
        </p:spPr>
        <p:txBody>
          <a:bodyPr vert="horz" wrap="square" lIns="78270" tIns="39135" rIns="78270" bIns="39135" numCol="1" anchor="ctr" anchorCtr="0" compatLnSpc="1"/>
          <a:lst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a:lstStyle>
          <a:p>
            <a:r>
              <a:rPr lang="zh-CN" altLang="en-US" dirty="0">
                <a:sym typeface="+mn-ea"/>
              </a:rPr>
              <a:t>关键模块</a:t>
            </a:r>
            <a:r>
              <a:rPr lang="en-US" altLang="zh-CN" dirty="0">
                <a:sym typeface="+mn-ea"/>
              </a:rPr>
              <a:t>4</a:t>
            </a:r>
            <a:r>
              <a:rPr lang="zh-CN" altLang="en-US" dirty="0">
                <a:sym typeface="+mn-ea"/>
              </a:rPr>
              <a:t>：本地</a:t>
            </a:r>
            <a:r>
              <a:rPr lang="en-US" altLang="zh-CN" dirty="0">
                <a:sym typeface="+mn-ea"/>
              </a:rPr>
              <a:t>-</a:t>
            </a:r>
            <a:r>
              <a:rPr lang="zh-CN" altLang="en-US" dirty="0">
                <a:sym typeface="+mn-ea"/>
              </a:rPr>
              <a:t>全局平衡模块</a:t>
            </a:r>
            <a:endParaRPr lang="zh-CN" altLang="en-US" dirty="0"/>
          </a:p>
        </p:txBody>
      </p:sp>
      <p:grpSp>
        <p:nvGrpSpPr>
          <p:cNvPr id="502" name="组合 501"/>
          <p:cNvGrpSpPr/>
          <p:nvPr/>
        </p:nvGrpSpPr>
        <p:grpSpPr>
          <a:xfrm>
            <a:off x="612140" y="619125"/>
            <a:ext cx="7930670" cy="4015105"/>
            <a:chOff x="1666" y="1311"/>
            <a:chExt cx="14852" cy="8780"/>
          </a:xfrm>
        </p:grpSpPr>
        <p:sp>
          <p:nvSpPr>
            <p:cNvPr id="335" name="矩形: 圆角 194"/>
            <p:cNvSpPr/>
            <p:nvPr>
              <p:custDataLst>
                <p:tags r:id="rId1"/>
              </p:custDataLst>
            </p:nvPr>
          </p:nvSpPr>
          <p:spPr>
            <a:xfrm>
              <a:off x="1883" y="8385"/>
              <a:ext cx="14526" cy="1694"/>
            </a:xfrm>
            <a:prstGeom prst="roundRect">
              <a:avLst>
                <a:gd name="adj" fmla="val 6046"/>
              </a:avLst>
            </a:prstGeom>
            <a:solidFill>
              <a:srgbClr val="FAF8F2"/>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6" name="矩形: 圆角 194"/>
            <p:cNvSpPr/>
            <p:nvPr>
              <p:custDataLst>
                <p:tags r:id="rId2"/>
              </p:custDataLst>
            </p:nvPr>
          </p:nvSpPr>
          <p:spPr>
            <a:xfrm>
              <a:off x="1883" y="1861"/>
              <a:ext cx="8217" cy="1736"/>
            </a:xfrm>
            <a:prstGeom prst="roundRect">
              <a:avLst>
                <a:gd name="adj" fmla="val 8045"/>
              </a:avLst>
            </a:prstGeom>
            <a:solidFill>
              <a:srgbClr val="FBF9F7"/>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7" name="直角三角形 336"/>
            <p:cNvSpPr/>
            <p:nvPr>
              <p:custDataLst>
                <p:tags r:id="rId3"/>
              </p:custDataLst>
            </p:nvPr>
          </p:nvSpPr>
          <p:spPr>
            <a:xfrm>
              <a:off x="6858" y="3274"/>
              <a:ext cx="1609" cy="501"/>
            </a:xfrm>
            <a:prstGeom prst="rtTriangle">
              <a:avLst/>
            </a:prstGeom>
            <a:noFill/>
            <a:ln w="12700" cap="flat" cmpd="sng" algn="ctr">
              <a:solidFill>
                <a:srgbClr val="A7B3CC"/>
              </a:solidFill>
              <a:prstDash val="dash"/>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38" name="矩形: 圆角 194"/>
            <p:cNvSpPr/>
            <p:nvPr>
              <p:custDataLst>
                <p:tags r:id="rId4"/>
              </p:custDataLst>
            </p:nvPr>
          </p:nvSpPr>
          <p:spPr>
            <a:xfrm>
              <a:off x="1883" y="3755"/>
              <a:ext cx="8217" cy="4557"/>
            </a:xfrm>
            <a:prstGeom prst="roundRect">
              <a:avLst>
                <a:gd name="adj" fmla="val 6046"/>
              </a:avLst>
            </a:prstGeom>
            <a:solidFill>
              <a:srgbClr val="FAF8F2"/>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9" name="矩形: 圆角 194"/>
            <p:cNvSpPr/>
            <p:nvPr>
              <p:custDataLst>
                <p:tags r:id="rId5"/>
              </p:custDataLst>
            </p:nvPr>
          </p:nvSpPr>
          <p:spPr>
            <a:xfrm>
              <a:off x="10253" y="5403"/>
              <a:ext cx="6151" cy="2910"/>
            </a:xfrm>
            <a:prstGeom prst="roundRect">
              <a:avLst>
                <a:gd name="adj" fmla="val 8045"/>
              </a:avLst>
            </a:prstGeom>
            <a:solidFill>
              <a:srgbClr val="F8FAF6"/>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40" name="矩形: 圆角 194"/>
            <p:cNvSpPr/>
            <p:nvPr>
              <p:custDataLst>
                <p:tags r:id="rId6"/>
              </p:custDataLst>
            </p:nvPr>
          </p:nvSpPr>
          <p:spPr>
            <a:xfrm>
              <a:off x="10266" y="1861"/>
              <a:ext cx="6151" cy="3441"/>
            </a:xfrm>
            <a:prstGeom prst="roundRect">
              <a:avLst>
                <a:gd name="adj" fmla="val 8045"/>
              </a:avLst>
            </a:prstGeom>
            <a:solidFill>
              <a:srgbClr val="FAF7F6"/>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grpSp>
          <p:nvGrpSpPr>
            <p:cNvPr id="341" name="组合 340"/>
            <p:cNvGrpSpPr/>
            <p:nvPr/>
          </p:nvGrpSpPr>
          <p:grpSpPr>
            <a:xfrm rot="0">
              <a:off x="1700" y="2068"/>
              <a:ext cx="8606" cy="1404"/>
              <a:chOff x="497" y="7017"/>
              <a:chExt cx="10727" cy="1879"/>
            </a:xfrm>
          </p:grpSpPr>
          <p:pic>
            <p:nvPicPr>
              <p:cNvPr id="342" name="图片 341" descr="/Users/tanjieyi/Desktop/未标题-1.png未标题-1"/>
              <p:cNvPicPr>
                <a:picLocks noChangeAspect="1"/>
              </p:cNvPicPr>
              <p:nvPr>
                <p:custDataLst>
                  <p:tags r:id="rId7"/>
                </p:custDataLst>
              </p:nvPr>
            </p:nvPicPr>
            <p:blipFill rotWithShape="1">
              <a:blip r:embed="rId8">
                <a:duotone>
                  <a:srgbClr val="5B9BD5">
                    <a:shade val="45000"/>
                    <a:satMod val="135000"/>
                  </a:srgbClr>
                  <a:prstClr val="white"/>
                </a:duotone>
              </a:blip>
              <a:srcRect/>
              <a:stretch>
                <a:fillRect/>
              </a:stretch>
            </p:blipFill>
            <p:spPr>
              <a:xfrm>
                <a:off x="1695" y="7736"/>
                <a:ext cx="1081" cy="1160"/>
              </a:xfrm>
              <a:prstGeom prst="rect">
                <a:avLst/>
              </a:prstGeom>
            </p:spPr>
          </p:pic>
          <p:pic>
            <p:nvPicPr>
              <p:cNvPr id="343" name="图片 342" descr="/Users/tanjieyi/Desktop/未标题-1.png未标题-1"/>
              <p:cNvPicPr>
                <a:picLocks noChangeAspect="1"/>
              </p:cNvPicPr>
              <p:nvPr>
                <p:custDataLst>
                  <p:tags r:id="rId9"/>
                </p:custDataLst>
              </p:nvPr>
            </p:nvPicPr>
            <p:blipFill rotWithShape="1">
              <a:blip r:embed="rId8">
                <a:duotone>
                  <a:srgbClr val="5B9BD5">
                    <a:shade val="45000"/>
                    <a:satMod val="135000"/>
                  </a:srgbClr>
                  <a:prstClr val="white"/>
                </a:duotone>
              </a:blip>
              <a:srcRect/>
              <a:stretch>
                <a:fillRect/>
              </a:stretch>
            </p:blipFill>
            <p:spPr>
              <a:xfrm>
                <a:off x="5642" y="7736"/>
                <a:ext cx="1081" cy="1160"/>
              </a:xfrm>
              <a:prstGeom prst="rect">
                <a:avLst/>
              </a:prstGeom>
            </p:spPr>
          </p:pic>
          <p:pic>
            <p:nvPicPr>
              <p:cNvPr id="344" name="图片 343" descr="/Users/tanjieyi/Desktop/未标题-1.png未标题-1"/>
              <p:cNvPicPr>
                <a:picLocks noChangeAspect="1"/>
              </p:cNvPicPr>
              <p:nvPr>
                <p:custDataLst>
                  <p:tags r:id="rId10"/>
                </p:custDataLst>
              </p:nvPr>
            </p:nvPicPr>
            <p:blipFill rotWithShape="1">
              <a:blip r:embed="rId8">
                <a:duotone>
                  <a:srgbClr val="5B9BD5">
                    <a:shade val="45000"/>
                    <a:satMod val="135000"/>
                  </a:srgbClr>
                  <a:prstClr val="white"/>
                </a:duotone>
              </a:blip>
              <a:srcRect/>
              <a:stretch>
                <a:fillRect/>
              </a:stretch>
            </p:blipFill>
            <p:spPr>
              <a:xfrm>
                <a:off x="8937" y="7736"/>
                <a:ext cx="1081" cy="1160"/>
              </a:xfrm>
              <a:prstGeom prst="rect">
                <a:avLst/>
              </a:prstGeom>
            </p:spPr>
          </p:pic>
          <p:sp>
            <p:nvSpPr>
              <p:cNvPr id="345" name="文本框 344"/>
              <p:cNvSpPr txBox="1"/>
              <p:nvPr>
                <p:custDataLst>
                  <p:tags r:id="rId11"/>
                </p:custDataLst>
              </p:nvPr>
            </p:nvSpPr>
            <p:spPr>
              <a:xfrm>
                <a:off x="3387" y="7850"/>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6" name="文本框 345"/>
              <p:cNvSpPr txBox="1"/>
              <p:nvPr>
                <p:custDataLst>
                  <p:tags r:id="rId12"/>
                </p:custDataLst>
              </p:nvPr>
            </p:nvSpPr>
            <p:spPr>
              <a:xfrm>
                <a:off x="6870" y="7941"/>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7" name="文本框 346"/>
              <p:cNvSpPr txBox="1"/>
              <p:nvPr>
                <p:custDataLst>
                  <p:tags r:id="rId13"/>
                </p:custDataLst>
              </p:nvPr>
            </p:nvSpPr>
            <p:spPr>
              <a:xfrm>
                <a:off x="497"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1</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0" name="文本框 349"/>
              <p:cNvSpPr txBox="1"/>
              <p:nvPr>
                <p:custDataLst>
                  <p:tags r:id="rId14"/>
                </p:custDataLst>
              </p:nvPr>
            </p:nvSpPr>
            <p:spPr>
              <a:xfrm>
                <a:off x="4414"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m</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1" name="文本框 350"/>
              <p:cNvSpPr txBox="1"/>
              <p:nvPr>
                <p:custDataLst>
                  <p:tags r:id="rId15"/>
                </p:custDataLst>
              </p:nvPr>
            </p:nvSpPr>
            <p:spPr>
              <a:xfrm>
                <a:off x="7751"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n</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52" name="组合 351"/>
            <p:cNvGrpSpPr/>
            <p:nvPr/>
          </p:nvGrpSpPr>
          <p:grpSpPr>
            <a:xfrm rot="0">
              <a:off x="5289" y="6531"/>
              <a:ext cx="1261" cy="1138"/>
              <a:chOff x="11060" y="3643"/>
              <a:chExt cx="1083" cy="978"/>
            </a:xfrm>
          </p:grpSpPr>
          <p:sp>
            <p:nvSpPr>
              <p:cNvPr id="353" name="矩形 352"/>
              <p:cNvSpPr/>
              <p:nvPr>
                <p:custDataLst>
                  <p:tags r:id="rId16"/>
                </p:custDataLst>
              </p:nvPr>
            </p:nvSpPr>
            <p:spPr>
              <a:xfrm>
                <a:off x="11060" y="3643"/>
                <a:ext cx="600" cy="978"/>
              </a:xfrm>
              <a:prstGeom prst="rect">
                <a:avLst/>
              </a:prstGeom>
              <a:solidFill>
                <a:srgbClr val="BED7ED"/>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4" name="矩形 353"/>
              <p:cNvSpPr/>
              <p:nvPr>
                <p:custDataLst>
                  <p:tags r:id="rId17"/>
                </p:custDataLst>
              </p:nvPr>
            </p:nvSpPr>
            <p:spPr>
              <a:xfrm>
                <a:off x="11181" y="3643"/>
                <a:ext cx="600" cy="978"/>
              </a:xfrm>
              <a:prstGeom prst="rect">
                <a:avLst/>
              </a:prstGeom>
              <a:solidFill>
                <a:srgbClr val="E7F3FC"/>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5" name="矩形 354"/>
              <p:cNvSpPr/>
              <p:nvPr>
                <p:custDataLst>
                  <p:tags r:id="rId18"/>
                </p:custDataLst>
              </p:nvPr>
            </p:nvSpPr>
            <p:spPr>
              <a:xfrm>
                <a:off x="11302" y="3643"/>
                <a:ext cx="600" cy="978"/>
              </a:xfrm>
              <a:prstGeom prst="rect">
                <a:avLst/>
              </a:prstGeom>
              <a:solidFill>
                <a:srgbClr val="F4B180"/>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6" name="矩形 355"/>
              <p:cNvSpPr/>
              <p:nvPr>
                <p:custDataLst>
                  <p:tags r:id="rId19"/>
                </p:custDataLst>
              </p:nvPr>
            </p:nvSpPr>
            <p:spPr>
              <a:xfrm>
                <a:off x="11543" y="3643"/>
                <a:ext cx="600" cy="978"/>
              </a:xfrm>
              <a:prstGeom prst="rect">
                <a:avLst/>
              </a:prstGeom>
              <a:solidFill>
                <a:srgbClr val="FEE29F"/>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7" name="文本框 356"/>
              <p:cNvSpPr txBox="1"/>
              <p:nvPr>
                <p:custDataLst>
                  <p:tags r:id="rId20"/>
                </p:custDataLst>
              </p:nvPr>
            </p:nvSpPr>
            <p:spPr>
              <a:xfrm>
                <a:off x="11225" y="3984"/>
                <a:ext cx="601" cy="402"/>
              </a:xfrm>
              <a:prstGeom prst="rect">
                <a:avLst/>
              </a:prstGeom>
              <a:noFill/>
            </p:spPr>
            <p:txBody>
              <a:bodyPr wrap="square" rtlCol="0">
                <a:spAutoFit/>
              </a:bodyPr>
              <a:p>
                <a:pPr algn="ctr"/>
                <a:r>
                  <a:rPr lang="en-US" altLang="zh-CN" sz="800" b="1" dirty="0">
                    <a:latin typeface="微软雅黑" panose="020B0503020204020204" pitchFamily="34" charset="-122"/>
                    <a:ea typeface="微软雅黑" panose="020B0503020204020204" pitchFamily="34" charset="-122"/>
                    <a:cs typeface="Arial Bold" panose="020B0604020202090204" charset="0"/>
                  </a:rPr>
                  <a:t>···</a:t>
                </a:r>
                <a:endParaRPr lang="en-US" altLang="zh-CN" sz="800" b="1" dirty="0">
                  <a:latin typeface="微软雅黑" panose="020B0503020204020204" pitchFamily="34" charset="-122"/>
                  <a:ea typeface="微软雅黑" panose="020B0503020204020204" pitchFamily="34" charset="-122"/>
                  <a:cs typeface="Arial Bold" panose="020B0604020202090204" charset="0"/>
                </a:endParaRPr>
              </a:p>
            </p:txBody>
          </p:sp>
        </p:grpSp>
        <p:sp>
          <p:nvSpPr>
            <p:cNvPr id="358" name="圆角矩形 357"/>
            <p:cNvSpPr/>
            <p:nvPr>
              <p:custDataLst>
                <p:tags r:id="rId21"/>
              </p:custDataLst>
            </p:nvPr>
          </p:nvSpPr>
          <p:spPr>
            <a:xfrm>
              <a:off x="4086" y="5937"/>
              <a:ext cx="1683" cy="459"/>
            </a:xfrm>
            <a:prstGeom prst="roundRect">
              <a:avLst/>
            </a:prstGeom>
            <a:noFill/>
            <a:ln w="12700" cap="flat" cmpd="sng" algn="ctr">
              <a:solidFill>
                <a:sysClr val="window" lastClr="FFFFFF">
                  <a:lumMod val="8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59" name="文本框 358"/>
                <p:cNvSpPr txBox="1"/>
                <p:nvPr>
                  <p:custDataLst>
                    <p:tags r:id="rId22"/>
                  </p:custDataLst>
                </p:nvPr>
              </p:nvSpPr>
              <p:spPr>
                <a:xfrm>
                  <a:off x="3984" y="5969"/>
                  <a:ext cx="1910" cy="503"/>
                </a:xfrm>
                <a:prstGeom prst="rect">
                  <a:avLst/>
                </a:prstGeom>
                <a:noFill/>
                <a:ln>
                  <a:noFill/>
                </a:ln>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n>
                              <a:noFill/>
                            </a:ln>
                            <a:latin typeface="Cambria Math" panose="02040503050406030204" pitchFamily="18" charset="0"/>
                            <a:ea typeface="MS Mincho" charset="0"/>
                            <a:cs typeface="Cambria Math" panose="02040503050406030204" pitchFamily="18" charset="0"/>
                          </a:rPr>
                          <m:t>𝛿</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微软雅黑" panose="020B0503020204020204" pitchFamily="34" charset="-122"/>
                            <a:cs typeface="Cambria Math" panose="02040503050406030204" pitchFamily="18" charset="0"/>
                          </a:rPr>
                          <m:t>𝑁</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𝜇</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oMath>
                    </m:oMathPara>
                  </a14:m>
                  <a:endParaRPr lang="en-US" altLang="zh-CN" sz="900" i="1">
                    <a:ln>
                      <a:noFill/>
                    </a:ln>
                    <a:latin typeface="Cambria Math" panose="02040503050406030204" pitchFamily="18" charset="0"/>
                    <a:ea typeface="MS Mincho" charset="0"/>
                    <a:cs typeface="Cambria Math" panose="02040503050406030204" pitchFamily="18" charset="0"/>
                  </a:endParaRPr>
                </a:p>
              </p:txBody>
            </p:sp>
          </mc:Choice>
          <mc:Fallback>
            <p:sp>
              <p:nvSpPr>
                <p:cNvPr id="359" name="文本框 358"/>
                <p:cNvSpPr txBox="1">
                  <a:spLocks noRot="1" noChangeAspect="1" noMove="1" noResize="1" noEditPoints="1" noAdjustHandles="1" noChangeArrowheads="1" noChangeShapeType="1" noTextEdit="1"/>
                </p:cNvSpPr>
                <p:nvPr>
                  <p:custDataLst>
                    <p:tags r:id="rId23"/>
                  </p:custDataLst>
                </p:nvPr>
              </p:nvSpPr>
              <p:spPr>
                <a:xfrm>
                  <a:off x="3984" y="5969"/>
                  <a:ext cx="1910" cy="503"/>
                </a:xfrm>
                <a:prstGeom prst="rect">
                  <a:avLst/>
                </a:prstGeom>
                <a:blipFill rotWithShape="1">
                  <a:blip r:embed="rId24"/>
                </a:blipFill>
                <a:ln>
                  <a:noFill/>
                </a:ln>
              </p:spPr>
              <p:txBody>
                <a:bodyPr/>
                <a:lstStyle/>
                <a:p>
                  <a:r>
                    <a:rPr lang="zh-CN" altLang="en-US">
                      <a:noFill/>
                    </a:rPr>
                    <a:t> </a:t>
                  </a:r>
                </a:p>
              </p:txBody>
            </p:sp>
          </mc:Fallback>
        </mc:AlternateContent>
        <p:cxnSp>
          <p:nvCxnSpPr>
            <p:cNvPr id="360" name="直接箭头连接符 359"/>
            <p:cNvCxnSpPr/>
            <p:nvPr>
              <p:custDataLst>
                <p:tags r:id="rId25"/>
              </p:custDataLst>
            </p:nvPr>
          </p:nvCxnSpPr>
          <p:spPr>
            <a:xfrm>
              <a:off x="5027" y="7148"/>
              <a:ext cx="400" cy="0"/>
            </a:xfrm>
            <a:prstGeom prst="straightConnector1">
              <a:avLst/>
            </a:prstGeom>
            <a:noFill/>
            <a:ln w="19050" cap="flat" cmpd="sng" algn="ctr">
              <a:solidFill>
                <a:srgbClr val="797979"/>
              </a:solidFill>
              <a:prstDash val="solid"/>
              <a:miter lim="800000"/>
              <a:tailEnd type="triangle"/>
            </a:ln>
            <a:effectLst/>
          </p:spPr>
        </p:cxnSp>
        <p:cxnSp>
          <p:nvCxnSpPr>
            <p:cNvPr id="361" name="直接箭头连接符 360"/>
            <p:cNvCxnSpPr>
              <a:stCxn id="364" idx="0"/>
            </p:cNvCxnSpPr>
            <p:nvPr>
              <p:custDataLst>
                <p:tags r:id="rId26"/>
              </p:custDataLst>
            </p:nvPr>
          </p:nvCxnSpPr>
          <p:spPr>
            <a:xfrm flipH="1" flipV="1">
              <a:off x="6419" y="7141"/>
              <a:ext cx="668" cy="3"/>
            </a:xfrm>
            <a:prstGeom prst="straightConnector1">
              <a:avLst/>
            </a:prstGeom>
            <a:noFill/>
            <a:ln w="19050" cap="flat" cmpd="sng" algn="ctr">
              <a:solidFill>
                <a:srgbClr val="797979"/>
              </a:solidFill>
              <a:prstDash val="solid"/>
              <a:miter lim="800000"/>
              <a:headEnd type="triangle" w="med" len="med"/>
              <a:tailEnd type="none" w="med" len="med"/>
            </a:ln>
            <a:effectLst/>
          </p:spPr>
        </p:cxnSp>
        <p:sp>
          <p:nvSpPr>
            <p:cNvPr id="362" name="文本框 361"/>
            <p:cNvSpPr txBox="1"/>
            <p:nvPr>
              <p:custDataLst>
                <p:tags r:id="rId27"/>
              </p:custDataLst>
            </p:nvPr>
          </p:nvSpPr>
          <p:spPr>
            <a:xfrm rot="5400000">
              <a:off x="15448" y="3622"/>
              <a:ext cx="728" cy="516"/>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363" name="梯形 362"/>
            <p:cNvSpPr/>
            <p:nvPr>
              <p:custDataLst>
                <p:tags r:id="rId28"/>
              </p:custDataLst>
            </p:nvPr>
          </p:nvSpPr>
          <p:spPr>
            <a:xfrm rot="5400000">
              <a:off x="3707" y="6546"/>
              <a:ext cx="1403"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4" name="梯形 363"/>
            <p:cNvSpPr/>
            <p:nvPr>
              <p:custDataLst>
                <p:tags r:id="rId29"/>
              </p:custDataLst>
            </p:nvPr>
          </p:nvSpPr>
          <p:spPr>
            <a:xfrm rot="16200000" flipH="1">
              <a:off x="6983" y="6546"/>
              <a:ext cx="1403"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365" name="组合 364"/>
            <p:cNvGrpSpPr/>
            <p:nvPr/>
          </p:nvGrpSpPr>
          <p:grpSpPr>
            <a:xfrm rot="0">
              <a:off x="13885" y="2535"/>
              <a:ext cx="2237" cy="1004"/>
              <a:chOff x="9444" y="3778"/>
              <a:chExt cx="2179" cy="979"/>
            </a:xfrm>
          </p:grpSpPr>
          <p:grpSp>
            <p:nvGrpSpPr>
              <p:cNvPr id="366" name="组合 365"/>
              <p:cNvGrpSpPr/>
              <p:nvPr/>
            </p:nvGrpSpPr>
            <p:grpSpPr>
              <a:xfrm>
                <a:off x="9510" y="3902"/>
                <a:ext cx="1957" cy="785"/>
                <a:chOff x="10006" y="5888"/>
                <a:chExt cx="1957" cy="785"/>
              </a:xfrm>
            </p:grpSpPr>
            <p:sp>
              <p:nvSpPr>
                <p:cNvPr id="367" name="立方体 366"/>
                <p:cNvSpPr/>
                <p:nvPr>
                  <p:custDataLst>
                    <p:tags r:id="rId30"/>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8" name="立方体 367"/>
                <p:cNvSpPr/>
                <p:nvPr>
                  <p:custDataLst>
                    <p:tags r:id="rId31"/>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9" name="立方体 368"/>
                <p:cNvSpPr/>
                <p:nvPr>
                  <p:custDataLst>
                    <p:tags r:id="rId32"/>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70" name="文本框 369"/>
                <p:cNvSpPr txBox="1"/>
                <p:nvPr>
                  <p:custDataLst>
                    <p:tags r:id="rId33"/>
                  </p:custDataLst>
                </p:nvPr>
              </p:nvSpPr>
              <p:spPr>
                <a:xfrm>
                  <a:off x="10817" y="60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371" name="矩形: 圆角 141"/>
              <p:cNvSpPr/>
              <p:nvPr>
                <p:custDataLst>
                  <p:tags r:id="rId34"/>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372" name="直接箭头连接符 371"/>
            <p:cNvCxnSpPr/>
            <p:nvPr>
              <p:custDataLst>
                <p:tags r:id="rId35"/>
              </p:custDataLst>
            </p:nvPr>
          </p:nvCxnSpPr>
          <p:spPr>
            <a:xfrm flipV="1">
              <a:off x="13580" y="1637"/>
              <a:ext cx="0" cy="6687"/>
            </a:xfrm>
            <a:prstGeom prst="straightConnector1">
              <a:avLst/>
            </a:prstGeom>
            <a:noFill/>
            <a:ln w="28575" cap="flat" cmpd="sng" algn="ctr">
              <a:solidFill>
                <a:sysClr val="windowText" lastClr="000000">
                  <a:lumMod val="95000"/>
                  <a:lumOff val="5000"/>
                </a:sysClr>
              </a:solidFill>
              <a:prstDash val="lgDash"/>
              <a:miter lim="800000"/>
              <a:headEnd type="none"/>
              <a:tailEnd type="none"/>
            </a:ln>
            <a:effectLst/>
          </p:spPr>
        </p:cxnSp>
        <p:sp>
          <p:nvSpPr>
            <p:cNvPr id="373" name="矩形 372"/>
            <p:cNvSpPr/>
            <p:nvPr>
              <p:custDataLst>
                <p:tags r:id="rId36"/>
              </p:custDataLst>
            </p:nvPr>
          </p:nvSpPr>
          <p:spPr>
            <a:xfrm>
              <a:off x="1809" y="1643"/>
              <a:ext cx="14669" cy="8448"/>
            </a:xfrm>
            <a:prstGeom prst="rect">
              <a:avLst/>
            </a:prstGeom>
            <a:noFill/>
            <a:ln w="12700" cap="flat" cmpd="sng" algn="ctr">
              <a:solidFill>
                <a:sysClr val="windowText" lastClr="000000">
                  <a:lumMod val="95000"/>
                  <a:lumOff val="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74" name="文本框 373"/>
            <p:cNvSpPr txBox="1"/>
            <p:nvPr>
              <p:custDataLst>
                <p:tags r:id="rId37"/>
              </p:custDataLst>
            </p:nvPr>
          </p:nvSpPr>
          <p:spPr>
            <a:xfrm>
              <a:off x="13891" y="1316"/>
              <a:ext cx="2237" cy="671"/>
            </a:xfrm>
            <a:prstGeom prst="rect">
              <a:avLst/>
            </a:prstGeom>
            <a:solidFill>
              <a:sysClr val="window" lastClr="FFFFFF"/>
            </a:solidFill>
          </p:spPr>
          <p:txBody>
            <a:bodyPr wrap="square" rtlCol="0">
              <a:spAutoFit/>
            </a:bodyPr>
            <a:p>
              <a:pPr algn="ctr"/>
              <a:r>
                <a:rPr lang="zh-CN" altLang="en-US" sz="1400" b="1" dirty="0">
                  <a:latin typeface="微软雅黑" panose="020B0503020204020204" pitchFamily="34" charset="-122"/>
                  <a:ea typeface="微软雅黑" panose="020B0503020204020204" pitchFamily="34" charset="-122"/>
                  <a:cs typeface="Arial Light" charset="0"/>
                  <a:sym typeface="+mn-ea"/>
                </a:rPr>
                <a:t>服务器端</a:t>
              </a:r>
              <a:endParaRPr lang="zh-CN" altLang="en-US" sz="1400" b="1" dirty="0">
                <a:latin typeface="微软雅黑" panose="020B0503020204020204" pitchFamily="34" charset="-122"/>
                <a:ea typeface="微软雅黑" panose="020B0503020204020204" pitchFamily="34" charset="-122"/>
                <a:cs typeface="Arial Light" charset="0"/>
                <a:sym typeface="+mn-ea"/>
              </a:endParaRPr>
            </a:p>
          </p:txBody>
        </p:sp>
        <p:grpSp>
          <p:nvGrpSpPr>
            <p:cNvPr id="375" name="组合 374"/>
            <p:cNvGrpSpPr/>
            <p:nvPr/>
          </p:nvGrpSpPr>
          <p:grpSpPr>
            <a:xfrm rot="0">
              <a:off x="10389" y="1951"/>
              <a:ext cx="2763" cy="385"/>
              <a:chOff x="11306" y="5080"/>
              <a:chExt cx="3444" cy="480"/>
            </a:xfrm>
          </p:grpSpPr>
          <p:sp>
            <p:nvSpPr>
              <p:cNvPr id="376" name="圆角矩形 375"/>
              <p:cNvSpPr/>
              <p:nvPr>
                <p:custDataLst>
                  <p:tags r:id="rId38"/>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77" name="文本框 376"/>
              <p:cNvSpPr txBox="1"/>
              <p:nvPr>
                <p:custDataLst>
                  <p:tags r:id="rId39"/>
                </p:custDataLst>
              </p:nvPr>
            </p:nvSpPr>
            <p:spPr>
              <a:xfrm>
                <a:off x="11306" y="5080"/>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本质特征挖掘模块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grpSp>
          <p:nvGrpSpPr>
            <p:cNvPr id="378" name="组合 377"/>
            <p:cNvGrpSpPr/>
            <p:nvPr/>
          </p:nvGrpSpPr>
          <p:grpSpPr>
            <a:xfrm rot="0">
              <a:off x="1666" y="3934"/>
              <a:ext cx="3767" cy="502"/>
              <a:chOff x="276" y="4265"/>
              <a:chExt cx="4695" cy="627"/>
            </a:xfrm>
          </p:grpSpPr>
          <p:sp>
            <p:nvSpPr>
              <p:cNvPr id="379" name="圆角矩形 378"/>
              <p:cNvSpPr/>
              <p:nvPr>
                <p:custDataLst>
                  <p:tags r:id="rId40"/>
                </p:custDataLst>
              </p:nvPr>
            </p:nvSpPr>
            <p:spPr>
              <a:xfrm>
                <a:off x="753" y="4292"/>
                <a:ext cx="3743" cy="456"/>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80" name="文本框 379"/>
              <p:cNvSpPr txBox="1"/>
              <p:nvPr>
                <p:custDataLst>
                  <p:tags r:id="rId41"/>
                </p:custDataLst>
              </p:nvPr>
            </p:nvSpPr>
            <p:spPr>
              <a:xfrm>
                <a:off x="276" y="4265"/>
                <a:ext cx="4695" cy="627"/>
              </a:xfrm>
              <a:prstGeom prst="rect">
                <a:avLst/>
              </a:prstGeom>
              <a:noFill/>
            </p:spPr>
            <p:txBody>
              <a:bodyPr wrap="square" rtlCol="0">
                <a:sp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全局特征扩展模块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381" name="流程图: 或者 380"/>
            <p:cNvSpPr/>
            <p:nvPr>
              <p:custDataLst>
                <p:tags r:id="rId42"/>
              </p:custDataLst>
            </p:nvPr>
          </p:nvSpPr>
          <p:spPr>
            <a:xfrm>
              <a:off x="6558" y="7001"/>
              <a:ext cx="279" cy="279"/>
            </a:xfrm>
            <a:prstGeom prst="flowChartOr">
              <a:avLst/>
            </a:prstGeom>
            <a:solidFill>
              <a:sysClr val="window" lastClr="FFFFFF"/>
            </a:solidFill>
            <a:ln w="12700" cap="flat" cmpd="sng" algn="ctr">
              <a:solidFill>
                <a:srgbClr val="797979"/>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2" name="流程图: 或者 381"/>
            <p:cNvSpPr/>
            <p:nvPr>
              <p:custDataLst>
                <p:tags r:id="rId43"/>
              </p:custDataLst>
            </p:nvPr>
          </p:nvSpPr>
          <p:spPr>
            <a:xfrm flipV="1">
              <a:off x="13202" y="5574"/>
              <a:ext cx="279" cy="279"/>
            </a:xfrm>
            <a:prstGeom prst="flowChartOr">
              <a:avLst/>
            </a:prstGeom>
            <a:solidFill>
              <a:sysClr val="window" lastClr="FFFFFF"/>
            </a:solidFill>
            <a:ln w="12700" cap="flat" cmpd="sng" algn="ctr">
              <a:solidFill>
                <a:srgbClr val="797979"/>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83" name="文本框 382"/>
                <p:cNvSpPr txBox="1"/>
                <p:nvPr>
                  <p:custDataLst>
                    <p:tags r:id="rId44"/>
                  </p:custDataLst>
                </p:nvPr>
              </p:nvSpPr>
              <p:spPr>
                <a:xfrm>
                  <a:off x="11234" y="6095"/>
                  <a:ext cx="793"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𝛼</m:t>
                        </m:r>
                      </m:oMath>
                    </m:oMathPara>
                  </a14:m>
                  <a:endParaRPr lang="en-US" altLang="zh-CN" sz="900" i="1">
                    <a:latin typeface="Cambria Math" panose="02040503050406030204" pitchFamily="18" charset="0"/>
                    <a:ea typeface="MS Mincho" charset="0"/>
                    <a:cs typeface="Cambria Math" panose="02040503050406030204" pitchFamily="18" charset="0"/>
                  </a:endParaRPr>
                </a:p>
              </p:txBody>
            </p:sp>
          </mc:Choice>
          <mc:Fallback>
            <p:sp>
              <p:nvSpPr>
                <p:cNvPr id="383" name="文本框 382"/>
                <p:cNvSpPr txBox="1">
                  <a:spLocks noRot="1" noChangeAspect="1" noMove="1" noResize="1" noEditPoints="1" noAdjustHandles="1" noChangeArrowheads="1" noChangeShapeType="1" noTextEdit="1"/>
                </p:cNvSpPr>
                <p:nvPr>
                  <p:custDataLst>
                    <p:tags r:id="rId45"/>
                  </p:custDataLst>
                </p:nvPr>
              </p:nvSpPr>
              <p:spPr>
                <a:xfrm>
                  <a:off x="11234" y="6095"/>
                  <a:ext cx="793" cy="503"/>
                </a:xfrm>
                <a:prstGeom prst="rect">
                  <a:avLst/>
                </a:prstGeom>
                <a:blipFill rotWithShape="1">
                  <a:blip r:embed="rId4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4" name="文本框 383"/>
                <p:cNvSpPr txBox="1"/>
                <p:nvPr>
                  <p:custDataLst>
                    <p:tags r:id="rId47"/>
                  </p:custDataLst>
                </p:nvPr>
              </p:nvSpPr>
              <p:spPr>
                <a:xfrm>
                  <a:off x="14452" y="6119"/>
                  <a:ext cx="915" cy="503"/>
                </a:xfrm>
                <a:prstGeom prst="rect">
                  <a:avLst/>
                </a:prstGeom>
                <a:noFill/>
              </p:spPr>
              <p:txBody>
                <a:bodyPr wrap="square" rtlCol="0" anchor="t">
                  <a:spAutoFit/>
                </a:bodyPr>
                <a:p>
                  <a:pPr indent="0" algn="l" eaLnBrk="1" latinLnBrk="0" hangingPunct="1"/>
                  <a:r>
                    <a:rPr lang="en-US" altLang="zh-CN" sz="900">
                      <a:latin typeface="微软雅黑" panose="020B0503020204020204" pitchFamily="34" charset="-122"/>
                      <a:ea typeface="微软雅黑" panose="020B0503020204020204" pitchFamily="34" charset="-122"/>
                      <a:cs typeface="微软雅黑" panose="020B0503020204020204" pitchFamily="34" charset="-122"/>
                    </a:rPr>
                    <a:t>1-</a:t>
                  </a:r>
                  <a14:m>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 </m:t>
                      </m:r>
                      <m:r>
                        <a:rPr lang="en-US" altLang="zh-CN" sz="900" i="1">
                          <a:latin typeface="Cambria Math" panose="02040503050406030204" pitchFamily="18" charset="0"/>
                          <a:ea typeface="MS Mincho" charset="0"/>
                          <a:cs typeface="Cambria Math" panose="02040503050406030204" pitchFamily="18" charset="0"/>
                        </a:rPr>
                        <m:t>𝛼</m:t>
                      </m:r>
                    </m:oMath>
                  </a14:m>
                  <a:endParaRPr lang="en-US" altLang="zh-CN" sz="900" i="1">
                    <a:latin typeface="Cambria Math" panose="02040503050406030204" pitchFamily="18" charset="0"/>
                    <a:ea typeface="MS Mincho" charset="0"/>
                    <a:cs typeface="Cambria Math" panose="02040503050406030204" pitchFamily="18" charset="0"/>
                  </a:endParaRPr>
                </a:p>
              </p:txBody>
            </p:sp>
          </mc:Choice>
          <mc:Fallback>
            <p:sp>
              <p:nvSpPr>
                <p:cNvPr id="384" name="文本框 383"/>
                <p:cNvSpPr txBox="1">
                  <a:spLocks noRot="1" noChangeAspect="1" noMove="1" noResize="1" noEditPoints="1" noAdjustHandles="1" noChangeArrowheads="1" noChangeShapeType="1" noTextEdit="1"/>
                </p:cNvSpPr>
                <p:nvPr>
                  <p:custDataLst>
                    <p:tags r:id="rId48"/>
                  </p:custDataLst>
                </p:nvPr>
              </p:nvSpPr>
              <p:spPr>
                <a:xfrm>
                  <a:off x="14452" y="6119"/>
                  <a:ext cx="915" cy="503"/>
                </a:xfrm>
                <a:prstGeom prst="rect">
                  <a:avLst/>
                </a:prstGeom>
                <a:blipFill rotWithShape="1">
                  <a:blip r:embed="rId49"/>
                </a:blipFill>
              </p:spPr>
              <p:txBody>
                <a:bodyPr/>
                <a:lstStyle/>
                <a:p>
                  <a:r>
                    <a:rPr lang="zh-CN" altLang="en-US">
                      <a:noFill/>
                    </a:rPr>
                    <a:t> </a:t>
                  </a:r>
                </a:p>
              </p:txBody>
            </p:sp>
          </mc:Fallback>
        </mc:AlternateContent>
        <p:grpSp>
          <p:nvGrpSpPr>
            <p:cNvPr id="385" name="组合 384"/>
            <p:cNvGrpSpPr/>
            <p:nvPr/>
          </p:nvGrpSpPr>
          <p:grpSpPr>
            <a:xfrm rot="0">
              <a:off x="10576" y="6482"/>
              <a:ext cx="2715" cy="1595"/>
              <a:chOff x="11347" y="6009"/>
              <a:chExt cx="3384" cy="1988"/>
            </a:xfrm>
          </p:grpSpPr>
          <p:grpSp>
            <p:nvGrpSpPr>
              <p:cNvPr id="386" name="组合 385"/>
              <p:cNvGrpSpPr/>
              <p:nvPr/>
            </p:nvGrpSpPr>
            <p:grpSpPr>
              <a:xfrm rot="0">
                <a:off x="11347" y="6235"/>
                <a:ext cx="3384" cy="1762"/>
                <a:chOff x="13026" y="7057"/>
                <a:chExt cx="2452" cy="1214"/>
              </a:xfrm>
            </p:grpSpPr>
            <p:sp>
              <p:nvSpPr>
                <p:cNvPr id="387" name="梯形 386"/>
                <p:cNvSpPr/>
                <p:nvPr>
                  <p:custDataLst>
                    <p:tags r:id="rId50"/>
                  </p:custDataLst>
                </p:nvPr>
              </p:nvSpPr>
              <p:spPr>
                <a:xfrm rot="5400000">
                  <a:off x="13226" y="7272"/>
                  <a:ext cx="978" cy="834"/>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8" name="矩形: 圆角 178"/>
                <p:cNvSpPr/>
                <p:nvPr>
                  <p:custDataLst>
                    <p:tags r:id="rId51"/>
                  </p:custDataLst>
                </p:nvPr>
              </p:nvSpPr>
              <p:spPr>
                <a:xfrm>
                  <a:off x="13026" y="7057"/>
                  <a:ext cx="2453" cy="1214"/>
                </a:xfrm>
                <a:prstGeom prst="roundRect">
                  <a:avLst>
                    <a:gd name="adj" fmla="val 10613"/>
                  </a:avLst>
                </a:prstGeom>
                <a:noFill/>
                <a:ln w="19050" cap="flat" cmpd="sng" algn="ctr">
                  <a:solidFill>
                    <a:srgbClr val="D0CECE"/>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9" name="梯形 388"/>
                <p:cNvSpPr/>
                <p:nvPr>
                  <p:custDataLst>
                    <p:tags r:id="rId52"/>
                  </p:custDataLst>
                </p:nvPr>
              </p:nvSpPr>
              <p:spPr>
                <a:xfrm rot="16200000" flipH="1">
                  <a:off x="14264" y="7272"/>
                  <a:ext cx="978" cy="834"/>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sp>
            <p:nvSpPr>
              <p:cNvPr id="390" name="文本框 389"/>
              <p:cNvSpPr txBox="1"/>
              <p:nvPr>
                <p:custDataLst>
                  <p:tags r:id="rId53"/>
                </p:custDataLst>
              </p:nvPr>
            </p:nvSpPr>
            <p:spPr>
              <a:xfrm>
                <a:off x="12070" y="6009"/>
                <a:ext cx="1918" cy="583"/>
              </a:xfrm>
              <a:prstGeom prst="rect">
                <a:avLst/>
              </a:prstGeom>
              <a:solidFill>
                <a:sysClr val="window" lastClr="FFFFFF"/>
              </a:solidFill>
            </p:spPr>
            <p:txBody>
              <a:bodyPr wrap="square" rtlCol="0">
                <a:spAutoFit/>
              </a:bodyPr>
              <a:p>
                <a:pPr algn="ctr"/>
                <a:r>
                  <a:rPr lang="zh-CN" altLang="en-US" sz="800" dirty="0">
                    <a:latin typeface="微软雅黑" panose="020B0503020204020204" pitchFamily="34" charset="-122"/>
                    <a:ea typeface="微软雅黑" panose="020B0503020204020204" pitchFamily="34" charset="-122"/>
                    <a:cs typeface="Arial Regular" panose="020B0604020202090204" charset="0"/>
                  </a:rPr>
                  <a:t>更新后模型</a:t>
                </a:r>
                <a:endParaRPr lang="zh-CN" altLang="en-US" sz="800" dirty="0">
                  <a:latin typeface="微软雅黑" panose="020B0503020204020204" pitchFamily="34" charset="-122"/>
                  <a:ea typeface="微软雅黑" panose="020B0503020204020204" pitchFamily="34" charset="-122"/>
                  <a:cs typeface="Arial Regular" panose="020B0604020202090204" charset="0"/>
                </a:endParaRPr>
              </a:p>
            </p:txBody>
          </p:sp>
        </p:grpSp>
        <p:grpSp>
          <p:nvGrpSpPr>
            <p:cNvPr id="391" name="组合 390"/>
            <p:cNvGrpSpPr/>
            <p:nvPr/>
          </p:nvGrpSpPr>
          <p:grpSpPr>
            <a:xfrm rot="0">
              <a:off x="13694" y="6701"/>
              <a:ext cx="2715" cy="1414"/>
              <a:chOff x="13026" y="7057"/>
              <a:chExt cx="2452" cy="1214"/>
            </a:xfrm>
          </p:grpSpPr>
          <p:sp>
            <p:nvSpPr>
              <p:cNvPr id="392" name="梯形 391"/>
              <p:cNvSpPr/>
              <p:nvPr>
                <p:custDataLst>
                  <p:tags r:id="rId54"/>
                </p:custDataLst>
              </p:nvPr>
            </p:nvSpPr>
            <p:spPr>
              <a:xfrm rot="5400000">
                <a:off x="13226" y="7272"/>
                <a:ext cx="978" cy="834"/>
              </a:xfrm>
              <a:prstGeom prst="trapezoid">
                <a:avLst/>
              </a:prstGeom>
              <a:noFill/>
              <a:ln w="1905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ysClr val="window" lastClr="FFFFFF">
                        <a:lumMod val="85000"/>
                      </a:sysClr>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93" name="矩形: 圆角 178"/>
              <p:cNvSpPr/>
              <p:nvPr>
                <p:custDataLst>
                  <p:tags r:id="rId55"/>
                </p:custDataLst>
              </p:nvPr>
            </p:nvSpPr>
            <p:spPr>
              <a:xfrm>
                <a:off x="13026" y="7057"/>
                <a:ext cx="2453" cy="1214"/>
              </a:xfrm>
              <a:prstGeom prst="roundRect">
                <a:avLst>
                  <a:gd name="adj" fmla="val 10613"/>
                </a:avLst>
              </a:prstGeom>
              <a:noFill/>
              <a:ln w="19050" cap="flat" cmpd="sng" algn="ctr">
                <a:solidFill>
                  <a:srgbClr val="D0CECE"/>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94" name="梯形 393"/>
              <p:cNvSpPr/>
              <p:nvPr>
                <p:custDataLst>
                  <p:tags r:id="rId56"/>
                </p:custDataLst>
              </p:nvPr>
            </p:nvSpPr>
            <p:spPr>
              <a:xfrm rot="16200000" flipH="1">
                <a:off x="14264" y="7272"/>
                <a:ext cx="978" cy="834"/>
              </a:xfrm>
              <a:prstGeom prst="trapezoid">
                <a:avLst/>
              </a:prstGeom>
              <a:noFill/>
              <a:ln w="1905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ysClr val="window" lastClr="FFFFFF">
                        <a:lumMod val="85000"/>
                      </a:sysClr>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grpSp>
          <p:nvGrpSpPr>
            <p:cNvPr id="395" name="组合 394"/>
            <p:cNvGrpSpPr/>
            <p:nvPr/>
          </p:nvGrpSpPr>
          <p:grpSpPr>
            <a:xfrm rot="0">
              <a:off x="10375" y="5463"/>
              <a:ext cx="2764" cy="420"/>
              <a:chOff x="11297" y="5036"/>
              <a:chExt cx="3445" cy="524"/>
            </a:xfrm>
          </p:grpSpPr>
          <p:sp>
            <p:nvSpPr>
              <p:cNvPr id="396" name="圆角矩形 395"/>
              <p:cNvSpPr/>
              <p:nvPr>
                <p:custDataLst>
                  <p:tags r:id="rId57"/>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97" name="文本框 396"/>
              <p:cNvSpPr txBox="1"/>
              <p:nvPr>
                <p:custDataLst>
                  <p:tags r:id="rId58"/>
                </p:custDataLst>
              </p:nvPr>
            </p:nvSpPr>
            <p:spPr>
              <a:xfrm>
                <a:off x="11297" y="5036"/>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尾部再生模块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398" name="文本框 397"/>
            <p:cNvSpPr txBox="1"/>
            <p:nvPr>
              <p:custDataLst>
                <p:tags r:id="rId59"/>
              </p:custDataLst>
            </p:nvPr>
          </p:nvSpPr>
          <p:spPr>
            <a:xfrm>
              <a:off x="3680" y="7776"/>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编码器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399" name="文本框 398"/>
            <p:cNvSpPr txBox="1"/>
            <p:nvPr>
              <p:custDataLst>
                <p:tags r:id="rId60"/>
              </p:custDataLst>
            </p:nvPr>
          </p:nvSpPr>
          <p:spPr>
            <a:xfrm>
              <a:off x="7125" y="7801"/>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解码器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00" name="文本框 399"/>
            <p:cNvSpPr txBox="1"/>
            <p:nvPr>
              <p:custDataLst>
                <p:tags r:id="rId61"/>
              </p:custDataLst>
            </p:nvPr>
          </p:nvSpPr>
          <p:spPr>
            <a:xfrm>
              <a:off x="5057" y="7776"/>
              <a:ext cx="1631"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特征图</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01" name="文本框 400"/>
            <p:cNvSpPr txBox="1"/>
            <p:nvPr>
              <p:custDataLst>
                <p:tags r:id="rId62"/>
              </p:custDataLst>
            </p:nvPr>
          </p:nvSpPr>
          <p:spPr>
            <a:xfrm>
              <a:off x="14417" y="6506"/>
              <a:ext cx="1539" cy="468"/>
            </a:xfrm>
            <a:prstGeom prst="rect">
              <a:avLst/>
            </a:prstGeom>
            <a:solidFill>
              <a:sysClr val="window" lastClr="FFFFFF"/>
            </a:solidFill>
          </p:spPr>
          <p:txBody>
            <a:bodyPr wrap="square" rtlCol="0">
              <a:spAutoFit/>
            </a:bodyPr>
            <a:p>
              <a:pPr algn="ctr"/>
              <a:r>
                <a:rPr lang="zh-CN" altLang="en-US" sz="800" dirty="0">
                  <a:latin typeface="微软雅黑" panose="020B0503020204020204" pitchFamily="34" charset="-122"/>
                  <a:ea typeface="微软雅黑" panose="020B0503020204020204" pitchFamily="34" charset="-122"/>
                  <a:cs typeface="Arial Regular" panose="020B0604020202090204" charset="0"/>
                </a:rPr>
                <a:t>全局模型</a:t>
              </a:r>
              <a:endParaRPr lang="zh-CN" altLang="en-US" sz="800" dirty="0">
                <a:latin typeface="微软雅黑" panose="020B0503020204020204" pitchFamily="34" charset="-122"/>
                <a:ea typeface="微软雅黑" panose="020B0503020204020204" pitchFamily="34" charset="-122"/>
                <a:cs typeface="Arial Regular" panose="020B0604020202090204" charset="0"/>
              </a:endParaRPr>
            </a:p>
          </p:txBody>
        </p:sp>
        <p:sp>
          <p:nvSpPr>
            <p:cNvPr id="402" name="箭头: 上 84"/>
            <p:cNvSpPr/>
            <p:nvPr>
              <p:custDataLst>
                <p:tags r:id="rId63"/>
              </p:custDataLst>
            </p:nvPr>
          </p:nvSpPr>
          <p:spPr>
            <a:xfrm rot="5400000">
              <a:off x="9424" y="6275"/>
              <a:ext cx="349" cy="2439"/>
            </a:xfrm>
            <a:prstGeom prst="upArrow">
              <a:avLst/>
            </a:prstGeom>
            <a:solidFill>
              <a:srgbClr val="DBDBDB"/>
            </a:solidFill>
            <a:ln w="12700" cap="flat" cmpd="sng" algn="ctr">
              <a:solidFill>
                <a:srgbClr val="A5A5A4"/>
              </a:solidFill>
              <a:prstDash val="solid"/>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403" name="文本框 402"/>
            <p:cNvSpPr txBox="1"/>
            <p:nvPr>
              <p:custDataLst>
                <p:tags r:id="rId64"/>
              </p:custDataLst>
            </p:nvPr>
          </p:nvSpPr>
          <p:spPr>
            <a:xfrm>
              <a:off x="5027" y="1311"/>
              <a:ext cx="2786" cy="671"/>
            </a:xfrm>
            <a:prstGeom prst="rect">
              <a:avLst/>
            </a:prstGeom>
            <a:solidFill>
              <a:sysClr val="window" lastClr="FFFFFF"/>
            </a:solidFill>
          </p:spPr>
          <p:txBody>
            <a:bodyPr wrap="square" rtlCol="0">
              <a:spAutoFit/>
            </a:bodyPr>
            <a:p>
              <a:pPr algn="ctr"/>
              <a:r>
                <a:rPr lang="zh-CN" altLang="en-US" sz="1400" b="1" dirty="0">
                  <a:latin typeface="微软雅黑" panose="020B0503020204020204" pitchFamily="34" charset="-122"/>
                  <a:ea typeface="微软雅黑" panose="020B0503020204020204" pitchFamily="34" charset="-122"/>
                  <a:cs typeface="Arial Light" charset="0"/>
                  <a:sym typeface="+mn-ea"/>
                </a:rPr>
                <a:t>机构端</a:t>
              </a:r>
              <a:endParaRPr lang="zh-CN" altLang="en-US" sz="1400" b="1" dirty="0">
                <a:latin typeface="微软雅黑" panose="020B0503020204020204" pitchFamily="34" charset="-122"/>
                <a:ea typeface="微软雅黑" panose="020B0503020204020204" pitchFamily="34" charset="-122"/>
                <a:cs typeface="Arial Light" charset="0"/>
                <a:sym typeface="+mn-ea"/>
              </a:endParaRPr>
            </a:p>
          </p:txBody>
        </p:sp>
        <p:cxnSp>
          <p:nvCxnSpPr>
            <p:cNvPr id="404" name="肘形连接符 403"/>
            <p:cNvCxnSpPr>
              <a:stCxn id="382" idx="6"/>
            </p:cNvCxnSpPr>
            <p:nvPr>
              <p:custDataLst>
                <p:tags r:id="rId65"/>
              </p:custDataLst>
            </p:nvPr>
          </p:nvCxnSpPr>
          <p:spPr>
            <a:xfrm>
              <a:off x="13482" y="5714"/>
              <a:ext cx="2199" cy="812"/>
            </a:xfrm>
            <a:prstGeom prst="bentConnector3">
              <a:avLst>
                <a:gd name="adj1" fmla="val 99890"/>
              </a:avLst>
            </a:prstGeom>
            <a:noFill/>
            <a:ln w="19050" cap="flat" cmpd="sng" algn="ctr">
              <a:solidFill>
                <a:srgbClr val="797979"/>
              </a:solidFill>
              <a:prstDash val="solid"/>
              <a:miter lim="800000"/>
              <a:headEnd type="none"/>
              <a:tailEnd type="triangle" w="med" len="med"/>
            </a:ln>
            <a:effectLst/>
          </p:spPr>
        </p:cxnSp>
        <p:cxnSp>
          <p:nvCxnSpPr>
            <p:cNvPr id="405" name="直接箭头连接符 404"/>
            <p:cNvCxnSpPr/>
            <p:nvPr>
              <p:custDataLst>
                <p:tags r:id="rId66"/>
              </p:custDataLst>
            </p:nvPr>
          </p:nvCxnSpPr>
          <p:spPr>
            <a:xfrm>
              <a:off x="15854" y="5435"/>
              <a:ext cx="0" cy="1090"/>
            </a:xfrm>
            <a:prstGeom prst="straightConnector1">
              <a:avLst/>
            </a:prstGeom>
            <a:noFill/>
            <a:ln w="19050" cap="flat" cmpd="sng" algn="ctr">
              <a:solidFill>
                <a:srgbClr val="797979"/>
              </a:solidFill>
              <a:prstDash val="solid"/>
              <a:miter lim="800000"/>
              <a:headEnd type="none"/>
              <a:tailEnd type="triangle" w="med" len="med"/>
            </a:ln>
            <a:effectLst/>
          </p:spPr>
        </p:cxnSp>
        <p:cxnSp>
          <p:nvCxnSpPr>
            <p:cNvPr id="406" name="直接箭头连接符 405"/>
            <p:cNvCxnSpPr/>
            <p:nvPr>
              <p:custDataLst>
                <p:tags r:id="rId67"/>
              </p:custDataLst>
            </p:nvPr>
          </p:nvCxnSpPr>
          <p:spPr>
            <a:xfrm>
              <a:off x="16014" y="5545"/>
              <a:ext cx="0" cy="980"/>
            </a:xfrm>
            <a:prstGeom prst="straightConnector1">
              <a:avLst/>
            </a:prstGeom>
            <a:noFill/>
            <a:ln w="19050" cap="flat" cmpd="sng" algn="ctr">
              <a:solidFill>
                <a:srgbClr val="797979"/>
              </a:solidFill>
              <a:prstDash val="solid"/>
              <a:miter lim="800000"/>
              <a:headEnd type="none"/>
              <a:tailEnd type="triangle" w="med" len="med"/>
            </a:ln>
            <a:effectLst/>
          </p:spPr>
        </p:cxnSp>
        <p:grpSp>
          <p:nvGrpSpPr>
            <p:cNvPr id="407" name="组合 406"/>
            <p:cNvGrpSpPr/>
            <p:nvPr/>
          </p:nvGrpSpPr>
          <p:grpSpPr>
            <a:xfrm rot="0">
              <a:off x="15368" y="5792"/>
              <a:ext cx="1150" cy="739"/>
              <a:chOff x="7753" y="7438"/>
              <a:chExt cx="1433" cy="922"/>
            </a:xfrm>
          </p:grpSpPr>
          <p:sp>
            <p:nvSpPr>
              <p:cNvPr id="408" name="矩形: 圆角 173"/>
              <p:cNvSpPr/>
              <p:nvPr>
                <p:custDataLst>
                  <p:tags r:id="rId68"/>
                </p:custDataLst>
              </p:nvPr>
            </p:nvSpPr>
            <p:spPr>
              <a:xfrm>
                <a:off x="7928" y="7514"/>
                <a:ext cx="1040" cy="461"/>
              </a:xfrm>
              <a:prstGeom prst="roundRect">
                <a:avLst/>
              </a:prstGeom>
              <a:solidFill>
                <a:srgbClr val="E7E6E6"/>
              </a:solidFill>
              <a:ln w="12700" cap="flat" cmpd="sng" algn="ctr">
                <a:solidFill>
                  <a:srgbClr val="C1BFC1"/>
                </a:solidFill>
                <a:prstDash val="solid"/>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409" name="文本框 408"/>
              <p:cNvSpPr txBox="1"/>
              <p:nvPr>
                <p:custDataLst>
                  <p:tags r:id="rId69"/>
                </p:custDataLst>
              </p:nvPr>
            </p:nvSpPr>
            <p:spPr>
              <a:xfrm>
                <a:off x="7753" y="7438"/>
                <a:ext cx="1433" cy="922"/>
              </a:xfrm>
              <a:prstGeom prst="rect">
                <a:avLst/>
              </a:prstGeom>
              <a:noFill/>
            </p:spPr>
            <p:txBody>
              <a:bodyPr wrap="square" rtlCol="0">
                <a:spAutoFit/>
              </a:bodyPr>
              <a:p>
                <a:pPr algn="ctr"/>
                <a:r>
                  <a:rPr lang="en-US" altLang="zh-CN" sz="800" dirty="0">
                    <a:latin typeface="微软雅黑" panose="020B0503020204020204" pitchFamily="34" charset="-122"/>
                    <a:ea typeface="微软雅黑" panose="020B0503020204020204" pitchFamily="34" charset="-122"/>
                    <a:cs typeface="Arial Regular" panose="020B0604020202090204" charset="0"/>
                  </a:rPr>
                  <a:t>FedAvg</a:t>
                </a:r>
                <a:endParaRPr lang="en-US" altLang="zh-CN" sz="800" dirty="0">
                  <a:latin typeface="微软雅黑" panose="020B0503020204020204" pitchFamily="34" charset="-122"/>
                  <a:ea typeface="微软雅黑" panose="020B0503020204020204" pitchFamily="34" charset="-122"/>
                  <a:cs typeface="Arial Regular" panose="020B0604020202090204" charset="0"/>
                </a:endParaRPr>
              </a:p>
            </p:txBody>
          </p:sp>
        </p:grpSp>
        <p:cxnSp>
          <p:nvCxnSpPr>
            <p:cNvPr id="410" name="肘形连接符 409"/>
            <p:cNvCxnSpPr>
              <a:stCxn id="359" idx="3"/>
              <a:endCxn id="381" idx="0"/>
            </p:cNvCxnSpPr>
            <p:nvPr>
              <p:custDataLst>
                <p:tags r:id="rId70"/>
              </p:custDataLst>
            </p:nvPr>
          </p:nvCxnSpPr>
          <p:spPr>
            <a:xfrm>
              <a:off x="5893" y="6221"/>
              <a:ext cx="805" cy="780"/>
            </a:xfrm>
            <a:prstGeom prst="bentConnector2">
              <a:avLst/>
            </a:prstGeom>
            <a:noFill/>
            <a:ln w="19050" cap="flat" cmpd="sng" algn="ctr">
              <a:solidFill>
                <a:srgbClr val="797979"/>
              </a:solidFill>
              <a:prstDash val="solid"/>
              <a:miter lim="800000"/>
              <a:headEnd type="none"/>
              <a:tailEnd type="triangle" w="med" len="med"/>
            </a:ln>
            <a:effectLst/>
          </p:spPr>
        </p:cxnSp>
        <p:grpSp>
          <p:nvGrpSpPr>
            <p:cNvPr id="411" name="组合 410"/>
            <p:cNvGrpSpPr/>
            <p:nvPr/>
          </p:nvGrpSpPr>
          <p:grpSpPr>
            <a:xfrm rot="0">
              <a:off x="10942" y="4189"/>
              <a:ext cx="5189" cy="1004"/>
              <a:chOff x="12558" y="2184"/>
              <a:chExt cx="6468" cy="1252"/>
            </a:xfrm>
          </p:grpSpPr>
          <p:sp>
            <p:nvSpPr>
              <p:cNvPr id="412" name="立方体 411"/>
              <p:cNvSpPr/>
              <p:nvPr>
                <p:custDataLst>
                  <p:tags r:id="rId71"/>
                </p:custDataLst>
              </p:nvPr>
            </p:nvSpPr>
            <p:spPr>
              <a:xfrm>
                <a:off x="12558" y="2760"/>
                <a:ext cx="2090" cy="348"/>
              </a:xfrm>
              <a:prstGeom prst="cube">
                <a:avLst/>
              </a:prstGeom>
              <a:solidFill>
                <a:srgbClr val="FEE9AC"/>
              </a:solidFill>
              <a:ln w="12700" cap="flat" cmpd="sng" algn="ctr">
                <a:solidFill>
                  <a:sysClr val="window" lastClr="FFFFFF">
                    <a:lumMod val="65000"/>
                  </a:sysClr>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413" name="组合 412"/>
              <p:cNvGrpSpPr/>
              <p:nvPr/>
            </p:nvGrpSpPr>
            <p:grpSpPr>
              <a:xfrm rot="0">
                <a:off x="16238" y="2184"/>
                <a:ext cx="2788" cy="1252"/>
                <a:chOff x="9444" y="3778"/>
                <a:chExt cx="2179" cy="979"/>
              </a:xfrm>
            </p:grpSpPr>
            <p:grpSp>
              <p:nvGrpSpPr>
                <p:cNvPr id="414" name="组合 413"/>
                <p:cNvGrpSpPr/>
                <p:nvPr/>
              </p:nvGrpSpPr>
              <p:grpSpPr>
                <a:xfrm>
                  <a:off x="9510" y="3902"/>
                  <a:ext cx="1957" cy="767"/>
                  <a:chOff x="10006" y="5888"/>
                  <a:chExt cx="1957" cy="767"/>
                </a:xfrm>
              </p:grpSpPr>
              <p:sp>
                <p:nvSpPr>
                  <p:cNvPr id="415" name="立方体 414"/>
                  <p:cNvSpPr/>
                  <p:nvPr>
                    <p:custDataLst>
                      <p:tags r:id="rId72"/>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6" name="立方体 415"/>
                  <p:cNvSpPr/>
                  <p:nvPr>
                    <p:custDataLst>
                      <p:tags r:id="rId73"/>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7" name="立方体 416"/>
                  <p:cNvSpPr/>
                  <p:nvPr>
                    <p:custDataLst>
                      <p:tags r:id="rId74"/>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8" name="文本框 417"/>
                  <p:cNvSpPr txBox="1"/>
                  <p:nvPr>
                    <p:custDataLst>
                      <p:tags r:id="rId75"/>
                    </p:custDataLst>
                  </p:nvPr>
                </p:nvSpPr>
                <p:spPr>
                  <a:xfrm>
                    <a:off x="10915" y="6006"/>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19" name="矩形: 圆角 141"/>
                <p:cNvSpPr/>
                <p:nvPr>
                  <p:custDataLst>
                    <p:tags r:id="rId76"/>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20" name="直接箭头连接符 419"/>
              <p:cNvCxnSpPr/>
              <p:nvPr>
                <p:custDataLst>
                  <p:tags r:id="rId77"/>
                </p:custDataLst>
              </p:nvPr>
            </p:nvCxnSpPr>
            <p:spPr>
              <a:xfrm flipH="1">
                <a:off x="14748"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1" name="直接箭头连接符 420"/>
              <p:cNvCxnSpPr/>
              <p:nvPr>
                <p:custDataLst>
                  <p:tags r:id="rId78"/>
                </p:custDataLst>
              </p:nvPr>
            </p:nvCxnSpPr>
            <p:spPr>
              <a:xfrm>
                <a:off x="14806"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2" name="直接箭头连接符 421"/>
              <p:cNvCxnSpPr/>
              <p:nvPr>
                <p:custDataLst>
                  <p:tags r:id="rId79"/>
                </p:custDataLst>
              </p:nvPr>
            </p:nvCxnSpPr>
            <p:spPr>
              <a:xfrm flipH="1">
                <a:off x="15768"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3" name="直接箭头连接符 422"/>
              <p:cNvCxnSpPr/>
              <p:nvPr>
                <p:custDataLst>
                  <p:tags r:id="rId80"/>
                </p:custDataLst>
              </p:nvPr>
            </p:nvCxnSpPr>
            <p:spPr>
              <a:xfrm>
                <a:off x="16179"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24" name="组合 423"/>
            <p:cNvGrpSpPr/>
            <p:nvPr/>
          </p:nvGrpSpPr>
          <p:grpSpPr>
            <a:xfrm rot="0">
              <a:off x="10821" y="2804"/>
              <a:ext cx="2237" cy="1004"/>
              <a:chOff x="9444" y="3778"/>
              <a:chExt cx="2179" cy="979"/>
            </a:xfrm>
          </p:grpSpPr>
          <p:grpSp>
            <p:nvGrpSpPr>
              <p:cNvPr id="425" name="组合 424"/>
              <p:cNvGrpSpPr/>
              <p:nvPr/>
            </p:nvGrpSpPr>
            <p:grpSpPr>
              <a:xfrm>
                <a:off x="9510" y="3902"/>
                <a:ext cx="1957" cy="767"/>
                <a:chOff x="10006" y="5888"/>
                <a:chExt cx="1957" cy="767"/>
              </a:xfrm>
            </p:grpSpPr>
            <p:sp>
              <p:nvSpPr>
                <p:cNvPr id="426" name="立方体 425"/>
                <p:cNvSpPr/>
                <p:nvPr>
                  <p:custDataLst>
                    <p:tags r:id="rId81"/>
                  </p:custDataLst>
                </p:nvPr>
              </p:nvSpPr>
              <p:spPr>
                <a:xfrm>
                  <a:off x="10006" y="5899"/>
                  <a:ext cx="812" cy="753"/>
                </a:xfrm>
                <a:prstGeom prst="cube">
                  <a:avLst>
                    <a:gd name="adj" fmla="val 82731"/>
                  </a:avLst>
                </a:prstGeom>
                <a:solidFill>
                  <a:srgbClr val="FEE9AC"/>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7" name="立方体 426"/>
                <p:cNvSpPr/>
                <p:nvPr>
                  <p:custDataLst>
                    <p:tags r:id="rId82"/>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8" name="立方体 427"/>
                <p:cNvSpPr/>
                <p:nvPr>
                  <p:custDataLst>
                    <p:tags r:id="rId83"/>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9" name="文本框 428"/>
                <p:cNvSpPr txBox="1"/>
                <p:nvPr>
                  <p:custDataLst>
                    <p:tags r:id="rId84"/>
                  </p:custDataLst>
                </p:nvPr>
              </p:nvSpPr>
              <p:spPr>
                <a:xfrm>
                  <a:off x="10873" y="59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30" name="矩形: 圆角 141"/>
              <p:cNvSpPr/>
              <p:nvPr>
                <p:custDataLst>
                  <p:tags r:id="rId85"/>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31" name="直接箭头连接符 430"/>
            <p:cNvCxnSpPr/>
            <p:nvPr>
              <p:custDataLst>
                <p:tags r:id="rId86"/>
              </p:custDataLst>
            </p:nvPr>
          </p:nvCxnSpPr>
          <p:spPr>
            <a:xfrm flipH="1" flipV="1">
              <a:off x="11026"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2" name="直接箭头连接符 431"/>
            <p:cNvCxnSpPr/>
            <p:nvPr>
              <p:custDataLst>
                <p:tags r:id="rId87"/>
              </p:custDataLst>
            </p:nvPr>
          </p:nvCxnSpPr>
          <p:spPr>
            <a:xfrm>
              <a:off x="11042" y="3722"/>
              <a:ext cx="0" cy="41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3" name="直接箭头连接符 432"/>
            <p:cNvCxnSpPr/>
            <p:nvPr>
              <p:custDataLst>
                <p:tags r:id="rId88"/>
              </p:custDataLst>
            </p:nvPr>
          </p:nvCxnSpPr>
          <p:spPr>
            <a:xfrm flipH="1">
              <a:off x="11469"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4" name="直接箭头连接符 433"/>
            <p:cNvCxnSpPr/>
            <p:nvPr>
              <p:custDataLst>
                <p:tags r:id="rId89"/>
              </p:custDataLst>
            </p:nvPr>
          </p:nvCxnSpPr>
          <p:spPr>
            <a:xfrm flipV="1">
              <a:off x="11485" y="3722"/>
              <a:ext cx="0" cy="41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5" name="直接箭头连接符 434"/>
            <p:cNvCxnSpPr/>
            <p:nvPr>
              <p:custDataLst>
                <p:tags r:id="rId90"/>
              </p:custDataLst>
            </p:nvPr>
          </p:nvCxnSpPr>
          <p:spPr>
            <a:xfrm flipH="1">
              <a:off x="12316"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6" name="直接箭头连接符 435"/>
            <p:cNvCxnSpPr/>
            <p:nvPr>
              <p:custDataLst>
                <p:tags r:id="rId91"/>
              </p:custDataLst>
            </p:nvPr>
          </p:nvCxnSpPr>
          <p:spPr>
            <a:xfrm flipV="1">
              <a:off x="12333" y="3722"/>
              <a:ext cx="0" cy="410"/>
            </a:xfrm>
            <a:prstGeom prst="straightConnector1">
              <a:avLst/>
            </a:prstGeom>
            <a:noFill/>
            <a:ln w="28575" cap="flat" cmpd="sng" algn="ctr">
              <a:solidFill>
                <a:srgbClr val="ED7D31"/>
              </a:solidFill>
              <a:prstDash val="solid"/>
              <a:miter lim="800000"/>
              <a:headEnd type="none"/>
              <a:tailEnd type="triangle" w="med" len="med"/>
            </a:ln>
            <a:effectLst/>
          </p:spPr>
        </p:cxnSp>
        <p:sp>
          <p:nvSpPr>
            <p:cNvPr id="437" name="文本框 436"/>
            <p:cNvSpPr txBox="1"/>
            <p:nvPr>
              <p:custDataLst>
                <p:tags r:id="rId92"/>
              </p:custDataLst>
            </p:nvPr>
          </p:nvSpPr>
          <p:spPr>
            <a:xfrm>
              <a:off x="13505" y="3610"/>
              <a:ext cx="2286" cy="31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机构间对比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38" name="文本框 437"/>
            <p:cNvSpPr txBox="1"/>
            <p:nvPr>
              <p:custDataLst>
                <p:tags r:id="rId93"/>
              </p:custDataLst>
            </p:nvPr>
          </p:nvSpPr>
          <p:spPr>
            <a:xfrm>
              <a:off x="10507" y="2439"/>
              <a:ext cx="2763" cy="31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机构内对比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39" name="文本框 438"/>
            <p:cNvSpPr txBox="1"/>
            <p:nvPr>
              <p:custDataLst>
                <p:tags r:id="rId94"/>
              </p:custDataLst>
            </p:nvPr>
          </p:nvSpPr>
          <p:spPr>
            <a:xfrm>
              <a:off x="7909" y="7543"/>
              <a:ext cx="2786" cy="536"/>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Arial Light" charset="0"/>
                  <a:sym typeface="+mn-ea"/>
                </a:rPr>
                <a:t>本地更新</a:t>
              </a:r>
              <a:endParaRPr lang="zh-CN" altLang="en-US" sz="1000" dirty="0">
                <a:latin typeface="微软雅黑" panose="020B0503020204020204" pitchFamily="34" charset="-122"/>
                <a:ea typeface="微软雅黑" panose="020B0503020204020204" pitchFamily="34" charset="-122"/>
                <a:cs typeface="Arial Light" charset="0"/>
                <a:sym typeface="+mn-ea"/>
              </a:endParaRPr>
            </a:p>
          </p:txBody>
        </p:sp>
        <p:cxnSp>
          <p:nvCxnSpPr>
            <p:cNvPr id="440" name="肘形连接符 439"/>
            <p:cNvCxnSpPr/>
            <p:nvPr>
              <p:custDataLst>
                <p:tags r:id="rId95"/>
              </p:custDataLst>
            </p:nvPr>
          </p:nvCxnSpPr>
          <p:spPr>
            <a:xfrm rot="16200000">
              <a:off x="12319" y="5459"/>
              <a:ext cx="629" cy="1416"/>
            </a:xfrm>
            <a:prstGeom prst="bentConnector3">
              <a:avLst>
                <a:gd name="adj1" fmla="val 47933"/>
              </a:avLst>
            </a:prstGeom>
            <a:noFill/>
            <a:ln w="19050" cap="flat" cmpd="sng" algn="ctr">
              <a:solidFill>
                <a:srgbClr val="797979"/>
              </a:solidFill>
              <a:prstDash val="solid"/>
              <a:miter lim="800000"/>
              <a:headEnd type="none"/>
              <a:tailEnd type="triangle" w="med" len="med"/>
            </a:ln>
            <a:effectLst/>
          </p:spPr>
        </p:cxnSp>
        <p:cxnSp>
          <p:nvCxnSpPr>
            <p:cNvPr id="441" name="肘形连接符 440"/>
            <p:cNvCxnSpPr>
              <a:stCxn id="401" idx="0"/>
              <a:endCxn id="382" idx="0"/>
            </p:cNvCxnSpPr>
            <p:nvPr>
              <p:custDataLst>
                <p:tags r:id="rId96"/>
              </p:custDataLst>
            </p:nvPr>
          </p:nvCxnSpPr>
          <p:spPr>
            <a:xfrm rot="16200000" flipV="1">
              <a:off x="13938" y="5257"/>
              <a:ext cx="653" cy="1844"/>
            </a:xfrm>
            <a:prstGeom prst="bentConnector3">
              <a:avLst>
                <a:gd name="adj1" fmla="val 50106"/>
              </a:avLst>
            </a:prstGeom>
            <a:noFill/>
            <a:ln w="19050" cap="flat" cmpd="sng" algn="ctr">
              <a:solidFill>
                <a:srgbClr val="797979"/>
              </a:solidFill>
              <a:prstDash val="solid"/>
              <a:miter lim="800000"/>
              <a:headEnd type="none"/>
              <a:tailEnd type="triangle" w="med" len="med"/>
            </a:ln>
            <a:effectLst/>
          </p:spPr>
        </p:cxnSp>
        <p:cxnSp>
          <p:nvCxnSpPr>
            <p:cNvPr id="442" name="肘形连接符 441"/>
            <p:cNvCxnSpPr>
              <a:endCxn id="363" idx="2"/>
            </p:cNvCxnSpPr>
            <p:nvPr>
              <p:custDataLst>
                <p:tags r:id="rId97"/>
              </p:custDataLst>
            </p:nvPr>
          </p:nvCxnSpPr>
          <p:spPr>
            <a:xfrm rot="5400000" flipV="1">
              <a:off x="2855" y="6189"/>
              <a:ext cx="1205" cy="707"/>
            </a:xfrm>
            <a:prstGeom prst="bentConnector2">
              <a:avLst/>
            </a:prstGeom>
            <a:noFill/>
            <a:ln w="19050" cap="flat" cmpd="sng" algn="ctr">
              <a:solidFill>
                <a:srgbClr val="797979"/>
              </a:solidFill>
              <a:prstDash val="solid"/>
              <a:miter lim="800000"/>
              <a:headEnd type="none"/>
              <a:tailEnd type="triangle" w="med" len="med"/>
            </a:ln>
            <a:effectLst/>
          </p:spPr>
        </p:cxnSp>
        <p:sp>
          <p:nvSpPr>
            <p:cNvPr id="443" name="矩形 442"/>
            <p:cNvSpPr/>
            <p:nvPr>
              <p:custDataLst>
                <p:tags r:id="rId98"/>
              </p:custDataLst>
            </p:nvPr>
          </p:nvSpPr>
          <p:spPr>
            <a:xfrm>
              <a:off x="6861" y="3746"/>
              <a:ext cx="1483" cy="96"/>
            </a:xfrm>
            <a:prstGeom prst="rect">
              <a:avLst/>
            </a:prstGeom>
            <a:solidFill>
              <a:srgbClr val="FAF8F2"/>
            </a:solidFill>
            <a:ln w="12700" cap="flat" cmpd="sng" algn="ctr">
              <a:no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444" name="组合 443"/>
            <p:cNvGrpSpPr/>
            <p:nvPr/>
          </p:nvGrpSpPr>
          <p:grpSpPr>
            <a:xfrm rot="0">
              <a:off x="13867" y="2068"/>
              <a:ext cx="846" cy="0"/>
              <a:chOff x="15435" y="1834"/>
              <a:chExt cx="1054" cy="0"/>
            </a:xfrm>
          </p:grpSpPr>
          <p:cxnSp>
            <p:nvCxnSpPr>
              <p:cNvPr id="445" name="直接箭头连接符 444"/>
              <p:cNvCxnSpPr/>
              <p:nvPr>
                <p:custDataLst>
                  <p:tags r:id="rId99"/>
                </p:custDataLst>
              </p:nvPr>
            </p:nvCxnSpPr>
            <p:spPr>
              <a:xfrm>
                <a:off x="15435" y="1834"/>
                <a:ext cx="438"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46" name="直接箭头连接符 445"/>
              <p:cNvCxnSpPr/>
              <p:nvPr>
                <p:custDataLst>
                  <p:tags r:id="rId100"/>
                </p:custDataLst>
              </p:nvPr>
            </p:nvCxnSpPr>
            <p:spPr>
              <a:xfrm flipH="1">
                <a:off x="16043" y="1834"/>
                <a:ext cx="446"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47" name="组合 446"/>
            <p:cNvGrpSpPr/>
            <p:nvPr/>
          </p:nvGrpSpPr>
          <p:grpSpPr>
            <a:xfrm rot="0">
              <a:off x="15110" y="2068"/>
              <a:ext cx="846" cy="0"/>
              <a:chOff x="15435" y="1834"/>
              <a:chExt cx="1054" cy="0"/>
            </a:xfrm>
          </p:grpSpPr>
          <p:cxnSp>
            <p:nvCxnSpPr>
              <p:cNvPr id="448" name="直接箭头连接符 447"/>
              <p:cNvCxnSpPr/>
              <p:nvPr>
                <p:custDataLst>
                  <p:tags r:id="rId101"/>
                </p:custDataLst>
              </p:nvPr>
            </p:nvCxnSpPr>
            <p:spPr>
              <a:xfrm>
                <a:off x="15435" y="1834"/>
                <a:ext cx="438" cy="0"/>
              </a:xfrm>
              <a:prstGeom prst="straightConnector1">
                <a:avLst/>
              </a:prstGeom>
              <a:noFill/>
              <a:ln w="28575" cap="flat" cmpd="sng" algn="ctr">
                <a:solidFill>
                  <a:srgbClr val="ED7D31"/>
                </a:solidFill>
                <a:prstDash val="solid"/>
                <a:miter lim="800000"/>
                <a:headEnd type="triangle" w="med" len="med"/>
                <a:tailEnd type="none" w="med" len="med"/>
              </a:ln>
              <a:effectLst/>
            </p:spPr>
          </p:cxnSp>
          <p:cxnSp>
            <p:nvCxnSpPr>
              <p:cNvPr id="449" name="直接箭头连接符 448"/>
              <p:cNvCxnSpPr/>
              <p:nvPr>
                <p:custDataLst>
                  <p:tags r:id="rId102"/>
                </p:custDataLst>
              </p:nvPr>
            </p:nvCxnSpPr>
            <p:spPr>
              <a:xfrm flipH="1">
                <a:off x="16043" y="1834"/>
                <a:ext cx="446" cy="0"/>
              </a:xfrm>
              <a:prstGeom prst="straightConnector1">
                <a:avLst/>
              </a:prstGeom>
              <a:noFill/>
              <a:ln w="28575" cap="flat" cmpd="sng" algn="ctr">
                <a:solidFill>
                  <a:srgbClr val="ED7D31"/>
                </a:solidFill>
                <a:prstDash val="solid"/>
                <a:miter lim="800000"/>
                <a:headEnd type="triangle" w="med" len="med"/>
                <a:tailEnd type="none" w="med" len="med"/>
              </a:ln>
              <a:effectLst/>
            </p:spPr>
          </p:cxnSp>
        </p:grpSp>
        <p:sp>
          <p:nvSpPr>
            <p:cNvPr id="450" name="文本框 449"/>
            <p:cNvSpPr txBox="1"/>
            <p:nvPr>
              <p:custDataLst>
                <p:tags r:id="rId103"/>
              </p:custDataLst>
            </p:nvPr>
          </p:nvSpPr>
          <p:spPr>
            <a:xfrm>
              <a:off x="14894" y="2068"/>
              <a:ext cx="1326" cy="45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推远</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51" name="文本框 450"/>
            <p:cNvSpPr txBox="1"/>
            <p:nvPr>
              <p:custDataLst>
                <p:tags r:id="rId104"/>
              </p:custDataLst>
            </p:nvPr>
          </p:nvSpPr>
          <p:spPr>
            <a:xfrm>
              <a:off x="13658" y="2076"/>
              <a:ext cx="1326" cy="45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拉进</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52" name="矩形: 圆角 178"/>
            <p:cNvSpPr/>
            <p:nvPr>
              <p:custDataLst>
                <p:tags r:id="rId105"/>
              </p:custDataLst>
            </p:nvPr>
          </p:nvSpPr>
          <p:spPr>
            <a:xfrm>
              <a:off x="5095" y="4080"/>
              <a:ext cx="4904" cy="1633"/>
            </a:xfrm>
            <a:prstGeom prst="roundRect">
              <a:avLst>
                <a:gd name="adj" fmla="val 10613"/>
              </a:avLst>
            </a:prstGeom>
            <a:noFill/>
            <a:ln w="28575" cap="flat" cmpd="sng" algn="ctr">
              <a:solidFill>
                <a:sysClr val="window" lastClr="FFFFFF">
                  <a:lumMod val="65000"/>
                </a:sysClr>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cxnSp>
          <p:nvCxnSpPr>
            <p:cNvPr id="453" name="肘形连接符 452"/>
            <p:cNvCxnSpPr>
              <a:stCxn id="359" idx="3"/>
              <a:endCxn id="452" idx="2"/>
            </p:cNvCxnSpPr>
            <p:nvPr>
              <p:custDataLst>
                <p:tags r:id="rId106"/>
              </p:custDataLst>
            </p:nvPr>
          </p:nvCxnSpPr>
          <p:spPr>
            <a:xfrm flipV="1">
              <a:off x="5893" y="5713"/>
              <a:ext cx="1654" cy="508"/>
            </a:xfrm>
            <a:prstGeom prst="bentConnector2">
              <a:avLst/>
            </a:prstGeom>
            <a:noFill/>
            <a:ln w="19050" cap="flat" cmpd="sng" algn="ctr">
              <a:solidFill>
                <a:srgbClr val="797979"/>
              </a:solidFill>
              <a:prstDash val="solid"/>
              <a:miter lim="800000"/>
              <a:headEnd type="none"/>
              <a:tailEnd type="triangle" w="med" len="med"/>
            </a:ln>
            <a:effectLst/>
          </p:spPr>
        </p:cxnSp>
        <p:cxnSp>
          <p:nvCxnSpPr>
            <p:cNvPr id="454" name="肘形连接符 453"/>
            <p:cNvCxnSpPr/>
            <p:nvPr>
              <p:custDataLst>
                <p:tags r:id="rId107"/>
              </p:custDataLst>
            </p:nvPr>
          </p:nvCxnSpPr>
          <p:spPr>
            <a:xfrm>
              <a:off x="3120" y="7145"/>
              <a:ext cx="2880" cy="2077"/>
            </a:xfrm>
            <a:prstGeom prst="bentConnector3">
              <a:avLst>
                <a:gd name="adj1" fmla="val -798"/>
              </a:avLst>
            </a:prstGeom>
            <a:noFill/>
            <a:ln w="19050" cap="flat" cmpd="sng" algn="ctr">
              <a:solidFill>
                <a:srgbClr val="797979"/>
              </a:solidFill>
              <a:prstDash val="solid"/>
              <a:miter lim="800000"/>
              <a:headEnd type="none"/>
              <a:tailEnd type="triangle" w="med" len="med"/>
            </a:ln>
            <a:effectLst/>
          </p:spPr>
        </p:cxnSp>
        <p:sp>
          <p:nvSpPr>
            <p:cNvPr id="455" name="梯形 454"/>
            <p:cNvSpPr/>
            <p:nvPr>
              <p:custDataLst>
                <p:tags r:id="rId108"/>
              </p:custDataLst>
            </p:nvPr>
          </p:nvSpPr>
          <p:spPr>
            <a:xfrm rot="5400000">
              <a:off x="5953" y="8767"/>
              <a:ext cx="1290"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cxnSp>
          <p:nvCxnSpPr>
            <p:cNvPr id="456" name="直接箭头连接符 455"/>
            <p:cNvCxnSpPr/>
            <p:nvPr>
              <p:custDataLst>
                <p:tags r:id="rId109"/>
              </p:custDataLst>
            </p:nvPr>
          </p:nvCxnSpPr>
          <p:spPr>
            <a:xfrm>
              <a:off x="7200" y="9339"/>
              <a:ext cx="1701" cy="2"/>
            </a:xfrm>
            <a:prstGeom prst="straightConnector1">
              <a:avLst/>
            </a:prstGeom>
            <a:noFill/>
            <a:ln w="19050" cap="flat" cmpd="sng" algn="ctr">
              <a:solidFill>
                <a:srgbClr val="797979"/>
              </a:solidFill>
              <a:prstDash val="solid"/>
              <a:miter lim="800000"/>
              <a:tailEnd type="triangle"/>
            </a:ln>
            <a:effectLst/>
          </p:spPr>
        </p:cxnSp>
        <p:grpSp>
          <p:nvGrpSpPr>
            <p:cNvPr id="457" name="组合 456"/>
            <p:cNvGrpSpPr/>
            <p:nvPr/>
          </p:nvGrpSpPr>
          <p:grpSpPr>
            <a:xfrm>
              <a:off x="8921" y="9000"/>
              <a:ext cx="1196" cy="843"/>
              <a:chOff x="5481" y="9000"/>
              <a:chExt cx="720" cy="843"/>
            </a:xfrm>
          </p:grpSpPr>
          <p:sp>
            <p:nvSpPr>
              <p:cNvPr id="458" name="矩形 457"/>
              <p:cNvSpPr/>
              <p:nvPr>
                <p:custDataLst>
                  <p:tags r:id="rId110"/>
                </p:custDataLst>
              </p:nvPr>
            </p:nvSpPr>
            <p:spPr>
              <a:xfrm>
                <a:off x="5481" y="9000"/>
                <a:ext cx="720" cy="720"/>
              </a:xfrm>
              <a:prstGeom prst="rect">
                <a:avLst/>
              </a:prstGeom>
              <a:solidFill>
                <a:srgbClr val="DEECF7"/>
              </a:solidFill>
              <a:ln w="12700" cap="flat" cmpd="sng" algn="ctr">
                <a:solidFill>
                  <a:srgbClr val="5B9BD5">
                    <a:lumMod val="75000"/>
                  </a:srgb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59" name="文本框 458"/>
                  <p:cNvSpPr txBox="1"/>
                  <p:nvPr>
                    <p:custDataLst>
                      <p:tags r:id="rId111"/>
                    </p:custDataLst>
                  </p:nvPr>
                </p:nvSpPr>
                <p:spPr>
                  <a:xfrm>
                    <a:off x="5504" y="9240"/>
                    <a:ext cx="677" cy="6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12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12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59" name="文本框 458"/>
                  <p:cNvSpPr txBox="1">
                    <a:spLocks noRot="1" noChangeAspect="1" noMove="1" noResize="1" noEditPoints="1" noAdjustHandles="1" noChangeArrowheads="1" noChangeShapeType="1" noTextEdit="1"/>
                  </p:cNvSpPr>
                  <p:nvPr>
                    <p:custDataLst>
                      <p:tags r:id="rId112"/>
                    </p:custDataLst>
                  </p:nvPr>
                </p:nvSpPr>
                <p:spPr>
                  <a:xfrm>
                    <a:off x="5504" y="9240"/>
                    <a:ext cx="677" cy="603"/>
                  </a:xfrm>
                  <a:prstGeom prst="rect">
                    <a:avLst/>
                  </a:prstGeom>
                  <a:blipFill rotWithShape="1">
                    <a:blip r:embed="rId113"/>
                  </a:blipFill>
                </p:spPr>
                <p:txBody>
                  <a:bodyPr/>
                  <a:lstStyle/>
                  <a:p>
                    <a:r>
                      <a:rPr lang="zh-CN" altLang="en-US">
                        <a:noFill/>
                      </a:rPr>
                      <a:t> </a:t>
                    </a:r>
                  </a:p>
                </p:txBody>
              </p:sp>
            </mc:Fallback>
          </mc:AlternateContent>
        </p:grpSp>
        <p:cxnSp>
          <p:nvCxnSpPr>
            <p:cNvPr id="460" name="肘形连接符 459"/>
            <p:cNvCxnSpPr/>
            <p:nvPr>
              <p:custDataLst>
                <p:tags r:id="rId114"/>
              </p:custDataLst>
            </p:nvPr>
          </p:nvCxnSpPr>
          <p:spPr>
            <a:xfrm rot="5400000" flipV="1">
              <a:off x="12319" y="7742"/>
              <a:ext cx="629" cy="1416"/>
            </a:xfrm>
            <a:prstGeom prst="bentConnector3">
              <a:avLst>
                <a:gd name="adj1" fmla="val 50000"/>
              </a:avLst>
            </a:prstGeom>
            <a:noFill/>
            <a:ln w="19050" cap="flat" cmpd="sng" algn="ctr">
              <a:solidFill>
                <a:srgbClr val="797979"/>
              </a:solidFill>
              <a:prstDash val="solid"/>
              <a:miter lim="800000"/>
              <a:headEnd type="none"/>
              <a:tailEnd type="triangle" w="med" len="med"/>
            </a:ln>
            <a:effectLst/>
          </p:spPr>
        </p:cxnSp>
        <p:cxnSp>
          <p:nvCxnSpPr>
            <p:cNvPr id="461" name="肘形连接符 460"/>
            <p:cNvCxnSpPr/>
            <p:nvPr>
              <p:custDataLst>
                <p:tags r:id="rId115"/>
              </p:custDataLst>
            </p:nvPr>
          </p:nvCxnSpPr>
          <p:spPr>
            <a:xfrm rot="5400000">
              <a:off x="13938" y="7505"/>
              <a:ext cx="653" cy="1845"/>
            </a:xfrm>
            <a:prstGeom prst="bentConnector3">
              <a:avLst>
                <a:gd name="adj1" fmla="val 53109"/>
              </a:avLst>
            </a:prstGeom>
            <a:noFill/>
            <a:ln w="19050" cap="flat" cmpd="sng" algn="ctr">
              <a:solidFill>
                <a:srgbClr val="797979"/>
              </a:solidFill>
              <a:prstDash val="solid"/>
              <a:miter lim="800000"/>
              <a:headEnd type="none"/>
              <a:tailEnd type="triangle" w="med" len="med"/>
            </a:ln>
            <a:effectLst/>
          </p:spPr>
        </p:cxnSp>
        <mc:AlternateContent xmlns:mc="http://schemas.openxmlformats.org/markup-compatibility/2006">
          <mc:Choice xmlns:a14="http://schemas.microsoft.com/office/drawing/2010/main" Requires="a14">
            <p:sp>
              <p:nvSpPr>
                <p:cNvPr id="462" name="文本框 461"/>
                <p:cNvSpPr txBox="1"/>
                <p:nvPr>
                  <p:custDataLst>
                    <p:tags r:id="rId116"/>
                  </p:custDataLst>
                </p:nvPr>
              </p:nvSpPr>
              <p:spPr>
                <a:xfrm>
                  <a:off x="11345" y="8379"/>
                  <a:ext cx="535"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9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62" name="文本框 461"/>
                <p:cNvSpPr txBox="1">
                  <a:spLocks noRot="1" noChangeAspect="1" noMove="1" noResize="1" noEditPoints="1" noAdjustHandles="1" noChangeArrowheads="1" noChangeShapeType="1" noTextEdit="1"/>
                </p:cNvSpPr>
                <p:nvPr>
                  <p:custDataLst>
                    <p:tags r:id="rId117"/>
                  </p:custDataLst>
                </p:nvPr>
              </p:nvSpPr>
              <p:spPr>
                <a:xfrm>
                  <a:off x="11345" y="8379"/>
                  <a:ext cx="535" cy="503"/>
                </a:xfrm>
                <a:prstGeom prst="rect">
                  <a:avLst/>
                </a:prstGeom>
                <a:blipFill rotWithShape="1">
                  <a:blip r:embed="rId1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3" name="文本框 462"/>
                <p:cNvSpPr txBox="1"/>
                <p:nvPr>
                  <p:custDataLst>
                    <p:tags r:id="rId119"/>
                  </p:custDataLst>
                </p:nvPr>
              </p:nvSpPr>
              <p:spPr>
                <a:xfrm>
                  <a:off x="15053" y="8403"/>
                  <a:ext cx="961"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1</m:t>
                        </m:r>
                        <m:r>
                          <a:rPr lang="en-US" altLang="zh-CN" sz="900" i="1">
                            <a:latin typeface="Cambria Math" panose="02040503050406030204" pitchFamily="18" charset="0"/>
                            <a:ea typeface="MS Mincho" charset="0"/>
                            <a:cs typeface="Cambria Math" panose="02040503050406030204" pitchFamily="18" charset="0"/>
                          </a:rPr>
                          <m:t>−</m:t>
                        </m:r>
                        <m:r>
                          <a:rPr lang="en-US" altLang="zh-CN" sz="9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9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63" name="文本框 462"/>
                <p:cNvSpPr txBox="1">
                  <a:spLocks noRot="1" noChangeAspect="1" noMove="1" noResize="1" noEditPoints="1" noAdjustHandles="1" noChangeArrowheads="1" noChangeShapeType="1" noTextEdit="1"/>
                </p:cNvSpPr>
                <p:nvPr>
                  <p:custDataLst>
                    <p:tags r:id="rId120"/>
                  </p:custDataLst>
                </p:nvPr>
              </p:nvSpPr>
              <p:spPr>
                <a:xfrm>
                  <a:off x="15053" y="8403"/>
                  <a:ext cx="961" cy="503"/>
                </a:xfrm>
                <a:prstGeom prst="rect">
                  <a:avLst/>
                </a:prstGeom>
                <a:blipFill rotWithShape="1">
                  <a:blip r:embed="rId121"/>
                </a:blipFill>
              </p:spPr>
              <p:txBody>
                <a:bodyPr/>
                <a:lstStyle/>
                <a:p>
                  <a:r>
                    <a:rPr lang="zh-CN" altLang="en-US">
                      <a:noFill/>
                    </a:rPr>
                    <a:t> </a:t>
                  </a:r>
                </a:p>
              </p:txBody>
            </p:sp>
          </mc:Fallback>
        </mc:AlternateContent>
        <p:pic>
          <p:nvPicPr>
            <p:cNvPr id="464" name="图片 463"/>
            <p:cNvPicPr>
              <a:picLocks noChangeAspect="1"/>
            </p:cNvPicPr>
            <p:nvPr>
              <p:custDataLst>
                <p:tags r:id="rId122"/>
              </p:custDataLst>
            </p:nvPr>
          </p:nvPicPr>
          <p:blipFill>
            <a:blip r:embed="rId123"/>
            <a:srcRect l="14621" t="22045" r="74528" b="55175"/>
            <a:stretch>
              <a:fillRect/>
            </a:stretch>
          </p:blipFill>
          <p:spPr>
            <a:xfrm>
              <a:off x="12792" y="8819"/>
              <a:ext cx="1081" cy="1141"/>
            </a:xfrm>
            <a:prstGeom prst="rect">
              <a:avLst/>
            </a:prstGeom>
          </p:spPr>
        </p:pic>
        <p:pic>
          <p:nvPicPr>
            <p:cNvPr id="465" name="图片 464"/>
            <p:cNvPicPr>
              <a:picLocks noChangeAspect="1"/>
            </p:cNvPicPr>
            <p:nvPr>
              <p:custDataLst>
                <p:tags r:id="rId124"/>
              </p:custDataLst>
            </p:nvPr>
          </p:nvPicPr>
          <p:blipFill>
            <a:blip r:embed="rId123"/>
            <a:srcRect l="2007" t="22469" r="86420" b="55112"/>
            <a:stretch>
              <a:fillRect/>
            </a:stretch>
          </p:blipFill>
          <p:spPr>
            <a:xfrm>
              <a:off x="2400" y="4458"/>
              <a:ext cx="1520" cy="1482"/>
            </a:xfrm>
            <a:prstGeom prst="rect">
              <a:avLst/>
            </a:prstGeom>
          </p:spPr>
        </p:pic>
        <p:pic>
          <p:nvPicPr>
            <p:cNvPr id="466" name="图片 465"/>
            <p:cNvPicPr/>
            <p:nvPr>
              <p:custDataLst>
                <p:tags r:id="rId125"/>
              </p:custDataLst>
            </p:nvPr>
          </p:nvPicPr>
          <p:blipFill>
            <a:blip r:embed="rId123"/>
            <a:srcRect l="26482" t="22469" r="61946" b="55112"/>
            <a:stretch>
              <a:fillRect/>
            </a:stretch>
          </p:blipFill>
          <p:spPr>
            <a:xfrm>
              <a:off x="11545" y="8826"/>
              <a:ext cx="1077" cy="1134"/>
            </a:xfrm>
            <a:prstGeom prst="rect">
              <a:avLst/>
            </a:prstGeom>
          </p:spPr>
        </p:pic>
        <p:sp>
          <p:nvSpPr>
            <p:cNvPr id="467" name="矩形 466"/>
            <p:cNvSpPr/>
            <p:nvPr>
              <p:custDataLst>
                <p:tags r:id="rId126"/>
              </p:custDataLst>
            </p:nvPr>
          </p:nvSpPr>
          <p:spPr>
            <a:xfrm>
              <a:off x="11409" y="8788"/>
              <a:ext cx="2544" cy="1204"/>
            </a:xfrm>
            <a:prstGeom prst="rect">
              <a:avLst/>
            </a:prstGeom>
            <a:noFill/>
            <a:ln w="1270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68" name="文本框 467"/>
            <p:cNvSpPr txBox="1"/>
            <p:nvPr>
              <p:custDataLst>
                <p:tags r:id="rId127"/>
              </p:custDataLst>
            </p:nvPr>
          </p:nvSpPr>
          <p:spPr>
            <a:xfrm>
              <a:off x="3937" y="8819"/>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门控</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69" name="文本框 468"/>
            <p:cNvSpPr txBox="1"/>
            <p:nvPr>
              <p:custDataLst>
                <p:tags r:id="rId128"/>
              </p:custDataLst>
            </p:nvPr>
          </p:nvSpPr>
          <p:spPr>
            <a:xfrm>
              <a:off x="8900" y="9000"/>
              <a:ext cx="1262" cy="362"/>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优化</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cxnSp>
          <p:nvCxnSpPr>
            <p:cNvPr id="470" name="直接箭头连接符 469"/>
            <p:cNvCxnSpPr/>
            <p:nvPr>
              <p:custDataLst>
                <p:tags r:id="rId129"/>
              </p:custDataLst>
            </p:nvPr>
          </p:nvCxnSpPr>
          <p:spPr>
            <a:xfrm flipH="1">
              <a:off x="10211" y="9341"/>
              <a:ext cx="1134" cy="0"/>
            </a:xfrm>
            <a:prstGeom prst="straightConnector1">
              <a:avLst/>
            </a:prstGeom>
            <a:noFill/>
            <a:ln w="19050" cap="flat" cmpd="sng" algn="ctr">
              <a:solidFill>
                <a:srgbClr val="797979"/>
              </a:solidFill>
              <a:prstDash val="solid"/>
              <a:miter lim="800000"/>
              <a:tailEnd type="triangle"/>
            </a:ln>
            <a:effectLst/>
          </p:spPr>
        </p:cxnSp>
        <p:grpSp>
          <p:nvGrpSpPr>
            <p:cNvPr id="471" name="组合 470"/>
            <p:cNvGrpSpPr/>
            <p:nvPr/>
          </p:nvGrpSpPr>
          <p:grpSpPr>
            <a:xfrm>
              <a:off x="5377" y="4179"/>
              <a:ext cx="4509" cy="1396"/>
              <a:chOff x="11527" y="2484"/>
              <a:chExt cx="6023" cy="1865"/>
            </a:xfrm>
          </p:grpSpPr>
          <p:grpSp>
            <p:nvGrpSpPr>
              <p:cNvPr id="472" name="组合 471"/>
              <p:cNvGrpSpPr/>
              <p:nvPr/>
            </p:nvGrpSpPr>
            <p:grpSpPr>
              <a:xfrm rot="0">
                <a:off x="11527" y="2588"/>
                <a:ext cx="1625" cy="1646"/>
                <a:chOff x="1200" y="2474"/>
                <a:chExt cx="3720" cy="3766"/>
              </a:xfrm>
            </p:grpSpPr>
            <p:sp>
              <p:nvSpPr>
                <p:cNvPr id="473" name="椭圆 472"/>
                <p:cNvSpPr/>
                <p:nvPr>
                  <p:custDataLst>
                    <p:tags r:id="rId130"/>
                  </p:custDataLst>
                </p:nvPr>
              </p:nvSpPr>
              <p:spPr>
                <a:xfrm rot="20820000">
                  <a:off x="1200" y="2640"/>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4" name="椭圆 473"/>
                <p:cNvSpPr/>
                <p:nvPr>
                  <p:custDataLst>
                    <p:tags r:id="rId131"/>
                  </p:custDataLst>
                </p:nvPr>
              </p:nvSpPr>
              <p:spPr>
                <a:xfrm rot="1620000">
                  <a:off x="2647" y="313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5" name="椭圆 474"/>
                <p:cNvSpPr/>
                <p:nvPr>
                  <p:custDataLst>
                    <p:tags r:id="rId132"/>
                  </p:custDataLst>
                </p:nvPr>
              </p:nvSpPr>
              <p:spPr>
                <a:xfrm rot="20820000">
                  <a:off x="2000" y="5097"/>
                  <a:ext cx="797" cy="799"/>
                </a:xfrm>
                <a:prstGeom prst="ellipse">
                  <a:avLst/>
                </a:prstGeom>
                <a:pattFill prst="pct80">
                  <a:fgClr>
                    <a:srgbClr val="E54C5E"/>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6" name="椭圆 475"/>
                <p:cNvSpPr/>
                <p:nvPr>
                  <p:custDataLst>
                    <p:tags r:id="rId133"/>
                  </p:custDataLst>
                </p:nvPr>
              </p:nvSpPr>
              <p:spPr>
                <a:xfrm rot="20820000">
                  <a:off x="2962"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77" name="直接连接符 476"/>
                <p:cNvCxnSpPr/>
                <p:nvPr>
                  <p:custDataLst>
                    <p:tags r:id="rId134"/>
                  </p:custDataLst>
                </p:nvPr>
              </p:nvCxnSpPr>
              <p:spPr>
                <a:xfrm>
                  <a:off x="2467" y="2474"/>
                  <a:ext cx="293" cy="2326"/>
                </a:xfrm>
                <a:prstGeom prst="line">
                  <a:avLst/>
                </a:prstGeom>
                <a:noFill/>
                <a:ln w="12700" cap="flat" cmpd="sng" algn="ctr">
                  <a:solidFill>
                    <a:sysClr val="window" lastClr="FFFFFF">
                      <a:lumMod val="65000"/>
                    </a:sysClr>
                  </a:solidFill>
                  <a:prstDash val="dash"/>
                  <a:miter lim="800000"/>
                </a:ln>
                <a:effectLst/>
              </p:spPr>
            </p:cxnSp>
            <p:cxnSp>
              <p:nvCxnSpPr>
                <p:cNvPr id="478" name="直接连接符 477"/>
                <p:cNvCxnSpPr/>
                <p:nvPr>
                  <p:custDataLst>
                    <p:tags r:id="rId135"/>
                  </p:custDataLst>
                </p:nvPr>
              </p:nvCxnSpPr>
              <p:spPr>
                <a:xfrm flipH="1">
                  <a:off x="1440" y="4800"/>
                  <a:ext cx="1320" cy="600"/>
                </a:xfrm>
                <a:prstGeom prst="line">
                  <a:avLst/>
                </a:prstGeom>
                <a:noFill/>
                <a:ln w="12700" cap="flat" cmpd="sng" algn="ctr">
                  <a:solidFill>
                    <a:sysClr val="window" lastClr="FFFFFF">
                      <a:lumMod val="65000"/>
                    </a:sysClr>
                  </a:solidFill>
                  <a:prstDash val="dash"/>
                  <a:miter lim="800000"/>
                </a:ln>
                <a:effectLst/>
              </p:spPr>
            </p:cxnSp>
            <p:cxnSp>
              <p:nvCxnSpPr>
                <p:cNvPr id="479" name="直接连接符 478"/>
                <p:cNvCxnSpPr/>
                <p:nvPr>
                  <p:custDataLst>
                    <p:tags r:id="rId136"/>
                  </p:custDataLst>
                </p:nvPr>
              </p:nvCxnSpPr>
              <p:spPr>
                <a:xfrm>
                  <a:off x="2762" y="4800"/>
                  <a:ext cx="238" cy="1440"/>
                </a:xfrm>
                <a:prstGeom prst="line">
                  <a:avLst/>
                </a:prstGeom>
                <a:noFill/>
                <a:ln w="12700" cap="flat" cmpd="sng" algn="ctr">
                  <a:solidFill>
                    <a:sysClr val="window" lastClr="FFFFFF">
                      <a:lumMod val="65000"/>
                    </a:sysClr>
                  </a:solidFill>
                  <a:prstDash val="dash"/>
                  <a:miter lim="800000"/>
                </a:ln>
                <a:effectLst/>
              </p:spPr>
            </p:cxnSp>
            <p:cxnSp>
              <p:nvCxnSpPr>
                <p:cNvPr id="480" name="直接连接符 479"/>
                <p:cNvCxnSpPr/>
                <p:nvPr>
                  <p:custDataLst>
                    <p:tags r:id="rId137"/>
                  </p:custDataLst>
                </p:nvPr>
              </p:nvCxnSpPr>
              <p:spPr>
                <a:xfrm>
                  <a:off x="2762" y="4800"/>
                  <a:ext cx="2158" cy="0"/>
                </a:xfrm>
                <a:prstGeom prst="line">
                  <a:avLst/>
                </a:prstGeom>
                <a:noFill/>
                <a:ln w="12700" cap="flat" cmpd="sng" algn="ctr">
                  <a:solidFill>
                    <a:sysClr val="window" lastClr="FFFFFF">
                      <a:lumMod val="65000"/>
                    </a:sysClr>
                  </a:solidFill>
                  <a:prstDash val="dash"/>
                  <a:miter lim="800000"/>
                </a:ln>
                <a:effectLst/>
              </p:spPr>
            </p:cxnSp>
          </p:grpSp>
          <p:grpSp>
            <p:nvGrpSpPr>
              <p:cNvPr id="481" name="组合 480"/>
              <p:cNvGrpSpPr/>
              <p:nvPr/>
            </p:nvGrpSpPr>
            <p:grpSpPr>
              <a:xfrm rot="0">
                <a:off x="15545" y="2484"/>
                <a:ext cx="2005" cy="1865"/>
                <a:chOff x="5520" y="2423"/>
                <a:chExt cx="4592" cy="4270"/>
              </a:xfrm>
            </p:grpSpPr>
            <p:sp>
              <p:nvSpPr>
                <p:cNvPr id="482" name="椭圆 481"/>
                <p:cNvSpPr/>
                <p:nvPr>
                  <p:custDataLst>
                    <p:tags r:id="rId138"/>
                  </p:custDataLst>
                </p:nvPr>
              </p:nvSpPr>
              <p:spPr>
                <a:xfrm rot="20820000">
                  <a:off x="6157" y="4993"/>
                  <a:ext cx="1701" cy="1701"/>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5B9BD5"/>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3" name="椭圆 482"/>
                <p:cNvSpPr/>
                <p:nvPr>
                  <p:custDataLst>
                    <p:tags r:id="rId139"/>
                  </p:custDataLst>
                </p:nvPr>
              </p:nvSpPr>
              <p:spPr>
                <a:xfrm rot="20820000">
                  <a:off x="5791" y="2473"/>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4" name="椭圆 483"/>
                <p:cNvSpPr/>
                <p:nvPr>
                  <p:custDataLst>
                    <p:tags r:id="rId140"/>
                  </p:custDataLst>
                </p:nvPr>
              </p:nvSpPr>
              <p:spPr>
                <a:xfrm rot="1620000">
                  <a:off x="7462" y="291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5" name="椭圆 484"/>
                <p:cNvSpPr/>
                <p:nvPr>
                  <p:custDataLst>
                    <p:tags r:id="rId141"/>
                  </p:custDataLst>
                </p:nvPr>
              </p:nvSpPr>
              <p:spPr>
                <a:xfrm rot="20820000">
                  <a:off x="6609" y="5444"/>
                  <a:ext cx="797" cy="799"/>
                </a:xfrm>
                <a:prstGeom prst="ellipse">
                  <a:avLst/>
                </a:prstGeom>
                <a:pattFill prst="pct80">
                  <a:fgClr>
                    <a:srgbClr val="E54C5E">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6" name="椭圆 485"/>
                <p:cNvSpPr/>
                <p:nvPr>
                  <p:custDataLst>
                    <p:tags r:id="rId142"/>
                  </p:custDataLst>
                </p:nvPr>
              </p:nvSpPr>
              <p:spPr>
                <a:xfrm rot="20820000">
                  <a:off x="8140"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87" name="直接连接符 486"/>
                <p:cNvCxnSpPr/>
                <p:nvPr>
                  <p:custDataLst>
                    <p:tags r:id="rId143"/>
                  </p:custDataLst>
                </p:nvPr>
              </p:nvCxnSpPr>
              <p:spPr>
                <a:xfrm>
                  <a:off x="7147" y="2524"/>
                  <a:ext cx="293" cy="2326"/>
                </a:xfrm>
                <a:prstGeom prst="line">
                  <a:avLst/>
                </a:prstGeom>
                <a:noFill/>
                <a:ln w="12700" cap="flat" cmpd="sng" algn="ctr">
                  <a:solidFill>
                    <a:sysClr val="window" lastClr="FFFFFF">
                      <a:lumMod val="65000"/>
                    </a:sysClr>
                  </a:solidFill>
                  <a:prstDash val="dash"/>
                  <a:miter lim="800000"/>
                </a:ln>
                <a:effectLst/>
              </p:spPr>
            </p:cxnSp>
            <p:cxnSp>
              <p:nvCxnSpPr>
                <p:cNvPr id="488" name="直接连接符 487"/>
                <p:cNvCxnSpPr/>
                <p:nvPr>
                  <p:custDataLst>
                    <p:tags r:id="rId144"/>
                  </p:custDataLst>
                </p:nvPr>
              </p:nvCxnSpPr>
              <p:spPr>
                <a:xfrm flipH="1">
                  <a:off x="5520" y="4850"/>
                  <a:ext cx="1920" cy="310"/>
                </a:xfrm>
                <a:prstGeom prst="line">
                  <a:avLst/>
                </a:prstGeom>
                <a:noFill/>
                <a:ln w="12700" cap="flat" cmpd="sng" algn="ctr">
                  <a:solidFill>
                    <a:sysClr val="window" lastClr="FFFFFF">
                      <a:lumMod val="65000"/>
                    </a:sysClr>
                  </a:solidFill>
                  <a:prstDash val="dash"/>
                  <a:miter lim="800000"/>
                </a:ln>
                <a:effectLst/>
              </p:spPr>
            </p:cxnSp>
            <p:cxnSp>
              <p:nvCxnSpPr>
                <p:cNvPr id="489" name="直接连接符 488"/>
                <p:cNvCxnSpPr/>
                <p:nvPr>
                  <p:custDataLst>
                    <p:tags r:id="rId145"/>
                  </p:custDataLst>
                </p:nvPr>
              </p:nvCxnSpPr>
              <p:spPr>
                <a:xfrm>
                  <a:off x="7442" y="4850"/>
                  <a:ext cx="1078" cy="1630"/>
                </a:xfrm>
                <a:prstGeom prst="line">
                  <a:avLst/>
                </a:prstGeom>
                <a:noFill/>
                <a:ln w="12700" cap="flat" cmpd="sng" algn="ctr">
                  <a:solidFill>
                    <a:sysClr val="window" lastClr="FFFFFF">
                      <a:lumMod val="65000"/>
                    </a:sysClr>
                  </a:solidFill>
                  <a:prstDash val="dash"/>
                  <a:miter lim="800000"/>
                </a:ln>
                <a:effectLst/>
              </p:spPr>
            </p:cxnSp>
            <p:cxnSp>
              <p:nvCxnSpPr>
                <p:cNvPr id="490" name="直接连接符 489"/>
                <p:cNvCxnSpPr/>
                <p:nvPr>
                  <p:custDataLst>
                    <p:tags r:id="rId146"/>
                  </p:custDataLst>
                </p:nvPr>
              </p:nvCxnSpPr>
              <p:spPr>
                <a:xfrm flipV="1">
                  <a:off x="7442" y="4560"/>
                  <a:ext cx="2518" cy="290"/>
                </a:xfrm>
                <a:prstGeom prst="line">
                  <a:avLst/>
                </a:prstGeom>
                <a:noFill/>
                <a:ln w="12700" cap="flat" cmpd="sng" algn="ctr">
                  <a:solidFill>
                    <a:sysClr val="window" lastClr="FFFFFF">
                      <a:lumMod val="65000"/>
                    </a:sysClr>
                  </a:solidFill>
                  <a:prstDash val="dash"/>
                  <a:miter lim="800000"/>
                </a:ln>
                <a:effectLst/>
              </p:spPr>
            </p:cxnSp>
            <p:sp>
              <p:nvSpPr>
                <p:cNvPr id="491" name="椭圆 490"/>
                <p:cNvSpPr/>
                <p:nvPr>
                  <p:custDataLst>
                    <p:tags r:id="rId147"/>
                  </p:custDataLst>
                </p:nvPr>
              </p:nvSpPr>
              <p:spPr>
                <a:xfrm rot="20820000">
                  <a:off x="5749" y="2423"/>
                  <a:ext cx="1394" cy="2504"/>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9ABDE4"/>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2" name="椭圆 491"/>
                <p:cNvSpPr/>
                <p:nvPr>
                  <p:custDataLst>
                    <p:tags r:id="rId148"/>
                  </p:custDataLst>
                </p:nvPr>
              </p:nvSpPr>
              <p:spPr>
                <a:xfrm rot="1620000">
                  <a:off x="7427" y="2779"/>
                  <a:ext cx="2087" cy="18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FFEED6"/>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3" name="椭圆 492"/>
                <p:cNvSpPr/>
                <p:nvPr>
                  <p:custDataLst>
                    <p:tags r:id="rId149"/>
                  </p:custDataLst>
                </p:nvPr>
              </p:nvSpPr>
              <p:spPr>
                <a:xfrm rot="20820000">
                  <a:off x="8082" y="4775"/>
                  <a:ext cx="2030" cy="14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EE822F">
                            <a:lumMod val="60000"/>
                            <a:lumOff val="40000"/>
                          </a:srgbClr>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grpSp>
          <p:sp>
            <p:nvSpPr>
              <p:cNvPr id="495" name="文本框 494"/>
              <p:cNvSpPr txBox="1"/>
              <p:nvPr>
                <p:custDataLst>
                  <p:tags r:id="rId150"/>
                </p:custDataLst>
              </p:nvPr>
            </p:nvSpPr>
            <p:spPr>
              <a:xfrm>
                <a:off x="12926" y="2811"/>
                <a:ext cx="2788" cy="418"/>
              </a:xfrm>
              <a:prstGeom prst="rect">
                <a:avLst/>
              </a:prstGeom>
              <a:noFill/>
            </p:spPr>
            <p:txBody>
              <a:bodyPr wrap="square" rtlCol="0" anchor="t">
                <a:noAutofit/>
              </a:bodyPr>
              <a:p>
                <a:pPr algn="ctr"/>
                <a:r>
                  <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rPr>
                  <a:t>利用全局分布特征扩展</a:t>
                </a:r>
                <a:endPar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endParaRPr>
              </a:p>
            </p:txBody>
          </p:sp>
        </p:grpSp>
        <p:sp>
          <p:nvSpPr>
            <p:cNvPr id="496" name="右箭头 495"/>
            <p:cNvSpPr/>
            <p:nvPr>
              <p:custDataLst>
                <p:tags r:id="rId151"/>
              </p:custDataLst>
            </p:nvPr>
          </p:nvSpPr>
          <p:spPr>
            <a:xfrm>
              <a:off x="6698" y="4878"/>
              <a:ext cx="1626" cy="401"/>
            </a:xfrm>
            <a:prstGeom prst="rightArrow">
              <a:avLst/>
            </a:prstGeom>
            <a:solidFill>
              <a:sysClr val="window" lastClr="FFFFFF">
                <a:lumMod val="85000"/>
              </a:sysClr>
            </a:solidFill>
            <a:ln w="12700" cap="flat" cmpd="sng" algn="ctr">
              <a:solidFill>
                <a:sysClr val="window" lastClr="FFFFFF">
                  <a:lumMod val="7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7" name="文本框 496"/>
            <p:cNvSpPr txBox="1"/>
            <p:nvPr>
              <p:custDataLst>
                <p:tags r:id="rId152"/>
              </p:custDataLst>
            </p:nvPr>
          </p:nvSpPr>
          <p:spPr>
            <a:xfrm>
              <a:off x="13988" y="9120"/>
              <a:ext cx="1520" cy="666"/>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加权预测</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98" name="文本框 497"/>
            <p:cNvSpPr txBox="1"/>
            <p:nvPr>
              <p:custDataLst>
                <p:tags r:id="rId153"/>
              </p:custDataLst>
            </p:nvPr>
          </p:nvSpPr>
          <p:spPr>
            <a:xfrm>
              <a:off x="10187" y="8906"/>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损失</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nvGrpSpPr>
            <p:cNvPr id="499" name="组合 498"/>
            <p:cNvGrpSpPr/>
            <p:nvPr/>
          </p:nvGrpSpPr>
          <p:grpSpPr>
            <a:xfrm rot="0">
              <a:off x="2033" y="9601"/>
              <a:ext cx="2764" cy="391"/>
              <a:chOff x="11297" y="5072"/>
              <a:chExt cx="3445" cy="488"/>
            </a:xfrm>
          </p:grpSpPr>
          <p:sp>
            <p:nvSpPr>
              <p:cNvPr id="500" name="圆角矩形 499"/>
              <p:cNvSpPr/>
              <p:nvPr>
                <p:custDataLst>
                  <p:tags r:id="rId154"/>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501" name="文本框 500"/>
              <p:cNvSpPr txBox="1"/>
              <p:nvPr>
                <p:custDataLst>
                  <p:tags r:id="rId155"/>
                </p:custDataLst>
              </p:nvPr>
            </p:nvSpPr>
            <p:spPr>
              <a:xfrm>
                <a:off x="11297" y="5072"/>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微软雅黑" panose="020B0503020204020204" pitchFamily="34" charset="-122"/>
                  </a:rPr>
                  <a:t>本地</a:t>
                </a:r>
                <a:r>
                  <a:rPr lang="en-US" altLang="zh-CN" sz="9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cs typeface="微软雅黑" panose="020B0503020204020204" pitchFamily="34" charset="-122"/>
                  </a:rPr>
                  <a:t>全局平衡模块</a:t>
                </a:r>
                <a:endParaRPr lang="zh-CN" altLang="en-US" sz="9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36" name="矩形 35"/>
          <p:cNvSpPr/>
          <p:nvPr>
            <p:custDataLst>
              <p:tags r:id="rId156"/>
            </p:custDataLst>
          </p:nvPr>
        </p:nvSpPr>
        <p:spPr>
          <a:xfrm>
            <a:off x="539750" y="3820795"/>
            <a:ext cx="8080375" cy="995045"/>
          </a:xfrm>
          <a:prstGeom prst="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10"/>
          </a:p>
        </p:txBody>
      </p:sp>
      <p:sp>
        <p:nvSpPr>
          <p:cNvPr id="4" name="文本框 3"/>
          <p:cNvSpPr txBox="1"/>
          <p:nvPr>
            <p:custDataLst>
              <p:tags r:id="rId157"/>
            </p:custDataLst>
          </p:nvPr>
        </p:nvSpPr>
        <p:spPr>
          <a:xfrm>
            <a:off x="340995" y="4797425"/>
            <a:ext cx="8689975" cy="1568450"/>
          </a:xfrm>
          <a:prstGeom prst="rect">
            <a:avLst/>
          </a:prstGeom>
          <a:noFill/>
        </p:spPr>
        <p:txBody>
          <a:bodyPr wrap="square">
            <a:spAutoFit/>
          </a:bodyPr>
          <a:p>
            <a:pPr marL="0" indent="457200" algn="just">
              <a:buFont typeface="+mj-lt"/>
              <a:buNone/>
            </a:pPr>
            <a:r>
              <a:rPr lang="zh-CN" altLang="en-US" sz="1600" dirty="0">
                <a:latin typeface="微软雅黑" panose="020B0503020204020204" pitchFamily="34" charset="-122"/>
                <a:ea typeface="微软雅黑" panose="020B0503020204020204" pitchFamily="34" charset="-122"/>
                <a:sym typeface="+mn-ea"/>
              </a:rPr>
              <a:t>单一全局模型对各个机构异质数据的适应性不足，提出了局部</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全局平衡算法，促使模型既能拥有全局泛化性，也具有局部数据适应能力。对于本地更新过后的模型和全局模型之间，寻找一个适合本地数据分布的平衡模型。利用一个</a:t>
            </a:r>
            <a:r>
              <a:rPr lang="en-US" altLang="zh-CN" sz="1600" dirty="0">
                <a:latin typeface="微软雅黑" panose="020B0503020204020204" pitchFamily="34" charset="-122"/>
                <a:ea typeface="微软雅黑" panose="020B0503020204020204" pitchFamily="34" charset="-122"/>
                <a:sym typeface="+mn-ea"/>
              </a:rPr>
              <a:t>VGG</a:t>
            </a:r>
            <a:r>
              <a:rPr lang="zh-CN" altLang="en-US" sz="1600" dirty="0">
                <a:latin typeface="微软雅黑" panose="020B0503020204020204" pitchFamily="34" charset="-122"/>
                <a:ea typeface="微软雅黑" panose="020B0503020204020204" pitchFamily="34" charset="-122"/>
                <a:sym typeface="+mn-ea"/>
              </a:rPr>
              <a:t>网络训练本地数据，将影像通过模型映射到一个二分类问题，分别代表更新模型的权重和全局模型的权重。不断优化网络，获得本地模型</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全局模型的最优混合模型。</a:t>
            </a:r>
            <a:endParaRPr lang="zh-CN" altLang="en-US" sz="1600" dirty="0">
              <a:latin typeface="微软雅黑" panose="020B0503020204020204" pitchFamily="34" charset="-122"/>
              <a:ea typeface="微软雅黑" panose="020B0503020204020204" pitchFamily="34" charset="-122"/>
              <a:sym typeface="+mn-ea"/>
            </a:endParaRPr>
          </a:p>
          <a:p>
            <a:pPr marL="0" indent="457200" algn="just">
              <a:buFont typeface="+mj-lt"/>
              <a:buNone/>
            </a:pP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文本框 142"/>
          <p:cNvSpPr txBox="1"/>
          <p:nvPr/>
        </p:nvSpPr>
        <p:spPr>
          <a:xfrm>
            <a:off x="3204509" y="1700521"/>
            <a:ext cx="2598420" cy="321945"/>
          </a:xfrm>
          <a:prstGeom prst="rect">
            <a:avLst/>
          </a:prstGeom>
          <a:noFill/>
        </p:spPr>
        <p:txBody>
          <a:bodyPr wrap="none" rtlCol="0">
            <a:spAutoFit/>
          </a:bodyPr>
          <a:lstStyle/>
          <a:p>
            <a:pPr marL="214630" indent="-214630">
              <a:buFont typeface="Wingdings" panose="05000000000000000000" pitchFamily="2" charset="2"/>
              <a:buChar char="p"/>
            </a:pPr>
            <a:r>
              <a:rPr kumimoji="1" lang="en-US" altLang="zh-CN" sz="1500" dirty="0"/>
              <a:t>FBP</a:t>
            </a:r>
            <a:r>
              <a:rPr kumimoji="1" lang="zh-CN" altLang="en-US" sz="1500" dirty="0"/>
              <a:t> 数据集</a:t>
            </a:r>
            <a:r>
              <a:rPr kumimoji="1" lang="en-US" altLang="zh-CN" sz="1500" dirty="0"/>
              <a:t>-</a:t>
            </a:r>
            <a:r>
              <a:rPr kumimoji="1" lang="zh-CN" altLang="en-US" sz="1500" dirty="0"/>
              <a:t>定量实验结果</a:t>
            </a:r>
            <a:endParaRPr kumimoji="1" lang="zh-CN" altLang="en-US" sz="1500" dirty="0"/>
          </a:p>
        </p:txBody>
      </p:sp>
      <p:sp>
        <p:nvSpPr>
          <p:cNvPr id="2" name="标题 1"/>
          <p:cNvSpPr txBox="1"/>
          <p:nvPr/>
        </p:nvSpPr>
        <p:spPr>
          <a:xfrm>
            <a:off x="205850" y="33329"/>
            <a:ext cx="8686630" cy="633412"/>
          </a:xfrm>
          <a:prstGeom prst="rect">
            <a:avLst/>
          </a:prstGeom>
        </p:spPr>
        <p:txBody>
          <a:bodyPr/>
          <a:lst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a:lstStyle>
          <a:p>
            <a:r>
              <a:rPr lang="zh-CN" altLang="en-US" kern="0" dirty="0"/>
              <a:t>效果</a:t>
            </a:r>
            <a:r>
              <a:rPr lang="en-US" altLang="zh-CN" kern="0" dirty="0"/>
              <a:t>1</a:t>
            </a:r>
            <a:r>
              <a:rPr lang="zh-CN" altLang="en-US" kern="0" dirty="0"/>
              <a:t>：</a:t>
            </a:r>
            <a:r>
              <a:rPr lang="zh-CN" altLang="en-US" sz="1800" kern="100" dirty="0">
                <a:effectLst/>
                <a:latin typeface="+mn-ea"/>
                <a:ea typeface="+mn-ea"/>
                <a:cs typeface="Times New Roman" panose="02020603050405020304" pitchFamily="18" charset="0"/>
              </a:rPr>
              <a:t>顾及地学异质性的隐私保护联邦学习遥感语义分割定量</a:t>
            </a:r>
            <a:r>
              <a:rPr lang="zh-CN" altLang="en-US" sz="1800" b="1" kern="100" dirty="0">
                <a:effectLst/>
                <a:latin typeface="+mj-ea"/>
                <a:cs typeface="Times New Roman" panose="02020603050405020304" pitchFamily="18" charset="0"/>
              </a:rPr>
              <a:t>结果</a:t>
            </a:r>
            <a:endParaRPr lang="zh-CN" altLang="en-US" kern="0" dirty="0"/>
          </a:p>
        </p:txBody>
      </p:sp>
      <p:graphicFrame>
        <p:nvGraphicFramePr>
          <p:cNvPr id="12" name="表格 11"/>
          <p:cNvGraphicFramePr/>
          <p:nvPr>
            <p:custDataLst>
              <p:tags r:id="rId1"/>
            </p:custDataLst>
          </p:nvPr>
        </p:nvGraphicFramePr>
        <p:xfrm>
          <a:off x="205740" y="2132965"/>
          <a:ext cx="8794115" cy="3291840"/>
        </p:xfrm>
        <a:graphic>
          <a:graphicData uri="http://schemas.openxmlformats.org/drawingml/2006/table">
            <a:tbl>
              <a:tblPr firstRow="1" bandRow="1">
                <a:tableStyleId>{5C22544A-7EE6-4342-B048-85BDC9FD1C3A}</a:tableStyleId>
              </a:tblPr>
              <a:tblGrid>
                <a:gridCol w="669925"/>
                <a:gridCol w="1046480"/>
                <a:gridCol w="1035050"/>
                <a:gridCol w="800735"/>
                <a:gridCol w="911860"/>
                <a:gridCol w="1001395"/>
                <a:gridCol w="910590"/>
                <a:gridCol w="910590"/>
                <a:gridCol w="742950"/>
                <a:gridCol w="764540"/>
              </a:tblGrid>
              <a:tr h="509905">
                <a:tc>
                  <a:txBody>
                    <a:bodyPr/>
                    <a:p>
                      <a:pPr algn="ctr">
                        <a:buNone/>
                      </a:pPr>
                      <a:endParaRPr lang="zh-CN" altLang="en-US"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endParaRPr lang="zh-CN" altLang="en-US" sz="1200" b="0">
                        <a:solidFill>
                          <a:schemeClr val="tx1"/>
                        </a:solidFill>
                        <a:cs typeface="+mn-lt"/>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Centralized</a:t>
                      </a:r>
                      <a:endParaRPr lang="en-US" altLang="zh-CN" sz="1200" b="0">
                        <a:solidFill>
                          <a:schemeClr val="tx1"/>
                        </a:solidFill>
                        <a:cs typeface="+mn-lt"/>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Solo</a:t>
                      </a:r>
                      <a:endParaRPr lang="en-US" altLang="zh-CN" sz="1200" b="0">
                        <a:solidFill>
                          <a:schemeClr val="tx1"/>
                        </a:solidFill>
                        <a:cs typeface="+mn-lt"/>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FedAvg</a:t>
                      </a:r>
                      <a:endParaRPr lang="en-US" altLang="zh-CN"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FedProx</a:t>
                      </a:r>
                      <a:endParaRPr lang="en-US" altLang="zh-CN"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FedSM</a:t>
                      </a:r>
                      <a:endParaRPr lang="en-US" altLang="zh-CN"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FedReF</a:t>
                      </a:r>
                      <a:endParaRPr lang="en-US" altLang="zh-CN"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Elastic</a:t>
                      </a:r>
                      <a:endParaRPr lang="en-US" altLang="zh-CN"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200" b="0">
                          <a:solidFill>
                            <a:schemeClr val="tx1"/>
                          </a:solidFill>
                          <a:cs typeface="+mn-lt"/>
                        </a:rPr>
                        <a:t>本专利方法</a:t>
                      </a:r>
                      <a:endParaRPr lang="zh-CN" altLang="en-US"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r>
              <a:tr h="500380">
                <a:tc rowSpan="7">
                  <a:txBody>
                    <a:bodyPr/>
                    <a:p>
                      <a:pPr algn="ctr">
                        <a:buNone/>
                      </a:pPr>
                      <a:r>
                        <a:rPr lang="en-US" altLang="zh-CN" sz="1200" b="0">
                          <a:solidFill>
                            <a:schemeClr val="tx1"/>
                          </a:solidFill>
                          <a:cs typeface="+mn-lt"/>
                        </a:rPr>
                        <a:t>FBP</a:t>
                      </a:r>
                      <a:endParaRPr lang="en-US" altLang="zh-CN"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Northeast</a:t>
                      </a:r>
                      <a:endParaRPr lang="en-US" altLang="zh-CN" sz="1200" b="0">
                        <a:solidFill>
                          <a:schemeClr val="tx1"/>
                        </a:solidFill>
                        <a:cs typeface="+mn-lt"/>
                      </a:endParaRPr>
                    </a:p>
                  </a:txBody>
                  <a:tcPr anchor="ctr" anchorCtr="0">
                    <a:lnL>
                      <a:noFill/>
                    </a:lnL>
                    <a:lnR w="12700">
                      <a:solidFill>
                        <a:schemeClr val="tx1"/>
                      </a:solidFill>
                      <a:prstDash val="solid"/>
                    </a:lnR>
                    <a:lnT w="12700">
                      <a:solidFill>
                        <a:schemeClr val="tx1"/>
                      </a:solidFill>
                      <a:prstDash val="solid"/>
                    </a:lnT>
                    <a:lnB>
                      <a:noFill/>
                    </a:lnB>
                    <a:lnTlToBr>
                      <a:noFill/>
                    </a:lnTlToBr>
                    <a:lnBlToTr>
                      <a:noFill/>
                    </a:lnBlToTr>
                    <a:noFill/>
                  </a:tcPr>
                </a:tc>
                <a:tc>
                  <a:txBody>
                    <a:bodyPr/>
                    <a:p>
                      <a:pPr algn="ctr">
                        <a:buNone/>
                      </a:pPr>
                      <a:r>
                        <a:rPr lang="en-US" altLang="zh-CN" sz="1200" b="0">
                          <a:solidFill>
                            <a:schemeClr val="tx1"/>
                          </a:solidFill>
                          <a:cs typeface="+mn-lt"/>
                        </a:rPr>
                        <a:t>73.82</a:t>
                      </a:r>
                      <a:endParaRPr lang="en-US" altLang="zh-CN" sz="1200" b="0">
                        <a:solidFill>
                          <a:schemeClr val="tx1"/>
                        </a:solidFill>
                        <a:cs typeface="+mn-lt"/>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p>
                      <a:pPr algn="ctr">
                        <a:buNone/>
                      </a:pPr>
                      <a:r>
                        <a:rPr lang="en-US" altLang="zh-CN" sz="1200" b="0">
                          <a:solidFill>
                            <a:schemeClr val="tx1"/>
                          </a:solidFill>
                          <a:cs typeface="+mn-lt"/>
                        </a:rPr>
                        <a:t>66.62</a:t>
                      </a:r>
                      <a:endParaRPr lang="en-US" altLang="zh-CN" sz="1200" b="0">
                        <a:solidFill>
                          <a:schemeClr val="tx1"/>
                        </a:solidFill>
                        <a:cs typeface="+mn-lt"/>
                      </a:endParaRPr>
                    </a:p>
                  </a:txBody>
                  <a:tcPr anchor="ctr" anchorCtr="0">
                    <a:lnL w="12700">
                      <a:solidFill>
                        <a:schemeClr val="tx1"/>
                      </a:solidFill>
                      <a:prstDash val="solid"/>
                    </a:lnL>
                    <a:lnR>
                      <a:noFill/>
                    </a:lnR>
                    <a:lnT w="12700">
                      <a:solidFill>
                        <a:schemeClr val="tx1"/>
                      </a:solidFill>
                      <a:prstDash val="solid"/>
                    </a:lnT>
                    <a:lnB>
                      <a:noFill/>
                    </a:lnB>
                    <a:lnTlToBr>
                      <a:noFill/>
                    </a:lnTlToBr>
                    <a:lnBlToTr>
                      <a:noFill/>
                    </a:lnBlToTr>
                    <a:noFill/>
                  </a:tcPr>
                </a:tc>
                <a:tc>
                  <a:txBody>
                    <a:bodyPr/>
                    <a:p>
                      <a:pPr algn="ctr">
                        <a:buNone/>
                      </a:pPr>
                      <a:r>
                        <a:rPr lang="en-US" altLang="zh-CN" sz="1200" b="0">
                          <a:solidFill>
                            <a:schemeClr val="tx1"/>
                          </a:solidFill>
                          <a:cs typeface="+mn-lt"/>
                        </a:rPr>
                        <a:t>66.62</a:t>
                      </a:r>
                      <a:endParaRPr lang="en-US" altLang="zh-CN" sz="1200" b="0">
                        <a:solidFill>
                          <a:schemeClr val="tx1"/>
                        </a:solidFill>
                        <a:cs typeface="+mn-lt"/>
                      </a:endParaRPr>
                    </a:p>
                  </a:txBody>
                  <a:tcPr anchor="ctr" anchorCtr="0">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sz="1200" b="0">
                          <a:solidFill>
                            <a:schemeClr val="tx1"/>
                          </a:solidFill>
                          <a:cs typeface="+mn-lt"/>
                        </a:rPr>
                        <a:t>64.91</a:t>
                      </a:r>
                      <a:endParaRPr lang="en-US" altLang="zh-CN" sz="1200" b="0">
                        <a:solidFill>
                          <a:schemeClr val="tx1"/>
                        </a:solidFill>
                        <a:cs typeface="+mn-lt"/>
                      </a:endParaRPr>
                    </a:p>
                  </a:txBody>
                  <a:tcPr anchor="ctr" anchorCtr="0">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sz="1200" b="0">
                          <a:solidFill>
                            <a:schemeClr val="tx1"/>
                          </a:solidFill>
                          <a:cs typeface="+mn-lt"/>
                        </a:rPr>
                        <a:t>67.57</a:t>
                      </a:r>
                      <a:endParaRPr lang="en-US" altLang="zh-CN" sz="1200" b="0">
                        <a:solidFill>
                          <a:schemeClr val="tx1"/>
                        </a:solidFill>
                        <a:cs typeface="+mn-lt"/>
                      </a:endParaRPr>
                    </a:p>
                  </a:txBody>
                  <a:tcPr anchor="ctr" anchorCtr="0">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sz="1200" b="0">
                          <a:solidFill>
                            <a:schemeClr val="tx1"/>
                          </a:solidFill>
                          <a:cs typeface="+mn-lt"/>
                        </a:rPr>
                        <a:t>62.21</a:t>
                      </a:r>
                      <a:endParaRPr lang="en-US" altLang="zh-CN" sz="1200" b="0">
                        <a:solidFill>
                          <a:schemeClr val="tx1"/>
                        </a:solidFill>
                        <a:cs typeface="+mn-lt"/>
                      </a:endParaRPr>
                    </a:p>
                  </a:txBody>
                  <a:tcPr anchor="ctr" anchorCtr="0">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sz="1200" b="0">
                          <a:solidFill>
                            <a:schemeClr val="tx1"/>
                          </a:solidFill>
                          <a:cs typeface="+mn-lt"/>
                        </a:rPr>
                        <a:t>68.42</a:t>
                      </a:r>
                      <a:endParaRPr lang="en-US" altLang="zh-CN" sz="1200" b="0">
                        <a:solidFill>
                          <a:schemeClr val="tx1"/>
                        </a:solidFill>
                        <a:cs typeface="+mn-lt"/>
                      </a:endParaRPr>
                    </a:p>
                  </a:txBody>
                  <a:tcPr anchor="ctr" anchorCtr="0">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sz="1200" b="1">
                          <a:solidFill>
                            <a:schemeClr val="tx1"/>
                          </a:solidFill>
                          <a:cs typeface="+mn-lt"/>
                        </a:rPr>
                        <a:t>70.11</a:t>
                      </a:r>
                      <a:endParaRPr lang="en-US" altLang="zh-CN" sz="1200" b="1">
                        <a:solidFill>
                          <a:schemeClr val="tx1"/>
                        </a:solidFill>
                        <a:cs typeface="+mn-lt"/>
                      </a:endParaRPr>
                    </a:p>
                  </a:txBody>
                  <a:tcPr anchor="ctr" anchorCtr="0">
                    <a:lnL>
                      <a:noFill/>
                    </a:lnL>
                    <a:lnR>
                      <a:noFill/>
                    </a:lnR>
                    <a:lnT w="12700">
                      <a:solidFill>
                        <a:schemeClr val="tx1"/>
                      </a:solidFill>
                      <a:prstDash val="solid"/>
                    </a:lnT>
                    <a:lnB>
                      <a:noFill/>
                    </a:lnB>
                    <a:lnTlToBr>
                      <a:noFill/>
                    </a:lnTlToBr>
                    <a:lnBlToTr>
                      <a:noFill/>
                    </a:lnBlToTr>
                    <a:noFill/>
                  </a:tcPr>
                </a:tc>
              </a:tr>
              <a:tr h="354965">
                <a:tc vMerge="1">
                  <a:tcPr>
                    <a:lnL>
                      <a:noFill/>
                    </a:lnL>
                    <a:lnR>
                      <a:noFill/>
                    </a:lnR>
                  </a:tcPr>
                </a:tc>
                <a:tc>
                  <a:txBody>
                    <a:bodyPr/>
                    <a:p>
                      <a:pPr algn="ctr">
                        <a:buNone/>
                      </a:pPr>
                      <a:r>
                        <a:rPr lang="en-US" altLang="zh-CN" sz="1200" b="0">
                          <a:solidFill>
                            <a:schemeClr val="tx1"/>
                          </a:solidFill>
                          <a:cs typeface="+mn-lt"/>
                        </a:rPr>
                        <a:t>North</a:t>
                      </a:r>
                      <a:endParaRPr lang="en-US" altLang="zh-CN" sz="1200" b="0">
                        <a:solidFill>
                          <a:schemeClr val="tx1"/>
                        </a:solidFill>
                        <a:cs typeface="+mn-lt"/>
                      </a:endParaRPr>
                    </a:p>
                  </a:txBody>
                  <a:tcPr anchor="ctr" anchorCtr="0">
                    <a:lnL>
                      <a:noFill/>
                    </a:lnL>
                    <a:lnR w="12700">
                      <a:solidFill>
                        <a:schemeClr val="tx1"/>
                      </a:solidFill>
                      <a:prstDash val="solid"/>
                    </a:lnR>
                    <a:lnT>
                      <a:noFill/>
                    </a:lnT>
                    <a:lnB>
                      <a:noFill/>
                    </a:lnB>
                    <a:lnTlToBr>
                      <a:noFill/>
                    </a:lnTlToBr>
                    <a:lnBlToTr>
                      <a:noFill/>
                    </a:lnBlToTr>
                    <a:noFill/>
                  </a:tcPr>
                </a:tc>
                <a:tc>
                  <a:txBody>
                    <a:bodyPr/>
                    <a:p>
                      <a:pPr algn="ctr">
                        <a:buNone/>
                      </a:pPr>
                      <a:r>
                        <a:rPr lang="en-US" altLang="zh-CN" sz="1200" b="0">
                          <a:solidFill>
                            <a:schemeClr val="tx1"/>
                          </a:solidFill>
                          <a:cs typeface="+mn-lt"/>
                        </a:rPr>
                        <a:t>66.30</a:t>
                      </a:r>
                      <a:endParaRPr lang="en-US" altLang="zh-CN" sz="1200" b="0">
                        <a:solidFill>
                          <a:schemeClr val="tx1"/>
                        </a:solidFill>
                        <a:cs typeface="+mn-lt"/>
                      </a:endParaRPr>
                    </a:p>
                  </a:txBody>
                  <a:tcPr anchor="ctr" anchorCtr="0">
                    <a:lnL w="12700">
                      <a:solidFill>
                        <a:schemeClr val="tx1"/>
                      </a:solidFill>
                      <a:prstDash val="solid"/>
                    </a:lnL>
                    <a:lnR w="12700">
                      <a:solidFill>
                        <a:schemeClr val="tx1"/>
                      </a:solidFill>
                      <a:prstDash val="solid"/>
                    </a:lnR>
                    <a:lnT>
                      <a:noFill/>
                    </a:lnT>
                    <a:lnB>
                      <a:noFill/>
                    </a:lnB>
                    <a:lnTlToBr>
                      <a:noFill/>
                    </a:lnTlToBr>
                    <a:lnBlToTr>
                      <a:noFill/>
                    </a:lnBlToTr>
                    <a:noFill/>
                  </a:tcPr>
                </a:tc>
                <a:tc>
                  <a:txBody>
                    <a:bodyPr/>
                    <a:p>
                      <a:pPr algn="ctr">
                        <a:buNone/>
                      </a:pPr>
                      <a:r>
                        <a:rPr lang="en-US" altLang="zh-CN" sz="1200" b="0">
                          <a:solidFill>
                            <a:schemeClr val="tx1"/>
                          </a:solidFill>
                          <a:cs typeface="+mn-lt"/>
                        </a:rPr>
                        <a:t>59.74</a:t>
                      </a:r>
                      <a:endParaRPr lang="en-US" altLang="zh-CN" sz="1200" b="0">
                        <a:solidFill>
                          <a:schemeClr val="tx1"/>
                        </a:solidFill>
                        <a:cs typeface="+mn-lt"/>
                      </a:endParaRPr>
                    </a:p>
                  </a:txBody>
                  <a:tcPr anchor="ctr" anchorCtr="0">
                    <a:lnL w="12700">
                      <a:solidFill>
                        <a:schemeClr val="tx1"/>
                      </a:solidFill>
                      <a:prstDash val="solid"/>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58.62</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57.28</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60.34</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58.12</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62.34</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1">
                          <a:solidFill>
                            <a:schemeClr val="tx1"/>
                          </a:solidFill>
                          <a:cs typeface="+mn-lt"/>
                        </a:rPr>
                        <a:t>62.64</a:t>
                      </a:r>
                      <a:endParaRPr lang="en-US" altLang="zh-CN" sz="1200" b="1">
                        <a:solidFill>
                          <a:schemeClr val="tx1"/>
                        </a:solidFill>
                        <a:cs typeface="+mn-lt"/>
                      </a:endParaRPr>
                    </a:p>
                  </a:txBody>
                  <a:tcPr anchor="ctr" anchorCtr="0">
                    <a:lnL>
                      <a:noFill/>
                    </a:lnL>
                    <a:lnR>
                      <a:noFill/>
                    </a:lnR>
                    <a:lnT>
                      <a:noFill/>
                    </a:lnT>
                    <a:lnB>
                      <a:noFill/>
                    </a:lnB>
                    <a:lnTlToBr>
                      <a:noFill/>
                    </a:lnTlToBr>
                    <a:lnBlToTr>
                      <a:noFill/>
                    </a:lnBlToTr>
                    <a:noFill/>
                  </a:tcPr>
                </a:tc>
              </a:tr>
              <a:tr h="509270">
                <a:tc vMerge="1">
                  <a:tcPr>
                    <a:lnL>
                      <a:noFill/>
                    </a:lnL>
                    <a:lnR>
                      <a:noFill/>
                    </a:lnR>
                  </a:tcPr>
                </a:tc>
                <a:tc>
                  <a:txBody>
                    <a:bodyPr/>
                    <a:p>
                      <a:pPr algn="ctr">
                        <a:buNone/>
                      </a:pPr>
                      <a:r>
                        <a:rPr lang="en-US" altLang="zh-CN" sz="1200" b="0">
                          <a:solidFill>
                            <a:schemeClr val="tx1"/>
                          </a:solidFill>
                          <a:cs typeface="+mn-lt"/>
                        </a:rPr>
                        <a:t>Northwest</a:t>
                      </a:r>
                      <a:endParaRPr lang="en-US" altLang="zh-CN" sz="1200" b="0">
                        <a:solidFill>
                          <a:schemeClr val="tx1"/>
                        </a:solidFill>
                        <a:cs typeface="+mn-lt"/>
                      </a:endParaRPr>
                    </a:p>
                  </a:txBody>
                  <a:tcPr anchor="ctr" anchorCtr="0">
                    <a:lnL>
                      <a:noFill/>
                    </a:lnL>
                    <a:lnR w="12700">
                      <a:solidFill>
                        <a:schemeClr val="tx1"/>
                      </a:solidFill>
                      <a:prstDash val="solid"/>
                    </a:lnR>
                    <a:lnT>
                      <a:noFill/>
                    </a:lnT>
                    <a:lnB>
                      <a:noFill/>
                    </a:lnB>
                    <a:lnTlToBr>
                      <a:noFill/>
                    </a:lnTlToBr>
                    <a:lnBlToTr>
                      <a:noFill/>
                    </a:lnBlToTr>
                    <a:noFill/>
                  </a:tcPr>
                </a:tc>
                <a:tc>
                  <a:txBody>
                    <a:bodyPr/>
                    <a:p>
                      <a:pPr algn="ctr">
                        <a:buNone/>
                      </a:pPr>
                      <a:r>
                        <a:rPr lang="en-US" altLang="zh-CN" sz="1200" b="0">
                          <a:solidFill>
                            <a:schemeClr val="tx1"/>
                          </a:solidFill>
                          <a:cs typeface="+mn-lt"/>
                        </a:rPr>
                        <a:t>66.92</a:t>
                      </a:r>
                      <a:endParaRPr lang="en-US" altLang="zh-CN" sz="1200" b="0">
                        <a:solidFill>
                          <a:schemeClr val="tx1"/>
                        </a:solidFill>
                        <a:cs typeface="+mn-lt"/>
                      </a:endParaRPr>
                    </a:p>
                  </a:txBody>
                  <a:tcPr anchor="ctr" anchorCtr="0">
                    <a:lnL w="12700">
                      <a:solidFill>
                        <a:schemeClr val="tx1"/>
                      </a:solidFill>
                      <a:prstDash val="solid"/>
                    </a:lnL>
                    <a:lnR w="12700">
                      <a:solidFill>
                        <a:schemeClr val="tx1"/>
                      </a:solidFill>
                      <a:prstDash val="solid"/>
                    </a:lnR>
                    <a:lnT>
                      <a:noFill/>
                    </a:lnT>
                    <a:lnB>
                      <a:noFill/>
                    </a:lnB>
                    <a:lnTlToBr>
                      <a:noFill/>
                    </a:lnTlToBr>
                    <a:lnBlToTr>
                      <a:noFill/>
                    </a:lnBlToTr>
                    <a:noFill/>
                  </a:tcPr>
                </a:tc>
                <a:tc>
                  <a:txBody>
                    <a:bodyPr/>
                    <a:p>
                      <a:pPr algn="ctr">
                        <a:buNone/>
                      </a:pPr>
                      <a:r>
                        <a:rPr lang="en-US" altLang="zh-CN" sz="1200" b="0">
                          <a:solidFill>
                            <a:schemeClr val="tx1"/>
                          </a:solidFill>
                          <a:cs typeface="+mn-lt"/>
                        </a:rPr>
                        <a:t>63.43</a:t>
                      </a:r>
                      <a:endParaRPr lang="en-US" altLang="zh-CN" sz="1200" b="0">
                        <a:solidFill>
                          <a:schemeClr val="tx1"/>
                        </a:solidFill>
                        <a:cs typeface="+mn-lt"/>
                      </a:endParaRPr>
                    </a:p>
                  </a:txBody>
                  <a:tcPr anchor="ctr" anchorCtr="0">
                    <a:lnL w="12700">
                      <a:solidFill>
                        <a:schemeClr val="tx1"/>
                      </a:solidFill>
                      <a:prstDash val="solid"/>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60.11</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61.33</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63.20</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60.17</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64.32</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64.89</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r>
              <a:tr h="354965">
                <a:tc vMerge="1">
                  <a:tcPr>
                    <a:lnL>
                      <a:noFill/>
                    </a:lnL>
                    <a:lnR>
                      <a:noFill/>
                    </a:lnR>
                  </a:tcPr>
                </a:tc>
                <a:tc>
                  <a:txBody>
                    <a:bodyPr/>
                    <a:p>
                      <a:pPr algn="ctr">
                        <a:buNone/>
                      </a:pPr>
                      <a:r>
                        <a:rPr lang="en-US" altLang="zh-CN" sz="1200" b="0">
                          <a:solidFill>
                            <a:schemeClr val="tx1"/>
                          </a:solidFill>
                          <a:cs typeface="+mn-lt"/>
                        </a:rPr>
                        <a:t>East</a:t>
                      </a:r>
                      <a:endParaRPr lang="en-US" altLang="zh-CN" sz="1200" b="0">
                        <a:solidFill>
                          <a:schemeClr val="tx1"/>
                        </a:solidFill>
                        <a:cs typeface="+mn-lt"/>
                      </a:endParaRPr>
                    </a:p>
                  </a:txBody>
                  <a:tcPr anchor="ctr" anchorCtr="0">
                    <a:lnL>
                      <a:noFill/>
                    </a:lnL>
                    <a:lnR w="12700">
                      <a:solidFill>
                        <a:schemeClr val="tx1"/>
                      </a:solidFill>
                      <a:prstDash val="solid"/>
                    </a:lnR>
                    <a:lnT>
                      <a:noFill/>
                    </a:lnT>
                    <a:lnB>
                      <a:noFill/>
                    </a:lnB>
                    <a:lnTlToBr>
                      <a:noFill/>
                    </a:lnTlToBr>
                    <a:lnBlToTr>
                      <a:noFill/>
                    </a:lnBlToTr>
                    <a:noFill/>
                  </a:tcPr>
                </a:tc>
                <a:tc>
                  <a:txBody>
                    <a:bodyPr/>
                    <a:p>
                      <a:pPr algn="ctr">
                        <a:buNone/>
                      </a:pPr>
                      <a:r>
                        <a:rPr lang="en-US" altLang="zh-CN" sz="1200" b="0">
                          <a:solidFill>
                            <a:schemeClr val="tx1"/>
                          </a:solidFill>
                          <a:cs typeface="+mn-lt"/>
                        </a:rPr>
                        <a:t>71.09</a:t>
                      </a:r>
                      <a:endParaRPr lang="en-US" altLang="zh-CN" sz="1200" b="0">
                        <a:solidFill>
                          <a:schemeClr val="tx1"/>
                        </a:solidFill>
                        <a:cs typeface="+mn-lt"/>
                      </a:endParaRPr>
                    </a:p>
                  </a:txBody>
                  <a:tcPr anchor="ctr" anchorCtr="0">
                    <a:lnL w="12700">
                      <a:solidFill>
                        <a:schemeClr val="tx1"/>
                      </a:solidFill>
                      <a:prstDash val="solid"/>
                    </a:lnL>
                    <a:lnR w="12700">
                      <a:solidFill>
                        <a:schemeClr val="tx1"/>
                      </a:solidFill>
                      <a:prstDash val="solid"/>
                    </a:lnR>
                    <a:lnT>
                      <a:noFill/>
                    </a:lnT>
                    <a:lnB>
                      <a:noFill/>
                    </a:lnB>
                    <a:lnTlToBr>
                      <a:noFill/>
                    </a:lnTlToBr>
                    <a:lnBlToTr>
                      <a:noFill/>
                    </a:lnBlToTr>
                    <a:noFill/>
                  </a:tcPr>
                </a:tc>
                <a:tc>
                  <a:txBody>
                    <a:bodyPr/>
                    <a:p>
                      <a:pPr algn="ctr">
                        <a:buNone/>
                      </a:pPr>
                      <a:r>
                        <a:rPr lang="en-US" altLang="zh-CN" sz="1200" b="0">
                          <a:solidFill>
                            <a:schemeClr val="tx1"/>
                          </a:solidFill>
                          <a:cs typeface="+mn-lt"/>
                        </a:rPr>
                        <a:t>66.50</a:t>
                      </a:r>
                      <a:endParaRPr lang="en-US" altLang="zh-CN" sz="1200" b="0">
                        <a:solidFill>
                          <a:schemeClr val="tx1"/>
                        </a:solidFill>
                        <a:cs typeface="+mn-lt"/>
                      </a:endParaRPr>
                    </a:p>
                  </a:txBody>
                  <a:tcPr anchor="ctr" anchorCtr="0">
                    <a:lnL w="12700">
                      <a:solidFill>
                        <a:schemeClr val="tx1"/>
                      </a:solidFill>
                      <a:prstDash val="solid"/>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65.82</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65.19</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66.34</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61.33</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68.10</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1">
                          <a:solidFill>
                            <a:schemeClr val="tx1"/>
                          </a:solidFill>
                          <a:cs typeface="+mn-lt"/>
                        </a:rPr>
                        <a:t>69.52</a:t>
                      </a:r>
                      <a:endParaRPr lang="en-US" altLang="zh-CN" sz="1200" b="1">
                        <a:solidFill>
                          <a:schemeClr val="tx1"/>
                        </a:solidFill>
                        <a:cs typeface="+mn-lt"/>
                      </a:endParaRPr>
                    </a:p>
                  </a:txBody>
                  <a:tcPr anchor="ctr" anchorCtr="0">
                    <a:lnL>
                      <a:noFill/>
                    </a:lnL>
                    <a:lnR>
                      <a:noFill/>
                    </a:lnR>
                    <a:lnT>
                      <a:noFill/>
                    </a:lnT>
                    <a:lnB>
                      <a:noFill/>
                    </a:lnB>
                    <a:lnTlToBr>
                      <a:noFill/>
                    </a:lnTlToBr>
                    <a:lnBlToTr>
                      <a:noFill/>
                    </a:lnBlToTr>
                    <a:noFill/>
                  </a:tcPr>
                </a:tc>
              </a:tr>
              <a:tr h="354330">
                <a:tc vMerge="1">
                  <a:tcPr>
                    <a:lnL>
                      <a:noFill/>
                    </a:lnL>
                    <a:lnR>
                      <a:noFill/>
                    </a:lnR>
                  </a:tcPr>
                </a:tc>
                <a:tc>
                  <a:txBody>
                    <a:bodyPr/>
                    <a:p>
                      <a:pPr algn="ctr">
                        <a:buNone/>
                      </a:pPr>
                      <a:r>
                        <a:rPr lang="en-US" altLang="zh-CN" sz="1200" b="0">
                          <a:solidFill>
                            <a:schemeClr val="tx1"/>
                          </a:solidFill>
                          <a:cs typeface="+mn-lt"/>
                        </a:rPr>
                        <a:t>Central</a:t>
                      </a:r>
                      <a:endParaRPr lang="en-US" altLang="zh-CN" sz="1200" b="0">
                        <a:solidFill>
                          <a:schemeClr val="tx1"/>
                        </a:solidFill>
                        <a:cs typeface="+mn-lt"/>
                      </a:endParaRPr>
                    </a:p>
                  </a:txBody>
                  <a:tcPr anchor="ctr" anchorCtr="0">
                    <a:lnL>
                      <a:noFill/>
                    </a:lnL>
                    <a:lnR w="12700">
                      <a:solidFill>
                        <a:schemeClr val="tx1"/>
                      </a:solidFill>
                      <a:prstDash val="solid"/>
                    </a:lnR>
                    <a:lnT>
                      <a:noFill/>
                    </a:lnT>
                    <a:lnB>
                      <a:noFill/>
                    </a:lnB>
                    <a:lnTlToBr>
                      <a:noFill/>
                    </a:lnTlToBr>
                    <a:lnBlToTr>
                      <a:noFill/>
                    </a:lnBlToTr>
                    <a:noFill/>
                  </a:tcPr>
                </a:tc>
                <a:tc>
                  <a:txBody>
                    <a:bodyPr/>
                    <a:p>
                      <a:pPr algn="ctr">
                        <a:buNone/>
                      </a:pPr>
                      <a:r>
                        <a:rPr lang="en-US" altLang="zh-CN" sz="1200" b="0">
                          <a:solidFill>
                            <a:schemeClr val="tx1"/>
                          </a:solidFill>
                          <a:cs typeface="+mn-lt"/>
                        </a:rPr>
                        <a:t>68.61</a:t>
                      </a:r>
                      <a:endParaRPr lang="en-US" altLang="zh-CN" sz="1200" b="0">
                        <a:solidFill>
                          <a:schemeClr val="tx1"/>
                        </a:solidFill>
                        <a:cs typeface="+mn-lt"/>
                      </a:endParaRPr>
                    </a:p>
                  </a:txBody>
                  <a:tcPr anchor="ctr" anchorCtr="0">
                    <a:lnL w="12700">
                      <a:solidFill>
                        <a:schemeClr val="tx1"/>
                      </a:solidFill>
                      <a:prstDash val="solid"/>
                    </a:lnL>
                    <a:lnR w="12700">
                      <a:solidFill>
                        <a:schemeClr val="tx1"/>
                      </a:solidFill>
                      <a:prstDash val="solid"/>
                    </a:lnR>
                    <a:lnT>
                      <a:noFill/>
                    </a:lnT>
                    <a:lnB>
                      <a:noFill/>
                    </a:lnB>
                    <a:lnTlToBr>
                      <a:noFill/>
                    </a:lnTlToBr>
                    <a:lnBlToTr>
                      <a:noFill/>
                    </a:lnBlToTr>
                    <a:noFill/>
                  </a:tcPr>
                </a:tc>
                <a:tc>
                  <a:txBody>
                    <a:bodyPr/>
                    <a:p>
                      <a:pPr algn="ctr">
                        <a:buNone/>
                      </a:pPr>
                      <a:r>
                        <a:rPr lang="en-US" altLang="zh-CN" sz="1200" b="0">
                          <a:solidFill>
                            <a:schemeClr val="tx1"/>
                          </a:solidFill>
                          <a:cs typeface="+mn-lt"/>
                        </a:rPr>
                        <a:t>66.68</a:t>
                      </a:r>
                      <a:endParaRPr lang="en-US" altLang="zh-CN" sz="1200" b="0">
                        <a:solidFill>
                          <a:schemeClr val="tx1"/>
                        </a:solidFill>
                        <a:cs typeface="+mn-lt"/>
                      </a:endParaRPr>
                    </a:p>
                  </a:txBody>
                  <a:tcPr anchor="ctr" anchorCtr="0">
                    <a:lnL w="12700">
                      <a:solidFill>
                        <a:schemeClr val="tx1"/>
                      </a:solidFill>
                      <a:prstDash val="solid"/>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64.95</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64.68</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67.21</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65.21</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0">
                          <a:solidFill>
                            <a:schemeClr val="tx1"/>
                          </a:solidFill>
                          <a:cs typeface="+mn-lt"/>
                        </a:rPr>
                        <a:t>67.43</a:t>
                      </a:r>
                      <a:endParaRPr lang="en-US" altLang="zh-CN" sz="1200" b="0">
                        <a:solidFill>
                          <a:schemeClr val="tx1"/>
                        </a:solidFill>
                        <a:cs typeface="+mn-lt"/>
                      </a:endParaRPr>
                    </a:p>
                  </a:txBody>
                  <a:tcPr anchor="ctr" anchorCtr="0">
                    <a:lnL>
                      <a:noFill/>
                    </a:lnL>
                    <a:lnR>
                      <a:noFill/>
                    </a:lnR>
                    <a:lnT>
                      <a:noFill/>
                    </a:lnT>
                    <a:lnB>
                      <a:noFill/>
                    </a:lnB>
                    <a:lnTlToBr>
                      <a:noFill/>
                    </a:lnTlToBr>
                    <a:lnBlToTr>
                      <a:noFill/>
                    </a:lnBlToTr>
                    <a:noFill/>
                  </a:tcPr>
                </a:tc>
                <a:tc>
                  <a:txBody>
                    <a:bodyPr/>
                    <a:p>
                      <a:pPr algn="ctr">
                        <a:buNone/>
                      </a:pPr>
                      <a:r>
                        <a:rPr lang="en-US" altLang="zh-CN" sz="1200" b="1">
                          <a:solidFill>
                            <a:schemeClr val="tx1"/>
                          </a:solidFill>
                          <a:cs typeface="+mn-lt"/>
                        </a:rPr>
                        <a:t>68.32</a:t>
                      </a:r>
                      <a:endParaRPr lang="en-US" altLang="zh-CN" sz="1200" b="1">
                        <a:solidFill>
                          <a:schemeClr val="tx1"/>
                        </a:solidFill>
                        <a:cs typeface="+mn-lt"/>
                      </a:endParaRPr>
                    </a:p>
                  </a:txBody>
                  <a:tcPr anchor="ctr" anchorCtr="0">
                    <a:lnL>
                      <a:noFill/>
                    </a:lnL>
                    <a:lnR>
                      <a:noFill/>
                    </a:lnR>
                    <a:lnT>
                      <a:noFill/>
                    </a:lnT>
                    <a:lnB>
                      <a:noFill/>
                    </a:lnB>
                    <a:lnTlToBr>
                      <a:noFill/>
                    </a:lnTlToBr>
                    <a:lnBlToTr>
                      <a:noFill/>
                    </a:lnBlToTr>
                    <a:noFill/>
                  </a:tcPr>
                </a:tc>
              </a:tr>
              <a:tr h="353695">
                <a:tc vMerge="1">
                  <a:tcPr>
                    <a:lnL>
                      <a:noFill/>
                    </a:lnL>
                    <a:lnR>
                      <a:noFill/>
                    </a:lnR>
                  </a:tcPr>
                </a:tc>
                <a:tc>
                  <a:txBody>
                    <a:bodyPr/>
                    <a:p>
                      <a:pPr algn="ctr">
                        <a:buNone/>
                      </a:pPr>
                      <a:r>
                        <a:rPr lang="en-US" altLang="zh-CN" sz="1200" b="0">
                          <a:solidFill>
                            <a:schemeClr val="tx1"/>
                          </a:solidFill>
                          <a:cs typeface="+mn-lt"/>
                        </a:rPr>
                        <a:t>South</a:t>
                      </a:r>
                      <a:endParaRPr lang="en-US" altLang="zh-CN" sz="1200" b="0">
                        <a:solidFill>
                          <a:schemeClr val="tx1"/>
                        </a:solidFill>
                        <a:cs typeface="+mn-lt"/>
                      </a:endParaRPr>
                    </a:p>
                  </a:txBody>
                  <a:tcPr anchor="ctr" anchorCtr="0">
                    <a:lnL>
                      <a:noFill/>
                    </a:lnL>
                    <a:lnR w="12700">
                      <a:solidFill>
                        <a:schemeClr val="tx1"/>
                      </a:solidFill>
                      <a:prstDash val="solid"/>
                    </a:lnR>
                    <a:lnT>
                      <a:noFill/>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72.28</a:t>
                      </a:r>
                      <a:endParaRPr lang="en-US" altLang="zh-CN" sz="1200" b="0">
                        <a:solidFill>
                          <a:schemeClr val="tx1"/>
                        </a:solidFill>
                        <a:cs typeface="+mn-lt"/>
                      </a:endParaRPr>
                    </a:p>
                  </a:txBody>
                  <a:tcPr anchor="ctr" anchorCtr="0">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61.01</a:t>
                      </a:r>
                      <a:endParaRPr lang="en-US" altLang="zh-CN" sz="1200" b="0">
                        <a:solidFill>
                          <a:schemeClr val="tx1"/>
                        </a:solidFill>
                        <a:cs typeface="+mn-lt"/>
                      </a:endParaRPr>
                    </a:p>
                  </a:txBody>
                  <a:tcPr anchor="ctr" anchorCtr="0">
                    <a:lnL w="12700">
                      <a:solidFill>
                        <a:schemeClr val="tx1"/>
                      </a:solidFill>
                      <a:prstDash val="solid"/>
                    </a:lnL>
                    <a:lnR>
                      <a:noFill/>
                    </a:lnR>
                    <a:lnT>
                      <a:noFill/>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62.08</a:t>
                      </a:r>
                      <a:endParaRPr lang="en-US" altLang="zh-CN" sz="1200" b="0">
                        <a:solidFill>
                          <a:schemeClr val="tx1"/>
                        </a:solidFill>
                        <a:cs typeface="+mn-lt"/>
                      </a:endParaRPr>
                    </a:p>
                  </a:txBody>
                  <a:tcPr anchor="ctr" anchorCtr="0">
                    <a:lnL>
                      <a:noFill/>
                    </a:lnL>
                    <a:lnR>
                      <a:noFill/>
                    </a:lnR>
                    <a:lnT>
                      <a:noFill/>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61.59</a:t>
                      </a:r>
                      <a:endParaRPr lang="en-US" altLang="zh-CN" sz="1200" b="0">
                        <a:solidFill>
                          <a:schemeClr val="tx1"/>
                        </a:solidFill>
                        <a:cs typeface="+mn-lt"/>
                      </a:endParaRPr>
                    </a:p>
                  </a:txBody>
                  <a:tcPr anchor="ctr" anchorCtr="0">
                    <a:lnL>
                      <a:noFill/>
                    </a:lnL>
                    <a:lnR>
                      <a:noFill/>
                    </a:lnR>
                    <a:lnT>
                      <a:noFill/>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66.54</a:t>
                      </a:r>
                      <a:endParaRPr lang="en-US" altLang="zh-CN" sz="1200" b="0">
                        <a:solidFill>
                          <a:schemeClr val="tx1"/>
                        </a:solidFill>
                        <a:cs typeface="+mn-lt"/>
                      </a:endParaRPr>
                    </a:p>
                  </a:txBody>
                  <a:tcPr anchor="ctr" anchorCtr="0">
                    <a:lnL>
                      <a:noFill/>
                    </a:lnL>
                    <a:lnR>
                      <a:noFill/>
                    </a:lnR>
                    <a:lnT>
                      <a:noFill/>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61.98</a:t>
                      </a:r>
                      <a:endParaRPr lang="en-US" altLang="zh-CN" sz="1200" b="0">
                        <a:solidFill>
                          <a:schemeClr val="tx1"/>
                        </a:solidFill>
                        <a:cs typeface="+mn-lt"/>
                      </a:endParaRPr>
                    </a:p>
                  </a:txBody>
                  <a:tcPr anchor="ctr" anchorCtr="0">
                    <a:lnL>
                      <a:noFill/>
                    </a:lnL>
                    <a:lnR>
                      <a:noFill/>
                    </a:lnR>
                    <a:lnT>
                      <a:noFill/>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65.33</a:t>
                      </a:r>
                      <a:endParaRPr lang="en-US" altLang="zh-CN" sz="1200" b="0">
                        <a:solidFill>
                          <a:schemeClr val="tx1"/>
                        </a:solidFill>
                        <a:cs typeface="+mn-lt"/>
                      </a:endParaRPr>
                    </a:p>
                  </a:txBody>
                  <a:tcPr anchor="ctr" anchorCtr="0">
                    <a:lnL>
                      <a:noFill/>
                    </a:lnL>
                    <a:lnR>
                      <a:noFill/>
                    </a:lnR>
                    <a:lnT>
                      <a:noFill/>
                    </a:lnT>
                    <a:lnB w="12700">
                      <a:solidFill>
                        <a:schemeClr val="tx1"/>
                      </a:solidFill>
                      <a:prstDash val="solid"/>
                    </a:lnB>
                    <a:lnTlToBr>
                      <a:noFill/>
                    </a:lnTlToBr>
                    <a:lnBlToTr>
                      <a:noFill/>
                    </a:lnBlToTr>
                    <a:noFill/>
                  </a:tcPr>
                </a:tc>
                <a:tc>
                  <a:txBody>
                    <a:bodyPr/>
                    <a:p>
                      <a:pPr algn="ctr">
                        <a:buNone/>
                      </a:pPr>
                      <a:r>
                        <a:rPr lang="en-US" altLang="zh-CN" sz="1200" b="1">
                          <a:solidFill>
                            <a:schemeClr val="tx1"/>
                          </a:solidFill>
                          <a:cs typeface="+mn-lt"/>
                        </a:rPr>
                        <a:t>66.61</a:t>
                      </a:r>
                      <a:endParaRPr lang="en-US" altLang="zh-CN" sz="1200" b="1">
                        <a:solidFill>
                          <a:schemeClr val="tx1"/>
                        </a:solidFill>
                        <a:cs typeface="+mn-lt"/>
                      </a:endParaRPr>
                    </a:p>
                  </a:txBody>
                  <a:tcPr anchor="ctr" anchorCtr="0">
                    <a:lnL>
                      <a:noFill/>
                    </a:lnL>
                    <a:lnR>
                      <a:noFill/>
                    </a:lnR>
                    <a:lnT>
                      <a:noFill/>
                    </a:lnT>
                    <a:lnB w="12700">
                      <a:solidFill>
                        <a:schemeClr val="tx1"/>
                      </a:solidFill>
                      <a:prstDash val="solid"/>
                    </a:lnB>
                    <a:lnTlToBr>
                      <a:noFill/>
                    </a:lnTlToBr>
                    <a:lnBlToTr>
                      <a:noFill/>
                    </a:lnBlToTr>
                    <a:noFill/>
                  </a:tcPr>
                </a:tc>
              </a:tr>
              <a:tr h="354330">
                <a:tc vMerge="1">
                  <a:tcPr>
                    <a:lnL>
                      <a:noFill/>
                    </a:lnL>
                    <a:lnR>
                      <a:noFill/>
                    </a:lnR>
                    <a:lnB w="12700">
                      <a:solidFill>
                        <a:schemeClr val="tx1"/>
                      </a:solidFill>
                      <a:prstDash val="solid"/>
                    </a:lnB>
                  </a:tcPr>
                </a:tc>
                <a:tc>
                  <a:txBody>
                    <a:bodyPr/>
                    <a:p>
                      <a:pPr algn="ctr">
                        <a:buNone/>
                      </a:pPr>
                      <a:r>
                        <a:rPr lang="en-US" altLang="zh-CN" sz="1200" b="0">
                          <a:solidFill>
                            <a:schemeClr val="tx1"/>
                          </a:solidFill>
                          <a:cs typeface="+mn-lt"/>
                        </a:rPr>
                        <a:t>Average</a:t>
                      </a:r>
                      <a:endParaRPr lang="en-US" altLang="zh-CN" sz="1200" b="0">
                        <a:solidFill>
                          <a:schemeClr val="tx1"/>
                        </a:solidFill>
                        <a:cs typeface="+mn-lt"/>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69.84</a:t>
                      </a:r>
                      <a:endParaRPr lang="en-US" altLang="zh-CN" sz="1200" b="0">
                        <a:solidFill>
                          <a:schemeClr val="tx1"/>
                        </a:solidFill>
                        <a:cs typeface="+mn-lt"/>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64.00</a:t>
                      </a:r>
                      <a:endParaRPr lang="en-US" altLang="zh-CN" sz="1200" b="0">
                        <a:solidFill>
                          <a:schemeClr val="tx1"/>
                        </a:solidFill>
                        <a:cs typeface="+mn-lt"/>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63.03</a:t>
                      </a:r>
                      <a:endParaRPr lang="en-US" altLang="zh-CN"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62.50</a:t>
                      </a:r>
                      <a:endParaRPr lang="en-US" altLang="zh-CN"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65.20</a:t>
                      </a:r>
                      <a:endParaRPr lang="en-US" altLang="zh-CN"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61.50</a:t>
                      </a:r>
                      <a:endParaRPr lang="en-US" altLang="zh-CN"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0">
                          <a:solidFill>
                            <a:schemeClr val="tx1"/>
                          </a:solidFill>
                          <a:cs typeface="+mn-lt"/>
                        </a:rPr>
                        <a:t>65.99</a:t>
                      </a:r>
                      <a:endParaRPr lang="en-US" altLang="zh-CN" sz="1200" b="0">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200" b="1">
                          <a:solidFill>
                            <a:schemeClr val="tx1"/>
                          </a:solidFill>
                          <a:cs typeface="+mn-lt"/>
                        </a:rPr>
                        <a:t>67.02</a:t>
                      </a:r>
                      <a:endParaRPr lang="en-US" altLang="zh-CN" sz="1200" b="1">
                        <a:solidFill>
                          <a:schemeClr val="tx1"/>
                        </a:solidFill>
                        <a:cs typeface="+mn-lt"/>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850" y="33329"/>
            <a:ext cx="8686630" cy="633412"/>
          </a:xfrm>
        </p:spPr>
        <p:txBody>
          <a:bodyPr/>
          <a:lstStyle/>
          <a:p>
            <a:r>
              <a:rPr lang="zh-CN" altLang="en-US" dirty="0"/>
              <a:t>效果</a:t>
            </a:r>
            <a:r>
              <a:rPr lang="en-US" altLang="zh-CN" dirty="0"/>
              <a:t>1</a:t>
            </a:r>
            <a:r>
              <a:rPr lang="zh-CN" altLang="en-US" dirty="0"/>
              <a:t>：</a:t>
            </a:r>
            <a:r>
              <a:rPr lang="zh-CN" altLang="en-US" sz="2000" kern="100" dirty="0">
                <a:effectLst/>
                <a:latin typeface="+mn-ea"/>
                <a:ea typeface="+mn-ea"/>
                <a:cs typeface="Times New Roman" panose="02020603050405020304" pitchFamily="18" charset="0"/>
                <a:sym typeface="+mn-ea"/>
              </a:rPr>
              <a:t>顾及地学异质性的隐私保护联邦学习遥感语义分割算法</a:t>
            </a:r>
            <a:r>
              <a:rPr lang="zh-CN" altLang="en-US" sz="2000" b="1" kern="100" dirty="0">
                <a:effectLst/>
                <a:latin typeface="+mj-ea"/>
                <a:cs typeface="Times New Roman" panose="02020603050405020304" pitchFamily="18" charset="0"/>
              </a:rPr>
              <a:t>结果</a:t>
            </a:r>
            <a:endParaRPr lang="zh-CN" altLang="en-US" dirty="0"/>
          </a:p>
        </p:txBody>
      </p:sp>
      <p:sp>
        <p:nvSpPr>
          <p:cNvPr id="11" name="文本框 10"/>
          <p:cNvSpPr txBox="1"/>
          <p:nvPr/>
        </p:nvSpPr>
        <p:spPr>
          <a:xfrm>
            <a:off x="314960" y="5358765"/>
            <a:ext cx="8686800" cy="644525"/>
          </a:xfrm>
          <a:prstGeom prst="rect">
            <a:avLst/>
          </a:prstGeom>
          <a:noFill/>
        </p:spPr>
        <p:txBody>
          <a:bodyPr wrap="square" rtlCol="0">
            <a:noAutofit/>
          </a:bodyPr>
          <a:lstStyle/>
          <a:p>
            <a:pPr marL="214630" indent="-214630" algn="ctr">
              <a:buFont typeface="Wingdings" panose="05000000000000000000" pitchFamily="2" charset="2"/>
              <a:buChar char="p"/>
            </a:pPr>
            <a:r>
              <a:rPr kumimoji="1" lang="en-US" altLang="zh-CN" sz="1500" dirty="0"/>
              <a:t>FBP</a:t>
            </a:r>
            <a:r>
              <a:rPr kumimoji="1" lang="zh-CN" altLang="en-US" sz="1500" dirty="0"/>
              <a:t> 数据集</a:t>
            </a:r>
            <a:r>
              <a:rPr kumimoji="1" lang="en-US" altLang="zh-CN" sz="1500" dirty="0"/>
              <a:t>-</a:t>
            </a:r>
            <a:r>
              <a:rPr kumimoji="1" lang="zh-CN" altLang="en-US" sz="1500" dirty="0"/>
              <a:t>可视化结果</a:t>
            </a:r>
            <a:endParaRPr kumimoji="1" lang="en-US" altLang="zh-CN" sz="1500" dirty="0"/>
          </a:p>
          <a:p>
            <a:pPr marL="214630" indent="-214630" algn="ctr">
              <a:buFont typeface="Wingdings" panose="05000000000000000000" pitchFamily="2" charset="2"/>
              <a:buChar char="p"/>
            </a:pPr>
            <a:endParaRPr kumimoji="1" lang="en-US" altLang="zh-CN" sz="1500" dirty="0"/>
          </a:p>
          <a:p>
            <a:r>
              <a:rPr kumimoji="1" lang="zh-CN" altLang="en-US" sz="1200" dirty="0"/>
              <a:t>（</a:t>
            </a:r>
            <a:r>
              <a:rPr kumimoji="1" lang="en-US" altLang="zh-CN" sz="1200" dirty="0"/>
              <a:t>a</a:t>
            </a:r>
            <a:r>
              <a:rPr kumimoji="1" lang="zh-CN" altLang="en-US" sz="1200" dirty="0"/>
              <a:t>）卫星影像；（</a:t>
            </a:r>
            <a:r>
              <a:rPr kumimoji="1" lang="en-US" altLang="zh-CN" sz="1200" dirty="0"/>
              <a:t>b</a:t>
            </a:r>
            <a:r>
              <a:rPr kumimoji="1" lang="zh-CN" altLang="en-US" sz="1200" dirty="0"/>
              <a:t>）真值标签；（</a:t>
            </a:r>
            <a:r>
              <a:rPr kumimoji="1" lang="en-US" altLang="zh-CN" sz="1200" dirty="0"/>
              <a:t>c</a:t>
            </a:r>
            <a:r>
              <a:rPr kumimoji="1" lang="zh-CN" altLang="en-US" sz="1200" dirty="0"/>
              <a:t>）</a:t>
            </a:r>
            <a:r>
              <a:rPr kumimoji="1" lang="zh-CN" altLang="en-US" sz="1200" dirty="0" err="1"/>
              <a:t>集中式训练</a:t>
            </a:r>
            <a:r>
              <a:rPr kumimoji="1" lang="zh-CN" altLang="en-US" sz="1200" dirty="0"/>
              <a:t>提取结果；（</a:t>
            </a:r>
            <a:r>
              <a:rPr kumimoji="1" lang="en-US" altLang="zh-CN" sz="1200" dirty="0"/>
              <a:t>d</a:t>
            </a:r>
            <a:r>
              <a:rPr kumimoji="1" lang="zh-CN" altLang="en-US" sz="1200" dirty="0"/>
              <a:t>）</a:t>
            </a:r>
            <a:r>
              <a:rPr kumimoji="1" lang="zh-CN" sz="1200" dirty="0" err="1"/>
              <a:t>单独式训练</a:t>
            </a:r>
            <a:r>
              <a:rPr kumimoji="1" lang="zh-CN" altLang="en-US" sz="1200" dirty="0"/>
              <a:t>结果；（</a:t>
            </a:r>
            <a:r>
              <a:rPr kumimoji="1" lang="en-US" altLang="zh-CN" sz="1200" dirty="0"/>
              <a:t>e</a:t>
            </a:r>
            <a:r>
              <a:rPr kumimoji="1" lang="zh-CN" altLang="en-US" sz="1200" dirty="0"/>
              <a:t>）</a:t>
            </a:r>
            <a:r>
              <a:rPr kumimoji="1" lang="en-US" altLang="zh-CN" sz="1200" dirty="0" err="1"/>
              <a:t>FedAvg</a:t>
            </a:r>
            <a:r>
              <a:rPr kumimoji="1" lang="zh-CN" altLang="en-US" sz="1200" dirty="0"/>
              <a:t>提取结果；</a:t>
            </a:r>
            <a:endParaRPr kumimoji="1" lang="en-US" altLang="zh-CN" sz="1200" dirty="0"/>
          </a:p>
          <a:p>
            <a:r>
              <a:rPr kumimoji="1" lang="zh-CN" altLang="en-US" sz="1200" dirty="0"/>
              <a:t>（</a:t>
            </a:r>
            <a:r>
              <a:rPr kumimoji="1" lang="en-US" altLang="zh-CN" sz="1200" dirty="0"/>
              <a:t>f</a:t>
            </a:r>
            <a:r>
              <a:rPr kumimoji="1" lang="zh-CN" altLang="en-US" sz="1200" dirty="0"/>
              <a:t>）</a:t>
            </a:r>
            <a:r>
              <a:rPr kumimoji="1" lang="en-US" altLang="zh-CN" sz="1200" dirty="0" err="1"/>
              <a:t>FedSM</a:t>
            </a:r>
            <a:r>
              <a:rPr kumimoji="1" lang="zh-CN" altLang="en-US" sz="1200" dirty="0"/>
              <a:t>提取结果；（</a:t>
            </a:r>
            <a:r>
              <a:rPr kumimoji="1" lang="en-US" altLang="zh-CN" sz="1200" dirty="0"/>
              <a:t>g</a:t>
            </a:r>
            <a:r>
              <a:rPr kumimoji="1" lang="zh-CN" altLang="en-US" sz="1200" dirty="0"/>
              <a:t>）</a:t>
            </a:r>
            <a:r>
              <a:rPr kumimoji="1" lang="en-US" altLang="zh-CN" sz="1200" dirty="0"/>
              <a:t>Elastic</a:t>
            </a:r>
            <a:r>
              <a:rPr kumimoji="1" lang="zh-CN" altLang="en-US" sz="1200" dirty="0"/>
              <a:t>提取结果；（</a:t>
            </a:r>
            <a:r>
              <a:rPr kumimoji="1" lang="en-US" altLang="zh-CN" sz="1200" dirty="0"/>
              <a:t>h</a:t>
            </a:r>
            <a:r>
              <a:rPr kumimoji="1" lang="zh-CN" altLang="en-US" sz="1200" dirty="0"/>
              <a:t>）本专利提取结果；</a:t>
            </a:r>
            <a:endParaRPr kumimoji="1" lang="zh-CN" altLang="en-US" sz="1200" dirty="0"/>
          </a:p>
        </p:txBody>
      </p:sp>
      <p:grpSp>
        <p:nvGrpSpPr>
          <p:cNvPr id="90" name="组合 89"/>
          <p:cNvGrpSpPr/>
          <p:nvPr/>
        </p:nvGrpSpPr>
        <p:grpSpPr>
          <a:xfrm>
            <a:off x="395605" y="774700"/>
            <a:ext cx="7189470" cy="1018540"/>
            <a:chOff x="1800" y="6120"/>
            <a:chExt cx="11322" cy="1604"/>
          </a:xfrm>
        </p:grpSpPr>
        <p:grpSp>
          <p:nvGrpSpPr>
            <p:cNvPr id="91" name="组合 90"/>
            <p:cNvGrpSpPr/>
            <p:nvPr/>
          </p:nvGrpSpPr>
          <p:grpSpPr>
            <a:xfrm rot="0">
              <a:off x="1800" y="6120"/>
              <a:ext cx="1832" cy="1604"/>
              <a:chOff x="1800" y="5939"/>
              <a:chExt cx="1832" cy="1604"/>
            </a:xfrm>
          </p:grpSpPr>
          <p:grpSp>
            <p:nvGrpSpPr>
              <p:cNvPr id="92" name="组合 91"/>
              <p:cNvGrpSpPr/>
              <p:nvPr/>
            </p:nvGrpSpPr>
            <p:grpSpPr>
              <a:xfrm>
                <a:off x="1800" y="5939"/>
                <a:ext cx="1833" cy="386"/>
                <a:chOff x="1800" y="5939"/>
                <a:chExt cx="1833" cy="386"/>
              </a:xfrm>
            </p:grpSpPr>
            <p:sp>
              <p:nvSpPr>
                <p:cNvPr id="93" name="矩形 92"/>
                <p:cNvSpPr/>
                <p:nvPr>
                  <p:custDataLst>
                    <p:tags r:id="rId1"/>
                  </p:custDataLst>
                </p:nvPr>
              </p:nvSpPr>
              <p:spPr>
                <a:xfrm>
                  <a:off x="1800" y="6000"/>
                  <a:ext cx="261" cy="264"/>
                </a:xfrm>
                <a:prstGeom prst="rect">
                  <a:avLst/>
                </a:prstGeom>
                <a:solidFill>
                  <a:srgbClr val="C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文本框 93"/>
                <p:cNvSpPr txBox="1"/>
                <p:nvPr>
                  <p:custDataLst>
                    <p:tags r:id="rId2"/>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industrial area</a:t>
                  </a:r>
                  <a:endParaRPr lang="en-US" altLang="zh-CN" sz="1000">
                    <a:latin typeface="Arial Light" charset="0"/>
                    <a:ea typeface="Heiti SC Light" panose="02000000000000000000" charset="-122"/>
                    <a:cs typeface="Arial Light" charset="0"/>
                  </a:endParaRPr>
                </a:p>
              </p:txBody>
            </p:sp>
          </p:grpSp>
          <p:grpSp>
            <p:nvGrpSpPr>
              <p:cNvPr id="95" name="组合 94"/>
              <p:cNvGrpSpPr/>
              <p:nvPr/>
            </p:nvGrpSpPr>
            <p:grpSpPr>
              <a:xfrm>
                <a:off x="1800" y="6345"/>
                <a:ext cx="1833" cy="386"/>
                <a:chOff x="1800" y="5939"/>
                <a:chExt cx="1833" cy="386"/>
              </a:xfrm>
            </p:grpSpPr>
            <p:sp>
              <p:nvSpPr>
                <p:cNvPr id="96" name="矩形 95"/>
                <p:cNvSpPr/>
                <p:nvPr>
                  <p:custDataLst>
                    <p:tags r:id="rId3"/>
                  </p:custDataLst>
                </p:nvPr>
              </p:nvSpPr>
              <p:spPr>
                <a:xfrm>
                  <a:off x="1800" y="6000"/>
                  <a:ext cx="261" cy="264"/>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文本框 96"/>
                <p:cNvSpPr txBox="1"/>
                <p:nvPr>
                  <p:custDataLst>
                    <p:tags r:id="rId4"/>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overpass</a:t>
                  </a:r>
                  <a:endParaRPr lang="en-US" altLang="zh-CN" sz="1000">
                    <a:latin typeface="Arial Light" charset="0"/>
                    <a:ea typeface="Heiti SC Light" panose="02000000000000000000" charset="-122"/>
                    <a:cs typeface="Arial Light" charset="0"/>
                  </a:endParaRPr>
                </a:p>
              </p:txBody>
            </p:sp>
          </p:grpSp>
          <p:grpSp>
            <p:nvGrpSpPr>
              <p:cNvPr id="98" name="组合 97"/>
              <p:cNvGrpSpPr/>
              <p:nvPr/>
            </p:nvGrpSpPr>
            <p:grpSpPr>
              <a:xfrm>
                <a:off x="1800" y="6751"/>
                <a:ext cx="1833" cy="386"/>
                <a:chOff x="1800" y="5939"/>
                <a:chExt cx="1833" cy="386"/>
              </a:xfrm>
            </p:grpSpPr>
            <p:sp>
              <p:nvSpPr>
                <p:cNvPr id="99" name="矩形 98"/>
                <p:cNvSpPr/>
                <p:nvPr>
                  <p:custDataLst>
                    <p:tags r:id="rId5"/>
                  </p:custDataLst>
                </p:nvPr>
              </p:nvSpPr>
              <p:spPr>
                <a:xfrm>
                  <a:off x="1800" y="6000"/>
                  <a:ext cx="261" cy="264"/>
                </a:xfrm>
                <a:prstGeom prst="rect">
                  <a:avLst/>
                </a:prstGeom>
                <a:solidFill>
                  <a:srgbClr val="C80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文本框 99"/>
                <p:cNvSpPr txBox="1"/>
                <p:nvPr>
                  <p:custDataLst>
                    <p:tags r:id="rId6"/>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garden </a:t>
                  </a:r>
                  <a:r>
                    <a:rPr lang="en-US" altLang="zh-CN" sz="1000">
                      <a:latin typeface="Arial Light" charset="0"/>
                      <a:ea typeface="Heiti SC Light" panose="02000000000000000000" charset="-122"/>
                      <a:cs typeface="Arial Light" charset="0"/>
                    </a:rPr>
                    <a:t>land</a:t>
                  </a:r>
                  <a:endParaRPr lang="en-US" altLang="zh-CN" sz="1000">
                    <a:latin typeface="Arial Light" charset="0"/>
                    <a:ea typeface="Heiti SC Light" panose="02000000000000000000" charset="-122"/>
                    <a:cs typeface="Arial Light" charset="0"/>
                  </a:endParaRPr>
                </a:p>
              </p:txBody>
            </p:sp>
          </p:grpSp>
          <p:grpSp>
            <p:nvGrpSpPr>
              <p:cNvPr id="101" name="组合 100"/>
              <p:cNvGrpSpPr/>
              <p:nvPr/>
            </p:nvGrpSpPr>
            <p:grpSpPr>
              <a:xfrm>
                <a:off x="1800" y="7157"/>
                <a:ext cx="1833" cy="386"/>
                <a:chOff x="1800" y="5939"/>
                <a:chExt cx="1833" cy="386"/>
              </a:xfrm>
            </p:grpSpPr>
            <p:sp>
              <p:nvSpPr>
                <p:cNvPr id="102" name="矩形 101"/>
                <p:cNvSpPr/>
                <p:nvPr>
                  <p:custDataLst>
                    <p:tags r:id="rId7"/>
                  </p:custDataLst>
                </p:nvPr>
              </p:nvSpPr>
              <p:spPr>
                <a:xfrm>
                  <a:off x="1800" y="6000"/>
                  <a:ext cx="261" cy="264"/>
                </a:xfrm>
                <a:prstGeom prst="rect">
                  <a:avLst/>
                </a:prstGeom>
                <a:solidFill>
                  <a:srgbClr val="000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3" name="文本框 102"/>
                <p:cNvSpPr txBox="1"/>
                <p:nvPr>
                  <p:custDataLst>
                    <p:tags r:id="rId8"/>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river</a:t>
                  </a:r>
                  <a:endParaRPr lang="en-US" altLang="zh-CN" sz="1000">
                    <a:latin typeface="Arial Light" charset="0"/>
                    <a:ea typeface="Heiti SC Light" panose="02000000000000000000" charset="-122"/>
                    <a:cs typeface="Arial Light" charset="0"/>
                  </a:endParaRPr>
                </a:p>
              </p:txBody>
            </p:sp>
          </p:grpSp>
        </p:grpSp>
        <p:grpSp>
          <p:nvGrpSpPr>
            <p:cNvPr id="104" name="组合 103"/>
            <p:cNvGrpSpPr/>
            <p:nvPr/>
          </p:nvGrpSpPr>
          <p:grpSpPr>
            <a:xfrm rot="0">
              <a:off x="3552" y="6120"/>
              <a:ext cx="2082" cy="1604"/>
              <a:chOff x="1800" y="5939"/>
              <a:chExt cx="2082" cy="1604"/>
            </a:xfrm>
          </p:grpSpPr>
          <p:grpSp>
            <p:nvGrpSpPr>
              <p:cNvPr id="105" name="组合 104"/>
              <p:cNvGrpSpPr/>
              <p:nvPr/>
            </p:nvGrpSpPr>
            <p:grpSpPr>
              <a:xfrm>
                <a:off x="1800" y="5939"/>
                <a:ext cx="2082" cy="325"/>
                <a:chOff x="1800" y="5939"/>
                <a:chExt cx="2082" cy="325"/>
              </a:xfrm>
            </p:grpSpPr>
            <p:sp>
              <p:nvSpPr>
                <p:cNvPr id="106" name="矩形 105"/>
                <p:cNvSpPr/>
                <p:nvPr>
                  <p:custDataLst>
                    <p:tags r:id="rId9"/>
                  </p:custDataLst>
                </p:nvPr>
              </p:nvSpPr>
              <p:spPr>
                <a:xfrm>
                  <a:off x="1800" y="6000"/>
                  <a:ext cx="261" cy="264"/>
                </a:xfrm>
                <a:prstGeom prst="rect">
                  <a:avLst/>
                </a:prstGeom>
                <a:solidFill>
                  <a:srgbClr val="FA00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7" name="文本框 106"/>
                <p:cNvSpPr txBox="1"/>
                <p:nvPr>
                  <p:custDataLst>
                    <p:tags r:id="rId10"/>
                  </p:custDataLst>
                </p:nvPr>
              </p:nvSpPr>
              <p:spPr>
                <a:xfrm>
                  <a:off x="2035" y="5939"/>
                  <a:ext cx="1847" cy="237"/>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urban </a:t>
                  </a:r>
                  <a:r>
                    <a:rPr lang="en-US" altLang="zh-CN" sz="1000">
                      <a:latin typeface="Arial Light" charset="0"/>
                      <a:ea typeface="Heiti SC Light" panose="02000000000000000000" charset="-122"/>
                      <a:cs typeface="Arial Light" charset="0"/>
                    </a:rPr>
                    <a:t>residential</a:t>
                  </a:r>
                  <a:endParaRPr lang="en-US" altLang="zh-CN" sz="1000">
                    <a:latin typeface="Arial Light" charset="0"/>
                    <a:ea typeface="Heiti SC Light" panose="02000000000000000000" charset="-122"/>
                    <a:cs typeface="Arial Light" charset="0"/>
                  </a:endParaRPr>
                </a:p>
              </p:txBody>
            </p:sp>
          </p:grpSp>
          <p:grpSp>
            <p:nvGrpSpPr>
              <p:cNvPr id="108" name="组合 107"/>
              <p:cNvGrpSpPr/>
              <p:nvPr/>
            </p:nvGrpSpPr>
            <p:grpSpPr>
              <a:xfrm>
                <a:off x="1800" y="6345"/>
                <a:ext cx="1833" cy="386"/>
                <a:chOff x="1800" y="5939"/>
                <a:chExt cx="1833" cy="386"/>
              </a:xfrm>
            </p:grpSpPr>
            <p:sp>
              <p:nvSpPr>
                <p:cNvPr id="109" name="矩形 108"/>
                <p:cNvSpPr/>
                <p:nvPr>
                  <p:custDataLst>
                    <p:tags r:id="rId11"/>
                  </p:custDataLst>
                </p:nvPr>
              </p:nvSpPr>
              <p:spPr>
                <a:xfrm>
                  <a:off x="1800" y="6000"/>
                  <a:ext cx="261" cy="264"/>
                </a:xfrm>
                <a:prstGeom prst="rect">
                  <a:avLst/>
                </a:prstGeom>
                <a:solidFill>
                  <a:srgbClr val="FAC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0" name="文本框 109"/>
                <p:cNvSpPr txBox="1"/>
                <p:nvPr>
                  <p:custDataLst>
                    <p:tags r:id="rId12"/>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railway </a:t>
                  </a:r>
                  <a:r>
                    <a:rPr lang="en-US" altLang="zh-CN" sz="1000">
                      <a:latin typeface="Arial Light" charset="0"/>
                      <a:ea typeface="Heiti SC Light" panose="02000000000000000000" charset="-122"/>
                      <a:cs typeface="Arial Light" charset="0"/>
                    </a:rPr>
                    <a:t>station</a:t>
                  </a:r>
                  <a:endParaRPr lang="en-US" altLang="zh-CN" sz="1000">
                    <a:latin typeface="Arial Light" charset="0"/>
                    <a:ea typeface="Heiti SC Light" panose="02000000000000000000" charset="-122"/>
                    <a:cs typeface="Arial Light" charset="0"/>
                  </a:endParaRPr>
                </a:p>
              </p:txBody>
            </p:sp>
          </p:grpSp>
          <p:grpSp>
            <p:nvGrpSpPr>
              <p:cNvPr id="111" name="组合 110"/>
              <p:cNvGrpSpPr/>
              <p:nvPr/>
            </p:nvGrpSpPr>
            <p:grpSpPr>
              <a:xfrm>
                <a:off x="1800" y="6751"/>
                <a:ext cx="1833" cy="386"/>
                <a:chOff x="1800" y="5939"/>
                <a:chExt cx="1833" cy="386"/>
              </a:xfrm>
            </p:grpSpPr>
            <p:sp>
              <p:nvSpPr>
                <p:cNvPr id="112" name="矩形 111"/>
                <p:cNvSpPr/>
                <p:nvPr>
                  <p:custDataLst>
                    <p:tags r:id="rId13"/>
                  </p:custDataLst>
                </p:nvPr>
              </p:nvSpPr>
              <p:spPr>
                <a:xfrm>
                  <a:off x="1800" y="6000"/>
                  <a:ext cx="261" cy="264"/>
                </a:xfrm>
                <a:prstGeom prst="rect">
                  <a:avLst/>
                </a:prstGeom>
                <a:solidFill>
                  <a:srgbClr val="960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3" name="文本框 112"/>
                <p:cNvSpPr txBox="1"/>
                <p:nvPr>
                  <p:custDataLst>
                    <p:tags r:id="rId14"/>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arbor </a:t>
                  </a:r>
                  <a:r>
                    <a:rPr lang="en-US" altLang="zh-CN" sz="1000">
                      <a:latin typeface="Arial Light" charset="0"/>
                      <a:ea typeface="Heiti SC Light" panose="02000000000000000000" charset="-122"/>
                      <a:cs typeface="Arial Light" charset="0"/>
                    </a:rPr>
                    <a:t>forest</a:t>
                  </a:r>
                  <a:endParaRPr lang="en-US" altLang="zh-CN" sz="1000">
                    <a:latin typeface="Arial Light" charset="0"/>
                    <a:ea typeface="Heiti SC Light" panose="02000000000000000000" charset="-122"/>
                    <a:cs typeface="Arial Light" charset="0"/>
                  </a:endParaRPr>
                </a:p>
              </p:txBody>
            </p:sp>
          </p:grpSp>
          <p:grpSp>
            <p:nvGrpSpPr>
              <p:cNvPr id="114" name="组合 113"/>
              <p:cNvGrpSpPr/>
              <p:nvPr/>
            </p:nvGrpSpPr>
            <p:grpSpPr>
              <a:xfrm>
                <a:off x="1800" y="7157"/>
                <a:ext cx="1833" cy="386"/>
                <a:chOff x="1800" y="5939"/>
                <a:chExt cx="1833" cy="386"/>
              </a:xfrm>
            </p:grpSpPr>
            <p:sp>
              <p:nvSpPr>
                <p:cNvPr id="115" name="矩形 114"/>
                <p:cNvSpPr/>
                <p:nvPr>
                  <p:custDataLst>
                    <p:tags r:id="rId15"/>
                  </p:custDataLst>
                </p:nvPr>
              </p:nvSpPr>
              <p:spPr>
                <a:xfrm>
                  <a:off x="1800" y="6000"/>
                  <a:ext cx="261" cy="264"/>
                </a:xfrm>
                <a:prstGeom prst="rect">
                  <a:avLst/>
                </a:prstGeom>
                <a:solidFill>
                  <a:srgbClr val="00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6" name="文本框 115"/>
                <p:cNvSpPr txBox="1"/>
                <p:nvPr>
                  <p:custDataLst>
                    <p:tags r:id="rId16"/>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lake</a:t>
                  </a:r>
                  <a:endParaRPr lang="en-US" altLang="zh-CN" sz="1000">
                    <a:latin typeface="Arial Light" charset="0"/>
                    <a:ea typeface="Heiti SC Light" panose="02000000000000000000" charset="-122"/>
                    <a:cs typeface="Arial Light" charset="0"/>
                  </a:endParaRPr>
                </a:p>
              </p:txBody>
            </p:sp>
          </p:grpSp>
        </p:grpSp>
        <p:grpSp>
          <p:nvGrpSpPr>
            <p:cNvPr id="117" name="组合 116"/>
            <p:cNvGrpSpPr/>
            <p:nvPr/>
          </p:nvGrpSpPr>
          <p:grpSpPr>
            <a:xfrm rot="0">
              <a:off x="5544" y="6120"/>
              <a:ext cx="2158" cy="1604"/>
              <a:chOff x="1800" y="5939"/>
              <a:chExt cx="2158" cy="1604"/>
            </a:xfrm>
          </p:grpSpPr>
          <p:grpSp>
            <p:nvGrpSpPr>
              <p:cNvPr id="118" name="组合 117"/>
              <p:cNvGrpSpPr/>
              <p:nvPr/>
            </p:nvGrpSpPr>
            <p:grpSpPr>
              <a:xfrm>
                <a:off x="1800" y="5939"/>
                <a:ext cx="2158" cy="325"/>
                <a:chOff x="1800" y="5939"/>
                <a:chExt cx="2158" cy="325"/>
              </a:xfrm>
            </p:grpSpPr>
            <p:sp>
              <p:nvSpPr>
                <p:cNvPr id="119" name="矩形 118"/>
                <p:cNvSpPr/>
                <p:nvPr>
                  <p:custDataLst>
                    <p:tags r:id="rId17"/>
                  </p:custDataLst>
                </p:nvPr>
              </p:nvSpPr>
              <p:spPr>
                <a:xfrm>
                  <a:off x="1800" y="6000"/>
                  <a:ext cx="261" cy="264"/>
                </a:xfrm>
                <a:prstGeom prst="rect">
                  <a:avLst/>
                </a:prstGeom>
                <a:solidFill>
                  <a:srgbClr val="C8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文本框 119"/>
                <p:cNvSpPr txBox="1"/>
                <p:nvPr>
                  <p:custDataLst>
                    <p:tags r:id="rId18"/>
                  </p:custDataLst>
                </p:nvPr>
              </p:nvSpPr>
              <p:spPr>
                <a:xfrm>
                  <a:off x="2035" y="5939"/>
                  <a:ext cx="1923" cy="237"/>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rural </a:t>
                  </a:r>
                  <a:r>
                    <a:rPr lang="en-US" altLang="zh-CN" sz="1000">
                      <a:latin typeface="Arial Light" charset="0"/>
                      <a:ea typeface="Heiti SC Light" panose="02000000000000000000" charset="-122"/>
                      <a:cs typeface="Arial Light" charset="0"/>
                    </a:rPr>
                    <a:t>residential</a:t>
                  </a:r>
                  <a:endParaRPr lang="en-US" altLang="zh-CN" sz="1000">
                    <a:latin typeface="Arial Light" charset="0"/>
                    <a:ea typeface="Heiti SC Light" panose="02000000000000000000" charset="-122"/>
                    <a:cs typeface="Arial Light" charset="0"/>
                  </a:endParaRPr>
                </a:p>
              </p:txBody>
            </p:sp>
          </p:grpSp>
          <p:grpSp>
            <p:nvGrpSpPr>
              <p:cNvPr id="121" name="组合 120"/>
              <p:cNvGrpSpPr/>
              <p:nvPr/>
            </p:nvGrpSpPr>
            <p:grpSpPr>
              <a:xfrm>
                <a:off x="1800" y="6345"/>
                <a:ext cx="1833" cy="386"/>
                <a:chOff x="1800" y="5939"/>
                <a:chExt cx="1833" cy="386"/>
              </a:xfrm>
            </p:grpSpPr>
            <p:sp>
              <p:nvSpPr>
                <p:cNvPr id="122" name="矩形 121"/>
                <p:cNvSpPr/>
                <p:nvPr>
                  <p:custDataLst>
                    <p:tags r:id="rId19"/>
                  </p:custDataLst>
                </p:nvPr>
              </p:nvSpPr>
              <p:spPr>
                <a:xfrm>
                  <a:off x="1800" y="6000"/>
                  <a:ext cx="261" cy="264"/>
                </a:xfrm>
                <a:prstGeom prst="rect">
                  <a:avLst/>
                </a:prstGeom>
                <a:solidFill>
                  <a:srgbClr val="C8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文本框 122"/>
                <p:cNvSpPr txBox="1"/>
                <p:nvPr>
                  <p:custDataLst>
                    <p:tags r:id="rId20"/>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airport</a:t>
                  </a:r>
                  <a:endParaRPr lang="en-US" altLang="zh-CN" sz="1000">
                    <a:latin typeface="Arial Light" charset="0"/>
                    <a:ea typeface="Heiti SC Light" panose="02000000000000000000" charset="-122"/>
                    <a:cs typeface="Arial Light" charset="0"/>
                  </a:endParaRPr>
                </a:p>
              </p:txBody>
            </p:sp>
          </p:grpSp>
          <p:grpSp>
            <p:nvGrpSpPr>
              <p:cNvPr id="124" name="组合 123"/>
              <p:cNvGrpSpPr/>
              <p:nvPr/>
            </p:nvGrpSpPr>
            <p:grpSpPr>
              <a:xfrm>
                <a:off x="1800" y="6751"/>
                <a:ext cx="1833" cy="386"/>
                <a:chOff x="1800" y="5939"/>
                <a:chExt cx="1833" cy="386"/>
              </a:xfrm>
            </p:grpSpPr>
            <p:sp>
              <p:nvSpPr>
                <p:cNvPr id="125" name="矩形 124"/>
                <p:cNvSpPr/>
                <p:nvPr>
                  <p:custDataLst>
                    <p:tags r:id="rId21"/>
                  </p:custDataLst>
                </p:nvPr>
              </p:nvSpPr>
              <p:spPr>
                <a:xfrm>
                  <a:off x="1800" y="6000"/>
                  <a:ext cx="261" cy="264"/>
                </a:xfrm>
                <a:prstGeom prst="rect">
                  <a:avLst/>
                </a:prstGeom>
                <a:solidFill>
                  <a:srgbClr val="969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文本框 125"/>
                <p:cNvSpPr txBox="1"/>
                <p:nvPr>
                  <p:custDataLst>
                    <p:tags r:id="rId22"/>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shrub </a:t>
                  </a:r>
                  <a:r>
                    <a:rPr lang="en-US" altLang="zh-CN" sz="1000">
                      <a:latin typeface="Arial Light" charset="0"/>
                      <a:ea typeface="Heiti SC Light" panose="02000000000000000000" charset="-122"/>
                      <a:cs typeface="Arial Light" charset="0"/>
                    </a:rPr>
                    <a:t>forest</a:t>
                  </a:r>
                  <a:endParaRPr lang="en-US" altLang="zh-CN" sz="1000">
                    <a:latin typeface="Arial Light" charset="0"/>
                    <a:ea typeface="Heiti SC Light" panose="02000000000000000000" charset="-122"/>
                    <a:cs typeface="Arial Light" charset="0"/>
                  </a:endParaRPr>
                </a:p>
              </p:txBody>
            </p:sp>
          </p:grpSp>
          <p:grpSp>
            <p:nvGrpSpPr>
              <p:cNvPr id="127" name="组合 126"/>
              <p:cNvGrpSpPr/>
              <p:nvPr/>
            </p:nvGrpSpPr>
            <p:grpSpPr>
              <a:xfrm>
                <a:off x="1800" y="7157"/>
                <a:ext cx="1833" cy="386"/>
                <a:chOff x="1800" y="5939"/>
                <a:chExt cx="1833" cy="386"/>
              </a:xfrm>
            </p:grpSpPr>
            <p:sp>
              <p:nvSpPr>
                <p:cNvPr id="128" name="矩形 127"/>
                <p:cNvSpPr/>
                <p:nvPr>
                  <p:custDataLst>
                    <p:tags r:id="rId23"/>
                  </p:custDataLst>
                </p:nvPr>
              </p:nvSpPr>
              <p:spPr>
                <a:xfrm>
                  <a:off x="1800" y="6000"/>
                  <a:ext cx="261" cy="264"/>
                </a:xfrm>
                <a:prstGeom prst="rect">
                  <a:avLst/>
                </a:prstGeom>
                <a:solidFill>
                  <a:srgbClr val="00C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文本框 128"/>
                <p:cNvSpPr txBox="1"/>
                <p:nvPr>
                  <p:custDataLst>
                    <p:tags r:id="rId24"/>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pond</a:t>
                  </a:r>
                  <a:endParaRPr lang="en-US" altLang="zh-CN" sz="1000">
                    <a:latin typeface="Arial Light" charset="0"/>
                    <a:ea typeface="Heiti SC Light" panose="02000000000000000000" charset="-122"/>
                    <a:cs typeface="Arial Light" charset="0"/>
                  </a:endParaRPr>
                </a:p>
              </p:txBody>
            </p:sp>
          </p:grpSp>
        </p:grpSp>
        <p:grpSp>
          <p:nvGrpSpPr>
            <p:cNvPr id="130" name="组合 129"/>
            <p:cNvGrpSpPr/>
            <p:nvPr/>
          </p:nvGrpSpPr>
          <p:grpSpPr>
            <a:xfrm rot="0">
              <a:off x="7416" y="6120"/>
              <a:ext cx="1832" cy="1604"/>
              <a:chOff x="1800" y="5939"/>
              <a:chExt cx="1832" cy="1604"/>
            </a:xfrm>
          </p:grpSpPr>
          <p:grpSp>
            <p:nvGrpSpPr>
              <p:cNvPr id="131" name="组合 130"/>
              <p:cNvGrpSpPr/>
              <p:nvPr/>
            </p:nvGrpSpPr>
            <p:grpSpPr>
              <a:xfrm>
                <a:off x="1800" y="5939"/>
                <a:ext cx="1833" cy="386"/>
                <a:chOff x="1800" y="5939"/>
                <a:chExt cx="1833" cy="386"/>
              </a:xfrm>
            </p:grpSpPr>
            <p:sp>
              <p:nvSpPr>
                <p:cNvPr id="132" name="矩形 131"/>
                <p:cNvSpPr/>
                <p:nvPr>
                  <p:custDataLst>
                    <p:tags r:id="rId25"/>
                  </p:custDataLst>
                </p:nvPr>
              </p:nvSpPr>
              <p:spPr>
                <a:xfrm>
                  <a:off x="1800" y="6000"/>
                  <a:ext cx="261" cy="264"/>
                </a:xfrm>
                <a:prstGeom prst="rect">
                  <a:avLst/>
                </a:prstGeom>
                <a:solidFill>
                  <a:srgbClr val="FAC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文本框 132"/>
                <p:cNvSpPr txBox="1"/>
                <p:nvPr>
                  <p:custDataLst>
                    <p:tags r:id="rId26"/>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stadium</a:t>
                  </a:r>
                  <a:endParaRPr lang="en-US" altLang="zh-CN" sz="1000">
                    <a:latin typeface="Arial Light" charset="0"/>
                    <a:ea typeface="Heiti SC Light" panose="02000000000000000000" charset="-122"/>
                    <a:cs typeface="Arial Light" charset="0"/>
                  </a:endParaRPr>
                </a:p>
              </p:txBody>
            </p:sp>
          </p:grpSp>
          <p:grpSp>
            <p:nvGrpSpPr>
              <p:cNvPr id="134" name="组合 133"/>
              <p:cNvGrpSpPr/>
              <p:nvPr/>
            </p:nvGrpSpPr>
            <p:grpSpPr>
              <a:xfrm>
                <a:off x="1800" y="6345"/>
                <a:ext cx="1833" cy="386"/>
                <a:chOff x="1800" y="5939"/>
                <a:chExt cx="1833" cy="386"/>
              </a:xfrm>
            </p:grpSpPr>
            <p:sp>
              <p:nvSpPr>
                <p:cNvPr id="135" name="矩形 134"/>
                <p:cNvSpPr/>
                <p:nvPr>
                  <p:custDataLst>
                    <p:tags r:id="rId27"/>
                  </p:custDataLst>
                </p:nvPr>
              </p:nvSpPr>
              <p:spPr>
                <a:xfrm>
                  <a:off x="1800" y="6000"/>
                  <a:ext cx="261" cy="264"/>
                </a:xfrm>
                <a:prstGeom prst="rect">
                  <a:avLst/>
                </a:prstGeom>
                <a:solidFill>
                  <a:srgbClr val="00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文本框 135"/>
                <p:cNvSpPr txBox="1"/>
                <p:nvPr>
                  <p:custDataLst>
                    <p:tags r:id="rId28"/>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paddy </a:t>
                  </a:r>
                  <a:r>
                    <a:rPr lang="en-US" altLang="zh-CN" sz="1000">
                      <a:latin typeface="Arial Light" charset="0"/>
                      <a:ea typeface="Heiti SC Light" panose="02000000000000000000" charset="-122"/>
                      <a:cs typeface="Arial Light" charset="0"/>
                    </a:rPr>
                    <a:t>field</a:t>
                  </a:r>
                  <a:endParaRPr lang="en-US" altLang="zh-CN" sz="1000">
                    <a:latin typeface="Arial Light" charset="0"/>
                    <a:ea typeface="Heiti SC Light" panose="02000000000000000000" charset="-122"/>
                    <a:cs typeface="Arial Light" charset="0"/>
                  </a:endParaRPr>
                </a:p>
              </p:txBody>
            </p:sp>
          </p:grpSp>
          <p:grpSp>
            <p:nvGrpSpPr>
              <p:cNvPr id="137" name="组合 136"/>
              <p:cNvGrpSpPr/>
              <p:nvPr/>
            </p:nvGrpSpPr>
            <p:grpSpPr>
              <a:xfrm>
                <a:off x="1800" y="6751"/>
                <a:ext cx="1833" cy="386"/>
                <a:chOff x="1800" y="5939"/>
                <a:chExt cx="1833" cy="386"/>
              </a:xfrm>
            </p:grpSpPr>
            <p:sp>
              <p:nvSpPr>
                <p:cNvPr id="138" name="矩形 137"/>
                <p:cNvSpPr/>
                <p:nvPr>
                  <p:custDataLst>
                    <p:tags r:id="rId29"/>
                  </p:custDataLst>
                </p:nvPr>
              </p:nvSpPr>
              <p:spPr>
                <a:xfrm>
                  <a:off x="1800" y="6000"/>
                  <a:ext cx="261" cy="264"/>
                </a:xfrm>
                <a:prstGeom prst="rect">
                  <a:avLst/>
                </a:prstGeom>
                <a:solidFill>
                  <a:srgbClr val="C89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文本框 138"/>
                <p:cNvSpPr txBox="1"/>
                <p:nvPr>
                  <p:custDataLst>
                    <p:tags r:id="rId30"/>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park</a:t>
                  </a:r>
                  <a:endParaRPr lang="en-US" altLang="zh-CN" sz="1000">
                    <a:latin typeface="Arial Light" charset="0"/>
                    <a:ea typeface="Heiti SC Light" panose="02000000000000000000" charset="-122"/>
                    <a:cs typeface="Arial Light" charset="0"/>
                  </a:endParaRPr>
                </a:p>
              </p:txBody>
            </p:sp>
          </p:grpSp>
          <p:grpSp>
            <p:nvGrpSpPr>
              <p:cNvPr id="140" name="组合 139"/>
              <p:cNvGrpSpPr/>
              <p:nvPr/>
            </p:nvGrpSpPr>
            <p:grpSpPr>
              <a:xfrm>
                <a:off x="1800" y="7157"/>
                <a:ext cx="1833" cy="386"/>
                <a:chOff x="1800" y="5939"/>
                <a:chExt cx="1833" cy="386"/>
              </a:xfrm>
            </p:grpSpPr>
            <p:sp>
              <p:nvSpPr>
                <p:cNvPr id="141" name="矩形 140"/>
                <p:cNvSpPr/>
                <p:nvPr>
                  <p:custDataLst>
                    <p:tags r:id="rId31"/>
                  </p:custDataLst>
                </p:nvPr>
              </p:nvSpPr>
              <p:spPr>
                <a:xfrm>
                  <a:off x="1800" y="6000"/>
                  <a:ext cx="261" cy="264"/>
                </a:xfrm>
                <a:prstGeom prst="rect">
                  <a:avLst/>
                </a:prstGeom>
                <a:solidFill>
                  <a:srgbClr val="96C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文本框 141"/>
                <p:cNvSpPr txBox="1"/>
                <p:nvPr>
                  <p:custDataLst>
                    <p:tags r:id="rId32"/>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fish </a:t>
                  </a:r>
                  <a:r>
                    <a:rPr lang="en-US" altLang="zh-CN" sz="1000">
                      <a:latin typeface="Arial Light" charset="0"/>
                      <a:ea typeface="Heiti SC Light" panose="02000000000000000000" charset="-122"/>
                      <a:cs typeface="Arial Light" charset="0"/>
                    </a:rPr>
                    <a:t>pond</a:t>
                  </a:r>
                  <a:endParaRPr lang="en-US" altLang="zh-CN" sz="1000">
                    <a:latin typeface="Arial Light" charset="0"/>
                    <a:ea typeface="Heiti SC Light" panose="02000000000000000000" charset="-122"/>
                    <a:cs typeface="Arial Light" charset="0"/>
                  </a:endParaRPr>
                </a:p>
              </p:txBody>
            </p:sp>
          </p:grpSp>
        </p:grpSp>
        <p:grpSp>
          <p:nvGrpSpPr>
            <p:cNvPr id="143" name="组合 142"/>
            <p:cNvGrpSpPr/>
            <p:nvPr/>
          </p:nvGrpSpPr>
          <p:grpSpPr>
            <a:xfrm rot="0">
              <a:off x="9048" y="6120"/>
              <a:ext cx="1982" cy="1604"/>
              <a:chOff x="1800" y="5939"/>
              <a:chExt cx="1982" cy="1604"/>
            </a:xfrm>
          </p:grpSpPr>
          <p:grpSp>
            <p:nvGrpSpPr>
              <p:cNvPr id="144" name="组合 143"/>
              <p:cNvGrpSpPr/>
              <p:nvPr/>
            </p:nvGrpSpPr>
            <p:grpSpPr>
              <a:xfrm>
                <a:off x="1800" y="5939"/>
                <a:ext cx="1833" cy="386"/>
                <a:chOff x="1800" y="5939"/>
                <a:chExt cx="1833" cy="386"/>
              </a:xfrm>
            </p:grpSpPr>
            <p:sp>
              <p:nvSpPr>
                <p:cNvPr id="145" name="矩形 144"/>
                <p:cNvSpPr/>
                <p:nvPr>
                  <p:custDataLst>
                    <p:tags r:id="rId33"/>
                  </p:custDataLst>
                </p:nvPr>
              </p:nvSpPr>
              <p:spPr>
                <a:xfrm>
                  <a:off x="1800" y="6000"/>
                  <a:ext cx="261" cy="264"/>
                </a:xfrm>
                <a:prstGeom prst="rect">
                  <a:avLst/>
                </a:prstGeom>
                <a:solidFill>
                  <a:srgbClr val="96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文本框 145"/>
                <p:cNvSpPr txBox="1"/>
                <p:nvPr>
                  <p:custDataLst>
                    <p:tags r:id="rId34"/>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square</a:t>
                  </a:r>
                  <a:endParaRPr lang="en-US" altLang="zh-CN" sz="1000">
                    <a:latin typeface="Arial Light" charset="0"/>
                    <a:ea typeface="Heiti SC Light" panose="02000000000000000000" charset="-122"/>
                    <a:cs typeface="Arial Light" charset="0"/>
                  </a:endParaRPr>
                </a:p>
              </p:txBody>
            </p:sp>
          </p:grpSp>
          <p:grpSp>
            <p:nvGrpSpPr>
              <p:cNvPr id="147" name="组合 146"/>
              <p:cNvGrpSpPr/>
              <p:nvPr/>
            </p:nvGrpSpPr>
            <p:grpSpPr>
              <a:xfrm>
                <a:off x="1800" y="6345"/>
                <a:ext cx="1833" cy="386"/>
                <a:chOff x="1800" y="5939"/>
                <a:chExt cx="1833" cy="386"/>
              </a:xfrm>
            </p:grpSpPr>
            <p:sp>
              <p:nvSpPr>
                <p:cNvPr id="148" name="矩形 147"/>
                <p:cNvSpPr/>
                <p:nvPr>
                  <p:custDataLst>
                    <p:tags r:id="rId35"/>
                  </p:custDataLst>
                </p:nvPr>
              </p:nvSpPr>
              <p:spPr>
                <a:xfrm>
                  <a:off x="1800" y="6000"/>
                  <a:ext cx="261" cy="264"/>
                </a:xfrm>
                <a:prstGeom prst="rect">
                  <a:avLst/>
                </a:prstGeom>
                <a:solidFill>
                  <a:srgbClr val="96F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文本框 148"/>
                <p:cNvSpPr txBox="1"/>
                <p:nvPr>
                  <p:custDataLst>
                    <p:tags r:id="rId36"/>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irrigated </a:t>
                  </a:r>
                  <a:r>
                    <a:rPr lang="en-US" altLang="zh-CN" sz="1000">
                      <a:latin typeface="Arial Light" charset="0"/>
                      <a:ea typeface="Heiti SC Light" panose="02000000000000000000" charset="-122"/>
                      <a:cs typeface="Arial Light" charset="0"/>
                    </a:rPr>
                    <a:t>field</a:t>
                  </a:r>
                  <a:endParaRPr lang="en-US" altLang="zh-CN" sz="1000">
                    <a:latin typeface="Arial Light" charset="0"/>
                    <a:ea typeface="Heiti SC Light" panose="02000000000000000000" charset="-122"/>
                    <a:cs typeface="Arial Light" charset="0"/>
                  </a:endParaRPr>
                </a:p>
              </p:txBody>
            </p:sp>
          </p:grpSp>
          <p:grpSp>
            <p:nvGrpSpPr>
              <p:cNvPr id="150" name="组合 149"/>
              <p:cNvGrpSpPr/>
              <p:nvPr/>
            </p:nvGrpSpPr>
            <p:grpSpPr>
              <a:xfrm>
                <a:off x="1800" y="6751"/>
                <a:ext cx="1982" cy="325"/>
                <a:chOff x="1800" y="5939"/>
                <a:chExt cx="1982" cy="325"/>
              </a:xfrm>
            </p:grpSpPr>
            <p:sp>
              <p:nvSpPr>
                <p:cNvPr id="151" name="矩形 150"/>
                <p:cNvSpPr/>
                <p:nvPr>
                  <p:custDataLst>
                    <p:tags r:id="rId37"/>
                  </p:custDataLst>
                </p:nvPr>
              </p:nvSpPr>
              <p:spPr>
                <a:xfrm>
                  <a:off x="1800" y="6000"/>
                  <a:ext cx="261" cy="264"/>
                </a:xfrm>
                <a:prstGeom prst="rect">
                  <a:avLst/>
                </a:prstGeom>
                <a:solidFill>
                  <a:srgbClr val="FA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2" name="文本框 151"/>
                <p:cNvSpPr txBox="1"/>
                <p:nvPr>
                  <p:custDataLst>
                    <p:tags r:id="rId38"/>
                  </p:custDataLst>
                </p:nvPr>
              </p:nvSpPr>
              <p:spPr>
                <a:xfrm>
                  <a:off x="2035" y="5939"/>
                  <a:ext cx="1747" cy="237"/>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natural </a:t>
                  </a:r>
                  <a:r>
                    <a:rPr lang="en-US" altLang="zh-CN" sz="1000">
                      <a:latin typeface="Arial Light" charset="0"/>
                      <a:ea typeface="Heiti SC Light" panose="02000000000000000000" charset="-122"/>
                      <a:cs typeface="Arial Light" charset="0"/>
                    </a:rPr>
                    <a:t>meadow</a:t>
                  </a:r>
                  <a:endParaRPr lang="en-US" altLang="zh-CN" sz="1000">
                    <a:latin typeface="Arial Light" charset="0"/>
                    <a:ea typeface="Heiti SC Light" panose="02000000000000000000" charset="-122"/>
                    <a:cs typeface="Arial Light" charset="0"/>
                  </a:endParaRPr>
                </a:p>
              </p:txBody>
            </p:sp>
          </p:grpSp>
          <p:grpSp>
            <p:nvGrpSpPr>
              <p:cNvPr id="153" name="组合 152"/>
              <p:cNvGrpSpPr/>
              <p:nvPr/>
            </p:nvGrpSpPr>
            <p:grpSpPr>
              <a:xfrm>
                <a:off x="1800" y="7157"/>
                <a:ext cx="1833" cy="386"/>
                <a:chOff x="1800" y="5939"/>
                <a:chExt cx="1833" cy="386"/>
              </a:xfrm>
            </p:grpSpPr>
            <p:sp>
              <p:nvSpPr>
                <p:cNvPr id="154" name="矩形 153"/>
                <p:cNvSpPr/>
                <p:nvPr>
                  <p:custDataLst>
                    <p:tags r:id="rId39"/>
                  </p:custDataLst>
                </p:nvPr>
              </p:nvSpPr>
              <p:spPr>
                <a:xfrm>
                  <a:off x="1800" y="6000"/>
                  <a:ext cx="261" cy="264"/>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文本框 154"/>
                <p:cNvSpPr txBox="1"/>
                <p:nvPr>
                  <p:custDataLst>
                    <p:tags r:id="rId40"/>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snow</a:t>
                  </a:r>
                  <a:endParaRPr lang="en-US" altLang="zh-CN" sz="1000">
                    <a:latin typeface="Arial Light" charset="0"/>
                    <a:ea typeface="Heiti SC Light" panose="02000000000000000000" charset="-122"/>
                    <a:cs typeface="Arial Light" charset="0"/>
                  </a:endParaRPr>
                </a:p>
              </p:txBody>
            </p:sp>
          </p:grpSp>
        </p:grpSp>
        <p:grpSp>
          <p:nvGrpSpPr>
            <p:cNvPr id="156" name="组合 155"/>
            <p:cNvGrpSpPr/>
            <p:nvPr/>
          </p:nvGrpSpPr>
          <p:grpSpPr>
            <a:xfrm rot="0">
              <a:off x="11040" y="6120"/>
              <a:ext cx="2082" cy="1604"/>
              <a:chOff x="1800" y="5939"/>
              <a:chExt cx="2082" cy="1604"/>
            </a:xfrm>
          </p:grpSpPr>
          <p:grpSp>
            <p:nvGrpSpPr>
              <p:cNvPr id="157" name="组合 156"/>
              <p:cNvGrpSpPr/>
              <p:nvPr/>
            </p:nvGrpSpPr>
            <p:grpSpPr>
              <a:xfrm>
                <a:off x="1800" y="5939"/>
                <a:ext cx="1833" cy="386"/>
                <a:chOff x="1800" y="5939"/>
                <a:chExt cx="1833" cy="386"/>
              </a:xfrm>
            </p:grpSpPr>
            <p:sp>
              <p:nvSpPr>
                <p:cNvPr id="158" name="矩形 157"/>
                <p:cNvSpPr/>
                <p:nvPr>
                  <p:custDataLst>
                    <p:tags r:id="rId41"/>
                  </p:custDataLst>
                </p:nvPr>
              </p:nvSpPr>
              <p:spPr>
                <a:xfrm>
                  <a:off x="1800" y="6000"/>
                  <a:ext cx="261" cy="264"/>
                </a:xfrm>
                <a:prstGeom prst="rect">
                  <a:avLst/>
                </a:prstGeom>
                <a:solidFill>
                  <a:srgbClr val="FA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9" name="文本框 158"/>
                <p:cNvSpPr txBox="1"/>
                <p:nvPr>
                  <p:custDataLst>
                    <p:tags r:id="rId42"/>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road</a:t>
                  </a:r>
                  <a:endParaRPr lang="en-US" altLang="zh-CN" sz="1000">
                    <a:latin typeface="Arial Light" charset="0"/>
                    <a:ea typeface="Heiti SC Light" panose="02000000000000000000" charset="-122"/>
                    <a:cs typeface="Arial Light" charset="0"/>
                  </a:endParaRPr>
                </a:p>
              </p:txBody>
            </p:sp>
          </p:grpSp>
          <p:grpSp>
            <p:nvGrpSpPr>
              <p:cNvPr id="160" name="组合 159"/>
              <p:cNvGrpSpPr/>
              <p:nvPr/>
            </p:nvGrpSpPr>
            <p:grpSpPr>
              <a:xfrm>
                <a:off x="1800" y="6345"/>
                <a:ext cx="1833" cy="386"/>
                <a:chOff x="1800" y="5939"/>
                <a:chExt cx="1833" cy="386"/>
              </a:xfrm>
            </p:grpSpPr>
            <p:sp>
              <p:nvSpPr>
                <p:cNvPr id="161" name="矩形 160"/>
                <p:cNvSpPr/>
                <p:nvPr>
                  <p:custDataLst>
                    <p:tags r:id="rId43"/>
                  </p:custDataLst>
                </p:nvPr>
              </p:nvSpPr>
              <p:spPr>
                <a:xfrm>
                  <a:off x="1800" y="6000"/>
                  <a:ext cx="261" cy="264"/>
                </a:xfrm>
                <a:prstGeom prst="rect">
                  <a:avLst/>
                </a:prstGeom>
                <a:solidFill>
                  <a:srgbClr val="96C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2" name="文本框 161"/>
                <p:cNvSpPr txBox="1"/>
                <p:nvPr>
                  <p:custDataLst>
                    <p:tags r:id="rId44"/>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dry </a:t>
                  </a:r>
                  <a:r>
                    <a:rPr lang="en-US" altLang="zh-CN" sz="1000">
                      <a:latin typeface="Arial Light" charset="0"/>
                      <a:ea typeface="Heiti SC Light" panose="02000000000000000000" charset="-122"/>
                      <a:cs typeface="Arial Light" charset="0"/>
                    </a:rPr>
                    <a:t>cropland</a:t>
                  </a:r>
                  <a:endParaRPr lang="en-US" altLang="zh-CN" sz="1000">
                    <a:latin typeface="Arial Light" charset="0"/>
                    <a:ea typeface="Heiti SC Light" panose="02000000000000000000" charset="-122"/>
                    <a:cs typeface="Arial Light" charset="0"/>
                  </a:endParaRPr>
                </a:p>
              </p:txBody>
            </p:sp>
          </p:grpSp>
          <p:grpSp>
            <p:nvGrpSpPr>
              <p:cNvPr id="163" name="组合 162"/>
              <p:cNvGrpSpPr/>
              <p:nvPr/>
            </p:nvGrpSpPr>
            <p:grpSpPr>
              <a:xfrm>
                <a:off x="1800" y="6751"/>
                <a:ext cx="2082" cy="325"/>
                <a:chOff x="1800" y="5939"/>
                <a:chExt cx="2082" cy="325"/>
              </a:xfrm>
            </p:grpSpPr>
            <p:sp>
              <p:nvSpPr>
                <p:cNvPr id="164" name="矩形 163"/>
                <p:cNvSpPr/>
                <p:nvPr>
                  <p:custDataLst>
                    <p:tags r:id="rId45"/>
                  </p:custDataLst>
                </p:nvPr>
              </p:nvSpPr>
              <p:spPr>
                <a:xfrm>
                  <a:off x="1800" y="6000"/>
                  <a:ext cx="261" cy="264"/>
                </a:xfrm>
                <a:prstGeom prst="rect">
                  <a:avLst/>
                </a:prstGeom>
                <a:solidFill>
                  <a:srgbClr val="C8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5" name="文本框 164"/>
                <p:cNvSpPr txBox="1"/>
                <p:nvPr>
                  <p:custDataLst>
                    <p:tags r:id="rId46"/>
                  </p:custDataLst>
                </p:nvPr>
              </p:nvSpPr>
              <p:spPr>
                <a:xfrm>
                  <a:off x="2035" y="5939"/>
                  <a:ext cx="1847" cy="237"/>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artificial </a:t>
                  </a:r>
                  <a:r>
                    <a:rPr lang="en-US" altLang="zh-CN" sz="1000">
                      <a:latin typeface="Arial Light" charset="0"/>
                      <a:ea typeface="Heiti SC Light" panose="02000000000000000000" charset="-122"/>
                      <a:cs typeface="Arial Light" charset="0"/>
                    </a:rPr>
                    <a:t>meadow</a:t>
                  </a:r>
                  <a:endParaRPr lang="en-US" altLang="zh-CN" sz="1000">
                    <a:latin typeface="Arial Light" charset="0"/>
                    <a:ea typeface="Heiti SC Light" panose="02000000000000000000" charset="-122"/>
                    <a:cs typeface="Arial Light" charset="0"/>
                  </a:endParaRPr>
                </a:p>
              </p:txBody>
            </p:sp>
          </p:grpSp>
          <p:grpSp>
            <p:nvGrpSpPr>
              <p:cNvPr id="166" name="组合 165"/>
              <p:cNvGrpSpPr/>
              <p:nvPr/>
            </p:nvGrpSpPr>
            <p:grpSpPr>
              <a:xfrm>
                <a:off x="1800" y="7157"/>
                <a:ext cx="1833" cy="386"/>
                <a:chOff x="1800" y="5939"/>
                <a:chExt cx="1833" cy="386"/>
              </a:xfrm>
            </p:grpSpPr>
            <p:sp>
              <p:nvSpPr>
                <p:cNvPr id="167" name="矩形 166"/>
                <p:cNvSpPr/>
                <p:nvPr>
                  <p:custDataLst>
                    <p:tags r:id="rId47"/>
                  </p:custDataLst>
                </p:nvPr>
              </p:nvSpPr>
              <p:spPr>
                <a:xfrm>
                  <a:off x="1800" y="6000"/>
                  <a:ext cx="261" cy="26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8" name="文本框 167"/>
                <p:cNvSpPr txBox="1"/>
                <p:nvPr>
                  <p:custDataLst>
                    <p:tags r:id="rId48"/>
                  </p:custDataLst>
                </p:nvPr>
              </p:nvSpPr>
              <p:spPr>
                <a:xfrm>
                  <a:off x="2035" y="5939"/>
                  <a:ext cx="1598" cy="386"/>
                </a:xfrm>
                <a:prstGeom prst="rect">
                  <a:avLst/>
                </a:prstGeom>
                <a:noFill/>
              </p:spPr>
              <p:txBody>
                <a:bodyPr wrap="square" rtlCol="0">
                  <a:spAutoFit/>
                </a:bodyPr>
                <a:p>
                  <a:pPr indent="0" algn="l" eaLnBrk="1" latinLnBrk="0" hangingPunct="1"/>
                  <a:r>
                    <a:rPr lang="en-US" altLang="zh-CN" sz="1000">
                      <a:latin typeface="Arial Light" charset="0"/>
                      <a:ea typeface="Heiti SC Light" panose="02000000000000000000" charset="-122"/>
                      <a:cs typeface="Arial Light" charset="0"/>
                    </a:rPr>
                    <a:t>bare </a:t>
                  </a:r>
                  <a:r>
                    <a:rPr lang="en-US" altLang="zh-CN" sz="1000">
                      <a:latin typeface="Arial Light" charset="0"/>
                      <a:ea typeface="Heiti SC Light" panose="02000000000000000000" charset="-122"/>
                      <a:cs typeface="Arial Light" charset="0"/>
                    </a:rPr>
                    <a:t>land</a:t>
                  </a:r>
                  <a:endParaRPr lang="en-US" altLang="zh-CN" sz="1000">
                    <a:latin typeface="Arial Light" charset="0"/>
                    <a:ea typeface="Heiti SC Light" panose="02000000000000000000" charset="-122"/>
                    <a:cs typeface="Arial Light" charset="0"/>
                  </a:endParaRPr>
                </a:p>
              </p:txBody>
            </p:sp>
          </p:grpSp>
        </p:grpSp>
      </p:grpSp>
      <p:pic>
        <p:nvPicPr>
          <p:cNvPr id="3" name="图片 2"/>
          <p:cNvPicPr>
            <a:picLocks noChangeAspect="1"/>
          </p:cNvPicPr>
          <p:nvPr>
            <p:custDataLst>
              <p:tags r:id="rId49"/>
            </p:custDataLst>
          </p:nvPr>
        </p:nvPicPr>
        <p:blipFill>
          <a:blip r:embed="rId50"/>
          <a:srcRect t="20948" r="49501" b="53948"/>
          <a:stretch>
            <a:fillRect/>
          </a:stretch>
        </p:blipFill>
        <p:spPr>
          <a:xfrm>
            <a:off x="1691640" y="1773555"/>
            <a:ext cx="5758815" cy="1440180"/>
          </a:xfrm>
          <a:prstGeom prst="rect">
            <a:avLst/>
          </a:prstGeom>
        </p:spPr>
      </p:pic>
      <p:pic>
        <p:nvPicPr>
          <p:cNvPr id="4" name="图片 3"/>
          <p:cNvPicPr>
            <a:picLocks noChangeAspect="1"/>
          </p:cNvPicPr>
          <p:nvPr>
            <p:custDataLst>
              <p:tags r:id="rId51"/>
            </p:custDataLst>
          </p:nvPr>
        </p:nvPicPr>
        <p:blipFill>
          <a:blip r:embed="rId50"/>
          <a:srcRect l="50474" t="22099" b="53616"/>
          <a:stretch>
            <a:fillRect/>
          </a:stretch>
        </p:blipFill>
        <p:spPr>
          <a:xfrm>
            <a:off x="1904365" y="3639185"/>
            <a:ext cx="5647690" cy="1393190"/>
          </a:xfrm>
          <a:prstGeom prst="rect">
            <a:avLst/>
          </a:prstGeom>
        </p:spPr>
      </p:pic>
      <p:sp>
        <p:nvSpPr>
          <p:cNvPr id="5" name="文本框 4"/>
          <p:cNvSpPr txBox="1"/>
          <p:nvPr/>
        </p:nvSpPr>
        <p:spPr>
          <a:xfrm>
            <a:off x="2123440" y="3213100"/>
            <a:ext cx="990600" cy="354330"/>
          </a:xfrm>
          <a:prstGeom prst="rect">
            <a:avLst/>
          </a:prstGeom>
          <a:noFill/>
        </p:spPr>
        <p:txBody>
          <a:bodyPr wrap="square" rtlCol="0">
            <a:noAutofit/>
          </a:bodyPr>
          <a:p>
            <a:pPr algn="ctr"/>
            <a:r>
              <a:rPr lang="en-US" altLang="zh-CN"/>
              <a:t>(a)</a:t>
            </a:r>
            <a:endParaRPr lang="en-US" altLang="zh-CN"/>
          </a:p>
        </p:txBody>
      </p:sp>
      <p:sp>
        <p:nvSpPr>
          <p:cNvPr id="6" name="文本框 5"/>
          <p:cNvSpPr txBox="1"/>
          <p:nvPr>
            <p:custDataLst>
              <p:tags r:id="rId52"/>
            </p:custDataLst>
          </p:nvPr>
        </p:nvSpPr>
        <p:spPr>
          <a:xfrm>
            <a:off x="3402330" y="3213100"/>
            <a:ext cx="990600" cy="354330"/>
          </a:xfrm>
          <a:prstGeom prst="rect">
            <a:avLst/>
          </a:prstGeom>
          <a:noFill/>
        </p:spPr>
        <p:txBody>
          <a:bodyPr wrap="square" rtlCol="0">
            <a:noAutofit/>
          </a:bodyPr>
          <a:p>
            <a:pPr algn="ctr"/>
            <a:r>
              <a:rPr lang="en-US" altLang="zh-CN"/>
              <a:t>(b)</a:t>
            </a:r>
            <a:endParaRPr lang="en-US" altLang="zh-CN"/>
          </a:p>
        </p:txBody>
      </p:sp>
      <p:sp>
        <p:nvSpPr>
          <p:cNvPr id="7" name="文本框 6"/>
          <p:cNvSpPr txBox="1"/>
          <p:nvPr>
            <p:custDataLst>
              <p:tags r:id="rId53"/>
            </p:custDataLst>
          </p:nvPr>
        </p:nvSpPr>
        <p:spPr>
          <a:xfrm>
            <a:off x="4860290" y="3213735"/>
            <a:ext cx="990600" cy="354330"/>
          </a:xfrm>
          <a:prstGeom prst="rect">
            <a:avLst/>
          </a:prstGeom>
          <a:noFill/>
        </p:spPr>
        <p:txBody>
          <a:bodyPr wrap="square" rtlCol="0">
            <a:noAutofit/>
          </a:bodyPr>
          <a:p>
            <a:pPr algn="ctr"/>
            <a:r>
              <a:rPr lang="en-US" altLang="zh-CN"/>
              <a:t>(c)</a:t>
            </a:r>
            <a:endParaRPr lang="en-US" altLang="zh-CN"/>
          </a:p>
        </p:txBody>
      </p:sp>
      <p:sp>
        <p:nvSpPr>
          <p:cNvPr id="8" name="文本框 7"/>
          <p:cNvSpPr txBox="1"/>
          <p:nvPr>
            <p:custDataLst>
              <p:tags r:id="rId54"/>
            </p:custDataLst>
          </p:nvPr>
        </p:nvSpPr>
        <p:spPr>
          <a:xfrm>
            <a:off x="6263005" y="3213100"/>
            <a:ext cx="990600" cy="354330"/>
          </a:xfrm>
          <a:prstGeom prst="rect">
            <a:avLst/>
          </a:prstGeom>
          <a:noFill/>
        </p:spPr>
        <p:txBody>
          <a:bodyPr wrap="square" rtlCol="0">
            <a:noAutofit/>
          </a:bodyPr>
          <a:p>
            <a:pPr algn="ctr"/>
            <a:r>
              <a:rPr lang="en-US" altLang="zh-CN"/>
              <a:t>(d)</a:t>
            </a:r>
            <a:endParaRPr lang="en-US" altLang="zh-CN"/>
          </a:p>
        </p:txBody>
      </p:sp>
      <p:sp>
        <p:nvSpPr>
          <p:cNvPr id="9" name="文本框 8"/>
          <p:cNvSpPr txBox="1"/>
          <p:nvPr>
            <p:custDataLst>
              <p:tags r:id="rId55"/>
            </p:custDataLst>
          </p:nvPr>
        </p:nvSpPr>
        <p:spPr>
          <a:xfrm>
            <a:off x="1889760" y="4869180"/>
            <a:ext cx="990600" cy="354330"/>
          </a:xfrm>
          <a:prstGeom prst="rect">
            <a:avLst/>
          </a:prstGeom>
          <a:noFill/>
        </p:spPr>
        <p:txBody>
          <a:bodyPr wrap="square" rtlCol="0">
            <a:noAutofit/>
          </a:bodyPr>
          <a:p>
            <a:pPr algn="ctr"/>
            <a:r>
              <a:rPr lang="en-US" altLang="zh-CN"/>
              <a:t>(e)</a:t>
            </a:r>
            <a:endParaRPr lang="en-US" altLang="zh-CN"/>
          </a:p>
        </p:txBody>
      </p:sp>
      <p:sp>
        <p:nvSpPr>
          <p:cNvPr id="12" name="文本框 11"/>
          <p:cNvSpPr txBox="1"/>
          <p:nvPr>
            <p:custDataLst>
              <p:tags r:id="rId56"/>
            </p:custDataLst>
          </p:nvPr>
        </p:nvSpPr>
        <p:spPr>
          <a:xfrm>
            <a:off x="3491865" y="4941570"/>
            <a:ext cx="990600" cy="354330"/>
          </a:xfrm>
          <a:prstGeom prst="rect">
            <a:avLst/>
          </a:prstGeom>
          <a:noFill/>
        </p:spPr>
        <p:txBody>
          <a:bodyPr wrap="square" rtlCol="0">
            <a:noAutofit/>
          </a:bodyPr>
          <a:p>
            <a:pPr algn="ctr"/>
            <a:r>
              <a:rPr lang="en-US" altLang="zh-CN"/>
              <a:t>(f)</a:t>
            </a:r>
            <a:endParaRPr lang="en-US" altLang="zh-CN"/>
          </a:p>
        </p:txBody>
      </p:sp>
      <p:sp>
        <p:nvSpPr>
          <p:cNvPr id="13" name="文本框 12"/>
          <p:cNvSpPr txBox="1"/>
          <p:nvPr>
            <p:custDataLst>
              <p:tags r:id="rId57"/>
            </p:custDataLst>
          </p:nvPr>
        </p:nvSpPr>
        <p:spPr>
          <a:xfrm>
            <a:off x="4764405" y="4941570"/>
            <a:ext cx="990600" cy="354330"/>
          </a:xfrm>
          <a:prstGeom prst="rect">
            <a:avLst/>
          </a:prstGeom>
          <a:noFill/>
        </p:spPr>
        <p:txBody>
          <a:bodyPr wrap="square" rtlCol="0">
            <a:noAutofit/>
          </a:bodyPr>
          <a:p>
            <a:pPr algn="ctr"/>
            <a:r>
              <a:rPr lang="en-US" altLang="zh-CN"/>
              <a:t>(g)</a:t>
            </a:r>
            <a:endParaRPr lang="en-US" altLang="zh-CN"/>
          </a:p>
        </p:txBody>
      </p:sp>
      <p:sp>
        <p:nvSpPr>
          <p:cNvPr id="14" name="文本框 13"/>
          <p:cNvSpPr txBox="1"/>
          <p:nvPr>
            <p:custDataLst>
              <p:tags r:id="rId58"/>
            </p:custDataLst>
          </p:nvPr>
        </p:nvSpPr>
        <p:spPr>
          <a:xfrm>
            <a:off x="6138545" y="4941570"/>
            <a:ext cx="990600" cy="354330"/>
          </a:xfrm>
          <a:prstGeom prst="rect">
            <a:avLst/>
          </a:prstGeom>
          <a:noFill/>
        </p:spPr>
        <p:txBody>
          <a:bodyPr wrap="square" rtlCol="0">
            <a:noAutofit/>
          </a:bodyPr>
          <a:p>
            <a:pPr algn="ctr"/>
            <a:r>
              <a:rPr lang="en-US" altLang="zh-CN"/>
              <a:t>(h)</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539552" y="122653"/>
            <a:ext cx="8064500" cy="633412"/>
          </a:xfrm>
        </p:spPr>
        <p:txBody>
          <a:bodyPr/>
          <a:lstStyle/>
          <a:p>
            <a:pPr eaLnBrk="1" hangingPunct="1"/>
            <a:r>
              <a:rPr lang="zh-CN" altLang="en-US" dirty="0"/>
              <a:t>检索情况</a:t>
            </a:r>
            <a:endParaRPr lang="zh-CN" altLang="en-US" dirty="0"/>
          </a:p>
        </p:txBody>
      </p:sp>
      <p:graphicFrame>
        <p:nvGraphicFramePr>
          <p:cNvPr id="187464" name="Group 72"/>
          <p:cNvGraphicFramePr>
            <a:graphicFrameLocks noGrp="1"/>
          </p:cNvGraphicFramePr>
          <p:nvPr>
            <p:ph sz="half" idx="2"/>
          </p:nvPr>
        </p:nvGraphicFramePr>
        <p:xfrm>
          <a:off x="622300" y="1124744"/>
          <a:ext cx="8054156" cy="4592538"/>
        </p:xfrm>
        <a:graphic>
          <a:graphicData uri="http://schemas.openxmlformats.org/drawingml/2006/table">
            <a:tbl>
              <a:tblPr/>
              <a:tblGrid>
                <a:gridCol w="575295"/>
                <a:gridCol w="1368152"/>
                <a:gridCol w="4958581"/>
                <a:gridCol w="1152128"/>
              </a:tblGrid>
              <a:tr h="322416">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国家</a:t>
                      </a:r>
                      <a:r>
                        <a:rPr kumimoji="0" lang="en-US" altLang="zh-CN"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地区</a:t>
                      </a:r>
                      <a:endParaRPr kumimoji="0" lang="zh-CN" altLang="en-US"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检索网站</a:t>
                      </a:r>
                      <a:endParaRPr kumimoji="0" lang="zh-CN" altLang="en-US"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检索公式</a:t>
                      </a:r>
                      <a:endParaRPr kumimoji="0" lang="zh-CN" altLang="en-US"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关键词及组合方式</a:t>
                      </a:r>
                      <a:r>
                        <a:rPr kumimoji="0" lang="en-US" altLang="zh-CN"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en-US" altLang="zh-CN"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文献数量</a:t>
                      </a:r>
                      <a:endParaRPr kumimoji="0" lang="zh-CN" altLang="en-US" sz="11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1107602">
                <a:tc rowSpan="4">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kumimoji="0" lang="en-US" altLang="zh-CN" sz="1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US/EP/CN</a:t>
                      </a:r>
                      <a:endParaRPr kumimoji="0" lang="en-US" altLang="zh-CN" sz="1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endParaRPr kumimoji="0" lang="en-US" altLang="zh-CN" sz="1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L="79200" marR="79200" marT="39595" marB="395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pss-system.cponline.cnipa.gov.cn/conventionalSearch</a:t>
                      </a: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595" marB="395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Tx/>
                        <a:buSzTx/>
                        <a:buFont typeface="Wingdings" panose="05000000000000000000" pitchFamily="2" charset="2"/>
                        <a:buNone/>
                        <a:defRPr/>
                      </a:pPr>
                      <a:r>
                        <a:rPr sz="1000" b="0" i="0" kern="1200" dirty="0">
                          <a:solidFill>
                            <a:srgbClr val="333333"/>
                          </a:solidFill>
                          <a:effectLst/>
                          <a:latin typeface="微软雅黑" panose="020B0503020204020204" pitchFamily="34" charset="-122"/>
                          <a:ea typeface="微软雅黑" panose="020B0503020204020204" pitchFamily="34" charset="-122"/>
                          <a:cs typeface="+mn-cs"/>
                        </a:rPr>
                        <a:t>语义分割 OR 联邦学习 OR "Semantic segmentation" OR "Federated Learning"</a:t>
                      </a:r>
                      <a:endParaRPr sz="1000" b="0" i="0" kern="1200" dirty="0">
                        <a:solidFill>
                          <a:srgbClr val="333333"/>
                        </a:solidFill>
                        <a:effectLst/>
                        <a:latin typeface="微软雅黑" panose="020B0503020204020204" pitchFamily="34" charset="-122"/>
                        <a:ea typeface="微软雅黑" panose="020B0503020204020204" pitchFamily="34" charset="-122"/>
                        <a:cs typeface="+mn-cs"/>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19665</a:t>
                      </a: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2798">
                <a:tc vMerge="1">
                  <a:tcPr/>
                </a:tc>
                <a:tc vMerge="1">
                  <a:tcPr/>
                </a:tc>
                <a:tc>
                  <a:txBody>
                    <a:bodyPr/>
                    <a:lstStyle/>
                    <a:p>
                      <a:pPr marL="0" marR="0" lvl="0" indent="0" algn="ctr" defTabSz="914400" rtl="0" eaLnBrk="1" fontAlgn="base" latinLnBrk="0" hangingPunct="1">
                        <a:lnSpc>
                          <a:spcPct val="140000"/>
                        </a:lnSpc>
                        <a:spcBef>
                          <a:spcPct val="0"/>
                        </a:spcBef>
                        <a:spcAft>
                          <a:spcPct val="0"/>
                        </a:spcAft>
                        <a:buClrTx/>
                        <a:buSzTx/>
                        <a:buFont typeface="Wingdings" panose="05000000000000000000" pitchFamily="2" charset="2"/>
                        <a:buNone/>
                        <a:defRPr/>
                      </a:pPr>
                      <a:r>
                        <a:rPr sz="1000" b="0" i="0" kern="1200" dirty="0">
                          <a:solidFill>
                            <a:srgbClr val="333333"/>
                          </a:solidFill>
                          <a:effectLst/>
                          <a:latin typeface="微软雅黑" panose="020B0503020204020204" pitchFamily="34" charset="-122"/>
                          <a:ea typeface="微软雅黑" panose="020B0503020204020204" pitchFamily="34" charset="-122"/>
                          <a:cs typeface="+mn-cs"/>
                        </a:rPr>
                        <a:t>遥感影像语义分割 OR 联邦学习 OR "Remote Sensing Images Semantic segmentation" OR "Federated Learning"</a:t>
                      </a:r>
                      <a:endParaRPr sz="1000" b="0" i="0" kern="1200" dirty="0">
                        <a:solidFill>
                          <a:srgbClr val="333333"/>
                        </a:solidFill>
                        <a:effectLst/>
                        <a:latin typeface="微软雅黑" panose="020B0503020204020204" pitchFamily="34" charset="-122"/>
                        <a:ea typeface="微软雅黑" panose="020B0503020204020204" pitchFamily="34" charset="-122"/>
                        <a:cs typeface="+mn-cs"/>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Tx/>
                        <a:buSzTx/>
                        <a:buFont typeface="Wingdings" panose="05000000000000000000" pitchFamily="2" charset="2"/>
                        <a:buNone/>
                        <a:defRPr/>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6507</a:t>
                      </a: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04794">
                <a:tc vMerge="1">
                  <a:tcPr/>
                </a:tc>
                <a:tc vMerge="1">
                  <a:tcPr/>
                </a:tc>
                <a:tc>
                  <a:txBody>
                    <a:bodyPr/>
                    <a:lstStyle/>
                    <a:p>
                      <a:pPr marL="0" marR="0" lvl="0" indent="0" algn="ctr" defTabSz="914400" rtl="0" eaLnBrk="1" fontAlgn="base" latinLnBrk="0" hangingPunct="1">
                        <a:lnSpc>
                          <a:spcPct val="140000"/>
                        </a:lnSpc>
                        <a:spcBef>
                          <a:spcPct val="0"/>
                        </a:spcBef>
                        <a:spcAft>
                          <a:spcPct val="0"/>
                        </a:spcAft>
                        <a:buClrTx/>
                        <a:buSzTx/>
                        <a:buFont typeface="Wingdings" panose="05000000000000000000" pitchFamily="2" charset="2"/>
                        <a:buNone/>
                        <a:defRPr/>
                      </a:pPr>
                      <a:r>
                        <a:rPr sz="1000" b="0" i="0" kern="1200" dirty="0">
                          <a:solidFill>
                            <a:srgbClr val="333333"/>
                          </a:solidFill>
                          <a:effectLst/>
                          <a:latin typeface="微软雅黑" panose="020B0503020204020204" pitchFamily="34" charset="-122"/>
                          <a:ea typeface="微软雅黑" panose="020B0503020204020204" pitchFamily="34" charset="-122"/>
                          <a:cs typeface="+mn-cs"/>
                        </a:rPr>
                        <a:t>顾及地学异质性遥感影像语义分割 OR 联邦学习 OR "Geological Heterogeneity-AwareRemote Sensing Images Semantic segmentation" OR "Federated Learning" </a:t>
                      </a:r>
                      <a:endParaRPr sz="1000" b="0" i="0" kern="1200" dirty="0">
                        <a:solidFill>
                          <a:srgbClr val="333333"/>
                        </a:solidFill>
                        <a:effectLst/>
                        <a:latin typeface="微软雅黑" panose="020B0503020204020204" pitchFamily="34" charset="-122"/>
                        <a:ea typeface="微软雅黑" panose="020B0503020204020204" pitchFamily="34" charset="-122"/>
                        <a:cs typeface="+mn-cs"/>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Tx/>
                        <a:buSzTx/>
                        <a:buFont typeface="Wingdings" panose="05000000000000000000" pitchFamily="2" charset="2"/>
                        <a:buNone/>
                        <a:defRPr/>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6004</a:t>
                      </a: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7146">
                <a:tc vMerge="1">
                  <a:tcPr/>
                </a:tc>
                <a:tc vMerge="1">
                  <a:tcPr/>
                </a:tc>
                <a:tc>
                  <a:txBody>
                    <a:bodyPr/>
                    <a:lstStyle/>
                    <a:p>
                      <a:pPr marL="0" marR="0" lvl="0" indent="0" algn="ctr" defTabSz="914400" rtl="0" eaLnBrk="1" fontAlgn="base" latinLnBrk="0" hangingPunct="1">
                        <a:lnSpc>
                          <a:spcPct val="140000"/>
                        </a:lnSpc>
                        <a:spcBef>
                          <a:spcPct val="0"/>
                        </a:spcBef>
                        <a:spcAft>
                          <a:spcPct val="0"/>
                        </a:spcAft>
                        <a:buClrTx/>
                        <a:buSzTx/>
                        <a:buFont typeface="Wingdings" panose="05000000000000000000" pitchFamily="2" charset="2"/>
                        <a:buNone/>
                        <a:defRPr/>
                      </a:pPr>
                      <a:r>
                        <a:rPr sz="1000" b="0" i="0" kern="1200" dirty="0">
                          <a:solidFill>
                            <a:srgbClr val="333333"/>
                          </a:solidFill>
                          <a:effectLst/>
                          <a:latin typeface="微软雅黑" panose="020B0503020204020204" pitchFamily="34" charset="-122"/>
                          <a:ea typeface="微软雅黑" panose="020B0503020204020204" pitchFamily="34" charset="-122"/>
                          <a:cs typeface="+mn-cs"/>
                        </a:rPr>
                        <a:t>顾及地学异质性遥感影像语义分割 OR 遥感影像联邦学习 OR "Geological Heterogeneity-AwareRemote Sensing Images Semantic segmentation" OR "Federated Learning for Remote Sensing"</a:t>
                      </a:r>
                      <a:endParaRPr sz="1000" b="0" i="0" kern="1200" dirty="0">
                        <a:solidFill>
                          <a:srgbClr val="333333"/>
                        </a:solidFill>
                        <a:effectLst/>
                        <a:latin typeface="微软雅黑" panose="020B0503020204020204" pitchFamily="34" charset="-122"/>
                        <a:ea typeface="微软雅黑" panose="020B0503020204020204" pitchFamily="34" charset="-122"/>
                        <a:cs typeface="+mn-cs"/>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Tx/>
                        <a:buSzTx/>
                        <a:buFont typeface="Wingdings" panose="05000000000000000000" pitchFamily="2" charset="2"/>
                        <a:buNone/>
                        <a:defRPr/>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595" marB="395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矩形 2"/>
          <p:cNvSpPr/>
          <p:nvPr/>
        </p:nvSpPr>
        <p:spPr>
          <a:xfrm>
            <a:off x="539552" y="692696"/>
            <a:ext cx="2749471" cy="400110"/>
          </a:xfrm>
          <a:prstGeom prst="rect">
            <a:avLst/>
          </a:prstGeom>
        </p:spPr>
        <p:txBody>
          <a:bodyPr wrap="none">
            <a:spAutoFit/>
          </a:bodyPr>
          <a:lstStyle/>
          <a:p>
            <a:r>
              <a:rPr lang="zh-CN" altLang="en-US" dirty="0"/>
              <a:t>检索日期：</a:t>
            </a:r>
            <a:r>
              <a:rPr lang="en-US" altLang="zh-CN" dirty="0"/>
              <a:t>2023.01.05</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23850" y="188640"/>
            <a:ext cx="8702228" cy="633412"/>
          </a:xfrm>
        </p:spPr>
        <p:txBody>
          <a:bodyPr/>
          <a:lstStyle/>
          <a:p>
            <a:r>
              <a:rPr lang="zh-CN" altLang="en-US" dirty="0"/>
              <a:t>文献分析</a:t>
            </a:r>
            <a:r>
              <a:rPr lang="en-US" altLang="zh-CN" sz="2000" dirty="0"/>
              <a:t>(Multi-scale context extractor network for water-body extraction from high-resolution optical remotely sensed images)</a:t>
            </a:r>
            <a:endParaRPr lang="zh-CN" altLang="en-US" sz="2000" dirty="0"/>
          </a:p>
        </p:txBody>
      </p:sp>
      <p:graphicFrame>
        <p:nvGraphicFramePr>
          <p:cNvPr id="190514" name="Group 50"/>
          <p:cNvGraphicFramePr>
            <a:graphicFrameLocks noGrp="1"/>
          </p:cNvGraphicFramePr>
          <p:nvPr>
            <p:ph sz="half" idx="2"/>
          </p:nvPr>
        </p:nvGraphicFramePr>
        <p:xfrm>
          <a:off x="323850" y="981075"/>
          <a:ext cx="8352606" cy="4896197"/>
        </p:xfrm>
        <a:graphic>
          <a:graphicData uri="http://schemas.openxmlformats.org/drawingml/2006/table">
            <a:tbl>
              <a:tblPr/>
              <a:tblGrid>
                <a:gridCol w="896734"/>
                <a:gridCol w="1335192"/>
                <a:gridCol w="2664296"/>
                <a:gridCol w="3456384"/>
              </a:tblGrid>
              <a:tr h="712788">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文献编号</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机构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现有文献方案</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与本发明的不同之处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183409">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lang="en-GB" altLang="zh-CN" sz="1600" dirty="0">
                          <a:latin typeface="Times New Roman" panose="02020603050405020304" pitchFamily="18" charset="0"/>
                          <a:ea typeface="宋体" panose="02010600030101010101" pitchFamily="2" charset="-122"/>
                          <a:cs typeface="Times New Roman" panose="02020603050405020304" pitchFamily="18" charset="0"/>
                        </a:rPr>
                        <a:t>DOI</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GB" altLang="zh-CN" sz="1600" dirty="0">
                          <a:latin typeface="Times New Roman" panose="02020603050405020304" pitchFamily="18" charset="0"/>
                          <a:ea typeface="宋体" panose="02010600030101010101" pitchFamily="2" charset="-122"/>
                          <a:cs typeface="Times New Roman" panose="02020603050405020304" pitchFamily="18" charset="0"/>
                        </a:rPr>
                        <a:t>10.1016/j.jag.2021.102499</a:t>
                      </a:r>
                      <a:endParaRPr lang="en-GB"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endParaRPr kumimoji="0" lang="zh-CN" altLang="zh-CN" sz="1600" b="0" i="0" u="none" strike="noStrike" kern="1200" cap="none" normalizeH="0" baseline="0" dirty="0">
                        <a:ln>
                          <a:noFill/>
                        </a:ln>
                        <a:solidFill>
                          <a:srgbClr val="3333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lang="en-GB"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School of Remote Sensing and Geomatics Engineering, Nanjing University of Information Science and Technology</a:t>
                      </a:r>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pPr>
                      <a:r>
                        <a:rPr lang="zh-CN" altLang="en-US"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提出</a:t>
                      </a:r>
                      <a:r>
                        <a:rPr lang="zh-CN" altLang="zh-CN"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联合高层次（</a:t>
                      </a:r>
                      <a:r>
                        <a:rPr lang="en-US" altLang="zh-CN"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high-level</a:t>
                      </a:r>
                      <a:r>
                        <a:rPr lang="zh-CN" altLang="zh-CN"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）和低层次（</a:t>
                      </a:r>
                      <a:r>
                        <a:rPr lang="en-US" altLang="zh-CN"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low-level</a:t>
                      </a:r>
                      <a:r>
                        <a:rPr lang="zh-CN" altLang="zh-CN"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）的特征图去获取尺度不变特征并融合多尺度特征去提升水体</a:t>
                      </a:r>
                      <a:r>
                        <a:rPr lang="zh-CN" altLang="en-US"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要素提取</a:t>
                      </a:r>
                      <a:r>
                        <a:rPr lang="zh-CN" altLang="zh-CN"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的表现</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671830" rtl="0" eaLnBrk="0" fontAlgn="base" latinLnBrk="0" hangingPunct="0">
                        <a:lnSpc>
                          <a:spcPct val="140000"/>
                        </a:lnSpc>
                        <a:spcBef>
                          <a:spcPct val="0"/>
                        </a:spcBef>
                        <a:spcAft>
                          <a:spcPct val="0"/>
                        </a:spcAft>
                        <a:buClrTx/>
                        <a:buSzTx/>
                        <a:buFontTx/>
                        <a:buNone/>
                        <a:defRPr/>
                      </a:pP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该方法只考虑面向小尺寸的卫星影像瓦片进行水体要素提取；本专利方法则重点考虑如何针对大幅面卫星影像中水体要素的拓扑连续性对水体要素提取算法进行优化，从而提升面向大幅面卫星影像的水体要素提取效果。</a:t>
                      </a:r>
                      <a:endPar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5929313" y="6400801"/>
            <a:ext cx="1057275" cy="329652"/>
          </a:xfrm>
        </p:spPr>
        <p:txBody>
          <a:bodyPr/>
          <a:lstStyle/>
          <a:p>
            <a:pPr>
              <a:defRPr/>
            </a:pPr>
            <a:fld id="{E7351DC2-5EC6-447C-A0AE-BE54699DDD07}" type="datetime1">
              <a:rPr lang="zh-CN" altLang="en-US" smtClean="0"/>
            </a:fld>
            <a:endParaRPr lang="en-GB" altLang="zh-CN" dirty="0"/>
          </a:p>
        </p:txBody>
      </p:sp>
      <p:sp>
        <p:nvSpPr>
          <p:cNvPr id="5" name="标题 1"/>
          <p:cNvSpPr>
            <a:spLocks noGrp="1"/>
          </p:cNvSpPr>
          <p:nvPr>
            <p:ph type="title"/>
          </p:nvPr>
        </p:nvSpPr>
        <p:spPr>
          <a:xfrm>
            <a:off x="215900" y="-171450"/>
            <a:ext cx="9469438" cy="1296988"/>
          </a:xfrm>
        </p:spPr>
        <p:txBody>
          <a:bodyPr/>
          <a:lstStyle/>
          <a:p>
            <a:r>
              <a:rPr lang="zh-CN" altLang="en-US" dirty="0"/>
              <a:t>定位专利布局及计划</a:t>
            </a:r>
            <a:endParaRPr lang="zh-CN" altLang="en-US" dirty="0"/>
          </a:p>
        </p:txBody>
      </p:sp>
      <p:sp>
        <p:nvSpPr>
          <p:cNvPr id="6" name="文本框 5"/>
          <p:cNvSpPr txBox="1"/>
          <p:nvPr/>
        </p:nvSpPr>
        <p:spPr>
          <a:xfrm>
            <a:off x="-327590" y="770953"/>
            <a:ext cx="98183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以产品特性交付为牵引，按版本逐步落地核心专利，保护我司</a:t>
            </a:r>
            <a:r>
              <a:rPr lang="en-US" altLang="zh-CN" sz="1600" b="1">
                <a:latin typeface="微软雅黑" panose="020B0503020204020204" pitchFamily="34" charset="-122"/>
                <a:ea typeface="微软雅黑" panose="020B0503020204020204" pitchFamily="34" charset="-122"/>
              </a:rPr>
              <a:t>XXXX</a:t>
            </a:r>
            <a:r>
              <a:rPr lang="zh-CN" altLang="en-US" sz="1600" b="1">
                <a:latin typeface="微软雅黑" panose="020B0503020204020204" pitchFamily="34" charset="-122"/>
                <a:ea typeface="微软雅黑" panose="020B0503020204020204" pitchFamily="34" charset="-122"/>
              </a:rPr>
              <a:t>领域</a:t>
            </a:r>
            <a:r>
              <a:rPr lang="zh-CN" altLang="en-US" sz="1600" b="1" dirty="0">
                <a:latin typeface="微软雅黑" panose="020B0503020204020204" pitchFamily="34" charset="-122"/>
                <a:ea typeface="微软雅黑" panose="020B0503020204020204" pitchFamily="34" charset="-122"/>
              </a:rPr>
              <a:t>的核心竞争力</a:t>
            </a:r>
            <a:endParaRPr lang="zh-CN" altLang="en-US" sz="1600" b="1"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bwMode="auto">
          <a:xfrm>
            <a:off x="72231" y="1999057"/>
            <a:ext cx="8891587" cy="0"/>
          </a:xfrm>
          <a:prstGeom prst="straightConnector1">
            <a:avLst/>
          </a:prstGeom>
          <a:ln w="22225" cap="flat" cmpd="sng" algn="ctr">
            <a:solidFill>
              <a:srgbClr val="00B050"/>
            </a:solidFill>
            <a:prstDash val="solid"/>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bwMode="auto">
          <a:xfrm>
            <a:off x="1207293" y="1891107"/>
            <a:ext cx="0" cy="215900"/>
          </a:xfrm>
          <a:prstGeom prst="line">
            <a:avLst/>
          </a:prstGeom>
          <a:ln w="2540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bwMode="auto">
          <a:xfrm>
            <a:off x="3271822" y="1883792"/>
            <a:ext cx="0" cy="215900"/>
          </a:xfrm>
          <a:prstGeom prst="line">
            <a:avLst/>
          </a:prstGeom>
          <a:ln w="2540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bwMode="auto">
          <a:xfrm>
            <a:off x="5619840" y="1899935"/>
            <a:ext cx="0" cy="215900"/>
          </a:xfrm>
          <a:prstGeom prst="line">
            <a:avLst/>
          </a:prstGeom>
          <a:ln w="2540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 name="圆角矩形 11"/>
          <p:cNvSpPr/>
          <p:nvPr/>
        </p:nvSpPr>
        <p:spPr bwMode="auto">
          <a:xfrm>
            <a:off x="781843" y="2160982"/>
            <a:ext cx="852488" cy="269875"/>
          </a:xfrm>
          <a:prstGeom prst="roundRect">
            <a:avLst/>
          </a:prstGeom>
          <a:solidFill>
            <a:schemeClr val="bg1">
              <a:lumMod val="85000"/>
            </a:schemeClr>
          </a:solidFill>
          <a:ln>
            <a:noFill/>
          </a:ln>
          <a:effectLst/>
        </p:spPr>
        <p:txBody>
          <a:bodyPr lIns="68600" tIns="34300" rIns="68600" bIns="34300" anchor="ctr"/>
          <a:lstStyle/>
          <a:p>
            <a:pPr algn="ctr" defTabSz="685800" eaLnBrk="1" hangingPunct="1">
              <a:buClr>
                <a:srgbClr val="CC9900"/>
              </a:buClr>
              <a:defRPr/>
            </a:pPr>
            <a:r>
              <a:rPr lang="en-US" altLang="zh-CN" sz="900" dirty="0">
                <a:solidFill>
                  <a:srgbClr val="000000"/>
                </a:solidFill>
                <a:latin typeface="微软雅黑" panose="020B0503020204020204" pitchFamily="34" charset="-122"/>
                <a:ea typeface="微软雅黑" panose="020B0503020204020204" pitchFamily="34" charset="-122"/>
              </a:rPr>
              <a:t>iPos 1.0</a:t>
            </a:r>
            <a:endParaRPr lang="zh-CN" altLang="en-US" sz="900" dirty="0">
              <a:solidFill>
                <a:srgbClr val="000000"/>
              </a:solidFill>
              <a:latin typeface="微软雅黑" panose="020B0503020204020204" pitchFamily="34" charset="-122"/>
              <a:ea typeface="微软雅黑" panose="020B0503020204020204" pitchFamily="34" charset="-122"/>
            </a:endParaRPr>
          </a:p>
        </p:txBody>
      </p:sp>
      <p:sp>
        <p:nvSpPr>
          <p:cNvPr id="13" name="圆角矩形 12"/>
          <p:cNvSpPr/>
          <p:nvPr/>
        </p:nvSpPr>
        <p:spPr bwMode="auto">
          <a:xfrm>
            <a:off x="2844784" y="2153667"/>
            <a:ext cx="852488" cy="269875"/>
          </a:xfrm>
          <a:prstGeom prst="roundRect">
            <a:avLst/>
          </a:prstGeom>
          <a:solidFill>
            <a:schemeClr val="bg1">
              <a:lumMod val="85000"/>
            </a:schemeClr>
          </a:solidFill>
          <a:ln>
            <a:noFill/>
          </a:ln>
          <a:effectLst/>
        </p:spPr>
        <p:txBody>
          <a:bodyPr lIns="68600" tIns="34300" rIns="68600" bIns="34300" anchor="ctr"/>
          <a:lstStyle/>
          <a:p>
            <a:pPr algn="ctr" defTabSz="685800" eaLnBrk="1" hangingPunct="1">
              <a:buClr>
                <a:srgbClr val="CC9900"/>
              </a:buClr>
              <a:defRPr/>
            </a:pPr>
            <a:r>
              <a:rPr lang="en-US" altLang="zh-CN" sz="900" dirty="0">
                <a:solidFill>
                  <a:srgbClr val="000000"/>
                </a:solidFill>
                <a:latin typeface="微软雅黑" panose="020B0503020204020204" pitchFamily="34" charset="-122"/>
                <a:ea typeface="微软雅黑" panose="020B0503020204020204" pitchFamily="34" charset="-122"/>
              </a:rPr>
              <a:t>iPos 2.0</a:t>
            </a:r>
            <a:endParaRPr lang="zh-CN" altLang="en-US" sz="900" dirty="0">
              <a:solidFill>
                <a:srgbClr val="000000"/>
              </a:solidFill>
              <a:latin typeface="微软雅黑" panose="020B0503020204020204" pitchFamily="34" charset="-122"/>
              <a:ea typeface="微软雅黑" panose="020B0503020204020204" pitchFamily="34" charset="-122"/>
            </a:endParaRPr>
          </a:p>
        </p:txBody>
      </p:sp>
      <p:sp>
        <p:nvSpPr>
          <p:cNvPr id="14" name="圆角矩形 13"/>
          <p:cNvSpPr/>
          <p:nvPr/>
        </p:nvSpPr>
        <p:spPr bwMode="auto">
          <a:xfrm>
            <a:off x="5192803" y="2169810"/>
            <a:ext cx="852487" cy="269875"/>
          </a:xfrm>
          <a:prstGeom prst="roundRect">
            <a:avLst/>
          </a:prstGeom>
          <a:solidFill>
            <a:schemeClr val="bg1">
              <a:lumMod val="85000"/>
            </a:schemeClr>
          </a:solidFill>
          <a:ln>
            <a:noFill/>
          </a:ln>
          <a:effectLst/>
        </p:spPr>
        <p:txBody>
          <a:bodyPr lIns="68600" tIns="34300" rIns="68600" bIns="34300" anchor="ctr"/>
          <a:lstStyle/>
          <a:p>
            <a:pPr algn="ctr" defTabSz="685800" eaLnBrk="1" hangingPunct="1">
              <a:buClr>
                <a:srgbClr val="CC9900"/>
              </a:buClr>
              <a:defRPr/>
            </a:pPr>
            <a:r>
              <a:rPr lang="en-US" altLang="zh-CN" sz="900" dirty="0">
                <a:solidFill>
                  <a:srgbClr val="000000"/>
                </a:solidFill>
                <a:latin typeface="微软雅黑" panose="020B0503020204020204" pitchFamily="34" charset="-122"/>
                <a:ea typeface="微软雅黑" panose="020B0503020204020204" pitchFamily="34" charset="-122"/>
              </a:rPr>
              <a:t>iPos 3.0</a:t>
            </a:r>
            <a:endParaRPr lang="zh-CN" altLang="en-US" sz="900" dirty="0">
              <a:solidFill>
                <a:srgbClr val="00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16768" y="1659332"/>
            <a:ext cx="781050" cy="254000"/>
          </a:xfrm>
          <a:prstGeom prst="rect">
            <a:avLst/>
          </a:prstGeom>
          <a:noFill/>
        </p:spPr>
        <p:txBody>
          <a:bodyPr>
            <a:spAutoFit/>
          </a:bodyPr>
          <a:lstStyle/>
          <a:p>
            <a:pPr algn="ctr">
              <a:defRPr/>
            </a:pPr>
            <a:r>
              <a:rPr lang="en-US" altLang="zh-CN" sz="1050" b="1" dirty="0">
                <a:solidFill>
                  <a:srgbClr val="000000"/>
                </a:solidFill>
                <a:latin typeface="微软雅黑" panose="020B0503020204020204" pitchFamily="34" charset="-122"/>
                <a:ea typeface="微软雅黑" panose="020B0503020204020204" pitchFamily="34" charset="-122"/>
              </a:rPr>
              <a:t>2018</a:t>
            </a:r>
            <a:endParaRPr lang="zh-CN" altLang="en-US" sz="1050" b="1" dirty="0">
              <a:solidFill>
                <a:srgbClr val="00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2879709" y="1652017"/>
            <a:ext cx="782638" cy="254000"/>
          </a:xfrm>
          <a:prstGeom prst="rect">
            <a:avLst/>
          </a:prstGeom>
          <a:noFill/>
        </p:spPr>
        <p:txBody>
          <a:bodyPr>
            <a:spAutoFit/>
          </a:bodyPr>
          <a:lstStyle/>
          <a:p>
            <a:pPr algn="ctr">
              <a:defRPr/>
            </a:pPr>
            <a:r>
              <a:rPr lang="en-US" altLang="zh-CN" sz="1050" b="1" dirty="0">
                <a:solidFill>
                  <a:srgbClr val="000000"/>
                </a:solidFill>
                <a:latin typeface="微软雅黑" panose="020B0503020204020204" pitchFamily="34" charset="-122"/>
                <a:ea typeface="微软雅黑" panose="020B0503020204020204" pitchFamily="34" charset="-122"/>
              </a:rPr>
              <a:t>2019</a:t>
            </a:r>
            <a:endParaRPr lang="zh-CN" altLang="en-US" sz="1050" b="1" dirty="0">
              <a:solidFill>
                <a:srgbClr val="0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227728" y="1668160"/>
            <a:ext cx="782637" cy="254000"/>
          </a:xfrm>
          <a:prstGeom prst="rect">
            <a:avLst/>
          </a:prstGeom>
          <a:noFill/>
        </p:spPr>
        <p:txBody>
          <a:bodyPr>
            <a:spAutoFit/>
          </a:bodyPr>
          <a:lstStyle/>
          <a:p>
            <a:pPr algn="ctr">
              <a:defRPr/>
            </a:pPr>
            <a:r>
              <a:rPr lang="en-US" altLang="zh-CN" sz="1050" b="1" dirty="0">
                <a:solidFill>
                  <a:srgbClr val="000000"/>
                </a:solidFill>
                <a:latin typeface="微软雅黑" panose="020B0503020204020204" pitchFamily="34" charset="-122"/>
                <a:ea typeface="微软雅黑" panose="020B0503020204020204" pitchFamily="34" charset="-122"/>
              </a:rPr>
              <a:t>2020</a:t>
            </a:r>
            <a:endParaRPr lang="zh-CN" altLang="en-US" sz="1050" b="1" dirty="0">
              <a:solidFill>
                <a:srgbClr val="000000"/>
              </a:solidFill>
              <a:latin typeface="微软雅黑" panose="020B0503020204020204" pitchFamily="34" charset="-122"/>
              <a:ea typeface="微软雅黑" panose="020B0503020204020204" pitchFamily="34" charset="-122"/>
            </a:endParaRPr>
          </a:p>
        </p:txBody>
      </p:sp>
      <p:sp>
        <p:nvSpPr>
          <p:cNvPr id="43" name="矩形 42"/>
          <p:cNvSpPr/>
          <p:nvPr/>
        </p:nvSpPr>
        <p:spPr>
          <a:xfrm>
            <a:off x="571579" y="5851615"/>
            <a:ext cx="7892889" cy="292388"/>
          </a:xfrm>
          <a:prstGeom prst="rect">
            <a:avLst/>
          </a:prstGeom>
        </p:spPr>
        <p:txBody>
          <a:bodyPr wrap="square">
            <a:spAutoFit/>
          </a:bodyPr>
          <a:lstStyle/>
          <a:p>
            <a:pPr algn="ctr"/>
            <a:r>
              <a:rPr lang="zh-CN" altLang="en-US" sz="1300" b="1" dirty="0">
                <a:solidFill>
                  <a:srgbClr val="C00000"/>
                </a:solidFill>
                <a:latin typeface="微软雅黑" panose="020B0503020204020204" pitchFamily="34" charset="-122"/>
                <a:ea typeface="微软雅黑" panose="020B0503020204020204" pitchFamily="34" charset="-122"/>
              </a:rPr>
              <a:t>基础理论 </a:t>
            </a:r>
            <a:r>
              <a:rPr lang="en-US" altLang="zh-CN" sz="1300" b="1" dirty="0">
                <a:solidFill>
                  <a:srgbClr val="C00000"/>
                </a:solidFill>
                <a:latin typeface="微软雅黑" panose="020B0503020204020204" pitchFamily="34" charset="-122"/>
                <a:ea typeface="微软雅黑" panose="020B0503020204020204" pitchFamily="34" charset="-122"/>
              </a:rPr>
              <a:t>+ </a:t>
            </a:r>
            <a:r>
              <a:rPr lang="zh-CN" altLang="en-US" sz="1300" b="1" dirty="0">
                <a:solidFill>
                  <a:srgbClr val="C00000"/>
                </a:solidFill>
                <a:latin typeface="微软雅黑" panose="020B0503020204020204" pitchFamily="34" charset="-122"/>
                <a:ea typeface="微软雅黑" panose="020B0503020204020204" pitchFamily="34" charset="-122"/>
              </a:rPr>
              <a:t>应用场景，构建</a:t>
            </a:r>
            <a:r>
              <a:rPr lang="en-US" altLang="zh-CN" sz="1300" b="1" dirty="0">
                <a:solidFill>
                  <a:srgbClr val="C00000"/>
                </a:solidFill>
                <a:latin typeface="微软雅黑" panose="020B0503020204020204" pitchFamily="34" charset="-122"/>
                <a:ea typeface="微软雅黑" panose="020B0503020204020204" pitchFamily="34" charset="-122"/>
              </a:rPr>
              <a:t>XXXXX</a:t>
            </a:r>
            <a:r>
              <a:rPr lang="zh-CN" altLang="en-US" sz="1300" b="1" dirty="0">
                <a:solidFill>
                  <a:srgbClr val="C00000"/>
                </a:solidFill>
                <a:latin typeface="微软雅黑" panose="020B0503020204020204" pitchFamily="34" charset="-122"/>
                <a:ea typeface="微软雅黑" panose="020B0503020204020204" pitchFamily="34" charset="-122"/>
              </a:rPr>
              <a:t>技术壁垒。</a:t>
            </a:r>
            <a:endParaRPr lang="zh-CN" altLang="en-US" sz="1300" b="1" dirty="0">
              <a:solidFill>
                <a:srgbClr val="C00000"/>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bwMode="auto">
          <a:xfrm>
            <a:off x="7805210" y="1891818"/>
            <a:ext cx="0" cy="215900"/>
          </a:xfrm>
          <a:prstGeom prst="line">
            <a:avLst/>
          </a:prstGeom>
          <a:ln w="2540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5" name="圆角矩形 44"/>
          <p:cNvSpPr/>
          <p:nvPr/>
        </p:nvSpPr>
        <p:spPr bwMode="auto">
          <a:xfrm>
            <a:off x="7378173" y="2161693"/>
            <a:ext cx="852487" cy="269875"/>
          </a:xfrm>
          <a:prstGeom prst="roundRect">
            <a:avLst/>
          </a:prstGeom>
          <a:solidFill>
            <a:schemeClr val="bg1">
              <a:lumMod val="85000"/>
            </a:schemeClr>
          </a:solidFill>
          <a:ln>
            <a:noFill/>
          </a:ln>
          <a:effectLst/>
        </p:spPr>
        <p:txBody>
          <a:bodyPr lIns="68600" tIns="34300" rIns="68600" bIns="34300" anchor="ctr"/>
          <a:lstStyle/>
          <a:p>
            <a:pPr algn="ctr" defTabSz="685800" eaLnBrk="1" hangingPunct="1">
              <a:buClr>
                <a:srgbClr val="CC9900"/>
              </a:buClr>
              <a:defRPr/>
            </a:pPr>
            <a:r>
              <a:rPr lang="en-US" altLang="zh-CN" sz="900" dirty="0">
                <a:solidFill>
                  <a:srgbClr val="000000"/>
                </a:solidFill>
                <a:latin typeface="微软雅黑" panose="020B0503020204020204" pitchFamily="34" charset="-122"/>
                <a:ea typeface="微软雅黑" panose="020B0503020204020204" pitchFamily="34" charset="-122"/>
              </a:rPr>
              <a:t>iPos 4.0</a:t>
            </a:r>
            <a:endParaRPr lang="zh-CN" altLang="en-US" sz="900" dirty="0">
              <a:solidFill>
                <a:srgbClr val="000000"/>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413098" y="1660043"/>
            <a:ext cx="782637" cy="254000"/>
          </a:xfrm>
          <a:prstGeom prst="rect">
            <a:avLst/>
          </a:prstGeom>
          <a:noFill/>
        </p:spPr>
        <p:txBody>
          <a:bodyPr>
            <a:spAutoFit/>
          </a:bodyPr>
          <a:lstStyle/>
          <a:p>
            <a:pPr algn="ctr">
              <a:defRPr/>
            </a:pPr>
            <a:r>
              <a:rPr lang="en-US" altLang="zh-CN" sz="1050" b="1" dirty="0">
                <a:solidFill>
                  <a:srgbClr val="000000"/>
                </a:solidFill>
                <a:latin typeface="微软雅黑" panose="020B0503020204020204" pitchFamily="34" charset="-122"/>
                <a:ea typeface="微软雅黑" panose="020B0503020204020204" pitchFamily="34" charset="-122"/>
              </a:rPr>
              <a:t>2021</a:t>
            </a:r>
            <a:endParaRPr lang="zh-CN" altLang="en-US" sz="105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23850" y="115888"/>
            <a:ext cx="8362950" cy="633412"/>
          </a:xfrm>
        </p:spPr>
        <p:txBody>
          <a:bodyPr/>
          <a:lstStyle/>
          <a:p>
            <a:r>
              <a:rPr lang="zh-CN" altLang="en-US" dirty="0"/>
              <a:t>文献分析</a:t>
            </a:r>
            <a:r>
              <a:rPr lang="en-US" altLang="zh-CN" sz="2000" dirty="0"/>
              <a:t>(</a:t>
            </a:r>
            <a:r>
              <a:rPr lang="en-GB" altLang="zh-CN" sz="1800" b="1" dirty="0">
                <a:effectLst/>
                <a:latin typeface="微软雅黑" panose="020B0503020204020204" pitchFamily="34" charset="-122"/>
                <a:ea typeface="微软雅黑" panose="020B0503020204020204" pitchFamily="34" charset="-122"/>
              </a:rPr>
              <a:t>From Contexts to Locality: Ultra-high Resolution Image Segmentation via Locality-aware Contextual Correlation</a:t>
            </a:r>
            <a:r>
              <a:rPr lang="en-US" altLang="zh-CN" sz="2000" dirty="0"/>
              <a:t>)</a:t>
            </a:r>
            <a:endParaRPr lang="zh-CN" altLang="en-US" sz="2000" dirty="0"/>
          </a:p>
        </p:txBody>
      </p:sp>
      <p:graphicFrame>
        <p:nvGraphicFramePr>
          <p:cNvPr id="190514" name="Group 50"/>
          <p:cNvGraphicFramePr>
            <a:graphicFrameLocks noGrp="1"/>
          </p:cNvGraphicFramePr>
          <p:nvPr>
            <p:ph sz="half" idx="2"/>
          </p:nvPr>
        </p:nvGraphicFramePr>
        <p:xfrm>
          <a:off x="323850" y="981075"/>
          <a:ext cx="8352606" cy="4936125"/>
        </p:xfrm>
        <a:graphic>
          <a:graphicData uri="http://schemas.openxmlformats.org/drawingml/2006/table">
            <a:tbl>
              <a:tblPr/>
              <a:tblGrid>
                <a:gridCol w="896734"/>
                <a:gridCol w="1335192"/>
                <a:gridCol w="2664296"/>
                <a:gridCol w="3456384"/>
              </a:tblGrid>
              <a:tr h="712788">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文献编号</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机构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现有文献方案</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与本发明的不同之处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183409">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endParaRPr kumimoji="0" lang="zh-CN" altLang="zh-CN" sz="1600" b="0" i="0" u="none" strike="noStrike" kern="1200" cap="none" normalizeH="0" baseline="0" dirty="0">
                        <a:ln>
                          <a:noFill/>
                        </a:ln>
                        <a:solidFill>
                          <a:srgbClr val="3333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lang="en-GB" altLang="zh-CN" sz="140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College of Mathematics and Computer Science, Fuzhou University</a:t>
                      </a:r>
                      <a:r>
                        <a:rPr lang="en-US" altLang="zh-CN" sz="140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40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&amp;</a:t>
                      </a:r>
                      <a:r>
                        <a:rPr lang="zh-CN" altLang="en-US" sz="140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GB" altLang="zh-CN" sz="140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School of Computer Science and Engineering, South China University of Technology</a:t>
                      </a:r>
                      <a:r>
                        <a:rPr lang="en-US" altLang="zh-CN" sz="140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GB" altLang="zh-CN" sz="1050" i="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lang="en-GB"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endParaRPr lang="zh-CN"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pPr>
                      <a:r>
                        <a:rPr lang="zh-CN" altLang="en-US"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提出的</a:t>
                      </a:r>
                      <a:r>
                        <a:rPr lang="zh-CN" altLang="zh-CN"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上下文语义细化网络能够利用局部和全局信息去细化掩膜的轮廓以获得</a:t>
                      </a:r>
                      <a:r>
                        <a:rPr lang="zh-CN" altLang="en-US"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较</a:t>
                      </a:r>
                      <a:r>
                        <a:rPr lang="zh-CN" altLang="zh-CN"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高精度</a:t>
                      </a:r>
                      <a:r>
                        <a:rPr lang="zh-CN" altLang="en-US"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的大幅面遥感影像土地覆盖类别语义分割</a:t>
                      </a:r>
                      <a:r>
                        <a:rPr lang="zh-CN" altLang="zh-CN" sz="16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效果</a:t>
                      </a:r>
                      <a:r>
                        <a:rPr lang="zh-CN" altLang="en-US" sz="140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671830" rtl="0" eaLnBrk="0" fontAlgn="base" latinLnBrk="0" hangingPunct="0">
                        <a:lnSpc>
                          <a:spcPct val="140000"/>
                        </a:lnSpc>
                        <a:spcBef>
                          <a:spcPct val="0"/>
                        </a:spcBef>
                        <a:spcAft>
                          <a:spcPct val="0"/>
                        </a:spcAft>
                        <a:buClrTx/>
                        <a:buSzTx/>
                        <a:buFontTx/>
                        <a:buNone/>
                        <a:defRPr/>
                      </a:pP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该方法是采用三种上下文尺度的图像进行模型训练，并进行多尺度上下文信息融合；本发现则通过挖掘大幅面影像中互有重叠的影像瓦片之间的一致性依赖关系优化深度网络模型。</a:t>
                      </a:r>
                      <a:endPar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06129" y="116632"/>
            <a:ext cx="8064500" cy="633412"/>
          </a:xfrm>
        </p:spPr>
        <p:txBody>
          <a:bodyPr/>
          <a:lstStyle/>
          <a:p>
            <a:pPr eaLnBrk="1" hangingPunct="1"/>
            <a:r>
              <a:rPr lang="zh-CN" altLang="en-US" dirty="0"/>
              <a:t>文献分析</a:t>
            </a:r>
            <a:r>
              <a:rPr lang="en-US" altLang="zh-CN" sz="2000" dirty="0"/>
              <a:t>(</a:t>
            </a:r>
            <a:r>
              <a:rPr lang="en-US" altLang="zh-CN" sz="2000" dirty="0" err="1"/>
              <a:t>Fcos</a:t>
            </a:r>
            <a:r>
              <a:rPr lang="en-US" altLang="zh-CN" sz="2000" dirty="0"/>
              <a:t>: Fully convolutional one-stage object detection)</a:t>
            </a:r>
            <a:endParaRPr lang="zh-CN" altLang="en-US" sz="2000" dirty="0"/>
          </a:p>
        </p:txBody>
      </p:sp>
      <p:graphicFrame>
        <p:nvGraphicFramePr>
          <p:cNvPr id="190514" name="Group 50"/>
          <p:cNvGraphicFramePr>
            <a:graphicFrameLocks noGrp="1"/>
          </p:cNvGraphicFramePr>
          <p:nvPr>
            <p:ph sz="half" idx="2"/>
          </p:nvPr>
        </p:nvGraphicFramePr>
        <p:xfrm>
          <a:off x="323850" y="981075"/>
          <a:ext cx="8352606" cy="4896197"/>
        </p:xfrm>
        <a:graphic>
          <a:graphicData uri="http://schemas.openxmlformats.org/drawingml/2006/table">
            <a:tbl>
              <a:tblPr/>
              <a:tblGrid>
                <a:gridCol w="896734"/>
                <a:gridCol w="1335192"/>
                <a:gridCol w="2664296"/>
                <a:gridCol w="3456384"/>
              </a:tblGrid>
              <a:tr h="712788">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文献编号</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机构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现有文献方案</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与本发明的不同之处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183409">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lang="en-GB" altLang="zh-CN" sz="1600" dirty="0">
                          <a:latin typeface="Times New Roman" panose="02020603050405020304" pitchFamily="18" charset="0"/>
                          <a:ea typeface="宋体" panose="02010600030101010101" pitchFamily="2" charset="-122"/>
                          <a:cs typeface="Times New Roman" panose="02020603050405020304" pitchFamily="18" charset="0"/>
                        </a:rPr>
                        <a:t>DOI</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:10.1109/TPAMI.2020.3032166</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endParaRPr kumimoji="0" lang="zh-CN" altLang="zh-CN" sz="1600" b="0" i="0" u="none" strike="noStrike" kern="1200" cap="none" normalizeH="0" baseline="0" dirty="0">
                        <a:ln>
                          <a:noFill/>
                        </a:ln>
                        <a:solidFill>
                          <a:srgbClr val="3333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University of Adelaide</a:t>
                      </a:r>
                      <a:endPar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Adelaide</a:t>
                      </a:r>
                      <a:endPar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 Australia</a:t>
                      </a:r>
                      <a:endParaRPr lang="zh-CN"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pP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anchor-free</a:t>
                      </a: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的全卷积单阶段目标检测框架，在分类阶段使用</a:t>
                      </a:r>
                      <a:r>
                        <a:rPr lang="en-US" altLang="zh-CN" sz="1600" kern="12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centerness</a:t>
                      </a: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分支、分类分支和回归分支来预测目标检测结果的水平框。</a:t>
                      </a:r>
                      <a:endPar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1450" marR="0" lvl="0" indent="-171450" algn="just" defTabSz="671830" rtl="0" eaLnBrk="0" fontAlgn="base" latinLnBrk="0" hangingPunct="0">
                        <a:lnSpc>
                          <a:spcPct val="140000"/>
                        </a:lnSpc>
                        <a:spcBef>
                          <a:spcPct val="0"/>
                        </a:spcBef>
                        <a:spcAft>
                          <a:spcPct val="0"/>
                        </a:spcAft>
                        <a:buClrTx/>
                        <a:buSzTx/>
                        <a:buFont typeface="Wingdings" panose="05000000000000000000" pitchFamily="2" charset="2"/>
                        <a:buChar char="ü"/>
                        <a:defRPr/>
                      </a:pP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该方法简单地定义真值框中心固定范围的样本点为正样本，其余为负样本；而本发明综合考虑样本点的类别得分权重进行</a:t>
                      </a:r>
                      <a:r>
                        <a:rPr lang="en-US" altLang="zh-CN" sz="1600" kern="12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topk</a:t>
                      </a: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选取；</a:t>
                      </a:r>
                      <a:endPar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171450" marR="0" lvl="0" indent="-171450" algn="just" defTabSz="671830" rtl="0" eaLnBrk="0" fontAlgn="base" latinLnBrk="0" hangingPunct="0">
                        <a:lnSpc>
                          <a:spcPct val="140000"/>
                        </a:lnSpc>
                        <a:spcBef>
                          <a:spcPct val="0"/>
                        </a:spcBef>
                        <a:spcAft>
                          <a:spcPct val="0"/>
                        </a:spcAft>
                        <a:buClrTx/>
                        <a:buSzTx/>
                        <a:buFont typeface="Wingdings" panose="05000000000000000000" pitchFamily="2" charset="2"/>
                        <a:buChar char="ü"/>
                        <a:defRPr/>
                      </a:pP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该方法在进行损失计算时对回归损失和分类损失加权求和；本发明考虑目标的纵横比与点位质量设计损失函数；</a:t>
                      </a:r>
                      <a:endPar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171450" marR="0" lvl="0" indent="-171450" algn="just" defTabSz="671830" rtl="0" eaLnBrk="0" fontAlgn="base" latinLnBrk="0" hangingPunct="0">
                        <a:lnSpc>
                          <a:spcPct val="140000"/>
                        </a:lnSpc>
                        <a:spcBef>
                          <a:spcPct val="0"/>
                        </a:spcBef>
                        <a:spcAft>
                          <a:spcPct val="0"/>
                        </a:spcAft>
                        <a:buClrTx/>
                        <a:buSzTx/>
                        <a:buFont typeface="Wingdings" panose="05000000000000000000" pitchFamily="2" charset="2"/>
                        <a:buChar char="ü"/>
                        <a:defRPr/>
                      </a:pP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该方法没有使用先验背景知识，本方法进行先验知识融合。</a:t>
                      </a:r>
                      <a:endPar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23528" y="188640"/>
            <a:ext cx="8280598" cy="792088"/>
          </a:xfrm>
        </p:spPr>
        <p:txBody>
          <a:bodyPr/>
          <a:lstStyle/>
          <a:p>
            <a:pPr eaLnBrk="1" hangingPunct="1"/>
            <a:r>
              <a:rPr lang="zh-CN" altLang="en-US" dirty="0"/>
              <a:t>文献分析</a:t>
            </a:r>
            <a:r>
              <a:rPr lang="en-US" altLang="zh-CN" sz="2000" dirty="0"/>
              <a:t>(R3det: Refined single-stage detector with feature</a:t>
            </a:r>
            <a:r>
              <a:rPr lang="zh-CN" altLang="en-US" sz="2000" dirty="0"/>
              <a:t> </a:t>
            </a:r>
            <a:r>
              <a:rPr lang="en-US" altLang="zh-CN" sz="2000" dirty="0"/>
              <a:t>refinement for rotating object)</a:t>
            </a:r>
            <a:endParaRPr lang="zh-CN" altLang="en-US" sz="2000" dirty="0"/>
          </a:p>
        </p:txBody>
      </p:sp>
      <p:graphicFrame>
        <p:nvGraphicFramePr>
          <p:cNvPr id="190514" name="Group 50"/>
          <p:cNvGraphicFramePr>
            <a:graphicFrameLocks noGrp="1"/>
          </p:cNvGraphicFramePr>
          <p:nvPr>
            <p:ph sz="half" idx="2"/>
          </p:nvPr>
        </p:nvGraphicFramePr>
        <p:xfrm>
          <a:off x="323528" y="1268760"/>
          <a:ext cx="8280598" cy="4896197"/>
        </p:xfrm>
        <a:graphic>
          <a:graphicData uri="http://schemas.openxmlformats.org/drawingml/2006/table">
            <a:tbl>
              <a:tblPr/>
              <a:tblGrid>
                <a:gridCol w="896734"/>
                <a:gridCol w="896734"/>
                <a:gridCol w="3318778"/>
                <a:gridCol w="3168352"/>
              </a:tblGrid>
              <a:tr h="712788">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文献编号</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机构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现有文献方案</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与本发明的不同之处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183409">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lang="en-GB" altLang="zh-CN" sz="1600" dirty="0">
                          <a:latin typeface="Times New Roman" panose="02020603050405020304" pitchFamily="18" charset="0"/>
                          <a:ea typeface="宋体" panose="02010600030101010101" pitchFamily="2" charset="-122"/>
                          <a:cs typeface="Times New Roman" panose="02020603050405020304" pitchFamily="18" charset="0"/>
                        </a:rPr>
                        <a:t>DOI</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10.1609/aaai.v35i4.16426</a:t>
                      </a:r>
                      <a:endParaRPr lang="zh-CN"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Shanghai Jiao Tong University</a:t>
                      </a:r>
                      <a:endParaRPr lang="zh-CN"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使用基于</a:t>
                      </a:r>
                      <a:r>
                        <a:rPr lang="en-US" altLang="zh-CN" sz="1600" kern="12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RetinaNet</a:t>
                      </a: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anchor-based</a:t>
                      </a: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单阶段目标检测框架，设计一个细化阶段通过逐像素特征插值，将边界框信息重新编码到对应特征点上，并设计了一个旋转近似损失以得到更精确的旋转检测结果。</a:t>
                      </a:r>
                      <a:endPar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1450" marR="0" lvl="0" indent="-171450" algn="just" defTabSz="671830" rtl="0" eaLnBrk="0" fontAlgn="base" latinLnBrk="0" hangingPunct="0">
                        <a:lnSpc>
                          <a:spcPct val="140000"/>
                        </a:lnSpc>
                        <a:spcBef>
                          <a:spcPct val="0"/>
                        </a:spcBef>
                        <a:spcAft>
                          <a:spcPct val="0"/>
                        </a:spcAft>
                        <a:buClrTx/>
                        <a:buSzTx/>
                        <a:buFont typeface="Wingdings" panose="05000000000000000000" pitchFamily="2" charset="2"/>
                        <a:buChar char="ü"/>
                        <a:defRPr/>
                      </a:pP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该方法在定义正负样本时，通过人为设置</a:t>
                      </a:r>
                      <a:r>
                        <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IoU</a:t>
                      </a: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阈值来筛选出正负样本；而本发明综合考虑样本点的类别得分权重进行</a:t>
                      </a:r>
                      <a:r>
                        <a:rPr lang="en-US" altLang="zh-CN" sz="1600" kern="12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topk</a:t>
                      </a: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选取正样本；</a:t>
                      </a:r>
                      <a:endPar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171450" marR="0" lvl="0" indent="-171450" algn="just" defTabSz="671830" rtl="0" eaLnBrk="0" fontAlgn="base" latinLnBrk="0" hangingPunct="0">
                        <a:lnSpc>
                          <a:spcPct val="140000"/>
                        </a:lnSpc>
                        <a:spcBef>
                          <a:spcPct val="0"/>
                        </a:spcBef>
                        <a:spcAft>
                          <a:spcPct val="0"/>
                        </a:spcAft>
                        <a:buClrTx/>
                        <a:buSzTx/>
                        <a:buFont typeface="Wingdings" panose="05000000000000000000" pitchFamily="2" charset="2"/>
                        <a:buChar char="ü"/>
                        <a:defRPr/>
                      </a:pP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该方法在进行损失计算时使用</a:t>
                      </a:r>
                      <a:r>
                        <a:rPr lang="en-US" altLang="zh-CN" sz="1600" kern="12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SkewIoU</a:t>
                      </a: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近似损失；本发明综合</a:t>
                      </a:r>
                      <a:r>
                        <a:rPr lang="en-US" altLang="zh-CN" sz="1600" kern="12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GIoU</a:t>
                      </a: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进行回归损失计算；</a:t>
                      </a:r>
                      <a:endPar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171450" marR="0" lvl="0" indent="-171450" algn="just" defTabSz="671830" rtl="0" eaLnBrk="0" fontAlgn="base" latinLnBrk="0" hangingPunct="0">
                        <a:lnSpc>
                          <a:spcPct val="140000"/>
                        </a:lnSpc>
                        <a:spcBef>
                          <a:spcPct val="0"/>
                        </a:spcBef>
                        <a:spcAft>
                          <a:spcPct val="0"/>
                        </a:spcAft>
                        <a:buClrTx/>
                        <a:buSzTx/>
                        <a:buFont typeface="Wingdings" panose="05000000000000000000" pitchFamily="2" charset="2"/>
                        <a:buChar char="ü"/>
                        <a:defRPr/>
                      </a:pPr>
                      <a:r>
                        <a:rPr lang="zh-CN" altLang="en-US"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该方法没有使用先验背景知识，本方法进行先验知识融合。</a:t>
                      </a:r>
                      <a:endParaRPr lang="en-US" altLang="zh-CN" sz="16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171450" marR="0" lvl="0" indent="-171450" algn="just" defTabSz="671830" rtl="0" eaLnBrk="0" fontAlgn="base" latinLnBrk="0" hangingPunct="0">
                        <a:lnSpc>
                          <a:spcPct val="140000"/>
                        </a:lnSpc>
                        <a:spcBef>
                          <a:spcPct val="0"/>
                        </a:spcBef>
                        <a:spcAft>
                          <a:spcPct val="0"/>
                        </a:spcAft>
                        <a:buClrTx/>
                        <a:buSzTx/>
                        <a:buFont typeface="Wingdings" panose="05000000000000000000" pitchFamily="2" charset="2"/>
                        <a:buChar char="ü"/>
                        <a:defRPr/>
                      </a:pPr>
                      <a:endPar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08720" y="116979"/>
            <a:ext cx="8064500" cy="792088"/>
          </a:xfrm>
        </p:spPr>
        <p:txBody>
          <a:bodyPr/>
          <a:lstStyle/>
          <a:p>
            <a:pPr eaLnBrk="1" hangingPunct="1"/>
            <a:r>
              <a:rPr lang="zh-CN" altLang="en-US" dirty="0"/>
              <a:t>文献分析</a:t>
            </a:r>
            <a:r>
              <a:rPr lang="en-US" altLang="zh-CN" sz="2000" dirty="0"/>
              <a:t>(Ramer-</a:t>
            </a:r>
            <a:r>
              <a:rPr lang="en-US" altLang="zh-CN" sz="2000" dirty="0" err="1"/>
              <a:t>douglas</a:t>
            </a:r>
            <a:r>
              <a:rPr lang="en-US" altLang="zh-CN" sz="2000" dirty="0"/>
              <a:t>-</a:t>
            </a:r>
            <a:r>
              <a:rPr lang="en-US" altLang="zh-CN" sz="2000" dirty="0" err="1"/>
              <a:t>peucker</a:t>
            </a:r>
            <a:r>
              <a:rPr lang="en-US" altLang="zh-CN" sz="2000" dirty="0"/>
              <a:t> algorithm)</a:t>
            </a:r>
            <a:endParaRPr lang="zh-CN" altLang="en-US" sz="2000" dirty="0"/>
          </a:p>
        </p:txBody>
      </p:sp>
      <p:graphicFrame>
        <p:nvGraphicFramePr>
          <p:cNvPr id="190514" name="Group 50"/>
          <p:cNvGraphicFramePr>
            <a:graphicFrameLocks noGrp="1"/>
          </p:cNvGraphicFramePr>
          <p:nvPr>
            <p:ph sz="half" idx="2"/>
            <p:custDataLst>
              <p:tags r:id="rId1"/>
            </p:custDataLst>
          </p:nvPr>
        </p:nvGraphicFramePr>
        <p:xfrm>
          <a:off x="323528" y="1052736"/>
          <a:ext cx="8280598" cy="4896197"/>
        </p:xfrm>
        <a:graphic>
          <a:graphicData uri="http://schemas.openxmlformats.org/drawingml/2006/table">
            <a:tbl>
              <a:tblPr/>
              <a:tblGrid>
                <a:gridCol w="896734"/>
                <a:gridCol w="896734"/>
                <a:gridCol w="3318778"/>
                <a:gridCol w="3168352"/>
              </a:tblGrid>
              <a:tr h="712788">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文献编号</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机构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现有文献方案</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与本发明的不同之处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183409">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endParaRPr kumimoji="0" lang="zh-CN" altLang="zh-CN" sz="1600" b="0" i="0" u="none" strike="noStrike" cap="none" normalizeH="0" baseline="0" dirty="0">
                        <a:ln>
                          <a:noFill/>
                        </a:ln>
                        <a:solidFill>
                          <a:srgbClr val="3333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pPr>
                      <a:r>
                        <a:rPr lang="en-US" altLang="zh-CN" sz="1400" b="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算法的基本思路是:对每一条曲线的首末点虚连一条直线,求所有点与直线的距离,并找出最大距离值dmax ,用dmax与限差D相比:若dmax &lt;D,这条曲线上的中间点全部舍去;若dmax ≥D,保留dmax 对应的坐标点,并以该点为界,把曲线分为两部分,对这两部分重复使用该方法。</a:t>
                      </a:r>
                      <a:endParaRPr lang="en-US" altLang="zh-CN" sz="1400" b="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该算法是一种点抽稀技术，将曲线近似表示为一系列点，并减少点的数量，而专利方法采用点对形式进行一对一的点位调整，不会减少点的数量导致表达缺失；</a:t>
                      </a:r>
                      <a:endPar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该方法需要设置合适的阈值来实现曲线平滑，对于复杂的水系要素来说，不同实例可能对应不同的阈值设定，这无疑加大了工作难度，而专利方法使用深度学习技术自适应的调整点位，能够完成各类复杂情况，方法具有普适性。</a:t>
                      </a:r>
                      <a:endPar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99794" y="188640"/>
            <a:ext cx="8599586" cy="633412"/>
          </a:xfrm>
        </p:spPr>
        <p:txBody>
          <a:bodyPr/>
          <a:lstStyle/>
          <a:p>
            <a:pPr eaLnBrk="1" hangingPunct="1"/>
            <a:r>
              <a:rPr lang="zh-CN" altLang="en-US" dirty="0"/>
              <a:t>文献分析</a:t>
            </a:r>
            <a:r>
              <a:rPr lang="en-US" altLang="zh-CN" sz="2000" dirty="0"/>
              <a:t>(</a:t>
            </a:r>
            <a:r>
              <a:rPr lang="en-US" altLang="zh-CN" sz="1600" dirty="0"/>
              <a:t>A Concentric Loop Convolutional Neural Network for Manual Delineation-Level Building Boundary Segmentation From Remote-Sensing Images</a:t>
            </a:r>
            <a:r>
              <a:rPr lang="en-US" altLang="zh-CN" sz="2000" dirty="0"/>
              <a:t>)</a:t>
            </a:r>
            <a:endParaRPr lang="zh-CN" altLang="en-US" sz="2000" dirty="0"/>
          </a:p>
        </p:txBody>
      </p:sp>
      <p:graphicFrame>
        <p:nvGraphicFramePr>
          <p:cNvPr id="190514" name="Group 50"/>
          <p:cNvGraphicFramePr>
            <a:graphicFrameLocks noGrp="1"/>
          </p:cNvGraphicFramePr>
          <p:nvPr>
            <p:ph sz="half" idx="2"/>
            <p:custDataLst>
              <p:tags r:id="rId1"/>
            </p:custDataLst>
          </p:nvPr>
        </p:nvGraphicFramePr>
        <p:xfrm>
          <a:off x="323850" y="981075"/>
          <a:ext cx="8352606" cy="4896197"/>
        </p:xfrm>
        <a:graphic>
          <a:graphicData uri="http://schemas.openxmlformats.org/drawingml/2006/table">
            <a:tbl>
              <a:tblPr/>
              <a:tblGrid>
                <a:gridCol w="896734"/>
                <a:gridCol w="896734"/>
                <a:gridCol w="3102754"/>
                <a:gridCol w="3456384"/>
              </a:tblGrid>
              <a:tr h="712788">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文献编号</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机构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现有文献方案</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与本发明的不同之处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183409">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lang="en-GB" altLang="zh-CN" sz="1600" dirty="0">
                          <a:latin typeface="Times New Roman" panose="02020603050405020304" pitchFamily="18" charset="0"/>
                          <a:ea typeface="宋体" panose="02010600030101010101" pitchFamily="2" charset="-122"/>
                          <a:cs typeface="Times New Roman" panose="02020603050405020304" pitchFamily="18" charset="0"/>
                        </a:rPr>
                        <a:t>DOI</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:10.1109/TGRS.2021.3126704</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武汉大学</a:t>
                      </a:r>
                      <a:endParaRPr kumimoji="0" lang="zh-CN"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pPr>
                      <a:r>
                        <a:rPr lang="zh-CN" altLang="en-US" sz="1200" b="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首先利用</a:t>
                      </a:r>
                      <a:r>
                        <a:rPr lang="en-US" altLang="zh-CN" sz="1200" b="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边界检测器提取单个感兴趣区域的粗多边形边界</a:t>
                      </a:r>
                      <a:r>
                        <a:rPr lang="zh-CN" altLang="en-US" sz="1200" b="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；然后</a:t>
                      </a:r>
                      <a:r>
                        <a:rPr lang="en-US" altLang="zh-CN" sz="1200" b="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同心环形卷积网络微调多边形的顶点</a:t>
                      </a:r>
                      <a:r>
                        <a:rPr lang="zh-CN" altLang="en-US" sz="1200" b="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；最后使用先验规则集</a:t>
                      </a:r>
                      <a:r>
                        <a:rPr lang="en-US" altLang="zh-CN" sz="1200" b="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移除冗余折点并将边界正则化为多边形</a:t>
                      </a:r>
                      <a:r>
                        <a:rPr lang="zh-CN" altLang="en-US" sz="1200" b="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，该先验规则集是利用点与点之间的距离、线与线之间的夹角等相关判断指标结合相应的阈值设置实现节点的移除和校正。</a:t>
                      </a:r>
                      <a:endParaRPr lang="zh-CN" altLang="en-US" sz="1200" b="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该</a:t>
                      </a:r>
                      <a:r>
                        <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工作侧重于建筑物的属性，</a:t>
                      </a: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即具有明确节点</a:t>
                      </a:r>
                      <a:r>
                        <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结构的</a:t>
                      </a: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建筑物</a:t>
                      </a:r>
                      <a:r>
                        <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边界</a:t>
                      </a: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，其会</a:t>
                      </a:r>
                      <a:r>
                        <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在初始边界处进行密集插值</a:t>
                      </a: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，然后通过计算判断是否</a:t>
                      </a:r>
                      <a:r>
                        <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保留角点</a:t>
                      </a: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，并</a:t>
                      </a:r>
                      <a:r>
                        <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根据经验多边形正则化方法</a:t>
                      </a: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以达到</a:t>
                      </a: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较好</a:t>
                      </a:r>
                      <a:r>
                        <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水平。</a:t>
                      </a:r>
                      <a:endPar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相比而言，本专利方法是针对水体要素边界的优化手段，</a:t>
                      </a:r>
                      <a:r>
                        <a:rPr lang="zh-CN" altLang="en-US" sz="1200" dirty="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水体要素之间的差异性大，水体内部连通性强，缺少像建筑物类似的明确角点和正则化先验知识，所以采用一对一点位配对优化的方法实现水系矢量轮廓的精确表达。</a:t>
                      </a:r>
                      <a:endPar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94473" y="116979"/>
            <a:ext cx="8064500" cy="792088"/>
          </a:xfrm>
        </p:spPr>
        <p:txBody>
          <a:bodyPr/>
          <a:lstStyle/>
          <a:p>
            <a:pPr eaLnBrk="1" hangingPunct="1"/>
            <a:r>
              <a:rPr lang="zh-CN" altLang="en-US" dirty="0"/>
              <a:t>文献分析</a:t>
            </a:r>
            <a:r>
              <a:rPr lang="en-US" altLang="zh-CN" sz="2000" dirty="0"/>
              <a:t>(建筑物形状特征分析表达与自适应化简方法)</a:t>
            </a:r>
            <a:endParaRPr lang="zh-CN" altLang="en-US" sz="2000" dirty="0"/>
          </a:p>
        </p:txBody>
      </p:sp>
      <p:graphicFrame>
        <p:nvGraphicFramePr>
          <p:cNvPr id="190514" name="Group 50"/>
          <p:cNvGraphicFramePr>
            <a:graphicFrameLocks noGrp="1"/>
          </p:cNvGraphicFramePr>
          <p:nvPr>
            <p:ph sz="half" idx="2"/>
            <p:custDataLst>
              <p:tags r:id="rId1"/>
            </p:custDataLst>
          </p:nvPr>
        </p:nvGraphicFramePr>
        <p:xfrm>
          <a:off x="323528" y="1052736"/>
          <a:ext cx="8280598" cy="4896197"/>
        </p:xfrm>
        <a:graphic>
          <a:graphicData uri="http://schemas.openxmlformats.org/drawingml/2006/table">
            <a:tbl>
              <a:tblPr/>
              <a:tblGrid>
                <a:gridCol w="896620"/>
                <a:gridCol w="896848"/>
                <a:gridCol w="3318778"/>
                <a:gridCol w="3168352"/>
              </a:tblGrid>
              <a:tr h="712788">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文献编号</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机构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现有文献方案</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与本发明的不同之处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183409">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lang="en-US" altLang="zh-CN" sz="1600" b="0" i="0" u="none" strike="noStrike" kern="1200"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DOI:10.11947/j.AGCS.2022.20210302 </a:t>
                      </a:r>
                      <a:endParaRPr lang="en-US" altLang="zh-CN" sz="1600" b="0" i="0" u="none" strike="noStrike" kern="1200"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同济大学</a:t>
                      </a:r>
                      <a:endPar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pPr>
                      <a:r>
                        <a:rPr lang="zh-CN" altLang="en-US" sz="1200" dirty="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该文献提出一种深度学习支持下的形状自适应建筑物化简方法。首先，利用图卷积自编码网络对建筑物形状进行深度认知，提取隐含在边界节点分布中的形状特征并进行编码表达；然后，通过监督学习方法建立形状编码与化简算法之间的映射关系，从而实现依据输入建筑物的形状特征选择适宜化简算法的自适应机制。</a:t>
                      </a:r>
                      <a:endPar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pPr>
                      <a:endParaRPr lang="zh-CN" altLang="en-US" sz="1200" b="0" i="0" kern="12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该方法是对单个建筑物为处理单元进行节点优化，而专利方法是基于单个水体轮廓点作为优化最小单元，这是由于水体要素之间的差异性大，缺少像建筑物类似的明确角点；</a:t>
                      </a:r>
                      <a:endPar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该方法使用图卷积自适应编码建筑物轮廓点，而专利方法使用</a:t>
                      </a:r>
                      <a:r>
                        <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a:t>
                      </a: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作为特征提取手段在影像瓦片上寻找最佳的目标轮廓点。</a:t>
                      </a:r>
                      <a:endPar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00620" y="260648"/>
            <a:ext cx="8375835" cy="792088"/>
          </a:xfrm>
        </p:spPr>
        <p:txBody>
          <a:bodyPr/>
          <a:lstStyle/>
          <a:p>
            <a:r>
              <a:rPr lang="zh-CN" altLang="en-US" dirty="0"/>
              <a:t>文献分析</a:t>
            </a:r>
            <a:r>
              <a:rPr lang="en-US" altLang="zh-CN" sz="2000" dirty="0"/>
              <a:t>(</a:t>
            </a:r>
            <a:r>
              <a:rPr lang="zh-CN" altLang="en-US" sz="2000" dirty="0">
                <a:effectLst/>
                <a:ea typeface="黑体" panose="02010609060101010101" pitchFamily="2" charset="-122"/>
              </a:rPr>
              <a:t>基于卷积神经网络及边缘能量约束优化的绿地水系矢量提取方法</a:t>
            </a:r>
            <a:r>
              <a:rPr lang="en-US" altLang="zh-CN" sz="2000" dirty="0"/>
              <a:t>)</a:t>
            </a:r>
            <a:endParaRPr lang="zh-CN" altLang="en-US" sz="2000" dirty="0"/>
          </a:p>
        </p:txBody>
      </p:sp>
      <p:graphicFrame>
        <p:nvGraphicFramePr>
          <p:cNvPr id="190514" name="Group 50"/>
          <p:cNvGraphicFramePr>
            <a:graphicFrameLocks noGrp="1"/>
          </p:cNvGraphicFramePr>
          <p:nvPr>
            <p:ph sz="half" idx="2"/>
            <p:custDataLst>
              <p:tags r:id="rId1"/>
            </p:custDataLst>
          </p:nvPr>
        </p:nvGraphicFramePr>
        <p:xfrm>
          <a:off x="323528" y="1124744"/>
          <a:ext cx="8280598" cy="4896197"/>
        </p:xfrm>
        <a:graphic>
          <a:graphicData uri="http://schemas.openxmlformats.org/drawingml/2006/table">
            <a:tbl>
              <a:tblPr/>
              <a:tblGrid>
                <a:gridCol w="896620"/>
                <a:gridCol w="896848"/>
                <a:gridCol w="3318778"/>
                <a:gridCol w="3168352"/>
              </a:tblGrid>
              <a:tr h="712788">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文献编号</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机构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现有文献方案</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与本发明的不同之处</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183409">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lang="zh-CN" altLang="en-US" sz="1600" b="0" i="0" u="none" strike="noStrike" kern="1200"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专利申请公布号：CN 113378731 A</a:t>
                      </a:r>
                      <a:endParaRPr lang="zh-CN" altLang="en-US" sz="1600" b="0" i="0" u="none" strike="noStrike" kern="1200" baseline="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武汉大学</a:t>
                      </a:r>
                      <a:endPar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pPr>
                      <a:r>
                        <a:rPr lang="zh-CN" altLang="en-US" sz="1200" dirty="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该专利提供一种基于卷积神经网络和边缘约束能量优化绿地水系矢量提取方法，架构包括待处理区域影像基础特征抽取；以这些特征为基础，使用能量优化迭代的方式，得到较精细且平滑的绿地水系边缘；最终使用全连接层或图卷积层微调至精细的绿地水系边缘</a:t>
                      </a:r>
                      <a:endParaRPr lang="zh-CN" altLang="en-US" sz="1200" dirty="0">
                        <a:ln>
                          <a:noFill/>
                        </a:ln>
                        <a:effectLst/>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该方法是利用卷积神经网络在遥感影像上提取</a:t>
                      </a:r>
                      <a:r>
                        <a:rPr lang="zh-CN" altLang="en-US" sz="1200" dirty="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影像基础特征</a:t>
                      </a: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，使用边缘能量最小为约束，不断迭代获取影像上所以绿地和水体实例的边缘；</a:t>
                      </a:r>
                      <a:endPar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本专利方法</a:t>
                      </a:r>
                      <a:r>
                        <a:rPr lang="zh-CN" sz="1200" dirty="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以每个粗略轮廓点为中心从影像上切割初始瓦片，</a:t>
                      </a:r>
                      <a:r>
                        <a:rPr kumimoji="0" 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虽然同样使用卷积神经网络作为特征提取手段，但是本专利的卷积神经网络是为了提取水体边界线上的具体点特征，可以从瓦片上寻找到精确轮廓点的点位信息，使用提取到的点坐标替代粗略轮廓点，实现</a:t>
                      </a:r>
                      <a:r>
                        <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水系矢量生成。</a:t>
                      </a:r>
                      <a:endParaRPr kumimoji="0" lang="zh-CN" altLang="en-US"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indent="0" algn="just"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en-US" altLang="zh-CN" sz="1200" b="0"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9200" marR="79200" marT="39600" marB="396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41254" y="158258"/>
            <a:ext cx="8064500" cy="633412"/>
          </a:xfrm>
        </p:spPr>
        <p:txBody>
          <a:bodyPr/>
          <a:lstStyle/>
          <a:p>
            <a:pPr eaLnBrk="1" hangingPunct="1"/>
            <a:r>
              <a:rPr lang="zh-CN" altLang="en-US" dirty="0"/>
              <a:t>专利方案可检测性分析</a:t>
            </a:r>
            <a:endParaRPr lang="zh-CN" altLang="en-US" dirty="0"/>
          </a:p>
        </p:txBody>
      </p:sp>
      <p:sp>
        <p:nvSpPr>
          <p:cNvPr id="8" name="圆角矩形 7"/>
          <p:cNvSpPr/>
          <p:nvPr/>
        </p:nvSpPr>
        <p:spPr bwMode="auto">
          <a:xfrm>
            <a:off x="179513" y="865814"/>
            <a:ext cx="8784976" cy="1511030"/>
          </a:xfrm>
          <a:prstGeom prst="roundRect">
            <a:avLst>
              <a:gd name="adj" fmla="val 2406"/>
            </a:avLst>
          </a:prstGeom>
          <a:noFill/>
          <a:ln w="19050">
            <a:noFill/>
          </a:ln>
        </p:spPr>
        <p:style>
          <a:lnRef idx="2">
            <a:schemeClr val="accent1"/>
          </a:lnRef>
          <a:fillRef idx="1">
            <a:schemeClr val="lt1"/>
          </a:fillRef>
          <a:effectRef idx="0">
            <a:schemeClr val="accent1"/>
          </a:effectRef>
          <a:fontRef idx="minor">
            <a:schemeClr val="dk1"/>
          </a:fontRef>
        </p:style>
        <p:txBody>
          <a:bodyPr lIns="72000" tIns="0" rIns="72000" bIns="36000"/>
          <a:lstStyle/>
          <a:p>
            <a:pPr algn="just" eaLnBrk="1" hangingPunct="1">
              <a:lnSpc>
                <a:spcPts val="2620"/>
              </a:lnSpc>
              <a:spcAft>
                <a:spcPts val="600"/>
              </a:spcAft>
              <a:defRPr/>
            </a:pPr>
            <a:r>
              <a:rPr lang="en-US" altLang="zh-CN" sz="1600" b="1" kern="0" dirty="0">
                <a:solidFill>
                  <a:schemeClr val="tx1"/>
                </a:solidFill>
                <a:latin typeface="微软雅黑" panose="020B0503020204020204" pitchFamily="34" charset="-122"/>
                <a:ea typeface="微软雅黑" panose="020B0503020204020204" pitchFamily="34" charset="-122"/>
              </a:rPr>
              <a:t>1</a:t>
            </a:r>
            <a:r>
              <a:rPr lang="zh-CN" altLang="en-US" sz="1600" b="1" kern="0" dirty="0">
                <a:solidFill>
                  <a:schemeClr val="tx1"/>
                </a:solidFill>
                <a:latin typeface="微软雅黑" panose="020B0503020204020204" pitchFamily="34" charset="-122"/>
                <a:ea typeface="微软雅黑" panose="020B0503020204020204" pitchFamily="34" charset="-122"/>
              </a:rPr>
              <a:t>、线索：</a:t>
            </a:r>
            <a:r>
              <a:rPr lang="zh-CN" altLang="en-US" sz="1600" kern="0" dirty="0">
                <a:solidFill>
                  <a:schemeClr val="tx1"/>
                </a:solidFill>
                <a:latin typeface="微软雅黑" panose="020B0503020204020204" pitchFamily="34" charset="-122"/>
                <a:ea typeface="微软雅黑" panose="020B0503020204020204" pitchFamily="34" charset="-122"/>
              </a:rPr>
              <a:t>从本专利展示出的遥感影像语义分割结果可以看出，协作式的训练在不破坏数据隐私安全的情况下，提升了语义分割精度。</a:t>
            </a:r>
            <a:endParaRPr lang="zh-CN" altLang="en-US" sz="1600" kern="0" dirty="0">
              <a:solidFill>
                <a:schemeClr val="tx1"/>
              </a:solidFill>
              <a:latin typeface="微软雅黑" panose="020B0503020204020204" pitchFamily="34" charset="-122"/>
              <a:ea typeface="微软雅黑" panose="020B0503020204020204" pitchFamily="34" charset="-122"/>
            </a:endParaRPr>
          </a:p>
          <a:p>
            <a:pPr algn="just" eaLnBrk="1" hangingPunct="1">
              <a:lnSpc>
                <a:spcPts val="2620"/>
              </a:lnSpc>
              <a:spcAft>
                <a:spcPts val="600"/>
              </a:spcAft>
              <a:defRPr/>
            </a:pPr>
            <a:r>
              <a:rPr lang="en-US" altLang="zh-CN" sz="1600" b="1" kern="0" dirty="0">
                <a:solidFill>
                  <a:srgbClr val="000000"/>
                </a:solidFill>
                <a:latin typeface="微软雅黑" panose="020B0503020204020204" pitchFamily="34" charset="-122"/>
                <a:ea typeface="微软雅黑" panose="020B0503020204020204" pitchFamily="34" charset="-122"/>
              </a:rPr>
              <a:t>2</a:t>
            </a:r>
            <a:r>
              <a:rPr lang="zh-CN" altLang="en-US" sz="1600" b="1" kern="0" dirty="0">
                <a:solidFill>
                  <a:srgbClr val="000000"/>
                </a:solidFill>
                <a:latin typeface="微软雅黑" panose="020B0503020204020204" pitchFamily="34" charset="-122"/>
                <a:ea typeface="微软雅黑" panose="020B0503020204020204" pitchFamily="34" charset="-122"/>
              </a:rPr>
              <a:t>、初步证据：</a:t>
            </a:r>
            <a:r>
              <a:rPr lang="zh-CN" altLang="en-US" sz="1600" kern="0" dirty="0">
                <a:solidFill>
                  <a:schemeClr val="tx1"/>
                </a:solidFill>
                <a:latin typeface="微软雅黑" panose="020B0503020204020204" pitchFamily="34" charset="-122"/>
                <a:ea typeface="微软雅黑" panose="020B0503020204020204" pitchFamily="34" charset="-122"/>
              </a:rPr>
              <a:t>采用本专利提出的</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顾及地学异质性的隐私保护联邦学习方法能够在分布式框架下，通过缓解各个机构数据的类别分布异质性和目标外观异质性，提升模型精度。</a:t>
            </a:r>
            <a:endPar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lnSpc>
                <a:spcPts val="2620"/>
              </a:lnSpc>
              <a:spcAft>
                <a:spcPts val="600"/>
              </a:spcAft>
              <a:defRPr/>
            </a:pPr>
            <a:r>
              <a:rPr lang="en-US" altLang="zh-CN" sz="1600" b="1" kern="0" dirty="0">
                <a:solidFill>
                  <a:srgbClr val="000000"/>
                </a:solidFill>
                <a:latin typeface="微软雅黑" panose="020B0503020204020204" pitchFamily="34" charset="-122"/>
                <a:ea typeface="微软雅黑" panose="020B0503020204020204" pitchFamily="34" charset="-122"/>
              </a:rPr>
              <a:t>3</a:t>
            </a:r>
            <a:r>
              <a:rPr lang="zh-CN" altLang="en-US" sz="1600" b="1" kern="0" dirty="0">
                <a:solidFill>
                  <a:srgbClr val="000000"/>
                </a:solidFill>
                <a:latin typeface="微软雅黑" panose="020B0503020204020204" pitchFamily="34" charset="-122"/>
                <a:ea typeface="微软雅黑" panose="020B0503020204020204" pitchFamily="34" charset="-122"/>
              </a:rPr>
              <a:t>、最终证据：</a:t>
            </a:r>
            <a:r>
              <a:rPr lang="zh-CN" altLang="en-US" sz="1600" kern="0" dirty="0">
                <a:solidFill>
                  <a:srgbClr val="000000"/>
                </a:solidFill>
                <a:latin typeface="微软雅黑" panose="020B0503020204020204" pitchFamily="34" charset="-122"/>
                <a:ea typeface="微软雅黑" panose="020B0503020204020204" pitchFamily="34" charset="-122"/>
              </a:rPr>
              <a:t>本专利方法实现了顾及地学异质性的隐私保护联邦学习遥感语义分割方法，提升了模型的精度。</a:t>
            </a:r>
            <a:endParaRPr lang="en-US" altLang="zh-CN" sz="1600" kern="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
          <p:cNvSpPr>
            <a:spLocks noGrp="1" noChangeArrowheads="1"/>
          </p:cNvSpPr>
          <p:nvPr>
            <p:ph type="title"/>
          </p:nvPr>
        </p:nvSpPr>
        <p:spPr>
          <a:xfrm>
            <a:off x="441254" y="158258"/>
            <a:ext cx="8064500" cy="633412"/>
          </a:xfrm>
        </p:spPr>
        <p:txBody>
          <a:bodyPr/>
          <a:lstStyle/>
          <a:p>
            <a:pPr defTabSz="784225" eaLnBrk="1" hangingPunct="1"/>
            <a:r>
              <a:rPr lang="zh-CN" altLang="en-US" sz="2800" dirty="0">
                <a:latin typeface="宋体" panose="02010600030101010101" pitchFamily="2" charset="-122"/>
                <a:ea typeface="宋体" panose="02010600030101010101" pitchFamily="2" charset="-122"/>
              </a:rPr>
              <a:t>专利方案可避规性分析</a:t>
            </a:r>
            <a:endParaRPr lang="zh-CN" altLang="en-US" sz="2800" dirty="0">
              <a:latin typeface="宋体" panose="02010600030101010101" pitchFamily="2" charset="-122"/>
              <a:ea typeface="宋体" panose="02010600030101010101" pitchFamily="2" charset="-122"/>
            </a:endParaRPr>
          </a:p>
        </p:txBody>
      </p:sp>
      <p:sp>
        <p:nvSpPr>
          <p:cNvPr id="3" name="文本框 2"/>
          <p:cNvSpPr txBox="1"/>
          <p:nvPr/>
        </p:nvSpPr>
        <p:spPr>
          <a:xfrm>
            <a:off x="323528" y="980728"/>
            <a:ext cx="8496944" cy="3122930"/>
          </a:xfrm>
          <a:prstGeom prst="rect">
            <a:avLst/>
          </a:prstGeom>
          <a:noFill/>
        </p:spPr>
        <p:txBody>
          <a:bodyPr wrap="square">
            <a:spAutoFit/>
          </a:bodyPr>
          <a:lstStyle/>
          <a:p>
            <a:pPr algn="just" eaLnBrk="1" hangingPunct="1">
              <a:lnSpc>
                <a:spcPct val="150000"/>
              </a:lnSpc>
              <a:spcAft>
                <a:spcPts val="600"/>
              </a:spcAft>
              <a:defRPr/>
            </a:pPr>
            <a:r>
              <a:rPr lang="en-US" altLang="zh-CN" sz="1600" b="1" kern="0" dirty="0">
                <a:latin typeface="微软雅黑" panose="020B0503020204020204" pitchFamily="34" charset="-122"/>
                <a:ea typeface="微软雅黑" panose="020B0503020204020204" pitchFamily="34" charset="-122"/>
              </a:rPr>
              <a:t>①</a:t>
            </a:r>
            <a:r>
              <a:rPr lang="zh-CN" altLang="en-US" sz="1600" kern="0" dirty="0">
                <a:latin typeface="微软雅黑" panose="020B0503020204020204" pitchFamily="34" charset="-122"/>
                <a:ea typeface="微软雅黑" panose="020B0503020204020204" pitchFamily="34" charset="-122"/>
              </a:rPr>
              <a:t>目前现有基于联邦学习的遥感语义分割框架，没有充分挖掘遥感影像的数据特性，造成各个机构训练时的优化目标不一致，进而引起全局模型的性能退化。本专利方法能够</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综合考虑遥感数据的类别分布异质性和目标外观异质性特点，设计的模块从这两个特点出发进行了针对性优化设计。</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lnSpc>
                <a:spcPct val="150000"/>
              </a:lnSpc>
              <a:spcAft>
                <a:spcPts val="600"/>
              </a:spcAft>
              <a:defRPr/>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②</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目前现有联邦学习遥感语义分割框架，对于本地和全局的模型之间的性能没有做权衡，造成模型不能兼具全局知识和本地知识，由于灾难性遗忘问题，引起模型的性能退化。本专利所提出的方法，在本地更新与全局聚合阶段，进行针对性优化，缓解了模型的灾难性遗忘问题。</a:t>
            </a:r>
            <a:endParaRPr lang="en-US" altLang="zh-CN" sz="1600" kern="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0" y="0"/>
            <a:ext cx="9144000" cy="68580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40000"/>
              </a:lnSpc>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1pPr>
            <a:lvl2pPr marL="742950" indent="-285750">
              <a:lnSpc>
                <a:spcPct val="140000"/>
              </a:lnSpc>
              <a:buChar char="–"/>
              <a:defRPr sz="1900">
                <a:solidFill>
                  <a:schemeClr val="tx1"/>
                </a:solidFill>
                <a:latin typeface="Arial" panose="020B0604020202020204" pitchFamily="34" charset="0"/>
                <a:ea typeface="宋体" panose="02010600030101010101" pitchFamily="2" charset="-122"/>
              </a:defRPr>
            </a:lvl2pPr>
            <a:lvl3pPr marL="1143000" indent="-228600">
              <a:lnSpc>
                <a:spcPct val="140000"/>
              </a:lnSpc>
              <a:buChar char="•"/>
              <a:defRPr sz="1900">
                <a:solidFill>
                  <a:schemeClr val="tx1"/>
                </a:solidFill>
                <a:latin typeface="Arial" panose="020B0604020202020204" pitchFamily="34" charset="0"/>
                <a:ea typeface="宋体" panose="02010600030101010101" pitchFamily="2" charset="-122"/>
              </a:defRPr>
            </a:lvl3pPr>
            <a:lvl4pPr marL="1600200" indent="-228600">
              <a:lnSpc>
                <a:spcPct val="140000"/>
              </a:lnSpc>
              <a:buChar char="–"/>
              <a:defRPr sz="1900">
                <a:solidFill>
                  <a:schemeClr val="tx1"/>
                </a:solidFill>
                <a:latin typeface="Arial" panose="020B0604020202020204" pitchFamily="34" charset="0"/>
                <a:ea typeface="宋体" panose="02010600030101010101" pitchFamily="2" charset="-122"/>
              </a:defRPr>
            </a:lvl4pPr>
            <a:lvl5pPr marL="2057400" indent="-228600">
              <a:lnSpc>
                <a:spcPct val="140000"/>
              </a:lnSpc>
              <a:buChar char="»"/>
              <a:defRPr sz="19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9pPr>
          </a:lstStyle>
          <a:p>
            <a:pPr eaLnBrk="1" hangingPunct="1">
              <a:lnSpc>
                <a:spcPct val="100000"/>
              </a:lnSpc>
              <a:buFontTx/>
              <a:buNone/>
            </a:pPr>
            <a:endParaRPr lang="zh-CN" altLang="en-US" sz="2000" b="0"/>
          </a:p>
        </p:txBody>
      </p:sp>
      <p:sp>
        <p:nvSpPr>
          <p:cNvPr id="52227" name="Text Box 3"/>
          <p:cNvSpPr txBox="1">
            <a:spLocks noChangeArrowheads="1"/>
          </p:cNvSpPr>
          <p:nvPr/>
        </p:nvSpPr>
        <p:spPr bwMode="auto">
          <a:xfrm>
            <a:off x="3236913" y="2132013"/>
            <a:ext cx="26320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309" tIns="39153" rIns="78309" bIns="39153">
            <a:spAutoFit/>
          </a:bodyPr>
          <a:lstStyle>
            <a:lvl1pPr defTabSz="784225">
              <a:lnSpc>
                <a:spcPct val="140000"/>
              </a:lnSpc>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1pPr>
            <a:lvl2pPr marL="742950" indent="-285750" defTabSz="784225">
              <a:lnSpc>
                <a:spcPct val="140000"/>
              </a:lnSpc>
              <a:buChar char="–"/>
              <a:defRPr sz="1900">
                <a:solidFill>
                  <a:schemeClr val="tx1"/>
                </a:solidFill>
                <a:latin typeface="Arial" panose="020B0604020202020204" pitchFamily="34" charset="0"/>
                <a:ea typeface="宋体" panose="02010600030101010101" pitchFamily="2" charset="-122"/>
              </a:defRPr>
            </a:lvl2pPr>
            <a:lvl3pPr marL="1143000" indent="-228600" defTabSz="784225">
              <a:lnSpc>
                <a:spcPct val="140000"/>
              </a:lnSpc>
              <a:buChar char="•"/>
              <a:defRPr sz="1900">
                <a:solidFill>
                  <a:schemeClr val="tx1"/>
                </a:solidFill>
                <a:latin typeface="Arial" panose="020B0604020202020204" pitchFamily="34" charset="0"/>
                <a:ea typeface="宋体" panose="02010600030101010101" pitchFamily="2" charset="-122"/>
              </a:defRPr>
            </a:lvl3pPr>
            <a:lvl4pPr marL="1600200" indent="-228600" defTabSz="784225">
              <a:lnSpc>
                <a:spcPct val="140000"/>
              </a:lnSpc>
              <a:buChar char="–"/>
              <a:defRPr sz="1900">
                <a:solidFill>
                  <a:schemeClr val="tx1"/>
                </a:solidFill>
                <a:latin typeface="Arial" panose="020B0604020202020204" pitchFamily="34" charset="0"/>
                <a:ea typeface="宋体" panose="02010600030101010101" pitchFamily="2" charset="-122"/>
              </a:defRPr>
            </a:lvl4pPr>
            <a:lvl5pPr marL="2057400" indent="-228600" defTabSz="784225">
              <a:lnSpc>
                <a:spcPct val="140000"/>
              </a:lnSpc>
              <a:buChar char="»"/>
              <a:defRPr sz="19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9pPr>
          </a:lstStyle>
          <a:p>
            <a:pPr>
              <a:lnSpc>
                <a:spcPct val="100000"/>
              </a:lnSpc>
              <a:buFontTx/>
              <a:buNone/>
            </a:pPr>
            <a:r>
              <a:rPr lang="en-US" altLang="zh-CN" sz="4000" b="0">
                <a:solidFill>
                  <a:schemeClr val="bg1"/>
                </a:solidFill>
                <a:latin typeface="FrutigerNext LT Medium" pitchFamily="34" charset="0"/>
                <a:ea typeface="MS PGothic" panose="020B0600070205080204" pitchFamily="34" charset="-128"/>
              </a:rPr>
              <a:t>Thank You</a:t>
            </a:r>
            <a:endParaRPr lang="en-US" altLang="zh-CN" sz="4000" b="0">
              <a:latin typeface="FrutigerNext LT Medium" pitchFamily="34" charset="0"/>
              <a:ea typeface="MS PGothic" panose="020B0600070205080204" pitchFamily="34" charset="-128"/>
            </a:endParaRPr>
          </a:p>
        </p:txBody>
      </p:sp>
      <p:sp>
        <p:nvSpPr>
          <p:cNvPr id="52228" name="Text Box 4"/>
          <p:cNvSpPr txBox="1">
            <a:spLocks noChangeArrowheads="1"/>
          </p:cNvSpPr>
          <p:nvPr/>
        </p:nvSpPr>
        <p:spPr bwMode="auto">
          <a:xfrm>
            <a:off x="3460750" y="3330575"/>
            <a:ext cx="21717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309" tIns="39153" rIns="78309" bIns="39153">
            <a:spAutoFit/>
          </a:bodyPr>
          <a:lstStyle>
            <a:lvl1pPr defTabSz="784225">
              <a:lnSpc>
                <a:spcPct val="140000"/>
              </a:lnSpc>
              <a:buFont typeface="Wingdings" panose="05000000000000000000" pitchFamily="2" charset="2"/>
              <a:buChar char="n"/>
              <a:defRPr sz="1600" b="1">
                <a:solidFill>
                  <a:schemeClr val="tx1"/>
                </a:solidFill>
                <a:latin typeface="Arial" panose="020B0604020202020204" pitchFamily="34" charset="0"/>
                <a:ea typeface="宋体" panose="02010600030101010101" pitchFamily="2" charset="-122"/>
              </a:defRPr>
            </a:lvl1pPr>
            <a:lvl2pPr marL="742950" indent="-285750" defTabSz="784225">
              <a:lnSpc>
                <a:spcPct val="140000"/>
              </a:lnSpc>
              <a:buChar char="–"/>
              <a:defRPr sz="1900">
                <a:solidFill>
                  <a:schemeClr val="tx1"/>
                </a:solidFill>
                <a:latin typeface="Arial" panose="020B0604020202020204" pitchFamily="34" charset="0"/>
                <a:ea typeface="宋体" panose="02010600030101010101" pitchFamily="2" charset="-122"/>
              </a:defRPr>
            </a:lvl2pPr>
            <a:lvl3pPr marL="1143000" indent="-228600" defTabSz="784225">
              <a:lnSpc>
                <a:spcPct val="140000"/>
              </a:lnSpc>
              <a:buChar char="•"/>
              <a:defRPr sz="1900">
                <a:solidFill>
                  <a:schemeClr val="tx1"/>
                </a:solidFill>
                <a:latin typeface="Arial" panose="020B0604020202020204" pitchFamily="34" charset="0"/>
                <a:ea typeface="宋体" panose="02010600030101010101" pitchFamily="2" charset="-122"/>
              </a:defRPr>
            </a:lvl3pPr>
            <a:lvl4pPr marL="1600200" indent="-228600" defTabSz="784225">
              <a:lnSpc>
                <a:spcPct val="140000"/>
              </a:lnSpc>
              <a:buChar char="–"/>
              <a:defRPr sz="1900">
                <a:solidFill>
                  <a:schemeClr val="tx1"/>
                </a:solidFill>
                <a:latin typeface="Arial" panose="020B0604020202020204" pitchFamily="34" charset="0"/>
                <a:ea typeface="宋体" panose="02010600030101010101" pitchFamily="2" charset="-122"/>
              </a:defRPr>
            </a:lvl4pPr>
            <a:lvl5pPr marL="2057400" indent="-228600" defTabSz="784225">
              <a:lnSpc>
                <a:spcPct val="140000"/>
              </a:lnSpc>
              <a:buChar char="»"/>
              <a:defRPr sz="19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lnSpc>
                <a:spcPct val="140000"/>
              </a:lnSpc>
              <a:spcBef>
                <a:spcPct val="0"/>
              </a:spcBef>
              <a:spcAft>
                <a:spcPct val="0"/>
              </a:spcAft>
              <a:buChar char="»"/>
              <a:defRPr sz="1900">
                <a:solidFill>
                  <a:schemeClr val="tx1"/>
                </a:solidFill>
                <a:latin typeface="Arial" panose="020B0604020202020204" pitchFamily="34" charset="0"/>
                <a:ea typeface="宋体" panose="02010600030101010101" pitchFamily="2" charset="-122"/>
              </a:defRPr>
            </a:lvl9pPr>
          </a:lstStyle>
          <a:p>
            <a:pPr>
              <a:lnSpc>
                <a:spcPct val="100000"/>
              </a:lnSpc>
              <a:buFontTx/>
              <a:buNone/>
            </a:pPr>
            <a:r>
              <a:rPr lang="en-US" altLang="zh-CN" sz="2100" b="0">
                <a:solidFill>
                  <a:schemeClr val="bg1"/>
                </a:solidFill>
                <a:latin typeface="FrutigerNext LT Regular" panose="020B0503040504020204" pitchFamily="34" charset="0"/>
                <a:ea typeface="MS PGothic" panose="020B0600070205080204" pitchFamily="34" charset="-128"/>
              </a:rPr>
              <a:t>www.huawei.com</a:t>
            </a:r>
            <a:endParaRPr lang="en-US" altLang="zh-CN" sz="4000" b="0">
              <a:latin typeface="FrutigerNext LT Regular" panose="020B0503040504020204" pitchFamily="34" charset="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15900" y="-171450"/>
            <a:ext cx="9469438" cy="1296988"/>
          </a:xfrm>
        </p:spPr>
        <p:txBody>
          <a:bodyPr/>
          <a:lstStyle/>
          <a:p>
            <a:r>
              <a:rPr lang="en-US" altLang="zh-CN" dirty="0"/>
              <a:t>IDEA</a:t>
            </a:r>
            <a:r>
              <a:rPr lang="zh-CN" altLang="en-US" dirty="0"/>
              <a:t>的项目背景</a:t>
            </a:r>
            <a:endParaRPr lang="zh-CN" altLang="en-US" dirty="0"/>
          </a:p>
        </p:txBody>
      </p:sp>
      <p:graphicFrame>
        <p:nvGraphicFramePr>
          <p:cNvPr id="5" name="表格 4"/>
          <p:cNvGraphicFramePr>
            <a:graphicFrameLocks noGrp="1"/>
          </p:cNvGraphicFramePr>
          <p:nvPr/>
        </p:nvGraphicFramePr>
        <p:xfrm>
          <a:off x="395536" y="1052736"/>
          <a:ext cx="8424614" cy="5067569"/>
        </p:xfrm>
        <a:graphic>
          <a:graphicData uri="http://schemas.openxmlformats.org/drawingml/2006/table">
            <a:tbl>
              <a:tblPr/>
              <a:tblGrid>
                <a:gridCol w="2463551"/>
                <a:gridCol w="5961063"/>
              </a:tblGrid>
              <a:tr h="272538">
                <a:tc>
                  <a:txBody>
                    <a:bodyPr/>
                    <a:lstStyle/>
                    <a:p>
                      <a:pPr algn="l">
                        <a:spcAft>
                          <a:spcPts val="0"/>
                        </a:spcAft>
                      </a:pPr>
                      <a:r>
                        <a:rPr lang="zh-CN" sz="1200" b="1" kern="100" dirty="0">
                          <a:solidFill>
                            <a:srgbClr val="000000"/>
                          </a:solidFill>
                          <a:latin typeface="微软雅黑" panose="020B0503020204020204" pitchFamily="34" charset="-122"/>
                          <a:ea typeface="微软雅黑" panose="020B0503020204020204" pitchFamily="34" charset="-122"/>
                          <a:cs typeface="Times New Roman" panose="02020603050405020304"/>
                        </a:rPr>
                        <a:t>所属项目</a:t>
                      </a:r>
                      <a:endParaRPr lang="zh-CN" sz="1200" b="1" kern="100" dirty="0">
                        <a:solidFill>
                          <a:srgbClr val="C00000"/>
                        </a:solidFill>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031">
                <a:tc>
                  <a:txBody>
                    <a:bodyPr/>
                    <a:lstStyle/>
                    <a:p>
                      <a:pPr algn="l">
                        <a:spcAft>
                          <a:spcPts val="0"/>
                        </a:spcAft>
                      </a:pPr>
                      <a:r>
                        <a:rPr lang="zh-CN" sz="1200" b="1" kern="100" dirty="0">
                          <a:solidFill>
                            <a:srgbClr val="000000"/>
                          </a:solidFill>
                          <a:latin typeface="微软雅黑" panose="020B0503020204020204" pitchFamily="34" charset="-122"/>
                          <a:ea typeface="微软雅黑" panose="020B0503020204020204" pitchFamily="34" charset="-122"/>
                          <a:cs typeface="Times New Roman" panose="02020603050405020304"/>
                        </a:rPr>
                        <a:t>所属项目下的技术方向</a:t>
                      </a:r>
                      <a:endParaRPr lang="zh-CN" sz="1200" b="1" kern="100" dirty="0">
                        <a:solidFill>
                          <a:srgbClr val="C00000"/>
                        </a:solidFill>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05">
                <a:tc>
                  <a:txBody>
                    <a:bodyPr/>
                    <a:lstStyle/>
                    <a:p>
                      <a:pPr algn="l">
                        <a:spcAft>
                          <a:spcPts val="0"/>
                        </a:spcAft>
                      </a:pPr>
                      <a:r>
                        <a:rPr lang="zh-CN" sz="1200" b="1" kern="100" dirty="0">
                          <a:solidFill>
                            <a:srgbClr val="000000"/>
                          </a:solidFill>
                          <a:latin typeface="微软雅黑" panose="020B0503020204020204" pitchFamily="34" charset="-122"/>
                          <a:ea typeface="微软雅黑" panose="020B0503020204020204" pitchFamily="34" charset="-122"/>
                          <a:cs typeface="Times New Roman" panose="02020603050405020304"/>
                        </a:rPr>
                        <a:t>已评审的相关</a:t>
                      </a:r>
                      <a:r>
                        <a:rPr lang="en-US" sz="1200" b="1" kern="100" dirty="0">
                          <a:solidFill>
                            <a:srgbClr val="000000"/>
                          </a:solidFill>
                          <a:latin typeface="微软雅黑" panose="020B0503020204020204" pitchFamily="34" charset="-122"/>
                          <a:ea typeface="微软雅黑" panose="020B0503020204020204" pitchFamily="34" charset="-122"/>
                          <a:cs typeface="Times New Roman" panose="02020603050405020304"/>
                        </a:rPr>
                        <a:t>IDEA</a:t>
                      </a:r>
                      <a:r>
                        <a:rPr lang="zh-CN" sz="1200" b="1" kern="100" dirty="0">
                          <a:solidFill>
                            <a:srgbClr val="000000"/>
                          </a:solidFill>
                          <a:latin typeface="微软雅黑" panose="020B0503020204020204" pitchFamily="34" charset="-122"/>
                          <a:ea typeface="微软雅黑" panose="020B0503020204020204" pitchFamily="34" charset="-122"/>
                          <a:cs typeface="Times New Roman" panose="02020603050405020304"/>
                        </a:rPr>
                        <a:t>或未来将评审的相关的衍生扩展</a:t>
                      </a:r>
                      <a:r>
                        <a:rPr lang="en-US" sz="1200" b="1" kern="100" dirty="0">
                          <a:solidFill>
                            <a:srgbClr val="000000"/>
                          </a:solidFill>
                          <a:latin typeface="微软雅黑" panose="020B0503020204020204" pitchFamily="34" charset="-122"/>
                          <a:ea typeface="微软雅黑" panose="020B0503020204020204" pitchFamily="34" charset="-122"/>
                          <a:cs typeface="Times New Roman" panose="02020603050405020304"/>
                        </a:rPr>
                        <a:t>IDEA</a:t>
                      </a:r>
                      <a:endParaRPr lang="zh-CN" sz="1200" b="1" kern="100" dirty="0">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altLang="en-US" sz="1200" kern="100" dirty="0">
                          <a:latin typeface="微软雅黑" panose="020B0503020204020204" pitchFamily="34" charset="-122"/>
                          <a:ea typeface="微软雅黑" panose="020B0503020204020204" pitchFamily="34" charset="-122"/>
                          <a:cs typeface="Times New Roman" panose="02020603050405020304"/>
                        </a:rPr>
                        <a:t>无</a:t>
                      </a:r>
                      <a:endParaRPr lang="zh-CN" sz="1200" kern="100" dirty="0">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697">
                <a:tc>
                  <a:txBody>
                    <a:bodyPr/>
                    <a:lstStyle/>
                    <a:p>
                      <a:pPr algn="l">
                        <a:spcAft>
                          <a:spcPts val="0"/>
                        </a:spcAft>
                      </a:pPr>
                      <a:r>
                        <a:rPr lang="zh-CN" altLang="en-US" sz="1200" b="1" kern="100" dirty="0">
                          <a:latin typeface="微软雅黑" panose="020B0503020204020204" pitchFamily="34" charset="-122"/>
                          <a:ea typeface="微软雅黑" panose="020B0503020204020204" pitchFamily="34" charset="-122"/>
                          <a:cs typeface="Times New Roman" panose="02020603050405020304"/>
                        </a:rPr>
                        <a:t>潜在友商，对应产品</a:t>
                      </a:r>
                      <a:endParaRPr lang="zh-CN" sz="1200" b="1" kern="100" dirty="0">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indent="-171450" algn="l" defTabSz="914400" rtl="0" eaLnBrk="1" latinLnBrk="0" hangingPunct="1">
                        <a:lnSpc>
                          <a:spcPts val="2000"/>
                        </a:lnSpc>
                        <a:spcAft>
                          <a:spcPts val="0"/>
                        </a:spcAft>
                        <a:buFont typeface="Arial" panose="020B0604020202020204" pitchFamily="34" charset="0"/>
                        <a:buChar char="•"/>
                      </a:pPr>
                      <a:r>
                        <a:rPr lang="zh-CN" altLang="en-US" sz="1200" kern="100" dirty="0">
                          <a:solidFill>
                            <a:schemeClr val="tx1"/>
                          </a:solidFill>
                          <a:latin typeface="微软雅黑" panose="020B0503020204020204" pitchFamily="34" charset="-122"/>
                          <a:ea typeface="微软雅黑" panose="020B0503020204020204" pitchFamily="34" charset="-122"/>
                          <a:cs typeface="Times New Roman" panose="02020603050405020304"/>
                        </a:rPr>
                        <a:t>海外：谷歌、苹果、</a:t>
                      </a:r>
                      <a:r>
                        <a:rPr lang="en-US" altLang="zh-CN" sz="1200" kern="100" dirty="0">
                          <a:solidFill>
                            <a:schemeClr val="tx1"/>
                          </a:solidFill>
                          <a:latin typeface="微软雅黑" panose="020B0503020204020204" pitchFamily="34" charset="-122"/>
                          <a:ea typeface="微软雅黑" panose="020B0503020204020204" pitchFamily="34" charset="-122"/>
                          <a:cs typeface="Times New Roman" panose="02020603050405020304"/>
                        </a:rPr>
                        <a:t>here</a:t>
                      </a:r>
                      <a:endParaRPr lang="en-US" altLang="zh-CN" sz="1200" kern="1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171450" indent="-171450" algn="l" defTabSz="914400" rtl="0" eaLnBrk="1" latinLnBrk="0" hangingPunct="1">
                        <a:lnSpc>
                          <a:spcPts val="2000"/>
                        </a:lnSpc>
                        <a:spcAft>
                          <a:spcPts val="0"/>
                        </a:spcAft>
                        <a:buFont typeface="Arial" panose="020B0604020202020204" pitchFamily="34" charset="0"/>
                        <a:buChar char="•"/>
                      </a:pPr>
                      <a:r>
                        <a:rPr lang="zh-CN" altLang="en-US" sz="1200" kern="100" dirty="0">
                          <a:solidFill>
                            <a:schemeClr val="tx1"/>
                          </a:solidFill>
                          <a:latin typeface="微软雅黑" panose="020B0503020204020204" pitchFamily="34" charset="-122"/>
                          <a:ea typeface="微软雅黑" panose="020B0503020204020204" pitchFamily="34" charset="-122"/>
                          <a:cs typeface="Times New Roman" panose="02020603050405020304"/>
                        </a:rPr>
                        <a:t>国内：百度、高德、腾讯</a:t>
                      </a:r>
                      <a:endParaRPr lang="en-US" altLang="zh-CN" sz="1200" kern="100" dirty="0">
                        <a:solidFill>
                          <a:schemeClr val="tx1"/>
                        </a:solidFill>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2929">
                <a:tc>
                  <a:txBody>
                    <a:bodyPr/>
                    <a:lstStyle/>
                    <a:p>
                      <a:pPr algn="l">
                        <a:spcAft>
                          <a:spcPts val="0"/>
                        </a:spcAft>
                      </a:pPr>
                      <a:r>
                        <a:rPr lang="zh-CN" altLang="en-US" sz="1200" b="1" kern="100" dirty="0">
                          <a:latin typeface="微软雅黑" panose="020B0503020204020204" pitchFamily="34" charset="-122"/>
                          <a:ea typeface="微软雅黑" panose="020B0503020204020204" pitchFamily="34" charset="-122"/>
                          <a:cs typeface="Times New Roman" panose="02020603050405020304"/>
                        </a:rPr>
                        <a:t>友商产品用我们方案的可能性分析</a:t>
                      </a:r>
                      <a:endParaRPr lang="zh-CN" sz="1200" b="1" kern="100" dirty="0">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1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096">
                <a:tc>
                  <a:txBody>
                    <a:bodyPr/>
                    <a:lstStyle/>
                    <a:p>
                      <a:pPr algn="l">
                        <a:spcAft>
                          <a:spcPts val="0"/>
                        </a:spcAft>
                      </a:pPr>
                      <a:r>
                        <a:rPr lang="zh-CN" altLang="en-US" sz="1200" b="1" kern="100" dirty="0">
                          <a:latin typeface="微软雅黑" panose="020B0503020204020204" pitchFamily="34" charset="-122"/>
                          <a:ea typeface="微软雅黑" panose="020B0503020204020204" pitchFamily="34" charset="-122"/>
                          <a:cs typeface="Times New Roman" panose="02020603050405020304"/>
                        </a:rPr>
                        <a:t>如果友商有产品会用我们的专利，这些产品市场份额值将会是多少美元</a:t>
                      </a:r>
                      <a:endParaRPr lang="zh-CN" sz="1200" b="1" kern="100" dirty="0">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307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dirty="0">
                          <a:solidFill>
                            <a:srgbClr val="FF0000"/>
                          </a:solidFill>
                          <a:latin typeface="微软雅黑" panose="020B0503020204020204" pitchFamily="34" charset="-122"/>
                          <a:ea typeface="微软雅黑" panose="020B0503020204020204" pitchFamily="34" charset="-122"/>
                          <a:cs typeface="+mn-cs"/>
                        </a:rPr>
                        <a:t>若项目组推荐或自荐为潜在</a:t>
                      </a:r>
                      <a:r>
                        <a:rPr lang="en-US" altLang="zh-CN" sz="1200" b="1" i="0" u="none" strike="noStrike" kern="1200" dirty="0">
                          <a:solidFill>
                            <a:srgbClr val="FF0000"/>
                          </a:solidFill>
                          <a:latin typeface="微软雅黑" panose="020B0503020204020204" pitchFamily="34" charset="-122"/>
                          <a:ea typeface="微软雅黑" panose="020B0503020204020204" pitchFamily="34" charset="-122"/>
                          <a:cs typeface="+mn-cs"/>
                        </a:rPr>
                        <a:t>High</a:t>
                      </a:r>
                      <a:r>
                        <a:rPr lang="zh-CN" altLang="en-US" sz="1200" b="1" i="0" u="none" strike="noStrike" kern="1200" dirty="0">
                          <a:solidFill>
                            <a:srgbClr val="FF0000"/>
                          </a:solidFill>
                          <a:latin typeface="微软雅黑" panose="020B0503020204020204" pitchFamily="34" charset="-122"/>
                          <a:ea typeface="微软雅黑" panose="020B0503020204020204" pitchFamily="34" charset="-122"/>
                          <a:cs typeface="+mn-cs"/>
                        </a:rPr>
                        <a:t>专利，理由：</a:t>
                      </a:r>
                      <a:endParaRPr lang="zh-CN" altLang="en-US" sz="1200" b="1" i="0" u="none" strike="noStrike" kern="1200" dirty="0">
                        <a:solidFill>
                          <a:srgbClr val="FF0000"/>
                        </a:solidFill>
                        <a:latin typeface="微软雅黑" panose="020B0503020204020204" pitchFamily="34" charset="-122"/>
                        <a:ea typeface="微软雅黑" panose="020B0503020204020204" pitchFamily="34" charset="-122"/>
                        <a:cs typeface="+mn-cs"/>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altLang="zh-CN" sz="1200" kern="100" dirty="0">
                        <a:latin typeface="微软雅黑" panose="020B0503020204020204" pitchFamily="34" charset="-122"/>
                        <a:ea typeface="微软雅黑" panose="020B0503020204020204" pitchFamily="34" charset="-122"/>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发明背景与现有技术：业务场景</a:t>
            </a:r>
            <a:endParaRPr lang="zh-CN" altLang="en-US" dirty="0"/>
          </a:p>
        </p:txBody>
      </p:sp>
      <p:sp>
        <p:nvSpPr>
          <p:cNvPr id="11" name="内容占位符 2"/>
          <p:cNvSpPr txBox="1"/>
          <p:nvPr/>
        </p:nvSpPr>
        <p:spPr bwMode="auto">
          <a:xfrm>
            <a:off x="371475" y="645160"/>
            <a:ext cx="8496935" cy="4770120"/>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vert="horz" wrap="square" lIns="78270" tIns="39135" rIns="78270" bIns="39135" numCol="1" anchor="t" anchorCtr="0" compatLnSpc="1"/>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a:lstStyle>
          <a:p>
            <a:pPr marL="0" indent="457200" algn="l" eaLnBrk="1" latinLnBrk="0" hangingPunct="1">
              <a:lnSpc>
                <a:spcPct val="150000"/>
              </a:lnSpc>
              <a:spcBef>
                <a:spcPts val="600"/>
              </a:spcBef>
              <a:buNone/>
            </a:pPr>
            <a:r>
              <a:rPr lang="zh-CN" altLang="zh-CN" dirty="0">
                <a:effectLst/>
                <a:latin typeface="微软雅黑" panose="020B0503020204020204" pitchFamily="34" charset="-122"/>
                <a:ea typeface="微软雅黑" panose="020B0503020204020204" pitchFamily="34" charset="-122"/>
                <a:cs typeface="宋体" panose="02010600030101010101" pitchFamily="2" charset="-122"/>
                <a:sym typeface="+mn-ea"/>
              </a:rPr>
              <a:t>语义分割是遥感影像智能解译的一项基础任务。语义分割的目标是为遥感影像上的每一个像素赋予一种预设的地物类别。在智能化土地覆盖制图任务中，高分辨率遥感影像可以提供更加丰富、具体的地物信息，并进一步应用于城市规划、环境保护等领域。然而，高分辨率遥感影像获取成本更高，地理信息数据安全问题更加严峻，语义分割数据集的构建更加费时费力。</a:t>
            </a:r>
            <a:endParaRPr lang="zh-CN" altLang="zh-CN"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p>
            <a:pPr marL="0" indent="457200" algn="l" eaLnBrk="1" latinLnBrk="0" hangingPunct="1">
              <a:lnSpc>
                <a:spcPct val="150000"/>
              </a:lnSpc>
              <a:spcBef>
                <a:spcPts val="600"/>
              </a:spcBef>
              <a:buNone/>
            </a:pPr>
            <a:r>
              <a:rPr lang="zh-CN" altLang="zh-CN" dirty="0">
                <a:effectLst/>
                <a:latin typeface="微软雅黑" panose="020B0503020204020204" pitchFamily="34" charset="-122"/>
                <a:ea typeface="微软雅黑" panose="020B0503020204020204" pitchFamily="34" charset="-122"/>
                <a:cs typeface="宋体" panose="02010600030101010101" pitchFamily="2" charset="-122"/>
                <a:sym typeface="+mn-ea"/>
              </a:rPr>
              <a:t>深度学习作为智能遥感领域中的重要手段，高度依赖于多样化、大规模的训练样本，以此获得优越的模型性能。通常遥感数据由不同机构获取、处理、分析，并进一步制作数据集，供深度学习训练。为了充分利用多方的数据集，常见的实施方案为：汇集各方数据，并开展数据集中式的深度学习训练。</a:t>
            </a:r>
            <a:endParaRPr lang="zh-CN" altLang="zh-CN"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p>
            <a:pPr marL="0" indent="457200" algn="l" eaLnBrk="1" latinLnBrk="0" hangingPunct="1">
              <a:lnSpc>
                <a:spcPct val="150000"/>
              </a:lnSpc>
              <a:spcAft>
                <a:spcPts val="1200"/>
              </a:spcAft>
              <a:buNone/>
            </a:pPr>
            <a:r>
              <a:rPr lang="zh-CN" altLang="zh-CN" dirty="0">
                <a:effectLst/>
                <a:latin typeface="微软雅黑" panose="020B0503020204020204" pitchFamily="34" charset="-122"/>
                <a:ea typeface="微软雅黑" panose="020B0503020204020204" pitchFamily="34" charset="-122"/>
                <a:cs typeface="宋体" panose="02010600030101010101" pitchFamily="2" charset="-122"/>
                <a:sym typeface="+mn-ea"/>
              </a:rPr>
              <a:t>然而，由于数据的隐私安全、费时费力的样本标注工作、行业竞争等各种因素的存在，阻碍了遥感数据本身的共享和迁移。因此，遥感数据存储在孤岛上，不同数据源之间存在共享壁垒。这导致在推动遥感领域的人工智能应用时面临障碍，遥感大数据未能得到充分的应用。</a:t>
            </a:r>
            <a:endParaRPr lang="zh-CN" altLang="zh-CN"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p>
            <a:pPr marL="0" indent="457200" algn="l" eaLnBrk="1" latinLnBrk="0" hangingPunct="1">
              <a:lnSpc>
                <a:spcPct val="150000"/>
              </a:lnSpc>
              <a:spcAft>
                <a:spcPts val="1200"/>
              </a:spcAft>
              <a:buNone/>
            </a:pPr>
            <a:r>
              <a:rPr lang="zh-CN" altLang="en-US" kern="0" dirty="0">
                <a:latin typeface="微软雅黑" panose="020B0503020204020204" pitchFamily="34" charset="-122"/>
                <a:ea typeface="微软雅黑" panose="020B0503020204020204" pitchFamily="34" charset="-122"/>
              </a:rPr>
              <a:t>如何在不破坏数据隐私安全的场景下，实现分布式协作遥感语义分割训练，是实现大规模高分辨率土地覆盖制图任务的关键。</a:t>
            </a:r>
            <a:endParaRPr lang="zh-CN" altLang="en-US" kern="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发明背景与现有技术：现有解决方案及问题</a:t>
            </a:r>
            <a:endParaRPr lang="zh-CN" altLang="en-US" dirty="0"/>
          </a:p>
        </p:txBody>
      </p:sp>
      <p:sp>
        <p:nvSpPr>
          <p:cNvPr id="4" name="矩形 3"/>
          <p:cNvSpPr/>
          <p:nvPr/>
        </p:nvSpPr>
        <p:spPr>
          <a:xfrm>
            <a:off x="191478" y="773603"/>
            <a:ext cx="6768752" cy="321945"/>
          </a:xfrm>
          <a:prstGeom prst="rect">
            <a:avLst/>
          </a:prstGeom>
        </p:spPr>
        <p:txBody>
          <a:bodyPr wrap="square">
            <a:spAutoFit/>
          </a:bodyPr>
          <a:lstStyle/>
          <a:p>
            <a:pPr>
              <a:lnSpc>
                <a:spcPts val="1800"/>
              </a:lnSpc>
              <a:spcAft>
                <a:spcPts val="1200"/>
              </a:spcAft>
              <a:defRPr/>
            </a:pPr>
            <a:r>
              <a:rPr lang="zh-CN" altLang="en-US" sz="1600" b="1" dirty="0">
                <a:solidFill>
                  <a:srgbClr val="C00000"/>
                </a:solidFill>
                <a:latin typeface="微软雅黑" panose="020B0503020204020204" pitchFamily="34" charset="-122"/>
                <a:ea typeface="微软雅黑" panose="020B0503020204020204" pitchFamily="34" charset="-122"/>
              </a:rPr>
              <a:t>基于联邦学习的遥感影像智能解译的现有方案及其局限性：</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表格 6"/>
          <p:cNvGraphicFramePr>
            <a:graphicFrameLocks noGrp="1"/>
          </p:cNvGraphicFramePr>
          <p:nvPr>
            <p:custDataLst>
              <p:tags r:id="rId1"/>
            </p:custDataLst>
          </p:nvPr>
        </p:nvGraphicFramePr>
        <p:xfrm>
          <a:off x="229870" y="1123950"/>
          <a:ext cx="8734425" cy="5168265"/>
        </p:xfrm>
        <a:graphic>
          <a:graphicData uri="http://schemas.openxmlformats.org/drawingml/2006/table">
            <a:tbl>
              <a:tblPr firstRow="1" bandRow="1">
                <a:tableStyleId>{2D5ABB26-0587-4C30-8999-92F81FD0307C}</a:tableStyleId>
              </a:tblPr>
              <a:tblGrid>
                <a:gridCol w="2230120"/>
                <a:gridCol w="2137410"/>
                <a:gridCol w="2183130"/>
                <a:gridCol w="2183765"/>
              </a:tblGrid>
              <a:tr h="523240">
                <a:tc>
                  <a:txBody>
                    <a:bodyPr/>
                    <a:lstStyle/>
                    <a:p>
                      <a:pPr algn="ctr"/>
                      <a:r>
                        <a:rPr lang="zh-CN" altLang="en-US" dirty="0">
                          <a:latin typeface="微软雅黑" panose="020B0503020204020204" pitchFamily="34" charset="-122"/>
                          <a:ea typeface="微软雅黑" panose="020B0503020204020204" pitchFamily="34" charset="-122"/>
                        </a:rPr>
                        <a:t>文献名称及标号</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方案技术路线</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优势分析</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局限性分析</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1772285">
                <a:tc>
                  <a:txBody>
                    <a:bodyPr/>
                    <a:lstStyle/>
                    <a:p>
                      <a:pPr algn="ctr"/>
                      <a:r>
                        <a:rPr lang="zh-CN" altLang="en-US" sz="1400" dirty="0">
                          <a:latin typeface="微软雅黑" panose="020B0503020204020204" pitchFamily="34" charset="-122"/>
                          <a:ea typeface="微软雅黑" panose="020B0503020204020204" pitchFamily="34" charset="-122"/>
                        </a:rPr>
                        <a:t>一种面向遥感数据的联邦学习模型训练方法</a:t>
                      </a:r>
                      <a:endParaRPr lang="zh-CN" altLang="en-US" sz="1400" dirty="0">
                        <a:latin typeface="微软雅黑" panose="020B0503020204020204" pitchFamily="34" charset="-122"/>
                        <a:ea typeface="微软雅黑" panose="020B0503020204020204" pitchFamily="34" charset="-122"/>
                      </a:endParaRPr>
                    </a:p>
                    <a:p>
                      <a:pPr algn="ctr"/>
                      <a:r>
                        <a:rPr lang="en-GB" altLang="zh-CN" sz="1400" dirty="0">
                          <a:latin typeface="微软雅黑" panose="020B0503020204020204" pitchFamily="34" charset="-122"/>
                          <a:ea typeface="微软雅黑" panose="020B0503020204020204" pitchFamily="34" charset="-122"/>
                        </a:rPr>
                        <a:t>CN113239023A</a:t>
                      </a:r>
                      <a:endParaRPr lang="en-GB" altLang="zh-CN"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sz="1100" dirty="0">
                          <a:latin typeface="微软雅黑" panose="020B0503020204020204" pitchFamily="34" charset="-122"/>
                          <a:ea typeface="微软雅黑" panose="020B0503020204020204" pitchFamily="34" charset="-122"/>
                        </a:rPr>
                        <a:t>确定第一节点的第一特征标签库与第一遥感数据集,基于遥感数据集训练第一特征标签库得到第一遥感联邦学习模型,并发送给第二节点。第二节点接收第一节点发送的第一加密遥感联邦学习模型,对第二遥感数据集进行训练得到第二加密遥感联邦学习模型。修正第一第二遥感联邦学习模型参数并计算第一第二节点加密损失值,发送加密损失值至第三节点并判断是否收敛,获取最终参数或进入训练模型校准。</a:t>
                      </a:r>
                      <a:endParaRPr sz="11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sz="1100" dirty="0">
                          <a:latin typeface="微软雅黑" panose="020B0503020204020204" pitchFamily="34" charset="-122"/>
                          <a:ea typeface="微软雅黑" panose="020B0503020204020204" pitchFamily="34" charset="-122"/>
                          <a:sym typeface="+mn-ea"/>
                        </a:rPr>
                        <a:t>实现了利用迁移学习对联邦双方特征空间进行拓展,提高联邦模型的预测能力。</a:t>
                      </a:r>
                      <a:endParaRPr sz="1100" dirty="0">
                        <a:latin typeface="微软雅黑" panose="020B0503020204020204" pitchFamily="34" charset="-122"/>
                        <a:ea typeface="微软雅黑" panose="020B0503020204020204" pitchFamily="34" charset="-122"/>
                      </a:endParaRPr>
                    </a:p>
                    <a:p>
                      <a:pPr algn="ctr"/>
                      <a:endParaRPr lang="zh-CN" altLang="en-US" sz="11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针对遥感语义分割中存在的地学异质性问题缺乏考虑，且并未对遥感语义分割特性进行优化设计</a:t>
                      </a:r>
                      <a:endParaRPr lang="zh-CN" altLang="en-US" sz="12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6370">
                <a:tc>
                  <a:txBody>
                    <a:bodyPr/>
                    <a:lstStyle/>
                    <a:p>
                      <a:pPr algn="ctr"/>
                      <a:r>
                        <a:rPr sz="1400" i="0" dirty="0"/>
                        <a:t>Federated Deep Learning With Prototype Matching for Object Extraction From Very-High-Resolution Remote Sensing Images</a:t>
                      </a:r>
                      <a:endParaRPr sz="1400" i="0" dirty="0"/>
                    </a:p>
                    <a:p>
                      <a:pPr algn="ctr"/>
                      <a:r>
                        <a:rPr sz="1400" i="0" dirty="0"/>
                        <a:t>DOI: 10.1109/TGRS.2023.3244136</a:t>
                      </a:r>
                      <a:endParaRPr sz="1400"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sz="1100" dirty="0">
                          <a:latin typeface="微软雅黑" panose="020B0503020204020204" pitchFamily="34" charset="-122"/>
                          <a:ea typeface="微软雅黑" panose="020B0503020204020204" pitchFamily="34" charset="-122"/>
                        </a:rPr>
                        <a:t>开发了原型匹配方法，利用原型表示来规范局部训练，同时减少了异构图像数据间的分布差异。此外，利用推导出的局部原型和全局原型的偏差来量化局部模型对决策边界的影响，并通过注意</a:t>
                      </a:r>
                      <a:r>
                        <a:rPr lang="zh-CN" sz="1100" dirty="0">
                          <a:latin typeface="微软雅黑" panose="020B0503020204020204" pitchFamily="34" charset="-122"/>
                          <a:ea typeface="微软雅黑" panose="020B0503020204020204" pitchFamily="34" charset="-122"/>
                        </a:rPr>
                        <a:t>力</a:t>
                      </a:r>
                      <a:r>
                        <a:rPr sz="1100" dirty="0">
                          <a:latin typeface="微软雅黑" panose="020B0503020204020204" pitchFamily="34" charset="-122"/>
                          <a:ea typeface="微软雅黑" panose="020B0503020204020204" pitchFamily="34" charset="-122"/>
                        </a:rPr>
                        <a:t>加权聚合方案对全局模型的更新进行优化。最后，采用稀疏三元压缩（STC）方法来降低通信成本。</a:t>
                      </a:r>
                      <a:endParaRPr sz="11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微软雅黑" panose="020B0503020204020204" pitchFamily="34" charset="-122"/>
                          <a:ea typeface="微软雅黑" panose="020B0503020204020204" pitchFamily="34" charset="-122"/>
                        </a:rPr>
                        <a:t>利用原型匹配量化了局部模型对决策边界的影像，使用了注意力加权避免了固定的权重聚合，使用压缩算法降低通信成本。</a:t>
                      </a:r>
                      <a:endParaRPr lang="zh-CN" altLang="en-US" sz="11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没有应用到多类别的语义分割问题中，并且缺乏对类别异质性问题的考虑</a:t>
                      </a:r>
                      <a:endParaRPr lang="zh-CN" altLang="en-US" sz="12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发明背景与现有技术：现有解决方案及问题</a:t>
            </a:r>
            <a:endParaRPr lang="zh-CN" altLang="en-US" dirty="0"/>
          </a:p>
        </p:txBody>
      </p:sp>
      <p:sp>
        <p:nvSpPr>
          <p:cNvPr id="8" name="矩形 7"/>
          <p:cNvSpPr/>
          <p:nvPr/>
        </p:nvSpPr>
        <p:spPr>
          <a:xfrm>
            <a:off x="191478" y="773603"/>
            <a:ext cx="6768752" cy="321945"/>
          </a:xfrm>
          <a:prstGeom prst="rect">
            <a:avLst/>
          </a:prstGeom>
        </p:spPr>
        <p:txBody>
          <a:bodyPr wrap="square">
            <a:spAutoFit/>
          </a:bodyPr>
          <a:lstStyle/>
          <a:p>
            <a:pPr>
              <a:lnSpc>
                <a:spcPts val="1800"/>
              </a:lnSpc>
              <a:spcAft>
                <a:spcPts val="1200"/>
              </a:spcAft>
              <a:defRPr/>
            </a:pPr>
            <a:r>
              <a:rPr lang="zh-CN" altLang="en-US" sz="1600" b="1" dirty="0">
                <a:solidFill>
                  <a:srgbClr val="C00000"/>
                </a:solidFill>
                <a:latin typeface="微软雅黑" panose="020B0503020204020204" pitchFamily="34" charset="-122"/>
                <a:ea typeface="微软雅黑" panose="020B0503020204020204" pitchFamily="34" charset="-122"/>
                <a:sym typeface="+mn-ea"/>
              </a:rPr>
              <a:t>基于联邦学习的遥感影像智能解译</a:t>
            </a:r>
            <a:r>
              <a:rPr lang="zh-CN" altLang="en-US" sz="1600" b="1" dirty="0">
                <a:solidFill>
                  <a:srgbClr val="C00000"/>
                </a:solidFill>
                <a:latin typeface="微软雅黑" panose="020B0503020204020204" pitchFamily="34" charset="-122"/>
                <a:ea typeface="微软雅黑" panose="020B0503020204020204" pitchFamily="34" charset="-122"/>
              </a:rPr>
              <a:t>的现有方案及其局限性：</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graphicFrame>
        <p:nvGraphicFramePr>
          <p:cNvPr id="11" name="表格 6"/>
          <p:cNvGraphicFramePr>
            <a:graphicFrameLocks noGrp="1"/>
          </p:cNvGraphicFramePr>
          <p:nvPr/>
        </p:nvGraphicFramePr>
        <p:xfrm>
          <a:off x="334070" y="1121071"/>
          <a:ext cx="8640960" cy="3890098"/>
        </p:xfrm>
        <a:graphic>
          <a:graphicData uri="http://schemas.openxmlformats.org/drawingml/2006/table">
            <a:tbl>
              <a:tblPr firstRow="1" bandRow="1">
                <a:tableStyleId>{2D5ABB26-0587-4C30-8999-92F81FD0307C}</a:tableStyleId>
              </a:tblPr>
              <a:tblGrid>
                <a:gridCol w="2160240"/>
                <a:gridCol w="2160240"/>
                <a:gridCol w="2160240"/>
                <a:gridCol w="2160240"/>
              </a:tblGrid>
              <a:tr h="522058">
                <a:tc>
                  <a:txBody>
                    <a:bodyPr/>
                    <a:lstStyle/>
                    <a:p>
                      <a:pPr algn="ctr"/>
                      <a:r>
                        <a:rPr lang="zh-CN" altLang="en-US" dirty="0">
                          <a:latin typeface="微软雅黑" panose="020B0503020204020204" pitchFamily="34" charset="-122"/>
                          <a:ea typeface="微软雅黑" panose="020B0503020204020204" pitchFamily="34" charset="-122"/>
                        </a:rPr>
                        <a:t>文献名称及标号</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方案技术路线</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优势分析</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局限性分析</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22058">
                <a:tc>
                  <a:txBody>
                    <a:bodyPr/>
                    <a:lstStyle/>
                    <a:p>
                      <a:pPr algn="ctr"/>
                      <a:r>
                        <a:rPr sz="16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Federated Target Recognition for Multiradar Sensor Data Security</a:t>
                      </a:r>
                      <a:endParaRPr sz="160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sz="16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DOI: 10.1109/TGRS.2023.3271759</a:t>
                      </a:r>
                      <a:endParaRPr sz="160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altLang="en-US" sz="1100" dirty="0">
                          <a:latin typeface="微软雅黑" panose="020B0503020204020204" pitchFamily="34" charset="-122"/>
                          <a:ea typeface="微软雅黑" panose="020B0503020204020204" pitchFamily="34" charset="-122"/>
                        </a:rPr>
                        <a:t>提出了一个分布式学习模型。它有三个阶段。自重加权（SR）损失，动态地重新平衡各类别的正、负样本的梯度，之后可以缓解样本的不平衡。一种通过目标重成像的图像生成技术解决了样本有限的问题。然后将SR损失和图像生成统一在一个联邦学习框架中。利用虚拟表示对分类器进行调整，以进一步提高学习效率。</a:t>
                      </a:r>
                      <a:endParaRPr lang="zh-CN" altLang="en-US" sz="11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微软雅黑" panose="020B0503020204020204" pitchFamily="34" charset="-122"/>
                          <a:ea typeface="微软雅黑" panose="020B0503020204020204" pitchFamily="34" charset="-122"/>
                        </a:rPr>
                        <a:t>针对样本数量不平衡问题设计了解决方案，重新平衡正负样本的梯度。</a:t>
                      </a:r>
                      <a:r>
                        <a:rPr lang="zh-CN" altLang="en-US" sz="1100" dirty="0">
                          <a:latin typeface="微软雅黑" panose="020B0503020204020204" pitchFamily="34" charset="-122"/>
                          <a:ea typeface="微软雅黑" panose="020B0503020204020204" pitchFamily="34" charset="-122"/>
                          <a:sym typeface="+mn-ea"/>
                        </a:rPr>
                        <a:t>SR损失和图像生成统一在一个联邦学习框架中。</a:t>
                      </a:r>
                      <a:endParaRPr lang="zh-CN" altLang="en-US" sz="11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只能解决雷达影像分类问题，没有对遥感语义分割进行优化设计</a:t>
                      </a:r>
                      <a:endParaRPr lang="zh-CN" altLang="en-US" sz="12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2058">
                <a:tc>
                  <a:txBody>
                    <a:bodyPr/>
                    <a:lstStyle/>
                    <a:p>
                      <a:pPr algn="ctr"/>
                      <a:r>
                        <a:rPr lang="zh-CN" altLang="en-US" sz="1600" dirty="0">
                          <a:latin typeface="微软雅黑" panose="020B0503020204020204" pitchFamily="34" charset="-122"/>
                          <a:ea typeface="微软雅黑" panose="020B0503020204020204" pitchFamily="34" charset="-122"/>
                        </a:rPr>
                        <a:t>Adaptive Resource Optimized Edge Federated Learning in Real-Time Image Sensing Classifications</a:t>
                      </a:r>
                      <a:endParaRPr lang="zh-CN" altLang="en-US"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DOI: 10.1109/JSTARS.2021.3120724</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altLang="en-US" sz="1100" dirty="0">
                          <a:latin typeface="微软雅黑" panose="020B0503020204020204" pitchFamily="34" charset="-122"/>
                          <a:ea typeface="微软雅黑" panose="020B0503020204020204" pitchFamily="34" charset="-122"/>
                        </a:rPr>
                        <a:t>提出了一种自适应的虚拟资源优化模型通信方案，以实现自学习代理与网络功能虚拟化协调器和基于软件定义的网络架构的通信。代理的目标是优化虚拟化基础设施管理器中虚拟多访问边缘计算实体的资源控制策略。该方案对学习模型进行训练，并权衡特定网络状态的最优动作。在开发阶段，该方案考虑了多种空间分辨率的感知条件，并基于拥塞状态分配了全局多卷积神经网络模型聚合的计算卸载资源。</a:t>
                      </a:r>
                      <a:endParaRPr lang="zh-CN" altLang="en-US" sz="11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微软雅黑" panose="020B0503020204020204" pitchFamily="34" charset="-122"/>
                          <a:ea typeface="微软雅黑" panose="020B0503020204020204" pitchFamily="34" charset="-122"/>
                        </a:rPr>
                        <a:t>重点研究了在峰值和非峰值间隔条件下为HSR和低空间分辨率（LSR）图像感知指定的自适应资源分配策略。在已知优先级的情况下，所提出的协调器和控制器的目标是通过分配支持边缘NFV的FL聚合服务器和向足够的通信资源块选择SFC来优化资源，减少FL通信中聚合更新的性能下降。</a:t>
                      </a:r>
                      <a:endParaRPr lang="zh-CN" altLang="en-US" sz="11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sym typeface="+mn-ea"/>
                        </a:rPr>
                        <a:t>只能解决遥感影像分类问题，没有对遥感语义分割进行优化设计。解决的主要场景为边缘设备实施分类。</a:t>
                      </a:r>
                      <a:endParaRPr lang="zh-CN" altLang="en-US" sz="12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119176"/>
            <a:ext cx="8064500" cy="633412"/>
          </a:xfrm>
        </p:spPr>
        <p:txBody>
          <a:bodyPr/>
          <a:lstStyle/>
          <a:p>
            <a:r>
              <a:rPr lang="zh-CN" altLang="en-US" dirty="0"/>
              <a:t>一句话概括创新点及效果</a:t>
            </a:r>
            <a:endParaRPr lang="zh-CN" altLang="en-US" dirty="0"/>
          </a:p>
        </p:txBody>
      </p:sp>
      <p:sp>
        <p:nvSpPr>
          <p:cNvPr id="3" name="内容占位符 2"/>
          <p:cNvSpPr>
            <a:spLocks noGrp="1"/>
          </p:cNvSpPr>
          <p:nvPr>
            <p:ph idx="1"/>
          </p:nvPr>
        </p:nvSpPr>
        <p:spPr>
          <a:xfrm>
            <a:off x="323850" y="620688"/>
            <a:ext cx="8712646" cy="3529061"/>
          </a:xfrm>
        </p:spPr>
        <p:txBody>
          <a:bodyPr/>
          <a:lstStyle/>
          <a:p>
            <a:r>
              <a:rPr lang="zh-CN" altLang="en-US" b="0" dirty="0">
                <a:latin typeface="微软雅黑" panose="020B0503020204020204" pitchFamily="34" charset="-122"/>
                <a:ea typeface="微软雅黑" panose="020B0503020204020204" pitchFamily="34" charset="-122"/>
              </a:rPr>
              <a:t>本专利创新点</a:t>
            </a:r>
            <a:r>
              <a:rPr lang="zh-CN" altLang="en-US" dirty="0">
                <a:latin typeface="微软雅黑" panose="020B0503020204020204" pitchFamily="34" charset="-122"/>
                <a:ea typeface="微软雅黑" panose="020B0503020204020204" pitchFamily="34" charset="-122"/>
              </a:rPr>
              <a:t>：本专利设计了</a:t>
            </a:r>
            <a:r>
              <a:rPr lang="zh-CN" altLang="en-US" dirty="0">
                <a:latin typeface="微软雅黑" panose="020B0503020204020204" pitchFamily="34" charset="-122"/>
                <a:ea typeface="微软雅黑" panose="020B0503020204020204" pitchFamily="34" charset="-122"/>
                <a:sym typeface="+mn-ea"/>
              </a:rPr>
              <a:t>一种顾及地学异质性联邦学习的隐私保护遥感语义分割框架，用于多个机构的分布式协作遥感语义分割模型训练。</a:t>
            </a:r>
            <a:endParaRPr lang="en-US" altLang="zh-CN" dirty="0">
              <a:latin typeface="微软雅黑" panose="020B0503020204020204" pitchFamily="34" charset="-122"/>
              <a:ea typeface="微软雅黑" panose="020B0503020204020204" pitchFamily="34" charset="-122"/>
            </a:endParaRPr>
          </a:p>
          <a:p>
            <a:pPr marL="0" indent="0" algn="just">
              <a:buNone/>
            </a:pPr>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）通过引入全局类别分布信息，促使各个机构关注全局类别分布，以缓解类别分布异质性。进而缓解本地更新过程中的灾难性遗忘现象带来的全局模型能力退化；</a:t>
            </a:r>
            <a:endParaRPr lang="zh-CN" altLang="en-US" b="0" dirty="0">
              <a:latin typeface="微软雅黑" panose="020B0503020204020204" pitchFamily="34" charset="-122"/>
              <a:ea typeface="微软雅黑" panose="020B0503020204020204" pitchFamily="34" charset="-122"/>
            </a:endParaRPr>
          </a:p>
          <a:p>
            <a:pPr marL="0" indent="0" algn="just">
              <a:buNone/>
            </a:pPr>
            <a:r>
              <a:rPr lang="en-US" altLang="zh-CN" b="0" dirty="0">
                <a:latin typeface="微软雅黑" panose="020B0503020204020204" pitchFamily="34" charset="-122"/>
                <a:ea typeface="微软雅黑" panose="020B0503020204020204" pitchFamily="34" charset="-122"/>
              </a:rPr>
              <a:t>2</a:t>
            </a:r>
            <a:r>
              <a:rPr lang="zh-CN" altLang="en-US" b="0"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针对各个遥感影像机构之间的数据存在目标外观异质性的问题，提出了一种本质特征挖掘的算法，实现各个客户端类别的优化目标的一致性约束；</a:t>
            </a:r>
            <a:endParaRPr lang="en-US" altLang="zh-CN" b="0" dirty="0">
              <a:latin typeface="微软雅黑" panose="020B0503020204020204" pitchFamily="34" charset="-122"/>
              <a:ea typeface="微软雅黑" panose="020B0503020204020204" pitchFamily="34" charset="-122"/>
            </a:endParaRPr>
          </a:p>
          <a:p>
            <a:pPr marL="0" indent="0" algn="just">
              <a:buNone/>
            </a:pP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基于单一全局模型对各个机构异质数据的适应性不足的问题，提出了局部</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全局平衡算法，促使模型既能拥有全局泛化性，也具有局部数据适应能力。</a:t>
            </a:r>
            <a:endParaRPr lang="en-US" altLang="zh-CN" dirty="0"/>
          </a:p>
          <a:p>
            <a:r>
              <a:rPr lang="zh-CN" altLang="en-US" b="0" dirty="0">
                <a:latin typeface="微软雅黑" panose="020B0503020204020204" pitchFamily="34" charset="-122"/>
                <a:ea typeface="微软雅黑" panose="020B0503020204020204" pitchFamily="34" charset="-122"/>
              </a:rPr>
              <a:t>效果：</a:t>
            </a:r>
            <a:endParaRPr lang="en-US" altLang="zh-CN" b="0" dirty="0">
              <a:latin typeface="微软雅黑" panose="020B0503020204020204" pitchFamily="34" charset="-122"/>
              <a:ea typeface="微软雅黑" panose="020B0503020204020204" pitchFamily="34" charset="-122"/>
            </a:endParaRPr>
          </a:p>
          <a:p>
            <a:pPr marL="342900" indent="-342900">
              <a:buAutoNum type="arabicParenR"/>
            </a:pPr>
            <a:r>
              <a:rPr lang="zh-CN" altLang="en-US" dirty="0">
                <a:solidFill>
                  <a:srgbClr val="C00000"/>
                </a:solidFill>
                <a:latin typeface="微软雅黑" panose="020B0503020204020204" pitchFamily="34" charset="-122"/>
                <a:ea typeface="微软雅黑" panose="020B0503020204020204" pitchFamily="34" charset="-122"/>
              </a:rPr>
              <a:t>实现</a:t>
            </a:r>
            <a:r>
              <a:rPr lang="zh-CN" altLang="en-US" dirty="0">
                <a:latin typeface="微软雅黑" panose="020B0503020204020204" pitchFamily="34" charset="-122"/>
                <a:ea typeface="微软雅黑" panose="020B0503020204020204" pitchFamily="34" charset="-122"/>
              </a:rPr>
              <a:t>隐私保护的联邦学习遥感语义分割</a:t>
            </a:r>
            <a:r>
              <a:rPr lang="zh-CN" altLang="en-US" dirty="0">
                <a:solidFill>
                  <a:srgbClr val="C00000"/>
                </a:solidFill>
                <a:latin typeface="微软雅黑" panose="020B0503020204020204" pitchFamily="34" charset="-122"/>
                <a:ea typeface="微软雅黑" panose="020B0503020204020204" pitchFamily="34" charset="-122"/>
              </a:rPr>
              <a:t>功能：</a:t>
            </a:r>
            <a:r>
              <a:rPr lang="zh-CN" altLang="en-US" dirty="0">
                <a:latin typeface="微软雅黑" panose="020B0503020204020204" pitchFamily="34" charset="-122"/>
                <a:ea typeface="微软雅黑" panose="020B0503020204020204" pitchFamily="34" charset="-122"/>
              </a:rPr>
              <a:t>基于本发明专利，能够在不破坏遥感数据安全隐私的情况下，各个机构协作式训练语义分割模型，取得比同期方法更高的精度。</a:t>
            </a:r>
            <a:endParaRPr lang="zh-CN" dirty="0">
              <a:latin typeface="微软雅黑" panose="020B0503020204020204" pitchFamily="34" charset="-122"/>
              <a:ea typeface="微软雅黑" panose="020B0503020204020204" pitchFamily="34" charset="-122"/>
            </a:endParaRPr>
          </a:p>
          <a:p>
            <a:pPr marL="342900" indent="-342900">
              <a:buAutoNum type="arabicParenR"/>
            </a:pPr>
            <a:r>
              <a:rPr lang="zh-CN" altLang="en-US" dirty="0">
                <a:solidFill>
                  <a:srgbClr val="C00000"/>
                </a:solidFill>
                <a:latin typeface="微软雅黑" panose="020B0503020204020204" pitchFamily="34" charset="-122"/>
                <a:ea typeface="微软雅黑" panose="020B0503020204020204" pitchFamily="34" charset="-122"/>
              </a:rPr>
              <a:t>实现</a:t>
            </a:r>
            <a:r>
              <a:rPr lang="zh-CN" altLang="en-US" dirty="0">
                <a:solidFill>
                  <a:schemeClr val="tx1"/>
                </a:solidFill>
                <a:latin typeface="微软雅黑" panose="020B0503020204020204" pitchFamily="34" charset="-122"/>
                <a:ea typeface="微软雅黑" panose="020B0503020204020204" pitchFamily="34" charset="-122"/>
              </a:rPr>
              <a:t>类别分布</a:t>
            </a:r>
            <a:r>
              <a:rPr lang="zh-CN" altLang="en-US" dirty="0">
                <a:latin typeface="微软雅黑" panose="020B0503020204020204" pitchFamily="34" charset="-122"/>
                <a:ea typeface="微软雅黑" panose="020B0503020204020204" pitchFamily="34" charset="-122"/>
              </a:rPr>
              <a:t>异质性缓解</a:t>
            </a:r>
            <a:r>
              <a:rPr lang="zh-CN" altLang="en-US" dirty="0">
                <a:solidFill>
                  <a:srgbClr val="C00000"/>
                </a:solidFill>
                <a:latin typeface="微软雅黑" panose="020B0503020204020204" pitchFamily="34" charset="-122"/>
                <a:ea typeface="微软雅黑" panose="020B0503020204020204" pitchFamily="34" charset="-122"/>
              </a:rPr>
              <a:t>功能：</a:t>
            </a:r>
            <a:r>
              <a:rPr lang="zh-CN" altLang="en-US" dirty="0">
                <a:latin typeface="微软雅黑" panose="020B0503020204020204" pitchFamily="34" charset="-122"/>
                <a:ea typeface="微软雅黑" panose="020B0503020204020204" pitchFamily="34" charset="-122"/>
              </a:rPr>
              <a:t>基于本发明专利，能够缓解联邦学习遥感语义分割中的类别分布异质性问题，取得全局模型的精度提升。</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AutoNum type="arabicParenR"/>
            </a:pPr>
            <a:r>
              <a:rPr lang="zh-CN" altLang="en-US" dirty="0">
                <a:solidFill>
                  <a:srgbClr val="C00000"/>
                </a:solidFill>
                <a:latin typeface="微软雅黑" panose="020B0503020204020204" pitchFamily="34" charset="-122"/>
                <a:ea typeface="微软雅黑" panose="020B0503020204020204" pitchFamily="34" charset="-122"/>
                <a:sym typeface="+mn-ea"/>
              </a:rPr>
              <a:t>实现</a:t>
            </a:r>
            <a:r>
              <a:rPr lang="zh-CN" altLang="en-US" dirty="0">
                <a:latin typeface="微软雅黑" panose="020B0503020204020204" pitchFamily="34" charset="-122"/>
                <a:ea typeface="微软雅黑" panose="020B0503020204020204" pitchFamily="34" charset="-122"/>
                <a:sym typeface="+mn-ea"/>
              </a:rPr>
              <a:t>目标外观异质性缓解</a:t>
            </a:r>
            <a:r>
              <a:rPr lang="zh-CN" altLang="en-US" dirty="0">
                <a:solidFill>
                  <a:srgbClr val="C00000"/>
                </a:solidFill>
                <a:latin typeface="微软雅黑" panose="020B0503020204020204" pitchFamily="34" charset="-122"/>
                <a:ea typeface="微软雅黑" panose="020B0503020204020204" pitchFamily="34" charset="-122"/>
                <a:sym typeface="+mn-ea"/>
              </a:rPr>
              <a:t>功能：</a:t>
            </a:r>
            <a:r>
              <a:rPr lang="zh-CN" altLang="en-US" dirty="0">
                <a:latin typeface="微软雅黑" panose="020B0503020204020204" pitchFamily="34" charset="-122"/>
                <a:ea typeface="微软雅黑" panose="020B0503020204020204" pitchFamily="34" charset="-122"/>
                <a:sym typeface="+mn-ea"/>
              </a:rPr>
              <a:t>基于本专利</a:t>
            </a:r>
            <a:r>
              <a:rPr lang="zh-CN" altLang="en-US" dirty="0">
                <a:latin typeface="微软雅黑" panose="020B0503020204020204" pitchFamily="34" charset="-122"/>
                <a:ea typeface="微软雅黑" panose="020B0503020204020204" pitchFamily="34" charset="-122"/>
                <a:sym typeface="+mn-ea"/>
              </a:rPr>
              <a:t>能够缓解联邦学习遥感语义分割中的目标外观异质性问题，取得全局模型的精度提升</a:t>
            </a:r>
            <a:r>
              <a:rPr lang="zh-CN" altLang="en-US"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68313" y="260350"/>
            <a:ext cx="8064500" cy="633413"/>
          </a:xfrm>
        </p:spPr>
        <p:txBody>
          <a:bodyPr/>
          <a:lstStyle/>
          <a:p>
            <a:pPr eaLnBrk="1" hangingPunct="1"/>
            <a:r>
              <a:rPr lang="zh-CN" altLang="en-US" dirty="0"/>
              <a:t>技术方案流程框图</a:t>
            </a:r>
            <a:endParaRPr lang="zh-CN" altLang="en-US" dirty="0"/>
          </a:p>
        </p:txBody>
      </p:sp>
      <p:sp>
        <p:nvSpPr>
          <p:cNvPr id="9" name="文本框 8"/>
          <p:cNvSpPr txBox="1"/>
          <p:nvPr/>
        </p:nvSpPr>
        <p:spPr>
          <a:xfrm>
            <a:off x="223161" y="893763"/>
            <a:ext cx="8697677" cy="2707005"/>
          </a:xfrm>
          <a:prstGeom prst="rect">
            <a:avLst/>
          </a:prstGeom>
          <a:noFill/>
        </p:spPr>
        <p:txBody>
          <a:bodyPr wrap="square" rtlCol="0">
            <a:spAutoFit/>
          </a:bodyPr>
          <a:lstStyle/>
          <a:p>
            <a:r>
              <a:rPr lang="zh-CN" altLang="en-US" b="1" dirty="0"/>
              <a:t>目标：</a:t>
            </a:r>
            <a:endParaRPr lang="en-US" altLang="zh-CN" b="1" dirty="0"/>
          </a:p>
          <a:p>
            <a:pPr marL="800100" lvl="1" indent="-342900">
              <a:buFont typeface="Wingdings" panose="05000000000000000000" pitchFamily="2" charset="2"/>
              <a:buChar char="Ø"/>
            </a:pPr>
            <a:r>
              <a:rPr lang="zh-CN" altLang="en-US" dirty="0"/>
              <a:t>各个机构在不公开自身遥感影像数据的情况下，仅通过各自模型参数的通信，协同式地训练遥感影像语义分割模型。</a:t>
            </a:r>
            <a:endParaRPr lang="en-US" altLang="zh-CN" dirty="0"/>
          </a:p>
          <a:p>
            <a:r>
              <a:rPr lang="zh-CN" altLang="en-US" b="1" dirty="0"/>
              <a:t>技术核心：</a:t>
            </a:r>
            <a:endParaRPr lang="en-US" altLang="zh-CN" b="1" dirty="0"/>
          </a:p>
          <a:p>
            <a:pPr marL="800100" lvl="1" indent="-342900">
              <a:buFont typeface="Wingdings" panose="05000000000000000000" pitchFamily="2" charset="2"/>
              <a:buChar char="Ø"/>
            </a:pPr>
            <a:r>
              <a:rPr lang="zh-CN" altLang="en-US" sz="1800" kern="100" dirty="0">
                <a:effectLst/>
                <a:latin typeface="+mn-ea"/>
                <a:ea typeface="+mn-ea"/>
                <a:cs typeface="Times New Roman" panose="02020603050405020304" pitchFamily="18" charset="0"/>
              </a:rPr>
              <a:t>基于全局类别分布信息引入的本地特征多样性扩展</a:t>
            </a:r>
            <a:r>
              <a:rPr lang="zh-CN" altLang="zh-CN" sz="1800" kern="100" dirty="0">
                <a:effectLst/>
                <a:latin typeface="+mn-ea"/>
                <a:ea typeface="+mn-ea"/>
                <a:cs typeface="Times New Roman" panose="02020603050405020304" pitchFamily="18" charset="0"/>
              </a:rPr>
              <a:t>算法</a:t>
            </a:r>
            <a:r>
              <a:rPr lang="zh-CN" altLang="en-US" sz="1800" kern="100" dirty="0">
                <a:effectLst/>
                <a:latin typeface="+mn-ea"/>
                <a:ea typeface="+mn-ea"/>
                <a:cs typeface="Times New Roman" panose="02020603050405020304" pitchFamily="18" charset="0"/>
              </a:rPr>
              <a:t>；</a:t>
            </a:r>
            <a:endParaRPr lang="zh-CN" altLang="en-US" sz="1800" kern="100" dirty="0">
              <a:effectLst/>
              <a:latin typeface="+mn-ea"/>
              <a:ea typeface="+mn-ea"/>
              <a:cs typeface="Times New Roman" panose="02020603050405020304" pitchFamily="18" charset="0"/>
            </a:endParaRPr>
          </a:p>
          <a:p>
            <a:pPr marL="800100" lvl="1" indent="-342900">
              <a:buFont typeface="Wingdings" panose="05000000000000000000" pitchFamily="2" charset="2"/>
              <a:buChar char="Ø"/>
            </a:pPr>
            <a:r>
              <a:rPr lang="zh-CN" altLang="en-US" sz="1800" kern="100" dirty="0">
                <a:effectLst/>
                <a:latin typeface="+mn-ea"/>
                <a:ea typeface="+mn-ea"/>
                <a:cs typeface="Times New Roman" panose="02020603050405020304" pitchFamily="18" charset="0"/>
              </a:rPr>
              <a:t>基于本地</a:t>
            </a:r>
            <a:r>
              <a:rPr lang="en-US" altLang="zh-CN" sz="1800" kern="100" dirty="0">
                <a:effectLst/>
                <a:latin typeface="+mn-ea"/>
                <a:ea typeface="+mn-ea"/>
                <a:cs typeface="Times New Roman" panose="02020603050405020304" pitchFamily="18" charset="0"/>
              </a:rPr>
              <a:t>-</a:t>
            </a:r>
            <a:r>
              <a:rPr lang="zh-CN" altLang="en-US" sz="1800" kern="100" dirty="0">
                <a:effectLst/>
                <a:latin typeface="+mn-ea"/>
                <a:ea typeface="+mn-ea"/>
                <a:cs typeface="Times New Roman" panose="02020603050405020304" pitchFamily="18" charset="0"/>
              </a:rPr>
              <a:t>全局模型知识融合的尾部再生成算法；</a:t>
            </a:r>
            <a:r>
              <a:rPr lang="zh-CN" altLang="zh-CN" sz="1800" dirty="0">
                <a:effectLst/>
                <a:latin typeface="+mn-ea"/>
                <a:ea typeface="+mn-ea"/>
              </a:rPr>
              <a:t>  </a:t>
            </a:r>
            <a:endParaRPr lang="en-US" altLang="zh-CN" sz="1800" dirty="0">
              <a:latin typeface="+mn-ea"/>
              <a:ea typeface="+mn-ea"/>
            </a:endParaRPr>
          </a:p>
          <a:p>
            <a:pPr marL="800100" lvl="1" indent="-342900">
              <a:buFont typeface="Wingdings" panose="05000000000000000000" pitchFamily="2" charset="2"/>
              <a:buChar char="Ø"/>
            </a:pPr>
            <a:r>
              <a:rPr lang="zh-CN" altLang="en-US" sz="1800" dirty="0"/>
              <a:t>基于本质特征挖掘的全局优化目标一致性约束方法；</a:t>
            </a:r>
            <a:endParaRPr lang="en-US" altLang="zh-CN" sz="1800" dirty="0"/>
          </a:p>
          <a:p>
            <a:pPr marL="800100" lvl="1" indent="-342900">
              <a:buFont typeface="Wingdings" panose="05000000000000000000" pitchFamily="2" charset="2"/>
              <a:buChar char="Ø"/>
            </a:pPr>
            <a:r>
              <a:rPr lang="zh-CN" altLang="en-US" sz="1800" dirty="0"/>
              <a:t>基于门控网络的本地</a:t>
            </a:r>
            <a:r>
              <a:rPr lang="en-US" altLang="zh-CN" sz="1800" dirty="0"/>
              <a:t>-</a:t>
            </a:r>
            <a:r>
              <a:rPr lang="zh-CN" altLang="en-US" sz="1800" dirty="0"/>
              <a:t>全局模型混合平衡算法。</a:t>
            </a:r>
            <a:endParaRPr lang="en-US" altLang="zh-CN" sz="1800" dirty="0"/>
          </a:p>
          <a:p>
            <a:pPr marL="800100" lvl="1" indent="-342900">
              <a:buFont typeface="Wingdings" panose="05000000000000000000" pitchFamily="2" charset="2"/>
              <a:buChar char="Ø"/>
            </a:pPr>
            <a:endParaRPr lang="zh-CN" altLang="en-US" sz="1800" dirty="0"/>
          </a:p>
        </p:txBody>
      </p:sp>
      <p:sp>
        <p:nvSpPr>
          <p:cNvPr id="17" name="文本框 16"/>
          <p:cNvSpPr txBox="1"/>
          <p:nvPr/>
        </p:nvSpPr>
        <p:spPr>
          <a:xfrm>
            <a:off x="6516365" y="5805268"/>
            <a:ext cx="3024336" cy="307777"/>
          </a:xfrm>
          <a:prstGeom prst="rect">
            <a:avLst/>
          </a:prstGeom>
          <a:noFill/>
        </p:spPr>
        <p:txBody>
          <a:bodyPr wrap="square">
            <a:spAutoFit/>
          </a:bodyPr>
          <a:lstStyle/>
          <a:p>
            <a:r>
              <a:rPr lang="zh-CN" altLang="en-US" sz="1400" dirty="0"/>
              <a:t>图</a:t>
            </a:r>
            <a:r>
              <a:rPr lang="en-US" altLang="zh-CN" sz="1400" dirty="0"/>
              <a:t>1</a:t>
            </a:r>
            <a:r>
              <a:rPr lang="zh-CN" altLang="en-US" sz="1400" dirty="0"/>
              <a:t> 整体技术方案流程图</a:t>
            </a:r>
            <a:endParaRPr lang="zh-CN" altLang="en-US" sz="1400" dirty="0"/>
          </a:p>
        </p:txBody>
      </p:sp>
      <p:pic>
        <p:nvPicPr>
          <p:cNvPr id="2" name="图片 1"/>
          <p:cNvPicPr>
            <a:picLocks noChangeAspect="1"/>
          </p:cNvPicPr>
          <p:nvPr>
            <p:custDataLst>
              <p:tags r:id="rId1"/>
            </p:custDataLst>
          </p:nvPr>
        </p:nvPicPr>
        <p:blipFill>
          <a:blip r:embed="rId2"/>
          <a:stretch>
            <a:fillRect/>
          </a:stretch>
        </p:blipFill>
        <p:spPr>
          <a:xfrm>
            <a:off x="539750" y="3401695"/>
            <a:ext cx="5443855" cy="27419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205850" y="33329"/>
            <a:ext cx="8064500" cy="633412"/>
          </a:xfrm>
          <a:prstGeom prst="rect">
            <a:avLst/>
          </a:prstGeom>
          <a:noFill/>
          <a:ln>
            <a:noFill/>
          </a:ln>
        </p:spPr>
        <p:txBody>
          <a:bodyPr vert="horz" wrap="square" lIns="78270" tIns="39135" rIns="78270" bIns="39135" numCol="1" anchor="ctr" anchorCtr="0" compatLnSpc="1"/>
          <a:lst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a:lstStyle>
          <a:p>
            <a:r>
              <a:rPr lang="zh-CN" altLang="en-US" dirty="0">
                <a:sym typeface="+mn-ea"/>
              </a:rPr>
              <a:t>关键模块</a:t>
            </a:r>
            <a:r>
              <a:rPr lang="en-US" altLang="zh-CN" dirty="0">
                <a:sym typeface="+mn-ea"/>
              </a:rPr>
              <a:t>1</a:t>
            </a:r>
            <a:r>
              <a:rPr lang="zh-CN" altLang="en-US" dirty="0">
                <a:sym typeface="+mn-ea"/>
              </a:rPr>
              <a:t>：全局特征扩展模块</a:t>
            </a:r>
            <a:endParaRPr lang="zh-CN" altLang="en-US" dirty="0"/>
          </a:p>
        </p:txBody>
      </p:sp>
      <p:grpSp>
        <p:nvGrpSpPr>
          <p:cNvPr id="502" name="组合 501"/>
          <p:cNvGrpSpPr/>
          <p:nvPr/>
        </p:nvGrpSpPr>
        <p:grpSpPr>
          <a:xfrm>
            <a:off x="612140" y="619125"/>
            <a:ext cx="7930670" cy="4015105"/>
            <a:chOff x="1666" y="1311"/>
            <a:chExt cx="14852" cy="8780"/>
          </a:xfrm>
        </p:grpSpPr>
        <p:sp>
          <p:nvSpPr>
            <p:cNvPr id="335" name="矩形: 圆角 194"/>
            <p:cNvSpPr/>
            <p:nvPr>
              <p:custDataLst>
                <p:tags r:id="rId1"/>
              </p:custDataLst>
            </p:nvPr>
          </p:nvSpPr>
          <p:spPr>
            <a:xfrm>
              <a:off x="1883" y="8385"/>
              <a:ext cx="14526" cy="1694"/>
            </a:xfrm>
            <a:prstGeom prst="roundRect">
              <a:avLst>
                <a:gd name="adj" fmla="val 6046"/>
              </a:avLst>
            </a:prstGeom>
            <a:solidFill>
              <a:srgbClr val="FAF8F2"/>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6" name="矩形: 圆角 194"/>
            <p:cNvSpPr/>
            <p:nvPr>
              <p:custDataLst>
                <p:tags r:id="rId2"/>
              </p:custDataLst>
            </p:nvPr>
          </p:nvSpPr>
          <p:spPr>
            <a:xfrm>
              <a:off x="1883" y="1861"/>
              <a:ext cx="8217" cy="1736"/>
            </a:xfrm>
            <a:prstGeom prst="roundRect">
              <a:avLst>
                <a:gd name="adj" fmla="val 8045"/>
              </a:avLst>
            </a:prstGeom>
            <a:solidFill>
              <a:srgbClr val="FBF9F7"/>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7" name="直角三角形 336"/>
            <p:cNvSpPr/>
            <p:nvPr>
              <p:custDataLst>
                <p:tags r:id="rId3"/>
              </p:custDataLst>
            </p:nvPr>
          </p:nvSpPr>
          <p:spPr>
            <a:xfrm>
              <a:off x="6858" y="3274"/>
              <a:ext cx="1609" cy="501"/>
            </a:xfrm>
            <a:prstGeom prst="rtTriangle">
              <a:avLst/>
            </a:prstGeom>
            <a:noFill/>
            <a:ln w="12700" cap="flat" cmpd="sng" algn="ctr">
              <a:solidFill>
                <a:srgbClr val="A7B3CC"/>
              </a:solidFill>
              <a:prstDash val="dash"/>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38" name="矩形: 圆角 194"/>
            <p:cNvSpPr/>
            <p:nvPr>
              <p:custDataLst>
                <p:tags r:id="rId4"/>
              </p:custDataLst>
            </p:nvPr>
          </p:nvSpPr>
          <p:spPr>
            <a:xfrm>
              <a:off x="1883" y="3755"/>
              <a:ext cx="8217" cy="4557"/>
            </a:xfrm>
            <a:prstGeom prst="roundRect">
              <a:avLst>
                <a:gd name="adj" fmla="val 6046"/>
              </a:avLst>
            </a:prstGeom>
            <a:solidFill>
              <a:srgbClr val="FAF8F2"/>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39" name="矩形: 圆角 194"/>
            <p:cNvSpPr/>
            <p:nvPr>
              <p:custDataLst>
                <p:tags r:id="rId5"/>
              </p:custDataLst>
            </p:nvPr>
          </p:nvSpPr>
          <p:spPr>
            <a:xfrm>
              <a:off x="10253" y="5403"/>
              <a:ext cx="6151" cy="2910"/>
            </a:xfrm>
            <a:prstGeom prst="roundRect">
              <a:avLst>
                <a:gd name="adj" fmla="val 8045"/>
              </a:avLst>
            </a:prstGeom>
            <a:solidFill>
              <a:srgbClr val="F8FAF6"/>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340" name="矩形: 圆角 194"/>
            <p:cNvSpPr/>
            <p:nvPr>
              <p:custDataLst>
                <p:tags r:id="rId6"/>
              </p:custDataLst>
            </p:nvPr>
          </p:nvSpPr>
          <p:spPr>
            <a:xfrm>
              <a:off x="10266" y="1861"/>
              <a:ext cx="6151" cy="3441"/>
            </a:xfrm>
            <a:prstGeom prst="roundRect">
              <a:avLst>
                <a:gd name="adj" fmla="val 8045"/>
              </a:avLst>
            </a:prstGeom>
            <a:solidFill>
              <a:srgbClr val="FAF7F6"/>
            </a:solidFill>
            <a:ln w="12700" cap="flat" cmpd="sng" algn="ctr">
              <a:solidFill>
                <a:srgbClr val="A7B3CC"/>
              </a:solidFill>
              <a:prstDash val="sysDash"/>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grpSp>
          <p:nvGrpSpPr>
            <p:cNvPr id="341" name="组合 340"/>
            <p:cNvGrpSpPr/>
            <p:nvPr/>
          </p:nvGrpSpPr>
          <p:grpSpPr>
            <a:xfrm rot="0">
              <a:off x="1700" y="2068"/>
              <a:ext cx="8606" cy="1404"/>
              <a:chOff x="497" y="7017"/>
              <a:chExt cx="10727" cy="1879"/>
            </a:xfrm>
          </p:grpSpPr>
          <p:pic>
            <p:nvPicPr>
              <p:cNvPr id="342" name="图片 341" descr="/Users/tanjieyi/Desktop/未标题-1.png未标题-1"/>
              <p:cNvPicPr>
                <a:picLocks noChangeAspect="1"/>
              </p:cNvPicPr>
              <p:nvPr>
                <p:custDataLst>
                  <p:tags r:id="rId7"/>
                </p:custDataLst>
              </p:nvPr>
            </p:nvPicPr>
            <p:blipFill rotWithShape="1">
              <a:blip r:embed="rId8">
                <a:duotone>
                  <a:srgbClr val="5B9BD5">
                    <a:shade val="45000"/>
                    <a:satMod val="135000"/>
                  </a:srgbClr>
                  <a:prstClr val="white"/>
                </a:duotone>
              </a:blip>
              <a:srcRect/>
              <a:stretch>
                <a:fillRect/>
              </a:stretch>
            </p:blipFill>
            <p:spPr>
              <a:xfrm>
                <a:off x="1695" y="7736"/>
                <a:ext cx="1081" cy="1160"/>
              </a:xfrm>
              <a:prstGeom prst="rect">
                <a:avLst/>
              </a:prstGeom>
            </p:spPr>
          </p:pic>
          <p:pic>
            <p:nvPicPr>
              <p:cNvPr id="343" name="图片 342" descr="/Users/tanjieyi/Desktop/未标题-1.png未标题-1"/>
              <p:cNvPicPr>
                <a:picLocks noChangeAspect="1"/>
              </p:cNvPicPr>
              <p:nvPr>
                <p:custDataLst>
                  <p:tags r:id="rId9"/>
                </p:custDataLst>
              </p:nvPr>
            </p:nvPicPr>
            <p:blipFill rotWithShape="1">
              <a:blip r:embed="rId8">
                <a:duotone>
                  <a:srgbClr val="5B9BD5">
                    <a:shade val="45000"/>
                    <a:satMod val="135000"/>
                  </a:srgbClr>
                  <a:prstClr val="white"/>
                </a:duotone>
              </a:blip>
              <a:srcRect/>
              <a:stretch>
                <a:fillRect/>
              </a:stretch>
            </p:blipFill>
            <p:spPr>
              <a:xfrm>
                <a:off x="5642" y="7736"/>
                <a:ext cx="1081" cy="1160"/>
              </a:xfrm>
              <a:prstGeom prst="rect">
                <a:avLst/>
              </a:prstGeom>
            </p:spPr>
          </p:pic>
          <p:pic>
            <p:nvPicPr>
              <p:cNvPr id="344" name="图片 343" descr="/Users/tanjieyi/Desktop/未标题-1.png未标题-1"/>
              <p:cNvPicPr>
                <a:picLocks noChangeAspect="1"/>
              </p:cNvPicPr>
              <p:nvPr>
                <p:custDataLst>
                  <p:tags r:id="rId10"/>
                </p:custDataLst>
              </p:nvPr>
            </p:nvPicPr>
            <p:blipFill rotWithShape="1">
              <a:blip r:embed="rId8">
                <a:duotone>
                  <a:srgbClr val="5B9BD5">
                    <a:shade val="45000"/>
                    <a:satMod val="135000"/>
                  </a:srgbClr>
                  <a:prstClr val="white"/>
                </a:duotone>
              </a:blip>
              <a:srcRect/>
              <a:stretch>
                <a:fillRect/>
              </a:stretch>
            </p:blipFill>
            <p:spPr>
              <a:xfrm>
                <a:off x="8937" y="7736"/>
                <a:ext cx="1081" cy="1160"/>
              </a:xfrm>
              <a:prstGeom prst="rect">
                <a:avLst/>
              </a:prstGeom>
            </p:spPr>
          </p:pic>
          <p:sp>
            <p:nvSpPr>
              <p:cNvPr id="345" name="文本框 344"/>
              <p:cNvSpPr txBox="1"/>
              <p:nvPr>
                <p:custDataLst>
                  <p:tags r:id="rId11"/>
                </p:custDataLst>
              </p:nvPr>
            </p:nvSpPr>
            <p:spPr>
              <a:xfrm>
                <a:off x="3387" y="7850"/>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6" name="文本框 345"/>
              <p:cNvSpPr txBox="1"/>
              <p:nvPr>
                <p:custDataLst>
                  <p:tags r:id="rId12"/>
                </p:custDataLst>
              </p:nvPr>
            </p:nvSpPr>
            <p:spPr>
              <a:xfrm>
                <a:off x="6870" y="7941"/>
                <a:ext cx="1342" cy="807"/>
              </a:xfrm>
              <a:prstGeom prst="rect">
                <a:avLst/>
              </a:prstGeom>
              <a:noFill/>
            </p:spPr>
            <p:txBody>
              <a:bodyPr wrap="square" rtlCol="0">
                <a:spAutoFit/>
              </a:bodyPr>
              <a:p>
                <a:pPr algn="ctr"/>
                <a:r>
                  <a:rPr lang="en-US" altLang="zh-CN" sz="1200" b="1" dirty="0">
                    <a:latin typeface="微软雅黑" panose="020B0503020204020204" pitchFamily="34" charset="-122"/>
                    <a:ea typeface="微软雅黑" panose="020B0503020204020204" pitchFamily="34" charset="-122"/>
                    <a:cs typeface="Arial Bold" panose="020B0604020202090204" charset="0"/>
                  </a:rPr>
                  <a:t>···</a:t>
                </a:r>
                <a:endParaRPr lang="en-US" altLang="zh-CN" sz="1200" b="1" dirty="0">
                  <a:latin typeface="微软雅黑" panose="020B0503020204020204" pitchFamily="34" charset="-122"/>
                  <a:ea typeface="微软雅黑" panose="020B0503020204020204" pitchFamily="34" charset="-122"/>
                  <a:cs typeface="Arial Bold" panose="020B0604020202090204" charset="0"/>
                </a:endParaRPr>
              </a:p>
            </p:txBody>
          </p:sp>
          <p:sp>
            <p:nvSpPr>
              <p:cNvPr id="347" name="文本框 346"/>
              <p:cNvSpPr txBox="1"/>
              <p:nvPr>
                <p:custDataLst>
                  <p:tags r:id="rId13"/>
                </p:custDataLst>
              </p:nvPr>
            </p:nvSpPr>
            <p:spPr>
              <a:xfrm>
                <a:off x="497"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1</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0" name="文本框 349"/>
              <p:cNvSpPr txBox="1"/>
              <p:nvPr>
                <p:custDataLst>
                  <p:tags r:id="rId14"/>
                </p:custDataLst>
              </p:nvPr>
            </p:nvSpPr>
            <p:spPr>
              <a:xfrm>
                <a:off x="4414"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m</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1" name="文本框 350"/>
              <p:cNvSpPr txBox="1"/>
              <p:nvPr>
                <p:custDataLst>
                  <p:tags r:id="rId15"/>
                </p:custDataLst>
              </p:nvPr>
            </p:nvSpPr>
            <p:spPr>
              <a:xfrm>
                <a:off x="7751" y="7017"/>
                <a:ext cx="3473" cy="675"/>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机构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n</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52" name="组合 351"/>
            <p:cNvGrpSpPr/>
            <p:nvPr/>
          </p:nvGrpSpPr>
          <p:grpSpPr>
            <a:xfrm rot="0">
              <a:off x="5289" y="6531"/>
              <a:ext cx="1261" cy="1138"/>
              <a:chOff x="11060" y="3643"/>
              <a:chExt cx="1083" cy="978"/>
            </a:xfrm>
          </p:grpSpPr>
          <p:sp>
            <p:nvSpPr>
              <p:cNvPr id="353" name="矩形 352"/>
              <p:cNvSpPr/>
              <p:nvPr>
                <p:custDataLst>
                  <p:tags r:id="rId16"/>
                </p:custDataLst>
              </p:nvPr>
            </p:nvSpPr>
            <p:spPr>
              <a:xfrm>
                <a:off x="11060" y="3643"/>
                <a:ext cx="600" cy="978"/>
              </a:xfrm>
              <a:prstGeom prst="rect">
                <a:avLst/>
              </a:prstGeom>
              <a:solidFill>
                <a:srgbClr val="BED7ED"/>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4" name="矩形 353"/>
              <p:cNvSpPr/>
              <p:nvPr>
                <p:custDataLst>
                  <p:tags r:id="rId17"/>
                </p:custDataLst>
              </p:nvPr>
            </p:nvSpPr>
            <p:spPr>
              <a:xfrm>
                <a:off x="11181" y="3643"/>
                <a:ext cx="600" cy="978"/>
              </a:xfrm>
              <a:prstGeom prst="rect">
                <a:avLst/>
              </a:prstGeom>
              <a:solidFill>
                <a:srgbClr val="E7F3FC"/>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5" name="矩形 354"/>
              <p:cNvSpPr/>
              <p:nvPr>
                <p:custDataLst>
                  <p:tags r:id="rId18"/>
                </p:custDataLst>
              </p:nvPr>
            </p:nvSpPr>
            <p:spPr>
              <a:xfrm>
                <a:off x="11302" y="3643"/>
                <a:ext cx="600" cy="978"/>
              </a:xfrm>
              <a:prstGeom prst="rect">
                <a:avLst/>
              </a:prstGeom>
              <a:solidFill>
                <a:srgbClr val="F4B180"/>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6" name="矩形 355"/>
              <p:cNvSpPr/>
              <p:nvPr>
                <p:custDataLst>
                  <p:tags r:id="rId19"/>
                </p:custDataLst>
              </p:nvPr>
            </p:nvSpPr>
            <p:spPr>
              <a:xfrm>
                <a:off x="11543" y="3643"/>
                <a:ext cx="600" cy="978"/>
              </a:xfrm>
              <a:prstGeom prst="rect">
                <a:avLst/>
              </a:prstGeom>
              <a:solidFill>
                <a:srgbClr val="FEE29F"/>
              </a:solidFill>
              <a:ln w="12700" cap="flat" cmpd="sng" algn="ctr">
                <a:solidFill>
                  <a:sysClr val="window" lastClr="FFFFFF">
                    <a:lumMod val="65000"/>
                  </a:sysClr>
                </a:solidFill>
                <a:prstDash val="solid"/>
                <a:miter lim="800000"/>
              </a:ln>
              <a:effectLst/>
              <a:scene3d>
                <a:camera prst="isometricRightUp"/>
                <a:lightRig rig="threePt" dir="t"/>
              </a:scene3d>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57" name="文本框 356"/>
              <p:cNvSpPr txBox="1"/>
              <p:nvPr>
                <p:custDataLst>
                  <p:tags r:id="rId20"/>
                </p:custDataLst>
              </p:nvPr>
            </p:nvSpPr>
            <p:spPr>
              <a:xfrm>
                <a:off x="11225" y="3984"/>
                <a:ext cx="601" cy="402"/>
              </a:xfrm>
              <a:prstGeom prst="rect">
                <a:avLst/>
              </a:prstGeom>
              <a:noFill/>
            </p:spPr>
            <p:txBody>
              <a:bodyPr wrap="square" rtlCol="0">
                <a:spAutoFit/>
              </a:bodyPr>
              <a:p>
                <a:pPr algn="ctr"/>
                <a:r>
                  <a:rPr lang="en-US" altLang="zh-CN" sz="800" b="1" dirty="0">
                    <a:latin typeface="微软雅黑" panose="020B0503020204020204" pitchFamily="34" charset="-122"/>
                    <a:ea typeface="微软雅黑" panose="020B0503020204020204" pitchFamily="34" charset="-122"/>
                    <a:cs typeface="Arial Bold" panose="020B0604020202090204" charset="0"/>
                  </a:rPr>
                  <a:t>···</a:t>
                </a:r>
                <a:endParaRPr lang="en-US" altLang="zh-CN" sz="800" b="1" dirty="0">
                  <a:latin typeface="微软雅黑" panose="020B0503020204020204" pitchFamily="34" charset="-122"/>
                  <a:ea typeface="微软雅黑" panose="020B0503020204020204" pitchFamily="34" charset="-122"/>
                  <a:cs typeface="Arial Bold" panose="020B0604020202090204" charset="0"/>
                </a:endParaRPr>
              </a:p>
            </p:txBody>
          </p:sp>
        </p:grpSp>
        <p:sp>
          <p:nvSpPr>
            <p:cNvPr id="358" name="圆角矩形 357"/>
            <p:cNvSpPr/>
            <p:nvPr>
              <p:custDataLst>
                <p:tags r:id="rId21"/>
              </p:custDataLst>
            </p:nvPr>
          </p:nvSpPr>
          <p:spPr>
            <a:xfrm>
              <a:off x="4086" y="5937"/>
              <a:ext cx="1683" cy="459"/>
            </a:xfrm>
            <a:prstGeom prst="roundRect">
              <a:avLst/>
            </a:prstGeom>
            <a:noFill/>
            <a:ln w="12700" cap="flat" cmpd="sng" algn="ctr">
              <a:solidFill>
                <a:sysClr val="window" lastClr="FFFFFF">
                  <a:lumMod val="8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59" name="文本框 358"/>
                <p:cNvSpPr txBox="1"/>
                <p:nvPr>
                  <p:custDataLst>
                    <p:tags r:id="rId22"/>
                  </p:custDataLst>
                </p:nvPr>
              </p:nvSpPr>
              <p:spPr>
                <a:xfrm>
                  <a:off x="3984" y="5969"/>
                  <a:ext cx="1910" cy="503"/>
                </a:xfrm>
                <a:prstGeom prst="rect">
                  <a:avLst/>
                </a:prstGeom>
                <a:noFill/>
                <a:ln>
                  <a:noFill/>
                </a:ln>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n>
                              <a:noFill/>
                            </a:ln>
                            <a:latin typeface="Cambria Math" panose="02040503050406030204" pitchFamily="18" charset="0"/>
                            <a:ea typeface="MS Mincho" charset="0"/>
                            <a:cs typeface="Cambria Math" panose="02040503050406030204" pitchFamily="18" charset="0"/>
                          </a:rPr>
                          <m:t>𝛿</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微软雅黑" panose="020B0503020204020204" pitchFamily="34" charset="-122"/>
                            <a:cs typeface="Cambria Math" panose="02040503050406030204" pitchFamily="18" charset="0"/>
                          </a:rPr>
                          <m:t>𝑁</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𝜇</m:t>
                        </m:r>
                        <m:r>
                          <a:rPr lang="en-US" altLang="zh-CN" sz="900" i="1">
                            <a:ln>
                              <a:noFill/>
                            </a:ln>
                            <a:latin typeface="Cambria Math" panose="02040503050406030204" pitchFamily="18" charset="0"/>
                            <a:ea typeface="MS Mincho" charset="0"/>
                            <a:cs typeface="Cambria Math" panose="02040503050406030204" pitchFamily="18" charset="0"/>
                          </a:rPr>
                          <m:t>,</m:t>
                        </m:r>
                        <m:r>
                          <a:rPr lang="en-US" altLang="zh-CN" sz="900" i="1">
                            <a:ln>
                              <a:noFill/>
                            </a:ln>
                            <a:latin typeface="Cambria Math" panose="02040503050406030204" pitchFamily="18" charset="0"/>
                            <a:ea typeface="MS Mincho" charset="0"/>
                            <a:cs typeface="Cambria Math" panose="02040503050406030204" pitchFamily="18" charset="0"/>
                          </a:rPr>
                          <m:t>𝜎</m:t>
                        </m:r>
                        <m:r>
                          <a:rPr lang="en-US" altLang="zh-CN" sz="900" i="1">
                            <a:ln>
                              <a:noFill/>
                            </a:ln>
                            <a:latin typeface="Cambria Math" panose="02040503050406030204" pitchFamily="18" charset="0"/>
                            <a:ea typeface="MS Mincho" charset="0"/>
                            <a:cs typeface="Cambria Math" panose="02040503050406030204" pitchFamily="18" charset="0"/>
                          </a:rPr>
                          <m:t>)</m:t>
                        </m:r>
                      </m:oMath>
                    </m:oMathPara>
                  </a14:m>
                  <a:endParaRPr lang="en-US" altLang="zh-CN" sz="900" i="1">
                    <a:ln>
                      <a:noFill/>
                    </a:ln>
                    <a:latin typeface="Cambria Math" panose="02040503050406030204" pitchFamily="18" charset="0"/>
                    <a:ea typeface="MS Mincho" charset="0"/>
                    <a:cs typeface="Cambria Math" panose="02040503050406030204" pitchFamily="18" charset="0"/>
                  </a:endParaRPr>
                </a:p>
              </p:txBody>
            </p:sp>
          </mc:Choice>
          <mc:Fallback>
            <p:sp>
              <p:nvSpPr>
                <p:cNvPr id="359" name="文本框 358"/>
                <p:cNvSpPr txBox="1">
                  <a:spLocks noRot="1" noChangeAspect="1" noMove="1" noResize="1" noEditPoints="1" noAdjustHandles="1" noChangeArrowheads="1" noChangeShapeType="1" noTextEdit="1"/>
                </p:cNvSpPr>
                <p:nvPr>
                  <p:custDataLst>
                    <p:tags r:id="rId23"/>
                  </p:custDataLst>
                </p:nvPr>
              </p:nvSpPr>
              <p:spPr>
                <a:xfrm>
                  <a:off x="3984" y="5969"/>
                  <a:ext cx="1910" cy="503"/>
                </a:xfrm>
                <a:prstGeom prst="rect">
                  <a:avLst/>
                </a:prstGeom>
                <a:blipFill rotWithShape="1">
                  <a:blip r:embed="rId24"/>
                </a:blipFill>
                <a:ln>
                  <a:noFill/>
                </a:ln>
              </p:spPr>
              <p:txBody>
                <a:bodyPr/>
                <a:lstStyle/>
                <a:p>
                  <a:r>
                    <a:rPr lang="zh-CN" altLang="en-US">
                      <a:noFill/>
                    </a:rPr>
                    <a:t> </a:t>
                  </a:r>
                </a:p>
              </p:txBody>
            </p:sp>
          </mc:Fallback>
        </mc:AlternateContent>
        <p:cxnSp>
          <p:nvCxnSpPr>
            <p:cNvPr id="360" name="直接箭头连接符 359"/>
            <p:cNvCxnSpPr/>
            <p:nvPr>
              <p:custDataLst>
                <p:tags r:id="rId25"/>
              </p:custDataLst>
            </p:nvPr>
          </p:nvCxnSpPr>
          <p:spPr>
            <a:xfrm>
              <a:off x="5027" y="7148"/>
              <a:ext cx="400" cy="0"/>
            </a:xfrm>
            <a:prstGeom prst="straightConnector1">
              <a:avLst/>
            </a:prstGeom>
            <a:noFill/>
            <a:ln w="19050" cap="flat" cmpd="sng" algn="ctr">
              <a:solidFill>
                <a:srgbClr val="797979"/>
              </a:solidFill>
              <a:prstDash val="solid"/>
              <a:miter lim="800000"/>
              <a:tailEnd type="triangle"/>
            </a:ln>
            <a:effectLst/>
          </p:spPr>
        </p:cxnSp>
        <p:cxnSp>
          <p:nvCxnSpPr>
            <p:cNvPr id="361" name="直接箭头连接符 360"/>
            <p:cNvCxnSpPr>
              <a:stCxn id="364" idx="0"/>
            </p:cNvCxnSpPr>
            <p:nvPr>
              <p:custDataLst>
                <p:tags r:id="rId26"/>
              </p:custDataLst>
            </p:nvPr>
          </p:nvCxnSpPr>
          <p:spPr>
            <a:xfrm flipH="1" flipV="1">
              <a:off x="6419" y="7141"/>
              <a:ext cx="668" cy="3"/>
            </a:xfrm>
            <a:prstGeom prst="straightConnector1">
              <a:avLst/>
            </a:prstGeom>
            <a:noFill/>
            <a:ln w="19050" cap="flat" cmpd="sng" algn="ctr">
              <a:solidFill>
                <a:srgbClr val="797979"/>
              </a:solidFill>
              <a:prstDash val="solid"/>
              <a:miter lim="800000"/>
              <a:headEnd type="triangle" w="med" len="med"/>
              <a:tailEnd type="none" w="med" len="med"/>
            </a:ln>
            <a:effectLst/>
          </p:spPr>
        </p:cxnSp>
        <p:sp>
          <p:nvSpPr>
            <p:cNvPr id="362" name="文本框 361"/>
            <p:cNvSpPr txBox="1"/>
            <p:nvPr>
              <p:custDataLst>
                <p:tags r:id="rId27"/>
              </p:custDataLst>
            </p:nvPr>
          </p:nvSpPr>
          <p:spPr>
            <a:xfrm rot="5400000">
              <a:off x="15448" y="3622"/>
              <a:ext cx="728" cy="516"/>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363" name="梯形 362"/>
            <p:cNvSpPr/>
            <p:nvPr>
              <p:custDataLst>
                <p:tags r:id="rId28"/>
              </p:custDataLst>
            </p:nvPr>
          </p:nvSpPr>
          <p:spPr>
            <a:xfrm rot="5400000">
              <a:off x="3707" y="6546"/>
              <a:ext cx="1403"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4" name="梯形 363"/>
            <p:cNvSpPr/>
            <p:nvPr>
              <p:custDataLst>
                <p:tags r:id="rId29"/>
              </p:custDataLst>
            </p:nvPr>
          </p:nvSpPr>
          <p:spPr>
            <a:xfrm rot="16200000" flipH="1">
              <a:off x="6983" y="6546"/>
              <a:ext cx="1403"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365" name="组合 364"/>
            <p:cNvGrpSpPr/>
            <p:nvPr/>
          </p:nvGrpSpPr>
          <p:grpSpPr>
            <a:xfrm rot="0">
              <a:off x="13885" y="2535"/>
              <a:ext cx="2237" cy="1004"/>
              <a:chOff x="9444" y="3778"/>
              <a:chExt cx="2179" cy="979"/>
            </a:xfrm>
          </p:grpSpPr>
          <p:grpSp>
            <p:nvGrpSpPr>
              <p:cNvPr id="366" name="组合 365"/>
              <p:cNvGrpSpPr/>
              <p:nvPr/>
            </p:nvGrpSpPr>
            <p:grpSpPr>
              <a:xfrm>
                <a:off x="9510" y="3902"/>
                <a:ext cx="1957" cy="785"/>
                <a:chOff x="10006" y="5888"/>
                <a:chExt cx="1957" cy="785"/>
              </a:xfrm>
            </p:grpSpPr>
            <p:sp>
              <p:nvSpPr>
                <p:cNvPr id="367" name="立方体 366"/>
                <p:cNvSpPr/>
                <p:nvPr>
                  <p:custDataLst>
                    <p:tags r:id="rId30"/>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8" name="立方体 367"/>
                <p:cNvSpPr/>
                <p:nvPr>
                  <p:custDataLst>
                    <p:tags r:id="rId31"/>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69" name="立方体 368"/>
                <p:cNvSpPr/>
                <p:nvPr>
                  <p:custDataLst>
                    <p:tags r:id="rId32"/>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70" name="文本框 369"/>
                <p:cNvSpPr txBox="1"/>
                <p:nvPr>
                  <p:custDataLst>
                    <p:tags r:id="rId33"/>
                  </p:custDataLst>
                </p:nvPr>
              </p:nvSpPr>
              <p:spPr>
                <a:xfrm>
                  <a:off x="10817" y="60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371" name="矩形: 圆角 141"/>
              <p:cNvSpPr/>
              <p:nvPr>
                <p:custDataLst>
                  <p:tags r:id="rId34"/>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372" name="直接箭头连接符 371"/>
            <p:cNvCxnSpPr/>
            <p:nvPr>
              <p:custDataLst>
                <p:tags r:id="rId35"/>
              </p:custDataLst>
            </p:nvPr>
          </p:nvCxnSpPr>
          <p:spPr>
            <a:xfrm flipV="1">
              <a:off x="13580" y="1637"/>
              <a:ext cx="0" cy="6687"/>
            </a:xfrm>
            <a:prstGeom prst="straightConnector1">
              <a:avLst/>
            </a:prstGeom>
            <a:noFill/>
            <a:ln w="28575" cap="flat" cmpd="sng" algn="ctr">
              <a:solidFill>
                <a:sysClr val="windowText" lastClr="000000">
                  <a:lumMod val="95000"/>
                  <a:lumOff val="5000"/>
                </a:sysClr>
              </a:solidFill>
              <a:prstDash val="lgDash"/>
              <a:miter lim="800000"/>
              <a:headEnd type="none"/>
              <a:tailEnd type="none"/>
            </a:ln>
            <a:effectLst/>
          </p:spPr>
        </p:cxnSp>
        <p:sp>
          <p:nvSpPr>
            <p:cNvPr id="373" name="矩形 372"/>
            <p:cNvSpPr/>
            <p:nvPr>
              <p:custDataLst>
                <p:tags r:id="rId36"/>
              </p:custDataLst>
            </p:nvPr>
          </p:nvSpPr>
          <p:spPr>
            <a:xfrm>
              <a:off x="1809" y="1643"/>
              <a:ext cx="14669" cy="8448"/>
            </a:xfrm>
            <a:prstGeom prst="rect">
              <a:avLst/>
            </a:prstGeom>
            <a:noFill/>
            <a:ln w="12700" cap="flat" cmpd="sng" algn="ctr">
              <a:solidFill>
                <a:sysClr val="windowText" lastClr="000000">
                  <a:lumMod val="95000"/>
                  <a:lumOff val="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74" name="文本框 373"/>
            <p:cNvSpPr txBox="1"/>
            <p:nvPr>
              <p:custDataLst>
                <p:tags r:id="rId37"/>
              </p:custDataLst>
            </p:nvPr>
          </p:nvSpPr>
          <p:spPr>
            <a:xfrm>
              <a:off x="13891" y="1316"/>
              <a:ext cx="2237" cy="671"/>
            </a:xfrm>
            <a:prstGeom prst="rect">
              <a:avLst/>
            </a:prstGeom>
            <a:solidFill>
              <a:sysClr val="window" lastClr="FFFFFF"/>
            </a:solidFill>
          </p:spPr>
          <p:txBody>
            <a:bodyPr wrap="square" rtlCol="0">
              <a:spAutoFit/>
            </a:bodyPr>
            <a:p>
              <a:pPr algn="ctr"/>
              <a:r>
                <a:rPr lang="zh-CN" altLang="en-US" sz="1400" b="1" dirty="0">
                  <a:latin typeface="微软雅黑" panose="020B0503020204020204" pitchFamily="34" charset="-122"/>
                  <a:ea typeface="微软雅黑" panose="020B0503020204020204" pitchFamily="34" charset="-122"/>
                  <a:cs typeface="Arial Light" charset="0"/>
                  <a:sym typeface="+mn-ea"/>
                </a:rPr>
                <a:t>服务器端</a:t>
              </a:r>
              <a:endParaRPr lang="zh-CN" altLang="en-US" sz="1400" b="1" dirty="0">
                <a:latin typeface="微软雅黑" panose="020B0503020204020204" pitchFamily="34" charset="-122"/>
                <a:ea typeface="微软雅黑" panose="020B0503020204020204" pitchFamily="34" charset="-122"/>
                <a:cs typeface="Arial Light" charset="0"/>
                <a:sym typeface="+mn-ea"/>
              </a:endParaRPr>
            </a:p>
          </p:txBody>
        </p:sp>
        <p:grpSp>
          <p:nvGrpSpPr>
            <p:cNvPr id="375" name="组合 374"/>
            <p:cNvGrpSpPr/>
            <p:nvPr/>
          </p:nvGrpSpPr>
          <p:grpSpPr>
            <a:xfrm rot="0">
              <a:off x="10389" y="1951"/>
              <a:ext cx="2763" cy="385"/>
              <a:chOff x="11306" y="5080"/>
              <a:chExt cx="3444" cy="480"/>
            </a:xfrm>
          </p:grpSpPr>
          <p:sp>
            <p:nvSpPr>
              <p:cNvPr id="376" name="圆角矩形 375"/>
              <p:cNvSpPr/>
              <p:nvPr>
                <p:custDataLst>
                  <p:tags r:id="rId38"/>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77" name="文本框 376"/>
              <p:cNvSpPr txBox="1"/>
              <p:nvPr>
                <p:custDataLst>
                  <p:tags r:id="rId39"/>
                </p:custDataLst>
              </p:nvPr>
            </p:nvSpPr>
            <p:spPr>
              <a:xfrm>
                <a:off x="11306" y="5080"/>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本质特征挖掘模块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grpSp>
          <p:nvGrpSpPr>
            <p:cNvPr id="378" name="组合 377"/>
            <p:cNvGrpSpPr/>
            <p:nvPr/>
          </p:nvGrpSpPr>
          <p:grpSpPr>
            <a:xfrm rot="0">
              <a:off x="1666" y="3934"/>
              <a:ext cx="3767" cy="502"/>
              <a:chOff x="276" y="4265"/>
              <a:chExt cx="4695" cy="627"/>
            </a:xfrm>
          </p:grpSpPr>
          <p:sp>
            <p:nvSpPr>
              <p:cNvPr id="379" name="圆角矩形 378"/>
              <p:cNvSpPr/>
              <p:nvPr>
                <p:custDataLst>
                  <p:tags r:id="rId40"/>
                </p:custDataLst>
              </p:nvPr>
            </p:nvSpPr>
            <p:spPr>
              <a:xfrm>
                <a:off x="753" y="4292"/>
                <a:ext cx="3743" cy="456"/>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80" name="文本框 379"/>
              <p:cNvSpPr txBox="1"/>
              <p:nvPr>
                <p:custDataLst>
                  <p:tags r:id="rId41"/>
                </p:custDataLst>
              </p:nvPr>
            </p:nvSpPr>
            <p:spPr>
              <a:xfrm>
                <a:off x="276" y="4265"/>
                <a:ext cx="4695" cy="627"/>
              </a:xfrm>
              <a:prstGeom prst="rect">
                <a:avLst/>
              </a:prstGeom>
              <a:noFill/>
            </p:spPr>
            <p:txBody>
              <a:bodyPr wrap="square" rtlCol="0">
                <a:sp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全局特征扩展模块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381" name="流程图: 或者 380"/>
            <p:cNvSpPr/>
            <p:nvPr>
              <p:custDataLst>
                <p:tags r:id="rId42"/>
              </p:custDataLst>
            </p:nvPr>
          </p:nvSpPr>
          <p:spPr>
            <a:xfrm>
              <a:off x="6558" y="7001"/>
              <a:ext cx="279" cy="279"/>
            </a:xfrm>
            <a:prstGeom prst="flowChartOr">
              <a:avLst/>
            </a:prstGeom>
            <a:solidFill>
              <a:sysClr val="window" lastClr="FFFFFF"/>
            </a:solidFill>
            <a:ln w="12700" cap="flat" cmpd="sng" algn="ctr">
              <a:solidFill>
                <a:srgbClr val="797979"/>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2" name="流程图: 或者 381"/>
            <p:cNvSpPr/>
            <p:nvPr>
              <p:custDataLst>
                <p:tags r:id="rId43"/>
              </p:custDataLst>
            </p:nvPr>
          </p:nvSpPr>
          <p:spPr>
            <a:xfrm flipV="1">
              <a:off x="13202" y="5574"/>
              <a:ext cx="279" cy="279"/>
            </a:xfrm>
            <a:prstGeom prst="flowChartOr">
              <a:avLst/>
            </a:prstGeom>
            <a:solidFill>
              <a:sysClr val="window" lastClr="FFFFFF"/>
            </a:solidFill>
            <a:ln w="12700" cap="flat" cmpd="sng" algn="ctr">
              <a:solidFill>
                <a:srgbClr val="797979"/>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83" name="文本框 382"/>
                <p:cNvSpPr txBox="1"/>
                <p:nvPr>
                  <p:custDataLst>
                    <p:tags r:id="rId44"/>
                  </p:custDataLst>
                </p:nvPr>
              </p:nvSpPr>
              <p:spPr>
                <a:xfrm>
                  <a:off x="11234" y="6095"/>
                  <a:ext cx="793"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𝛼</m:t>
                        </m:r>
                      </m:oMath>
                    </m:oMathPara>
                  </a14:m>
                  <a:endParaRPr lang="en-US" altLang="zh-CN" sz="900" i="1">
                    <a:latin typeface="Cambria Math" panose="02040503050406030204" pitchFamily="18" charset="0"/>
                    <a:ea typeface="MS Mincho" charset="0"/>
                    <a:cs typeface="Cambria Math" panose="02040503050406030204" pitchFamily="18" charset="0"/>
                  </a:endParaRPr>
                </a:p>
              </p:txBody>
            </p:sp>
          </mc:Choice>
          <mc:Fallback>
            <p:sp>
              <p:nvSpPr>
                <p:cNvPr id="383" name="文本框 382"/>
                <p:cNvSpPr txBox="1">
                  <a:spLocks noRot="1" noChangeAspect="1" noMove="1" noResize="1" noEditPoints="1" noAdjustHandles="1" noChangeArrowheads="1" noChangeShapeType="1" noTextEdit="1"/>
                </p:cNvSpPr>
                <p:nvPr>
                  <p:custDataLst>
                    <p:tags r:id="rId45"/>
                  </p:custDataLst>
                </p:nvPr>
              </p:nvSpPr>
              <p:spPr>
                <a:xfrm>
                  <a:off x="11234" y="6095"/>
                  <a:ext cx="793" cy="503"/>
                </a:xfrm>
                <a:prstGeom prst="rect">
                  <a:avLst/>
                </a:prstGeom>
                <a:blipFill rotWithShape="1">
                  <a:blip r:embed="rId4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4" name="文本框 383"/>
                <p:cNvSpPr txBox="1"/>
                <p:nvPr>
                  <p:custDataLst>
                    <p:tags r:id="rId47"/>
                  </p:custDataLst>
                </p:nvPr>
              </p:nvSpPr>
              <p:spPr>
                <a:xfrm>
                  <a:off x="14452" y="6119"/>
                  <a:ext cx="915" cy="503"/>
                </a:xfrm>
                <a:prstGeom prst="rect">
                  <a:avLst/>
                </a:prstGeom>
                <a:noFill/>
              </p:spPr>
              <p:txBody>
                <a:bodyPr wrap="square" rtlCol="0" anchor="t">
                  <a:spAutoFit/>
                </a:bodyPr>
                <a:p>
                  <a:pPr indent="0" algn="l" eaLnBrk="1" latinLnBrk="0" hangingPunct="1"/>
                  <a:r>
                    <a:rPr lang="en-US" altLang="zh-CN" sz="900">
                      <a:latin typeface="微软雅黑" panose="020B0503020204020204" pitchFamily="34" charset="-122"/>
                      <a:ea typeface="微软雅黑" panose="020B0503020204020204" pitchFamily="34" charset="-122"/>
                      <a:cs typeface="微软雅黑" panose="020B0503020204020204" pitchFamily="34" charset="-122"/>
                    </a:rPr>
                    <a:t>1-</a:t>
                  </a:r>
                  <a14:m>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 </m:t>
                      </m:r>
                      <m:r>
                        <a:rPr lang="en-US" altLang="zh-CN" sz="900" i="1">
                          <a:latin typeface="Cambria Math" panose="02040503050406030204" pitchFamily="18" charset="0"/>
                          <a:ea typeface="MS Mincho" charset="0"/>
                          <a:cs typeface="Cambria Math" panose="02040503050406030204" pitchFamily="18" charset="0"/>
                        </a:rPr>
                        <m:t>𝛼</m:t>
                      </m:r>
                    </m:oMath>
                  </a14:m>
                  <a:endParaRPr lang="en-US" altLang="zh-CN" sz="900" i="1">
                    <a:latin typeface="Cambria Math" panose="02040503050406030204" pitchFamily="18" charset="0"/>
                    <a:ea typeface="MS Mincho" charset="0"/>
                    <a:cs typeface="Cambria Math" panose="02040503050406030204" pitchFamily="18" charset="0"/>
                  </a:endParaRPr>
                </a:p>
              </p:txBody>
            </p:sp>
          </mc:Choice>
          <mc:Fallback>
            <p:sp>
              <p:nvSpPr>
                <p:cNvPr id="384" name="文本框 383"/>
                <p:cNvSpPr txBox="1">
                  <a:spLocks noRot="1" noChangeAspect="1" noMove="1" noResize="1" noEditPoints="1" noAdjustHandles="1" noChangeArrowheads="1" noChangeShapeType="1" noTextEdit="1"/>
                </p:cNvSpPr>
                <p:nvPr>
                  <p:custDataLst>
                    <p:tags r:id="rId48"/>
                  </p:custDataLst>
                </p:nvPr>
              </p:nvSpPr>
              <p:spPr>
                <a:xfrm>
                  <a:off x="14452" y="6119"/>
                  <a:ext cx="915" cy="503"/>
                </a:xfrm>
                <a:prstGeom prst="rect">
                  <a:avLst/>
                </a:prstGeom>
                <a:blipFill rotWithShape="1">
                  <a:blip r:embed="rId49"/>
                </a:blipFill>
              </p:spPr>
              <p:txBody>
                <a:bodyPr/>
                <a:lstStyle/>
                <a:p>
                  <a:r>
                    <a:rPr lang="zh-CN" altLang="en-US">
                      <a:noFill/>
                    </a:rPr>
                    <a:t> </a:t>
                  </a:r>
                </a:p>
              </p:txBody>
            </p:sp>
          </mc:Fallback>
        </mc:AlternateContent>
        <p:grpSp>
          <p:nvGrpSpPr>
            <p:cNvPr id="385" name="组合 384"/>
            <p:cNvGrpSpPr/>
            <p:nvPr/>
          </p:nvGrpSpPr>
          <p:grpSpPr>
            <a:xfrm rot="0">
              <a:off x="10576" y="6482"/>
              <a:ext cx="2715" cy="1595"/>
              <a:chOff x="11347" y="6009"/>
              <a:chExt cx="3384" cy="1988"/>
            </a:xfrm>
          </p:grpSpPr>
          <p:grpSp>
            <p:nvGrpSpPr>
              <p:cNvPr id="386" name="组合 385"/>
              <p:cNvGrpSpPr/>
              <p:nvPr/>
            </p:nvGrpSpPr>
            <p:grpSpPr>
              <a:xfrm rot="0">
                <a:off x="11347" y="6235"/>
                <a:ext cx="3384" cy="1762"/>
                <a:chOff x="13026" y="7057"/>
                <a:chExt cx="2452" cy="1214"/>
              </a:xfrm>
            </p:grpSpPr>
            <p:sp>
              <p:nvSpPr>
                <p:cNvPr id="387" name="梯形 386"/>
                <p:cNvSpPr/>
                <p:nvPr>
                  <p:custDataLst>
                    <p:tags r:id="rId50"/>
                  </p:custDataLst>
                </p:nvPr>
              </p:nvSpPr>
              <p:spPr>
                <a:xfrm rot="5400000">
                  <a:off x="13226" y="7272"/>
                  <a:ext cx="978" cy="834"/>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8" name="矩形: 圆角 178"/>
                <p:cNvSpPr/>
                <p:nvPr>
                  <p:custDataLst>
                    <p:tags r:id="rId51"/>
                  </p:custDataLst>
                </p:nvPr>
              </p:nvSpPr>
              <p:spPr>
                <a:xfrm>
                  <a:off x="13026" y="7057"/>
                  <a:ext cx="2453" cy="1214"/>
                </a:xfrm>
                <a:prstGeom prst="roundRect">
                  <a:avLst>
                    <a:gd name="adj" fmla="val 10613"/>
                  </a:avLst>
                </a:prstGeom>
                <a:noFill/>
                <a:ln w="19050" cap="flat" cmpd="sng" algn="ctr">
                  <a:solidFill>
                    <a:srgbClr val="D0CECE"/>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89" name="梯形 388"/>
                <p:cNvSpPr/>
                <p:nvPr>
                  <p:custDataLst>
                    <p:tags r:id="rId52"/>
                  </p:custDataLst>
                </p:nvPr>
              </p:nvSpPr>
              <p:spPr>
                <a:xfrm rot="16200000" flipH="1">
                  <a:off x="14264" y="7272"/>
                  <a:ext cx="978" cy="834"/>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sp>
            <p:nvSpPr>
              <p:cNvPr id="390" name="文本框 389"/>
              <p:cNvSpPr txBox="1"/>
              <p:nvPr>
                <p:custDataLst>
                  <p:tags r:id="rId53"/>
                </p:custDataLst>
              </p:nvPr>
            </p:nvSpPr>
            <p:spPr>
              <a:xfrm>
                <a:off x="12070" y="6009"/>
                <a:ext cx="1918" cy="583"/>
              </a:xfrm>
              <a:prstGeom prst="rect">
                <a:avLst/>
              </a:prstGeom>
              <a:solidFill>
                <a:sysClr val="window" lastClr="FFFFFF"/>
              </a:solidFill>
            </p:spPr>
            <p:txBody>
              <a:bodyPr wrap="square" rtlCol="0">
                <a:spAutoFit/>
              </a:bodyPr>
              <a:p>
                <a:pPr algn="ctr"/>
                <a:r>
                  <a:rPr lang="zh-CN" altLang="en-US" sz="800" dirty="0">
                    <a:latin typeface="微软雅黑" panose="020B0503020204020204" pitchFamily="34" charset="-122"/>
                    <a:ea typeface="微软雅黑" panose="020B0503020204020204" pitchFamily="34" charset="-122"/>
                    <a:cs typeface="Arial Regular" panose="020B0604020202090204" charset="0"/>
                  </a:rPr>
                  <a:t>更新后模型</a:t>
                </a:r>
                <a:endParaRPr lang="zh-CN" altLang="en-US" sz="800" dirty="0">
                  <a:latin typeface="微软雅黑" panose="020B0503020204020204" pitchFamily="34" charset="-122"/>
                  <a:ea typeface="微软雅黑" panose="020B0503020204020204" pitchFamily="34" charset="-122"/>
                  <a:cs typeface="Arial Regular" panose="020B0604020202090204" charset="0"/>
                </a:endParaRPr>
              </a:p>
            </p:txBody>
          </p:sp>
        </p:grpSp>
        <p:grpSp>
          <p:nvGrpSpPr>
            <p:cNvPr id="391" name="组合 390"/>
            <p:cNvGrpSpPr/>
            <p:nvPr/>
          </p:nvGrpSpPr>
          <p:grpSpPr>
            <a:xfrm rot="0">
              <a:off x="13694" y="6701"/>
              <a:ext cx="2715" cy="1414"/>
              <a:chOff x="13026" y="7057"/>
              <a:chExt cx="2452" cy="1214"/>
            </a:xfrm>
          </p:grpSpPr>
          <p:sp>
            <p:nvSpPr>
              <p:cNvPr id="392" name="梯形 391"/>
              <p:cNvSpPr/>
              <p:nvPr>
                <p:custDataLst>
                  <p:tags r:id="rId54"/>
                </p:custDataLst>
              </p:nvPr>
            </p:nvSpPr>
            <p:spPr>
              <a:xfrm rot="5400000">
                <a:off x="13226" y="7272"/>
                <a:ext cx="978" cy="834"/>
              </a:xfrm>
              <a:prstGeom prst="trapezoid">
                <a:avLst/>
              </a:prstGeom>
              <a:noFill/>
              <a:ln w="1905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ysClr val="window" lastClr="FFFFFF">
                        <a:lumMod val="85000"/>
                      </a:sysClr>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93" name="矩形: 圆角 178"/>
              <p:cNvSpPr/>
              <p:nvPr>
                <p:custDataLst>
                  <p:tags r:id="rId55"/>
                </p:custDataLst>
              </p:nvPr>
            </p:nvSpPr>
            <p:spPr>
              <a:xfrm>
                <a:off x="13026" y="7057"/>
                <a:ext cx="2453" cy="1214"/>
              </a:xfrm>
              <a:prstGeom prst="roundRect">
                <a:avLst>
                  <a:gd name="adj" fmla="val 10613"/>
                </a:avLst>
              </a:prstGeom>
              <a:noFill/>
              <a:ln w="19050" cap="flat" cmpd="sng" algn="ctr">
                <a:solidFill>
                  <a:srgbClr val="D0CECE"/>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394" name="梯形 393"/>
              <p:cNvSpPr/>
              <p:nvPr>
                <p:custDataLst>
                  <p:tags r:id="rId56"/>
                </p:custDataLst>
              </p:nvPr>
            </p:nvSpPr>
            <p:spPr>
              <a:xfrm rot="16200000" flipH="1">
                <a:off x="14264" y="7272"/>
                <a:ext cx="978" cy="834"/>
              </a:xfrm>
              <a:prstGeom prst="trapezoid">
                <a:avLst/>
              </a:prstGeom>
              <a:noFill/>
              <a:ln w="1905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ysClr val="window" lastClr="FFFFFF">
                        <a:lumMod val="85000"/>
                      </a:sysClr>
                    </a:solidFill>
                  </a14:hiddenFill>
                </a:ext>
              </a:ex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grpSp>
          <p:nvGrpSpPr>
            <p:cNvPr id="395" name="组合 394"/>
            <p:cNvGrpSpPr/>
            <p:nvPr/>
          </p:nvGrpSpPr>
          <p:grpSpPr>
            <a:xfrm rot="0">
              <a:off x="10375" y="5463"/>
              <a:ext cx="2764" cy="420"/>
              <a:chOff x="11297" y="5036"/>
              <a:chExt cx="3445" cy="524"/>
            </a:xfrm>
          </p:grpSpPr>
          <p:sp>
            <p:nvSpPr>
              <p:cNvPr id="396" name="圆角矩形 395"/>
              <p:cNvSpPr/>
              <p:nvPr>
                <p:custDataLst>
                  <p:tags r:id="rId57"/>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397" name="文本框 396"/>
              <p:cNvSpPr txBox="1"/>
              <p:nvPr>
                <p:custDataLst>
                  <p:tags r:id="rId58"/>
                </p:custDataLst>
              </p:nvPr>
            </p:nvSpPr>
            <p:spPr>
              <a:xfrm>
                <a:off x="11297" y="5036"/>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尾部再生模块</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sp>
          <p:nvSpPr>
            <p:cNvPr id="398" name="文本框 397"/>
            <p:cNvSpPr txBox="1"/>
            <p:nvPr>
              <p:custDataLst>
                <p:tags r:id="rId59"/>
              </p:custDataLst>
            </p:nvPr>
          </p:nvSpPr>
          <p:spPr>
            <a:xfrm>
              <a:off x="3680" y="7776"/>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编码器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399" name="文本框 398"/>
            <p:cNvSpPr txBox="1"/>
            <p:nvPr>
              <p:custDataLst>
                <p:tags r:id="rId60"/>
              </p:custDataLst>
            </p:nvPr>
          </p:nvSpPr>
          <p:spPr>
            <a:xfrm>
              <a:off x="7125" y="7801"/>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解码器</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00" name="文本框 399"/>
            <p:cNvSpPr txBox="1"/>
            <p:nvPr>
              <p:custDataLst>
                <p:tags r:id="rId61"/>
              </p:custDataLst>
            </p:nvPr>
          </p:nvSpPr>
          <p:spPr>
            <a:xfrm>
              <a:off x="5057" y="7776"/>
              <a:ext cx="1631"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特征图</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01" name="文本框 400"/>
            <p:cNvSpPr txBox="1"/>
            <p:nvPr>
              <p:custDataLst>
                <p:tags r:id="rId62"/>
              </p:custDataLst>
            </p:nvPr>
          </p:nvSpPr>
          <p:spPr>
            <a:xfrm>
              <a:off x="14417" y="6506"/>
              <a:ext cx="1539" cy="468"/>
            </a:xfrm>
            <a:prstGeom prst="rect">
              <a:avLst/>
            </a:prstGeom>
            <a:solidFill>
              <a:sysClr val="window" lastClr="FFFFFF"/>
            </a:solidFill>
          </p:spPr>
          <p:txBody>
            <a:bodyPr wrap="square" rtlCol="0">
              <a:spAutoFit/>
            </a:bodyPr>
            <a:p>
              <a:pPr algn="ctr"/>
              <a:r>
                <a:rPr lang="zh-CN" altLang="en-US" sz="800" dirty="0">
                  <a:latin typeface="微软雅黑" panose="020B0503020204020204" pitchFamily="34" charset="-122"/>
                  <a:ea typeface="微软雅黑" panose="020B0503020204020204" pitchFamily="34" charset="-122"/>
                  <a:cs typeface="Arial Regular" panose="020B0604020202090204" charset="0"/>
                </a:rPr>
                <a:t>全局模型</a:t>
              </a:r>
              <a:endParaRPr lang="zh-CN" altLang="en-US" sz="800" dirty="0">
                <a:latin typeface="微软雅黑" panose="020B0503020204020204" pitchFamily="34" charset="-122"/>
                <a:ea typeface="微软雅黑" panose="020B0503020204020204" pitchFamily="34" charset="-122"/>
                <a:cs typeface="Arial Regular" panose="020B0604020202090204" charset="0"/>
              </a:endParaRPr>
            </a:p>
          </p:txBody>
        </p:sp>
        <p:sp>
          <p:nvSpPr>
            <p:cNvPr id="402" name="箭头: 上 84"/>
            <p:cNvSpPr/>
            <p:nvPr>
              <p:custDataLst>
                <p:tags r:id="rId63"/>
              </p:custDataLst>
            </p:nvPr>
          </p:nvSpPr>
          <p:spPr>
            <a:xfrm rot="5400000">
              <a:off x="9424" y="6275"/>
              <a:ext cx="349" cy="2439"/>
            </a:xfrm>
            <a:prstGeom prst="upArrow">
              <a:avLst/>
            </a:prstGeom>
            <a:solidFill>
              <a:srgbClr val="DBDBDB"/>
            </a:solidFill>
            <a:ln w="12700" cap="flat" cmpd="sng" algn="ctr">
              <a:solidFill>
                <a:srgbClr val="A5A5A4"/>
              </a:solidFill>
              <a:prstDash val="solid"/>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403" name="文本框 402"/>
            <p:cNvSpPr txBox="1"/>
            <p:nvPr>
              <p:custDataLst>
                <p:tags r:id="rId64"/>
              </p:custDataLst>
            </p:nvPr>
          </p:nvSpPr>
          <p:spPr>
            <a:xfrm>
              <a:off x="5027" y="1311"/>
              <a:ext cx="2786" cy="671"/>
            </a:xfrm>
            <a:prstGeom prst="rect">
              <a:avLst/>
            </a:prstGeom>
            <a:solidFill>
              <a:sysClr val="window" lastClr="FFFFFF"/>
            </a:solidFill>
          </p:spPr>
          <p:txBody>
            <a:bodyPr wrap="square" rtlCol="0">
              <a:spAutoFit/>
            </a:bodyPr>
            <a:p>
              <a:pPr algn="ctr"/>
              <a:r>
                <a:rPr lang="zh-CN" altLang="en-US" sz="1400" b="1" dirty="0">
                  <a:latin typeface="微软雅黑" panose="020B0503020204020204" pitchFamily="34" charset="-122"/>
                  <a:ea typeface="微软雅黑" panose="020B0503020204020204" pitchFamily="34" charset="-122"/>
                  <a:cs typeface="Arial Light" charset="0"/>
                  <a:sym typeface="+mn-ea"/>
                </a:rPr>
                <a:t>机构端</a:t>
              </a:r>
              <a:endParaRPr lang="zh-CN" altLang="en-US" sz="1400" b="1" dirty="0">
                <a:latin typeface="微软雅黑" panose="020B0503020204020204" pitchFamily="34" charset="-122"/>
                <a:ea typeface="微软雅黑" panose="020B0503020204020204" pitchFamily="34" charset="-122"/>
                <a:cs typeface="Arial Light" charset="0"/>
                <a:sym typeface="+mn-ea"/>
              </a:endParaRPr>
            </a:p>
          </p:txBody>
        </p:sp>
        <p:cxnSp>
          <p:nvCxnSpPr>
            <p:cNvPr id="404" name="肘形连接符 403"/>
            <p:cNvCxnSpPr>
              <a:stCxn id="382" idx="6"/>
            </p:cNvCxnSpPr>
            <p:nvPr>
              <p:custDataLst>
                <p:tags r:id="rId65"/>
              </p:custDataLst>
            </p:nvPr>
          </p:nvCxnSpPr>
          <p:spPr>
            <a:xfrm>
              <a:off x="13482" y="5714"/>
              <a:ext cx="2199" cy="812"/>
            </a:xfrm>
            <a:prstGeom prst="bentConnector3">
              <a:avLst>
                <a:gd name="adj1" fmla="val 99890"/>
              </a:avLst>
            </a:prstGeom>
            <a:noFill/>
            <a:ln w="19050" cap="flat" cmpd="sng" algn="ctr">
              <a:solidFill>
                <a:srgbClr val="797979"/>
              </a:solidFill>
              <a:prstDash val="solid"/>
              <a:miter lim="800000"/>
              <a:headEnd type="none"/>
              <a:tailEnd type="triangle" w="med" len="med"/>
            </a:ln>
            <a:effectLst/>
          </p:spPr>
        </p:cxnSp>
        <p:cxnSp>
          <p:nvCxnSpPr>
            <p:cNvPr id="405" name="直接箭头连接符 404"/>
            <p:cNvCxnSpPr/>
            <p:nvPr>
              <p:custDataLst>
                <p:tags r:id="rId66"/>
              </p:custDataLst>
            </p:nvPr>
          </p:nvCxnSpPr>
          <p:spPr>
            <a:xfrm>
              <a:off x="15854" y="5435"/>
              <a:ext cx="0" cy="1090"/>
            </a:xfrm>
            <a:prstGeom prst="straightConnector1">
              <a:avLst/>
            </a:prstGeom>
            <a:noFill/>
            <a:ln w="19050" cap="flat" cmpd="sng" algn="ctr">
              <a:solidFill>
                <a:srgbClr val="797979"/>
              </a:solidFill>
              <a:prstDash val="solid"/>
              <a:miter lim="800000"/>
              <a:headEnd type="none"/>
              <a:tailEnd type="triangle" w="med" len="med"/>
            </a:ln>
            <a:effectLst/>
          </p:spPr>
        </p:cxnSp>
        <p:cxnSp>
          <p:nvCxnSpPr>
            <p:cNvPr id="406" name="直接箭头连接符 405"/>
            <p:cNvCxnSpPr/>
            <p:nvPr>
              <p:custDataLst>
                <p:tags r:id="rId67"/>
              </p:custDataLst>
            </p:nvPr>
          </p:nvCxnSpPr>
          <p:spPr>
            <a:xfrm>
              <a:off x="16014" y="5545"/>
              <a:ext cx="0" cy="980"/>
            </a:xfrm>
            <a:prstGeom prst="straightConnector1">
              <a:avLst/>
            </a:prstGeom>
            <a:noFill/>
            <a:ln w="19050" cap="flat" cmpd="sng" algn="ctr">
              <a:solidFill>
                <a:srgbClr val="797979"/>
              </a:solidFill>
              <a:prstDash val="solid"/>
              <a:miter lim="800000"/>
              <a:headEnd type="none"/>
              <a:tailEnd type="triangle" w="med" len="med"/>
            </a:ln>
            <a:effectLst/>
          </p:spPr>
        </p:cxnSp>
        <p:grpSp>
          <p:nvGrpSpPr>
            <p:cNvPr id="407" name="组合 406"/>
            <p:cNvGrpSpPr/>
            <p:nvPr/>
          </p:nvGrpSpPr>
          <p:grpSpPr>
            <a:xfrm rot="0">
              <a:off x="15368" y="5792"/>
              <a:ext cx="1150" cy="739"/>
              <a:chOff x="7753" y="7438"/>
              <a:chExt cx="1433" cy="922"/>
            </a:xfrm>
          </p:grpSpPr>
          <p:sp>
            <p:nvSpPr>
              <p:cNvPr id="408" name="矩形: 圆角 173"/>
              <p:cNvSpPr/>
              <p:nvPr>
                <p:custDataLst>
                  <p:tags r:id="rId68"/>
                </p:custDataLst>
              </p:nvPr>
            </p:nvSpPr>
            <p:spPr>
              <a:xfrm>
                <a:off x="7928" y="7514"/>
                <a:ext cx="1040" cy="461"/>
              </a:xfrm>
              <a:prstGeom prst="roundRect">
                <a:avLst/>
              </a:prstGeom>
              <a:solidFill>
                <a:srgbClr val="E7E6E6"/>
              </a:solidFill>
              <a:ln w="12700" cap="flat" cmpd="sng" algn="ctr">
                <a:solidFill>
                  <a:srgbClr val="C1BFC1"/>
                </a:solidFill>
                <a:prstDash val="solid"/>
                <a:miter lim="800000"/>
              </a:ln>
              <a:effectLst/>
            </p:spPr>
            <p:txBody>
              <a:bodyPr rtlCol="0" anchor="ctr"/>
              <a:p>
                <a:pPr algn="ctr"/>
                <a:endParaRPr lang="zh-CN" altLang="en-US" sz="1000">
                  <a:solidFill>
                    <a:sysClr val="window" lastClr="FFFFFF"/>
                  </a:solidFill>
                  <a:latin typeface="微软雅黑" panose="020B0503020204020204" pitchFamily="34" charset="-122"/>
                  <a:ea typeface="微软雅黑" panose="020B0503020204020204" pitchFamily="34" charset="-122"/>
                </a:endParaRPr>
              </a:p>
            </p:txBody>
          </p:sp>
          <p:sp>
            <p:nvSpPr>
              <p:cNvPr id="409" name="文本框 408"/>
              <p:cNvSpPr txBox="1"/>
              <p:nvPr>
                <p:custDataLst>
                  <p:tags r:id="rId69"/>
                </p:custDataLst>
              </p:nvPr>
            </p:nvSpPr>
            <p:spPr>
              <a:xfrm>
                <a:off x="7753" y="7438"/>
                <a:ext cx="1433" cy="922"/>
              </a:xfrm>
              <a:prstGeom prst="rect">
                <a:avLst/>
              </a:prstGeom>
              <a:noFill/>
            </p:spPr>
            <p:txBody>
              <a:bodyPr wrap="square" rtlCol="0">
                <a:spAutoFit/>
              </a:bodyPr>
              <a:p>
                <a:pPr algn="ctr"/>
                <a:r>
                  <a:rPr lang="en-US" altLang="zh-CN" sz="800" dirty="0">
                    <a:latin typeface="微软雅黑" panose="020B0503020204020204" pitchFamily="34" charset="-122"/>
                    <a:ea typeface="微软雅黑" panose="020B0503020204020204" pitchFamily="34" charset="-122"/>
                    <a:cs typeface="Arial Regular" panose="020B0604020202090204" charset="0"/>
                  </a:rPr>
                  <a:t>FedAvg</a:t>
                </a:r>
                <a:endParaRPr lang="en-US" altLang="zh-CN" sz="800" dirty="0">
                  <a:latin typeface="微软雅黑" panose="020B0503020204020204" pitchFamily="34" charset="-122"/>
                  <a:ea typeface="微软雅黑" panose="020B0503020204020204" pitchFamily="34" charset="-122"/>
                  <a:cs typeface="Arial Regular" panose="020B0604020202090204" charset="0"/>
                </a:endParaRPr>
              </a:p>
            </p:txBody>
          </p:sp>
        </p:grpSp>
        <p:cxnSp>
          <p:nvCxnSpPr>
            <p:cNvPr id="410" name="肘形连接符 409"/>
            <p:cNvCxnSpPr>
              <a:stCxn id="359" idx="3"/>
              <a:endCxn id="381" idx="0"/>
            </p:cNvCxnSpPr>
            <p:nvPr>
              <p:custDataLst>
                <p:tags r:id="rId70"/>
              </p:custDataLst>
            </p:nvPr>
          </p:nvCxnSpPr>
          <p:spPr>
            <a:xfrm>
              <a:off x="5893" y="6221"/>
              <a:ext cx="805" cy="780"/>
            </a:xfrm>
            <a:prstGeom prst="bentConnector2">
              <a:avLst/>
            </a:prstGeom>
            <a:noFill/>
            <a:ln w="19050" cap="flat" cmpd="sng" algn="ctr">
              <a:solidFill>
                <a:srgbClr val="797979"/>
              </a:solidFill>
              <a:prstDash val="solid"/>
              <a:miter lim="800000"/>
              <a:headEnd type="none"/>
              <a:tailEnd type="triangle" w="med" len="med"/>
            </a:ln>
            <a:effectLst/>
          </p:spPr>
        </p:cxnSp>
        <p:grpSp>
          <p:nvGrpSpPr>
            <p:cNvPr id="411" name="组合 410"/>
            <p:cNvGrpSpPr/>
            <p:nvPr/>
          </p:nvGrpSpPr>
          <p:grpSpPr>
            <a:xfrm rot="0">
              <a:off x="10942" y="4189"/>
              <a:ext cx="5189" cy="1004"/>
              <a:chOff x="12558" y="2184"/>
              <a:chExt cx="6468" cy="1252"/>
            </a:xfrm>
          </p:grpSpPr>
          <p:sp>
            <p:nvSpPr>
              <p:cNvPr id="412" name="立方体 411"/>
              <p:cNvSpPr/>
              <p:nvPr>
                <p:custDataLst>
                  <p:tags r:id="rId71"/>
                </p:custDataLst>
              </p:nvPr>
            </p:nvSpPr>
            <p:spPr>
              <a:xfrm>
                <a:off x="12558" y="2760"/>
                <a:ext cx="2090" cy="348"/>
              </a:xfrm>
              <a:prstGeom prst="cube">
                <a:avLst/>
              </a:prstGeom>
              <a:solidFill>
                <a:srgbClr val="FEE9AC"/>
              </a:solidFill>
              <a:ln w="12700" cap="flat" cmpd="sng" algn="ctr">
                <a:solidFill>
                  <a:sysClr val="window" lastClr="FFFFFF">
                    <a:lumMod val="65000"/>
                  </a:sysClr>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413" name="组合 412"/>
              <p:cNvGrpSpPr/>
              <p:nvPr/>
            </p:nvGrpSpPr>
            <p:grpSpPr>
              <a:xfrm rot="0">
                <a:off x="16238" y="2184"/>
                <a:ext cx="2788" cy="1252"/>
                <a:chOff x="9444" y="3778"/>
                <a:chExt cx="2179" cy="979"/>
              </a:xfrm>
            </p:grpSpPr>
            <p:grpSp>
              <p:nvGrpSpPr>
                <p:cNvPr id="414" name="组合 413"/>
                <p:cNvGrpSpPr/>
                <p:nvPr/>
              </p:nvGrpSpPr>
              <p:grpSpPr>
                <a:xfrm>
                  <a:off x="9510" y="3902"/>
                  <a:ext cx="1957" cy="767"/>
                  <a:chOff x="10006" y="5888"/>
                  <a:chExt cx="1957" cy="767"/>
                </a:xfrm>
              </p:grpSpPr>
              <p:sp>
                <p:nvSpPr>
                  <p:cNvPr id="415" name="立方体 414"/>
                  <p:cNvSpPr/>
                  <p:nvPr>
                    <p:custDataLst>
                      <p:tags r:id="rId72"/>
                    </p:custDataLst>
                  </p:nvPr>
                </p:nvSpPr>
                <p:spPr>
                  <a:xfrm>
                    <a:off x="10006" y="5899"/>
                    <a:ext cx="812" cy="753"/>
                  </a:xfrm>
                  <a:prstGeom prst="cube">
                    <a:avLst>
                      <a:gd name="adj" fmla="val 82731"/>
                    </a:avLst>
                  </a:prstGeom>
                  <a:solidFill>
                    <a:srgbClr val="FFC000">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6" name="立方体 415"/>
                  <p:cNvSpPr/>
                  <p:nvPr>
                    <p:custDataLst>
                      <p:tags r:id="rId73"/>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7" name="立方体 416"/>
                  <p:cNvSpPr/>
                  <p:nvPr>
                    <p:custDataLst>
                      <p:tags r:id="rId74"/>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18" name="文本框 417"/>
                  <p:cNvSpPr txBox="1"/>
                  <p:nvPr>
                    <p:custDataLst>
                      <p:tags r:id="rId75"/>
                    </p:custDataLst>
                  </p:nvPr>
                </p:nvSpPr>
                <p:spPr>
                  <a:xfrm>
                    <a:off x="10915" y="6006"/>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19" name="矩形: 圆角 141"/>
                <p:cNvSpPr/>
                <p:nvPr>
                  <p:custDataLst>
                    <p:tags r:id="rId76"/>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20" name="直接箭头连接符 419"/>
              <p:cNvCxnSpPr/>
              <p:nvPr>
                <p:custDataLst>
                  <p:tags r:id="rId77"/>
                </p:custDataLst>
              </p:nvPr>
            </p:nvCxnSpPr>
            <p:spPr>
              <a:xfrm flipH="1">
                <a:off x="14748"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1" name="直接箭头连接符 420"/>
              <p:cNvCxnSpPr/>
              <p:nvPr>
                <p:custDataLst>
                  <p:tags r:id="rId78"/>
                </p:custDataLst>
              </p:nvPr>
            </p:nvCxnSpPr>
            <p:spPr>
              <a:xfrm>
                <a:off x="14806"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2" name="直接箭头连接符 421"/>
              <p:cNvCxnSpPr/>
              <p:nvPr>
                <p:custDataLst>
                  <p:tags r:id="rId79"/>
                </p:custDataLst>
              </p:nvPr>
            </p:nvCxnSpPr>
            <p:spPr>
              <a:xfrm flipH="1">
                <a:off x="15768" y="3115"/>
                <a:ext cx="672"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23" name="直接箭头连接符 422"/>
              <p:cNvCxnSpPr/>
              <p:nvPr>
                <p:custDataLst>
                  <p:tags r:id="rId80"/>
                </p:custDataLst>
              </p:nvPr>
            </p:nvCxnSpPr>
            <p:spPr>
              <a:xfrm>
                <a:off x="16179" y="2747"/>
                <a:ext cx="1141"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24" name="组合 423"/>
            <p:cNvGrpSpPr/>
            <p:nvPr/>
          </p:nvGrpSpPr>
          <p:grpSpPr>
            <a:xfrm rot="0">
              <a:off x="10821" y="2804"/>
              <a:ext cx="2237" cy="1004"/>
              <a:chOff x="9444" y="3778"/>
              <a:chExt cx="2179" cy="979"/>
            </a:xfrm>
          </p:grpSpPr>
          <p:grpSp>
            <p:nvGrpSpPr>
              <p:cNvPr id="425" name="组合 424"/>
              <p:cNvGrpSpPr/>
              <p:nvPr/>
            </p:nvGrpSpPr>
            <p:grpSpPr>
              <a:xfrm>
                <a:off x="9510" y="3902"/>
                <a:ext cx="1957" cy="767"/>
                <a:chOff x="10006" y="5888"/>
                <a:chExt cx="1957" cy="767"/>
              </a:xfrm>
            </p:grpSpPr>
            <p:sp>
              <p:nvSpPr>
                <p:cNvPr id="426" name="立方体 425"/>
                <p:cNvSpPr/>
                <p:nvPr>
                  <p:custDataLst>
                    <p:tags r:id="rId81"/>
                  </p:custDataLst>
                </p:nvPr>
              </p:nvSpPr>
              <p:spPr>
                <a:xfrm>
                  <a:off x="10006" y="5899"/>
                  <a:ext cx="812" cy="753"/>
                </a:xfrm>
                <a:prstGeom prst="cube">
                  <a:avLst>
                    <a:gd name="adj" fmla="val 82731"/>
                  </a:avLst>
                </a:prstGeom>
                <a:solidFill>
                  <a:srgbClr val="FEE9AC"/>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7" name="立方体 426"/>
                <p:cNvSpPr/>
                <p:nvPr>
                  <p:custDataLst>
                    <p:tags r:id="rId82"/>
                  </p:custDataLst>
                </p:nvPr>
              </p:nvSpPr>
              <p:spPr>
                <a:xfrm>
                  <a:off x="10336" y="5902"/>
                  <a:ext cx="812" cy="753"/>
                </a:xfrm>
                <a:prstGeom prst="cube">
                  <a:avLst>
                    <a:gd name="adj" fmla="val 82731"/>
                  </a:avLst>
                </a:prstGeom>
                <a:solidFill>
                  <a:srgbClr val="70AD47">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8" name="立方体 427"/>
                <p:cNvSpPr/>
                <p:nvPr>
                  <p:custDataLst>
                    <p:tags r:id="rId83"/>
                  </p:custDataLst>
                </p:nvPr>
              </p:nvSpPr>
              <p:spPr>
                <a:xfrm>
                  <a:off x="11151" y="5888"/>
                  <a:ext cx="812" cy="753"/>
                </a:xfrm>
                <a:prstGeom prst="cube">
                  <a:avLst>
                    <a:gd name="adj" fmla="val 82731"/>
                  </a:avLst>
                </a:prstGeom>
                <a:solidFill>
                  <a:srgbClr val="ED7D31">
                    <a:lumMod val="40000"/>
                    <a:lumOff val="60000"/>
                  </a:srgbClr>
                </a:solidFill>
                <a:ln w="9525" cap="flat" cmpd="sng" algn="ctr">
                  <a:solidFill>
                    <a:srgbClr val="6F6B6B"/>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sp>
              <p:nvSpPr>
                <p:cNvPr id="429" name="文本框 428"/>
                <p:cNvSpPr txBox="1"/>
                <p:nvPr>
                  <p:custDataLst>
                    <p:tags r:id="rId84"/>
                  </p:custDataLst>
                </p:nvPr>
              </p:nvSpPr>
              <p:spPr>
                <a:xfrm>
                  <a:off x="10873" y="5985"/>
                  <a:ext cx="872" cy="588"/>
                </a:xfrm>
                <a:prstGeom prst="rect">
                  <a:avLst/>
                </a:prstGeom>
                <a:noFill/>
              </p:spPr>
              <p:txBody>
                <a:bodyPr vert="horz" wrap="square" rtlCol="0">
                  <a:spAutoFit/>
                </a:bodyPr>
                <a:p>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sp>
            <p:nvSpPr>
              <p:cNvPr id="430" name="矩形: 圆角 141"/>
              <p:cNvSpPr/>
              <p:nvPr>
                <p:custDataLst>
                  <p:tags r:id="rId85"/>
                </p:custDataLst>
              </p:nvPr>
            </p:nvSpPr>
            <p:spPr>
              <a:xfrm>
                <a:off x="9444" y="3778"/>
                <a:ext cx="2179" cy="979"/>
              </a:xfrm>
              <a:prstGeom prst="roundRect">
                <a:avLst/>
              </a:prstGeom>
              <a:noFill/>
              <a:ln w="12700" cap="flat" cmpd="sng" algn="ctr">
                <a:solidFill>
                  <a:srgbClr val="8A9097"/>
                </a:solidFill>
                <a:prstDash val="sys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cxnSp>
          <p:nvCxnSpPr>
            <p:cNvPr id="431" name="直接箭头连接符 430"/>
            <p:cNvCxnSpPr/>
            <p:nvPr>
              <p:custDataLst>
                <p:tags r:id="rId86"/>
              </p:custDataLst>
            </p:nvPr>
          </p:nvCxnSpPr>
          <p:spPr>
            <a:xfrm flipH="1" flipV="1">
              <a:off x="11026"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2" name="直接箭头连接符 431"/>
            <p:cNvCxnSpPr/>
            <p:nvPr>
              <p:custDataLst>
                <p:tags r:id="rId87"/>
              </p:custDataLst>
            </p:nvPr>
          </p:nvCxnSpPr>
          <p:spPr>
            <a:xfrm>
              <a:off x="11042" y="3722"/>
              <a:ext cx="0" cy="41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3" name="直接箭头连接符 432"/>
            <p:cNvCxnSpPr/>
            <p:nvPr>
              <p:custDataLst>
                <p:tags r:id="rId88"/>
              </p:custDataLst>
            </p:nvPr>
          </p:nvCxnSpPr>
          <p:spPr>
            <a:xfrm flipH="1">
              <a:off x="11469"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4" name="直接箭头连接符 433"/>
            <p:cNvCxnSpPr/>
            <p:nvPr>
              <p:custDataLst>
                <p:tags r:id="rId89"/>
              </p:custDataLst>
            </p:nvPr>
          </p:nvCxnSpPr>
          <p:spPr>
            <a:xfrm flipV="1">
              <a:off x="11485" y="3722"/>
              <a:ext cx="0" cy="41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5" name="直接箭头连接符 434"/>
            <p:cNvCxnSpPr/>
            <p:nvPr>
              <p:custDataLst>
                <p:tags r:id="rId90"/>
              </p:custDataLst>
            </p:nvPr>
          </p:nvCxnSpPr>
          <p:spPr>
            <a:xfrm flipH="1">
              <a:off x="12316" y="4243"/>
              <a:ext cx="6" cy="32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36" name="直接箭头连接符 435"/>
            <p:cNvCxnSpPr/>
            <p:nvPr>
              <p:custDataLst>
                <p:tags r:id="rId91"/>
              </p:custDataLst>
            </p:nvPr>
          </p:nvCxnSpPr>
          <p:spPr>
            <a:xfrm flipV="1">
              <a:off x="12333" y="3722"/>
              <a:ext cx="0" cy="410"/>
            </a:xfrm>
            <a:prstGeom prst="straightConnector1">
              <a:avLst/>
            </a:prstGeom>
            <a:noFill/>
            <a:ln w="28575" cap="flat" cmpd="sng" algn="ctr">
              <a:solidFill>
                <a:srgbClr val="ED7D31"/>
              </a:solidFill>
              <a:prstDash val="solid"/>
              <a:miter lim="800000"/>
              <a:headEnd type="none"/>
              <a:tailEnd type="triangle" w="med" len="med"/>
            </a:ln>
            <a:effectLst/>
          </p:spPr>
        </p:cxnSp>
        <p:sp>
          <p:nvSpPr>
            <p:cNvPr id="437" name="文本框 436"/>
            <p:cNvSpPr txBox="1"/>
            <p:nvPr>
              <p:custDataLst>
                <p:tags r:id="rId92"/>
              </p:custDataLst>
            </p:nvPr>
          </p:nvSpPr>
          <p:spPr>
            <a:xfrm>
              <a:off x="13505" y="3610"/>
              <a:ext cx="2286" cy="31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机构间对比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38" name="文本框 437"/>
            <p:cNvSpPr txBox="1"/>
            <p:nvPr>
              <p:custDataLst>
                <p:tags r:id="rId93"/>
              </p:custDataLst>
            </p:nvPr>
          </p:nvSpPr>
          <p:spPr>
            <a:xfrm>
              <a:off x="10507" y="2439"/>
              <a:ext cx="2763" cy="31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机构内对比</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39" name="文本框 438"/>
            <p:cNvSpPr txBox="1"/>
            <p:nvPr>
              <p:custDataLst>
                <p:tags r:id="rId94"/>
              </p:custDataLst>
            </p:nvPr>
          </p:nvSpPr>
          <p:spPr>
            <a:xfrm>
              <a:off x="7909" y="7543"/>
              <a:ext cx="2786" cy="536"/>
            </a:xfrm>
            <a:prstGeom prst="rect">
              <a:avLst/>
            </a:prstGeom>
            <a:noFill/>
          </p:spPr>
          <p:txBody>
            <a:bodyPr wrap="square" rtlCol="0">
              <a:spAutoFit/>
            </a:bodyPr>
            <a:p>
              <a:pPr algn="ctr"/>
              <a:r>
                <a:rPr lang="zh-CN" altLang="en-US" sz="1000" dirty="0">
                  <a:latin typeface="微软雅黑" panose="020B0503020204020204" pitchFamily="34" charset="-122"/>
                  <a:ea typeface="微软雅黑" panose="020B0503020204020204" pitchFamily="34" charset="-122"/>
                  <a:cs typeface="Arial Light" charset="0"/>
                  <a:sym typeface="+mn-ea"/>
                </a:rPr>
                <a:t>本地更新</a:t>
              </a:r>
              <a:endParaRPr lang="zh-CN" altLang="en-US" sz="1000" dirty="0">
                <a:latin typeface="微软雅黑" panose="020B0503020204020204" pitchFamily="34" charset="-122"/>
                <a:ea typeface="微软雅黑" panose="020B0503020204020204" pitchFamily="34" charset="-122"/>
                <a:cs typeface="Arial Light" charset="0"/>
                <a:sym typeface="+mn-ea"/>
              </a:endParaRPr>
            </a:p>
          </p:txBody>
        </p:sp>
        <p:cxnSp>
          <p:nvCxnSpPr>
            <p:cNvPr id="440" name="肘形连接符 439"/>
            <p:cNvCxnSpPr/>
            <p:nvPr>
              <p:custDataLst>
                <p:tags r:id="rId95"/>
              </p:custDataLst>
            </p:nvPr>
          </p:nvCxnSpPr>
          <p:spPr>
            <a:xfrm rot="16200000">
              <a:off x="12319" y="5459"/>
              <a:ext cx="629" cy="1416"/>
            </a:xfrm>
            <a:prstGeom prst="bentConnector3">
              <a:avLst>
                <a:gd name="adj1" fmla="val 47933"/>
              </a:avLst>
            </a:prstGeom>
            <a:noFill/>
            <a:ln w="19050" cap="flat" cmpd="sng" algn="ctr">
              <a:solidFill>
                <a:srgbClr val="797979"/>
              </a:solidFill>
              <a:prstDash val="solid"/>
              <a:miter lim="800000"/>
              <a:headEnd type="none"/>
              <a:tailEnd type="triangle" w="med" len="med"/>
            </a:ln>
            <a:effectLst/>
          </p:spPr>
        </p:cxnSp>
        <p:cxnSp>
          <p:nvCxnSpPr>
            <p:cNvPr id="441" name="肘形连接符 440"/>
            <p:cNvCxnSpPr>
              <a:stCxn id="401" idx="0"/>
              <a:endCxn id="382" idx="0"/>
            </p:cNvCxnSpPr>
            <p:nvPr>
              <p:custDataLst>
                <p:tags r:id="rId96"/>
              </p:custDataLst>
            </p:nvPr>
          </p:nvCxnSpPr>
          <p:spPr>
            <a:xfrm rot="16200000" flipV="1">
              <a:off x="13938" y="5257"/>
              <a:ext cx="653" cy="1844"/>
            </a:xfrm>
            <a:prstGeom prst="bentConnector3">
              <a:avLst>
                <a:gd name="adj1" fmla="val 50106"/>
              </a:avLst>
            </a:prstGeom>
            <a:noFill/>
            <a:ln w="19050" cap="flat" cmpd="sng" algn="ctr">
              <a:solidFill>
                <a:srgbClr val="797979"/>
              </a:solidFill>
              <a:prstDash val="solid"/>
              <a:miter lim="800000"/>
              <a:headEnd type="none"/>
              <a:tailEnd type="triangle" w="med" len="med"/>
            </a:ln>
            <a:effectLst/>
          </p:spPr>
        </p:cxnSp>
        <p:cxnSp>
          <p:nvCxnSpPr>
            <p:cNvPr id="442" name="肘形连接符 441"/>
            <p:cNvCxnSpPr>
              <a:endCxn id="363" idx="2"/>
            </p:cNvCxnSpPr>
            <p:nvPr>
              <p:custDataLst>
                <p:tags r:id="rId97"/>
              </p:custDataLst>
            </p:nvPr>
          </p:nvCxnSpPr>
          <p:spPr>
            <a:xfrm rot="5400000" flipV="1">
              <a:off x="2855" y="6189"/>
              <a:ext cx="1205" cy="707"/>
            </a:xfrm>
            <a:prstGeom prst="bentConnector2">
              <a:avLst/>
            </a:prstGeom>
            <a:noFill/>
            <a:ln w="19050" cap="flat" cmpd="sng" algn="ctr">
              <a:solidFill>
                <a:srgbClr val="797979"/>
              </a:solidFill>
              <a:prstDash val="solid"/>
              <a:miter lim="800000"/>
              <a:headEnd type="none"/>
              <a:tailEnd type="triangle" w="med" len="med"/>
            </a:ln>
            <a:effectLst/>
          </p:spPr>
        </p:cxnSp>
        <p:sp>
          <p:nvSpPr>
            <p:cNvPr id="443" name="矩形 442"/>
            <p:cNvSpPr/>
            <p:nvPr>
              <p:custDataLst>
                <p:tags r:id="rId98"/>
              </p:custDataLst>
            </p:nvPr>
          </p:nvSpPr>
          <p:spPr>
            <a:xfrm>
              <a:off x="6861" y="3746"/>
              <a:ext cx="1483" cy="96"/>
            </a:xfrm>
            <a:prstGeom prst="rect">
              <a:avLst/>
            </a:prstGeom>
            <a:solidFill>
              <a:srgbClr val="FAF8F2"/>
            </a:solidFill>
            <a:ln w="12700" cap="flat" cmpd="sng" algn="ctr">
              <a:no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grpSp>
          <p:nvGrpSpPr>
            <p:cNvPr id="444" name="组合 443"/>
            <p:cNvGrpSpPr/>
            <p:nvPr/>
          </p:nvGrpSpPr>
          <p:grpSpPr>
            <a:xfrm rot="0">
              <a:off x="13867" y="2068"/>
              <a:ext cx="846" cy="0"/>
              <a:chOff x="15435" y="1834"/>
              <a:chExt cx="1054" cy="0"/>
            </a:xfrm>
          </p:grpSpPr>
          <p:cxnSp>
            <p:nvCxnSpPr>
              <p:cNvPr id="445" name="直接箭头连接符 444"/>
              <p:cNvCxnSpPr/>
              <p:nvPr>
                <p:custDataLst>
                  <p:tags r:id="rId99"/>
                </p:custDataLst>
              </p:nvPr>
            </p:nvCxnSpPr>
            <p:spPr>
              <a:xfrm>
                <a:off x="15435" y="1834"/>
                <a:ext cx="438" cy="0"/>
              </a:xfrm>
              <a:prstGeom prst="straightConnector1">
                <a:avLst/>
              </a:prstGeom>
              <a:noFill/>
              <a:ln w="28575" cap="flat" cmpd="sng" algn="ctr">
                <a:solidFill>
                  <a:srgbClr val="ED7D31"/>
                </a:solidFill>
                <a:prstDash val="solid"/>
                <a:miter lim="800000"/>
                <a:headEnd type="none"/>
                <a:tailEnd type="triangle" w="med" len="med"/>
              </a:ln>
              <a:effectLst/>
            </p:spPr>
          </p:cxnSp>
          <p:cxnSp>
            <p:nvCxnSpPr>
              <p:cNvPr id="446" name="直接箭头连接符 445"/>
              <p:cNvCxnSpPr/>
              <p:nvPr>
                <p:custDataLst>
                  <p:tags r:id="rId100"/>
                </p:custDataLst>
              </p:nvPr>
            </p:nvCxnSpPr>
            <p:spPr>
              <a:xfrm flipH="1">
                <a:off x="16043" y="1834"/>
                <a:ext cx="446" cy="0"/>
              </a:xfrm>
              <a:prstGeom prst="straightConnector1">
                <a:avLst/>
              </a:prstGeom>
              <a:noFill/>
              <a:ln w="28575" cap="flat" cmpd="sng" algn="ctr">
                <a:solidFill>
                  <a:srgbClr val="ED7D31"/>
                </a:solidFill>
                <a:prstDash val="solid"/>
                <a:miter lim="800000"/>
                <a:headEnd type="none"/>
                <a:tailEnd type="triangle" w="med" len="med"/>
              </a:ln>
              <a:effectLst/>
            </p:spPr>
          </p:cxnSp>
        </p:grpSp>
        <p:grpSp>
          <p:nvGrpSpPr>
            <p:cNvPr id="447" name="组合 446"/>
            <p:cNvGrpSpPr/>
            <p:nvPr/>
          </p:nvGrpSpPr>
          <p:grpSpPr>
            <a:xfrm rot="0">
              <a:off x="15110" y="2068"/>
              <a:ext cx="846" cy="0"/>
              <a:chOff x="15435" y="1834"/>
              <a:chExt cx="1054" cy="0"/>
            </a:xfrm>
          </p:grpSpPr>
          <p:cxnSp>
            <p:nvCxnSpPr>
              <p:cNvPr id="448" name="直接箭头连接符 447"/>
              <p:cNvCxnSpPr/>
              <p:nvPr>
                <p:custDataLst>
                  <p:tags r:id="rId101"/>
                </p:custDataLst>
              </p:nvPr>
            </p:nvCxnSpPr>
            <p:spPr>
              <a:xfrm>
                <a:off x="15435" y="1834"/>
                <a:ext cx="438" cy="0"/>
              </a:xfrm>
              <a:prstGeom prst="straightConnector1">
                <a:avLst/>
              </a:prstGeom>
              <a:noFill/>
              <a:ln w="28575" cap="flat" cmpd="sng" algn="ctr">
                <a:solidFill>
                  <a:srgbClr val="ED7D31"/>
                </a:solidFill>
                <a:prstDash val="solid"/>
                <a:miter lim="800000"/>
                <a:headEnd type="triangle" w="med" len="med"/>
                <a:tailEnd type="none" w="med" len="med"/>
              </a:ln>
              <a:effectLst/>
            </p:spPr>
          </p:cxnSp>
          <p:cxnSp>
            <p:nvCxnSpPr>
              <p:cNvPr id="449" name="直接箭头连接符 448"/>
              <p:cNvCxnSpPr/>
              <p:nvPr>
                <p:custDataLst>
                  <p:tags r:id="rId102"/>
                </p:custDataLst>
              </p:nvPr>
            </p:nvCxnSpPr>
            <p:spPr>
              <a:xfrm flipH="1">
                <a:off x="16043" y="1834"/>
                <a:ext cx="446" cy="0"/>
              </a:xfrm>
              <a:prstGeom prst="straightConnector1">
                <a:avLst/>
              </a:prstGeom>
              <a:noFill/>
              <a:ln w="28575" cap="flat" cmpd="sng" algn="ctr">
                <a:solidFill>
                  <a:srgbClr val="ED7D31"/>
                </a:solidFill>
                <a:prstDash val="solid"/>
                <a:miter lim="800000"/>
                <a:headEnd type="triangle" w="med" len="med"/>
                <a:tailEnd type="none" w="med" len="med"/>
              </a:ln>
              <a:effectLst/>
            </p:spPr>
          </p:cxnSp>
        </p:grpSp>
        <p:sp>
          <p:nvSpPr>
            <p:cNvPr id="450" name="文本框 449"/>
            <p:cNvSpPr txBox="1"/>
            <p:nvPr>
              <p:custDataLst>
                <p:tags r:id="rId103"/>
              </p:custDataLst>
            </p:nvPr>
          </p:nvSpPr>
          <p:spPr>
            <a:xfrm>
              <a:off x="14894" y="2068"/>
              <a:ext cx="1326" cy="45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推远</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51" name="文本框 450"/>
            <p:cNvSpPr txBox="1"/>
            <p:nvPr>
              <p:custDataLst>
                <p:tags r:id="rId104"/>
              </p:custDataLst>
            </p:nvPr>
          </p:nvSpPr>
          <p:spPr>
            <a:xfrm>
              <a:off x="13658" y="2076"/>
              <a:ext cx="1326" cy="45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拉进</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52" name="矩形: 圆角 178"/>
            <p:cNvSpPr/>
            <p:nvPr>
              <p:custDataLst>
                <p:tags r:id="rId105"/>
              </p:custDataLst>
            </p:nvPr>
          </p:nvSpPr>
          <p:spPr>
            <a:xfrm>
              <a:off x="5095" y="4080"/>
              <a:ext cx="4904" cy="1633"/>
            </a:xfrm>
            <a:prstGeom prst="roundRect">
              <a:avLst>
                <a:gd name="adj" fmla="val 10613"/>
              </a:avLst>
            </a:prstGeom>
            <a:noFill/>
            <a:ln w="28575" cap="flat" cmpd="sng" algn="ctr">
              <a:solidFill>
                <a:sysClr val="window" lastClr="FFFFFF">
                  <a:lumMod val="65000"/>
                </a:sysClr>
              </a:solidFill>
              <a:prstDash val="dash"/>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cxnSp>
          <p:nvCxnSpPr>
            <p:cNvPr id="453" name="肘形连接符 452"/>
            <p:cNvCxnSpPr>
              <a:stCxn id="359" idx="3"/>
              <a:endCxn id="452" idx="2"/>
            </p:cNvCxnSpPr>
            <p:nvPr>
              <p:custDataLst>
                <p:tags r:id="rId106"/>
              </p:custDataLst>
            </p:nvPr>
          </p:nvCxnSpPr>
          <p:spPr>
            <a:xfrm flipV="1">
              <a:off x="5893" y="5713"/>
              <a:ext cx="1654" cy="508"/>
            </a:xfrm>
            <a:prstGeom prst="bentConnector2">
              <a:avLst/>
            </a:prstGeom>
            <a:noFill/>
            <a:ln w="19050" cap="flat" cmpd="sng" algn="ctr">
              <a:solidFill>
                <a:srgbClr val="797979"/>
              </a:solidFill>
              <a:prstDash val="solid"/>
              <a:miter lim="800000"/>
              <a:headEnd type="none"/>
              <a:tailEnd type="triangle" w="med" len="med"/>
            </a:ln>
            <a:effectLst/>
          </p:spPr>
        </p:cxnSp>
        <p:cxnSp>
          <p:nvCxnSpPr>
            <p:cNvPr id="454" name="肘形连接符 453"/>
            <p:cNvCxnSpPr/>
            <p:nvPr>
              <p:custDataLst>
                <p:tags r:id="rId107"/>
              </p:custDataLst>
            </p:nvPr>
          </p:nvCxnSpPr>
          <p:spPr>
            <a:xfrm>
              <a:off x="3120" y="7145"/>
              <a:ext cx="2880" cy="2077"/>
            </a:xfrm>
            <a:prstGeom prst="bentConnector3">
              <a:avLst>
                <a:gd name="adj1" fmla="val -798"/>
              </a:avLst>
            </a:prstGeom>
            <a:noFill/>
            <a:ln w="19050" cap="flat" cmpd="sng" algn="ctr">
              <a:solidFill>
                <a:srgbClr val="797979"/>
              </a:solidFill>
              <a:prstDash val="solid"/>
              <a:miter lim="800000"/>
              <a:headEnd type="none"/>
              <a:tailEnd type="triangle" w="med" len="med"/>
            </a:ln>
            <a:effectLst/>
          </p:spPr>
        </p:cxnSp>
        <p:sp>
          <p:nvSpPr>
            <p:cNvPr id="455" name="梯形 454"/>
            <p:cNvSpPr/>
            <p:nvPr>
              <p:custDataLst>
                <p:tags r:id="rId108"/>
              </p:custDataLst>
            </p:nvPr>
          </p:nvSpPr>
          <p:spPr>
            <a:xfrm rot="5400000">
              <a:off x="5953" y="8767"/>
              <a:ext cx="1290" cy="1196"/>
            </a:xfrm>
            <a:prstGeom prst="trapezoid">
              <a:avLst/>
            </a:prstGeom>
            <a:solidFill>
              <a:srgbClr val="DEECF7"/>
            </a:solidFill>
            <a:ln w="19050" cap="flat" cmpd="sng" algn="ctr">
              <a:solidFill>
                <a:srgbClr val="769EC4"/>
              </a:solidFill>
              <a:prstDash val="solid"/>
              <a:miter lim="800000"/>
            </a:ln>
            <a:effectLst/>
          </p:spPr>
          <p:txBody>
            <a:bodyPr rtlCol="0" anchor="ctr"/>
            <a:p>
              <a:pPr algn="ctr"/>
              <a:endParaRPr lang="zh-CN" altLang="en-US" sz="1200">
                <a:solidFill>
                  <a:sysClr val="window" lastClr="FFFFFF"/>
                </a:solidFill>
                <a:latin typeface="微软雅黑" panose="020B0503020204020204" pitchFamily="34" charset="-122"/>
                <a:ea typeface="微软雅黑" panose="020B0503020204020204" pitchFamily="34" charset="-122"/>
              </a:endParaRPr>
            </a:p>
          </p:txBody>
        </p:sp>
        <p:cxnSp>
          <p:nvCxnSpPr>
            <p:cNvPr id="456" name="直接箭头连接符 455"/>
            <p:cNvCxnSpPr/>
            <p:nvPr>
              <p:custDataLst>
                <p:tags r:id="rId109"/>
              </p:custDataLst>
            </p:nvPr>
          </p:nvCxnSpPr>
          <p:spPr>
            <a:xfrm>
              <a:off x="7200" y="9339"/>
              <a:ext cx="1701" cy="2"/>
            </a:xfrm>
            <a:prstGeom prst="straightConnector1">
              <a:avLst/>
            </a:prstGeom>
            <a:noFill/>
            <a:ln w="19050" cap="flat" cmpd="sng" algn="ctr">
              <a:solidFill>
                <a:srgbClr val="797979"/>
              </a:solidFill>
              <a:prstDash val="solid"/>
              <a:miter lim="800000"/>
              <a:tailEnd type="triangle"/>
            </a:ln>
            <a:effectLst/>
          </p:spPr>
        </p:cxnSp>
        <p:grpSp>
          <p:nvGrpSpPr>
            <p:cNvPr id="457" name="组合 456"/>
            <p:cNvGrpSpPr/>
            <p:nvPr/>
          </p:nvGrpSpPr>
          <p:grpSpPr>
            <a:xfrm>
              <a:off x="8921" y="9000"/>
              <a:ext cx="1196" cy="843"/>
              <a:chOff x="5481" y="9000"/>
              <a:chExt cx="720" cy="843"/>
            </a:xfrm>
          </p:grpSpPr>
          <p:sp>
            <p:nvSpPr>
              <p:cNvPr id="458" name="矩形 457"/>
              <p:cNvSpPr/>
              <p:nvPr>
                <p:custDataLst>
                  <p:tags r:id="rId110"/>
                </p:custDataLst>
              </p:nvPr>
            </p:nvSpPr>
            <p:spPr>
              <a:xfrm>
                <a:off x="5481" y="9000"/>
                <a:ext cx="720" cy="720"/>
              </a:xfrm>
              <a:prstGeom prst="rect">
                <a:avLst/>
              </a:prstGeom>
              <a:solidFill>
                <a:srgbClr val="DEECF7"/>
              </a:solidFill>
              <a:ln w="12700" cap="flat" cmpd="sng" algn="ctr">
                <a:solidFill>
                  <a:srgbClr val="5B9BD5">
                    <a:lumMod val="75000"/>
                  </a:srgb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59" name="文本框 458"/>
                  <p:cNvSpPr txBox="1"/>
                  <p:nvPr>
                    <p:custDataLst>
                      <p:tags r:id="rId111"/>
                    </p:custDataLst>
                  </p:nvPr>
                </p:nvSpPr>
                <p:spPr>
                  <a:xfrm>
                    <a:off x="5504" y="9240"/>
                    <a:ext cx="677" cy="6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12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12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59" name="文本框 458"/>
                  <p:cNvSpPr txBox="1">
                    <a:spLocks noRot="1" noChangeAspect="1" noMove="1" noResize="1" noEditPoints="1" noAdjustHandles="1" noChangeArrowheads="1" noChangeShapeType="1" noTextEdit="1"/>
                  </p:cNvSpPr>
                  <p:nvPr>
                    <p:custDataLst>
                      <p:tags r:id="rId112"/>
                    </p:custDataLst>
                  </p:nvPr>
                </p:nvSpPr>
                <p:spPr>
                  <a:xfrm>
                    <a:off x="5504" y="9240"/>
                    <a:ext cx="677" cy="603"/>
                  </a:xfrm>
                  <a:prstGeom prst="rect">
                    <a:avLst/>
                  </a:prstGeom>
                  <a:blipFill rotWithShape="1">
                    <a:blip r:embed="rId113"/>
                  </a:blipFill>
                </p:spPr>
                <p:txBody>
                  <a:bodyPr/>
                  <a:lstStyle/>
                  <a:p>
                    <a:r>
                      <a:rPr lang="zh-CN" altLang="en-US">
                        <a:noFill/>
                      </a:rPr>
                      <a:t> </a:t>
                    </a:r>
                  </a:p>
                </p:txBody>
              </p:sp>
            </mc:Fallback>
          </mc:AlternateContent>
        </p:grpSp>
        <p:cxnSp>
          <p:nvCxnSpPr>
            <p:cNvPr id="460" name="肘形连接符 459"/>
            <p:cNvCxnSpPr/>
            <p:nvPr>
              <p:custDataLst>
                <p:tags r:id="rId114"/>
              </p:custDataLst>
            </p:nvPr>
          </p:nvCxnSpPr>
          <p:spPr>
            <a:xfrm rot="5400000" flipV="1">
              <a:off x="12319" y="7742"/>
              <a:ext cx="629" cy="1416"/>
            </a:xfrm>
            <a:prstGeom prst="bentConnector3">
              <a:avLst>
                <a:gd name="adj1" fmla="val 50000"/>
              </a:avLst>
            </a:prstGeom>
            <a:noFill/>
            <a:ln w="19050" cap="flat" cmpd="sng" algn="ctr">
              <a:solidFill>
                <a:srgbClr val="797979"/>
              </a:solidFill>
              <a:prstDash val="solid"/>
              <a:miter lim="800000"/>
              <a:headEnd type="none"/>
              <a:tailEnd type="triangle" w="med" len="med"/>
            </a:ln>
            <a:effectLst/>
          </p:spPr>
        </p:cxnSp>
        <p:cxnSp>
          <p:nvCxnSpPr>
            <p:cNvPr id="461" name="肘形连接符 460"/>
            <p:cNvCxnSpPr/>
            <p:nvPr>
              <p:custDataLst>
                <p:tags r:id="rId115"/>
              </p:custDataLst>
            </p:nvPr>
          </p:nvCxnSpPr>
          <p:spPr>
            <a:xfrm rot="5400000">
              <a:off x="13938" y="7505"/>
              <a:ext cx="653" cy="1845"/>
            </a:xfrm>
            <a:prstGeom prst="bentConnector3">
              <a:avLst>
                <a:gd name="adj1" fmla="val 53109"/>
              </a:avLst>
            </a:prstGeom>
            <a:noFill/>
            <a:ln w="19050" cap="flat" cmpd="sng" algn="ctr">
              <a:solidFill>
                <a:srgbClr val="797979"/>
              </a:solidFill>
              <a:prstDash val="solid"/>
              <a:miter lim="800000"/>
              <a:headEnd type="none"/>
              <a:tailEnd type="triangle" w="med" len="med"/>
            </a:ln>
            <a:effectLst/>
          </p:spPr>
        </p:cxnSp>
        <mc:AlternateContent xmlns:mc="http://schemas.openxmlformats.org/markup-compatibility/2006">
          <mc:Choice xmlns:a14="http://schemas.microsoft.com/office/drawing/2010/main" Requires="a14">
            <p:sp>
              <p:nvSpPr>
                <p:cNvPr id="462" name="文本框 461"/>
                <p:cNvSpPr txBox="1"/>
                <p:nvPr>
                  <p:custDataLst>
                    <p:tags r:id="rId116"/>
                  </p:custDataLst>
                </p:nvPr>
              </p:nvSpPr>
              <p:spPr>
                <a:xfrm>
                  <a:off x="11345" y="8379"/>
                  <a:ext cx="535"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9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62" name="文本框 461"/>
                <p:cNvSpPr txBox="1">
                  <a:spLocks noRot="1" noChangeAspect="1" noMove="1" noResize="1" noEditPoints="1" noAdjustHandles="1" noChangeArrowheads="1" noChangeShapeType="1" noTextEdit="1"/>
                </p:cNvSpPr>
                <p:nvPr>
                  <p:custDataLst>
                    <p:tags r:id="rId117"/>
                  </p:custDataLst>
                </p:nvPr>
              </p:nvSpPr>
              <p:spPr>
                <a:xfrm>
                  <a:off x="11345" y="8379"/>
                  <a:ext cx="535" cy="503"/>
                </a:xfrm>
                <a:prstGeom prst="rect">
                  <a:avLst/>
                </a:prstGeom>
                <a:blipFill rotWithShape="1">
                  <a:blip r:embed="rId1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3" name="文本框 462"/>
                <p:cNvSpPr txBox="1"/>
                <p:nvPr>
                  <p:custDataLst>
                    <p:tags r:id="rId119"/>
                  </p:custDataLst>
                </p:nvPr>
              </p:nvSpPr>
              <p:spPr>
                <a:xfrm>
                  <a:off x="15053" y="8403"/>
                  <a:ext cx="961" cy="503"/>
                </a:xfrm>
                <a:prstGeom prst="rect">
                  <a:avLst/>
                </a:prstGeom>
                <a:noFill/>
              </p:spPr>
              <p:txBody>
                <a:bodyPr wrap="square" rtlCol="0" anchor="t">
                  <a:spAutoFit/>
                </a:bodyPr>
                <a:p>
                  <a:pPr indent="0" algn="l" eaLnBrk="1" latinLnBrk="0" hangingPunct="1"/>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ea typeface="MS Mincho" charset="0"/>
                            <a:cs typeface="Cambria Math" panose="02040503050406030204" pitchFamily="18" charset="0"/>
                          </a:rPr>
                          <m:t>1</m:t>
                        </m:r>
                        <m:r>
                          <a:rPr lang="en-US" altLang="zh-CN" sz="900" i="1">
                            <a:latin typeface="Cambria Math" panose="02040503050406030204" pitchFamily="18" charset="0"/>
                            <a:ea typeface="MS Mincho" charset="0"/>
                            <a:cs typeface="Cambria Math" panose="02040503050406030204" pitchFamily="18" charset="0"/>
                          </a:rPr>
                          <m:t>−</m:t>
                        </m:r>
                        <m:r>
                          <a:rPr lang="en-US" altLang="zh-CN" sz="900" i="1">
                            <a:latin typeface="Cambria Math" panose="02040503050406030204" pitchFamily="18" charset="0"/>
                            <a:ea typeface="微软雅黑" panose="020B0503020204020204" pitchFamily="34" charset="-122"/>
                            <a:cs typeface="Cambria Math" panose="02040503050406030204" pitchFamily="18" charset="0"/>
                          </a:rPr>
                          <m:t>𝑤</m:t>
                        </m:r>
                      </m:oMath>
                    </m:oMathPara>
                  </a14:m>
                  <a:endParaRPr lang="en-US" altLang="zh-CN" sz="9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463" name="文本框 462"/>
                <p:cNvSpPr txBox="1">
                  <a:spLocks noRot="1" noChangeAspect="1" noMove="1" noResize="1" noEditPoints="1" noAdjustHandles="1" noChangeArrowheads="1" noChangeShapeType="1" noTextEdit="1"/>
                </p:cNvSpPr>
                <p:nvPr>
                  <p:custDataLst>
                    <p:tags r:id="rId120"/>
                  </p:custDataLst>
                </p:nvPr>
              </p:nvSpPr>
              <p:spPr>
                <a:xfrm>
                  <a:off x="15053" y="8403"/>
                  <a:ext cx="961" cy="503"/>
                </a:xfrm>
                <a:prstGeom prst="rect">
                  <a:avLst/>
                </a:prstGeom>
                <a:blipFill rotWithShape="1">
                  <a:blip r:embed="rId121"/>
                </a:blipFill>
              </p:spPr>
              <p:txBody>
                <a:bodyPr/>
                <a:lstStyle/>
                <a:p>
                  <a:r>
                    <a:rPr lang="zh-CN" altLang="en-US">
                      <a:noFill/>
                    </a:rPr>
                    <a:t> </a:t>
                  </a:r>
                </a:p>
              </p:txBody>
            </p:sp>
          </mc:Fallback>
        </mc:AlternateContent>
        <p:pic>
          <p:nvPicPr>
            <p:cNvPr id="464" name="图片 463"/>
            <p:cNvPicPr>
              <a:picLocks noChangeAspect="1"/>
            </p:cNvPicPr>
            <p:nvPr>
              <p:custDataLst>
                <p:tags r:id="rId122"/>
              </p:custDataLst>
            </p:nvPr>
          </p:nvPicPr>
          <p:blipFill>
            <a:blip r:embed="rId123"/>
            <a:srcRect l="14621" t="22045" r="74528" b="55175"/>
            <a:stretch>
              <a:fillRect/>
            </a:stretch>
          </p:blipFill>
          <p:spPr>
            <a:xfrm>
              <a:off x="12792" y="8819"/>
              <a:ext cx="1081" cy="1141"/>
            </a:xfrm>
            <a:prstGeom prst="rect">
              <a:avLst/>
            </a:prstGeom>
          </p:spPr>
        </p:pic>
        <p:pic>
          <p:nvPicPr>
            <p:cNvPr id="465" name="图片 464"/>
            <p:cNvPicPr>
              <a:picLocks noChangeAspect="1"/>
            </p:cNvPicPr>
            <p:nvPr>
              <p:custDataLst>
                <p:tags r:id="rId124"/>
              </p:custDataLst>
            </p:nvPr>
          </p:nvPicPr>
          <p:blipFill>
            <a:blip r:embed="rId123"/>
            <a:srcRect l="2007" t="22469" r="86420" b="55112"/>
            <a:stretch>
              <a:fillRect/>
            </a:stretch>
          </p:blipFill>
          <p:spPr>
            <a:xfrm>
              <a:off x="2400" y="4458"/>
              <a:ext cx="1520" cy="1482"/>
            </a:xfrm>
            <a:prstGeom prst="rect">
              <a:avLst/>
            </a:prstGeom>
          </p:spPr>
        </p:pic>
        <p:pic>
          <p:nvPicPr>
            <p:cNvPr id="466" name="图片 465"/>
            <p:cNvPicPr/>
            <p:nvPr>
              <p:custDataLst>
                <p:tags r:id="rId125"/>
              </p:custDataLst>
            </p:nvPr>
          </p:nvPicPr>
          <p:blipFill>
            <a:blip r:embed="rId123"/>
            <a:srcRect l="26482" t="22469" r="61946" b="55112"/>
            <a:stretch>
              <a:fillRect/>
            </a:stretch>
          </p:blipFill>
          <p:spPr>
            <a:xfrm>
              <a:off x="11545" y="8826"/>
              <a:ext cx="1077" cy="1134"/>
            </a:xfrm>
            <a:prstGeom prst="rect">
              <a:avLst/>
            </a:prstGeom>
          </p:spPr>
        </p:pic>
        <p:sp>
          <p:nvSpPr>
            <p:cNvPr id="467" name="矩形 466"/>
            <p:cNvSpPr/>
            <p:nvPr>
              <p:custDataLst>
                <p:tags r:id="rId126"/>
              </p:custDataLst>
            </p:nvPr>
          </p:nvSpPr>
          <p:spPr>
            <a:xfrm>
              <a:off x="11409" y="8788"/>
              <a:ext cx="2544" cy="1204"/>
            </a:xfrm>
            <a:prstGeom prst="rect">
              <a:avLst/>
            </a:prstGeom>
            <a:noFill/>
            <a:ln w="12700" cap="flat" cmpd="sng" algn="ctr">
              <a:solidFill>
                <a:sysClr val="window" lastClr="FFFFFF">
                  <a:lumMod val="65000"/>
                </a:sysClr>
              </a:solidFill>
              <a:prstDash val="solid"/>
              <a:miter lim="800000"/>
            </a:ln>
            <a:effectLst/>
            <a:extLst>
              <a:ext uri="{909E8E84-426E-40DD-AFC4-6F175D3DCCD1}">
                <a14:hiddenFill xmlns:a14="http://schemas.microsoft.com/office/drawing/2010/main">
                  <a:solidFill>
                    <a:srgbClr val="5B9BD5"/>
                  </a:solid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68" name="文本框 467"/>
            <p:cNvSpPr txBox="1"/>
            <p:nvPr>
              <p:custDataLst>
                <p:tags r:id="rId127"/>
              </p:custDataLst>
            </p:nvPr>
          </p:nvSpPr>
          <p:spPr>
            <a:xfrm>
              <a:off x="3937" y="8819"/>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门控</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69" name="文本框 468"/>
            <p:cNvSpPr txBox="1"/>
            <p:nvPr>
              <p:custDataLst>
                <p:tags r:id="rId128"/>
              </p:custDataLst>
            </p:nvPr>
          </p:nvSpPr>
          <p:spPr>
            <a:xfrm>
              <a:off x="8900" y="9000"/>
              <a:ext cx="1262" cy="362"/>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优化</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cxnSp>
          <p:nvCxnSpPr>
            <p:cNvPr id="470" name="直接箭头连接符 469"/>
            <p:cNvCxnSpPr/>
            <p:nvPr>
              <p:custDataLst>
                <p:tags r:id="rId129"/>
              </p:custDataLst>
            </p:nvPr>
          </p:nvCxnSpPr>
          <p:spPr>
            <a:xfrm flipH="1">
              <a:off x="10211" y="9341"/>
              <a:ext cx="1134" cy="0"/>
            </a:xfrm>
            <a:prstGeom prst="straightConnector1">
              <a:avLst/>
            </a:prstGeom>
            <a:noFill/>
            <a:ln w="19050" cap="flat" cmpd="sng" algn="ctr">
              <a:solidFill>
                <a:srgbClr val="797979"/>
              </a:solidFill>
              <a:prstDash val="solid"/>
              <a:miter lim="800000"/>
              <a:tailEnd type="triangle"/>
            </a:ln>
            <a:effectLst/>
          </p:spPr>
        </p:cxnSp>
        <p:grpSp>
          <p:nvGrpSpPr>
            <p:cNvPr id="471" name="组合 470"/>
            <p:cNvGrpSpPr/>
            <p:nvPr/>
          </p:nvGrpSpPr>
          <p:grpSpPr>
            <a:xfrm>
              <a:off x="5377" y="4179"/>
              <a:ext cx="4509" cy="1396"/>
              <a:chOff x="11527" y="2484"/>
              <a:chExt cx="6023" cy="1865"/>
            </a:xfrm>
          </p:grpSpPr>
          <p:grpSp>
            <p:nvGrpSpPr>
              <p:cNvPr id="472" name="组合 471"/>
              <p:cNvGrpSpPr/>
              <p:nvPr/>
            </p:nvGrpSpPr>
            <p:grpSpPr>
              <a:xfrm rot="0">
                <a:off x="11527" y="2588"/>
                <a:ext cx="1625" cy="1646"/>
                <a:chOff x="1200" y="2474"/>
                <a:chExt cx="3720" cy="3766"/>
              </a:xfrm>
            </p:grpSpPr>
            <p:sp>
              <p:nvSpPr>
                <p:cNvPr id="473" name="椭圆 472"/>
                <p:cNvSpPr/>
                <p:nvPr>
                  <p:custDataLst>
                    <p:tags r:id="rId130"/>
                  </p:custDataLst>
                </p:nvPr>
              </p:nvSpPr>
              <p:spPr>
                <a:xfrm rot="20820000">
                  <a:off x="1200" y="2640"/>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4" name="椭圆 473"/>
                <p:cNvSpPr/>
                <p:nvPr>
                  <p:custDataLst>
                    <p:tags r:id="rId131"/>
                  </p:custDataLst>
                </p:nvPr>
              </p:nvSpPr>
              <p:spPr>
                <a:xfrm rot="1620000">
                  <a:off x="2647" y="313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5" name="椭圆 474"/>
                <p:cNvSpPr/>
                <p:nvPr>
                  <p:custDataLst>
                    <p:tags r:id="rId132"/>
                  </p:custDataLst>
                </p:nvPr>
              </p:nvSpPr>
              <p:spPr>
                <a:xfrm rot="20820000">
                  <a:off x="2000" y="5097"/>
                  <a:ext cx="797" cy="799"/>
                </a:xfrm>
                <a:prstGeom prst="ellipse">
                  <a:avLst/>
                </a:prstGeom>
                <a:pattFill prst="pct80">
                  <a:fgClr>
                    <a:srgbClr val="E54C5E"/>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76" name="椭圆 475"/>
                <p:cNvSpPr/>
                <p:nvPr>
                  <p:custDataLst>
                    <p:tags r:id="rId133"/>
                  </p:custDataLst>
                </p:nvPr>
              </p:nvSpPr>
              <p:spPr>
                <a:xfrm rot="20820000">
                  <a:off x="2962"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77" name="直接连接符 476"/>
                <p:cNvCxnSpPr/>
                <p:nvPr>
                  <p:custDataLst>
                    <p:tags r:id="rId134"/>
                  </p:custDataLst>
                </p:nvPr>
              </p:nvCxnSpPr>
              <p:spPr>
                <a:xfrm>
                  <a:off x="2467" y="2474"/>
                  <a:ext cx="293" cy="2326"/>
                </a:xfrm>
                <a:prstGeom prst="line">
                  <a:avLst/>
                </a:prstGeom>
                <a:noFill/>
                <a:ln w="12700" cap="flat" cmpd="sng" algn="ctr">
                  <a:solidFill>
                    <a:sysClr val="window" lastClr="FFFFFF">
                      <a:lumMod val="65000"/>
                    </a:sysClr>
                  </a:solidFill>
                  <a:prstDash val="dash"/>
                  <a:miter lim="800000"/>
                </a:ln>
                <a:effectLst/>
              </p:spPr>
            </p:cxnSp>
            <p:cxnSp>
              <p:nvCxnSpPr>
                <p:cNvPr id="478" name="直接连接符 477"/>
                <p:cNvCxnSpPr/>
                <p:nvPr>
                  <p:custDataLst>
                    <p:tags r:id="rId135"/>
                  </p:custDataLst>
                </p:nvPr>
              </p:nvCxnSpPr>
              <p:spPr>
                <a:xfrm flipH="1">
                  <a:off x="1440" y="4800"/>
                  <a:ext cx="1320" cy="600"/>
                </a:xfrm>
                <a:prstGeom prst="line">
                  <a:avLst/>
                </a:prstGeom>
                <a:noFill/>
                <a:ln w="12700" cap="flat" cmpd="sng" algn="ctr">
                  <a:solidFill>
                    <a:sysClr val="window" lastClr="FFFFFF">
                      <a:lumMod val="65000"/>
                    </a:sysClr>
                  </a:solidFill>
                  <a:prstDash val="dash"/>
                  <a:miter lim="800000"/>
                </a:ln>
                <a:effectLst/>
              </p:spPr>
            </p:cxnSp>
            <p:cxnSp>
              <p:nvCxnSpPr>
                <p:cNvPr id="479" name="直接连接符 478"/>
                <p:cNvCxnSpPr/>
                <p:nvPr>
                  <p:custDataLst>
                    <p:tags r:id="rId136"/>
                  </p:custDataLst>
                </p:nvPr>
              </p:nvCxnSpPr>
              <p:spPr>
                <a:xfrm>
                  <a:off x="2762" y="4800"/>
                  <a:ext cx="238" cy="1440"/>
                </a:xfrm>
                <a:prstGeom prst="line">
                  <a:avLst/>
                </a:prstGeom>
                <a:noFill/>
                <a:ln w="12700" cap="flat" cmpd="sng" algn="ctr">
                  <a:solidFill>
                    <a:sysClr val="window" lastClr="FFFFFF">
                      <a:lumMod val="65000"/>
                    </a:sysClr>
                  </a:solidFill>
                  <a:prstDash val="dash"/>
                  <a:miter lim="800000"/>
                </a:ln>
                <a:effectLst/>
              </p:spPr>
            </p:cxnSp>
            <p:cxnSp>
              <p:nvCxnSpPr>
                <p:cNvPr id="480" name="直接连接符 479"/>
                <p:cNvCxnSpPr/>
                <p:nvPr>
                  <p:custDataLst>
                    <p:tags r:id="rId137"/>
                  </p:custDataLst>
                </p:nvPr>
              </p:nvCxnSpPr>
              <p:spPr>
                <a:xfrm>
                  <a:off x="2762" y="4800"/>
                  <a:ext cx="2158" cy="0"/>
                </a:xfrm>
                <a:prstGeom prst="line">
                  <a:avLst/>
                </a:prstGeom>
                <a:noFill/>
                <a:ln w="12700" cap="flat" cmpd="sng" algn="ctr">
                  <a:solidFill>
                    <a:sysClr val="window" lastClr="FFFFFF">
                      <a:lumMod val="65000"/>
                    </a:sysClr>
                  </a:solidFill>
                  <a:prstDash val="dash"/>
                  <a:miter lim="800000"/>
                </a:ln>
                <a:effectLst/>
              </p:spPr>
            </p:cxnSp>
          </p:grpSp>
          <p:grpSp>
            <p:nvGrpSpPr>
              <p:cNvPr id="481" name="组合 480"/>
              <p:cNvGrpSpPr/>
              <p:nvPr/>
            </p:nvGrpSpPr>
            <p:grpSpPr>
              <a:xfrm rot="0">
                <a:off x="15545" y="2484"/>
                <a:ext cx="2005" cy="1865"/>
                <a:chOff x="5520" y="2423"/>
                <a:chExt cx="4592" cy="4270"/>
              </a:xfrm>
            </p:grpSpPr>
            <p:sp>
              <p:nvSpPr>
                <p:cNvPr id="482" name="椭圆 481"/>
                <p:cNvSpPr/>
                <p:nvPr>
                  <p:custDataLst>
                    <p:tags r:id="rId138"/>
                  </p:custDataLst>
                </p:nvPr>
              </p:nvSpPr>
              <p:spPr>
                <a:xfrm rot="20820000">
                  <a:off x="6157" y="4993"/>
                  <a:ext cx="1701" cy="1701"/>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5B9BD5"/>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3" name="椭圆 482"/>
                <p:cNvSpPr/>
                <p:nvPr>
                  <p:custDataLst>
                    <p:tags r:id="rId139"/>
                  </p:custDataLst>
                </p:nvPr>
              </p:nvSpPr>
              <p:spPr>
                <a:xfrm rot="20820000">
                  <a:off x="5791" y="2473"/>
                  <a:ext cx="1309" cy="2400"/>
                </a:xfrm>
                <a:prstGeom prst="ellipse">
                  <a:avLst/>
                </a:prstGeom>
                <a:pattFill prst="pct80">
                  <a:fgClr>
                    <a:srgbClr val="4874CB"/>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4" name="椭圆 483"/>
                <p:cNvSpPr/>
                <p:nvPr>
                  <p:custDataLst>
                    <p:tags r:id="rId140"/>
                  </p:custDataLst>
                </p:nvPr>
              </p:nvSpPr>
              <p:spPr>
                <a:xfrm rot="1620000">
                  <a:off x="7462" y="2910"/>
                  <a:ext cx="2007" cy="1570"/>
                </a:xfrm>
                <a:prstGeom prst="ellipse">
                  <a:avLst/>
                </a:prstGeom>
                <a:pattFill prst="pct80">
                  <a:fgClr>
                    <a:srgbClr val="F4B180"/>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5" name="椭圆 484"/>
                <p:cNvSpPr/>
                <p:nvPr>
                  <p:custDataLst>
                    <p:tags r:id="rId141"/>
                  </p:custDataLst>
                </p:nvPr>
              </p:nvSpPr>
              <p:spPr>
                <a:xfrm rot="20820000">
                  <a:off x="6609" y="5444"/>
                  <a:ext cx="797" cy="799"/>
                </a:xfrm>
                <a:prstGeom prst="ellipse">
                  <a:avLst/>
                </a:prstGeom>
                <a:pattFill prst="pct80">
                  <a:fgClr>
                    <a:srgbClr val="E54C5E">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86" name="椭圆 485"/>
                <p:cNvSpPr/>
                <p:nvPr>
                  <p:custDataLst>
                    <p:tags r:id="rId142"/>
                  </p:custDataLst>
                </p:nvPr>
              </p:nvSpPr>
              <p:spPr>
                <a:xfrm rot="20820000">
                  <a:off x="8140" y="4883"/>
                  <a:ext cx="1946" cy="1226"/>
                </a:xfrm>
                <a:prstGeom prst="ellipse">
                  <a:avLst/>
                </a:prstGeom>
                <a:pattFill prst="pct80">
                  <a:fgClr>
                    <a:srgbClr val="75BD42">
                      <a:lumMod val="75000"/>
                    </a:srgbClr>
                  </a:fgClr>
                  <a:bgClr>
                    <a:srgbClr val="FFFFFF"/>
                  </a:bgClr>
                </a:pattFill>
                <a:ln w="12700" cap="flat" cmpd="sng" algn="ctr">
                  <a:solidFill>
                    <a:sysClr val="window" lastClr="FFFFFF">
                      <a:lumMod val="8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cxnSp>
              <p:nvCxnSpPr>
                <p:cNvPr id="487" name="直接连接符 486"/>
                <p:cNvCxnSpPr/>
                <p:nvPr>
                  <p:custDataLst>
                    <p:tags r:id="rId143"/>
                  </p:custDataLst>
                </p:nvPr>
              </p:nvCxnSpPr>
              <p:spPr>
                <a:xfrm>
                  <a:off x="7147" y="2524"/>
                  <a:ext cx="293" cy="2326"/>
                </a:xfrm>
                <a:prstGeom prst="line">
                  <a:avLst/>
                </a:prstGeom>
                <a:noFill/>
                <a:ln w="12700" cap="flat" cmpd="sng" algn="ctr">
                  <a:solidFill>
                    <a:sysClr val="window" lastClr="FFFFFF">
                      <a:lumMod val="65000"/>
                    </a:sysClr>
                  </a:solidFill>
                  <a:prstDash val="dash"/>
                  <a:miter lim="800000"/>
                </a:ln>
                <a:effectLst/>
              </p:spPr>
            </p:cxnSp>
            <p:cxnSp>
              <p:nvCxnSpPr>
                <p:cNvPr id="488" name="直接连接符 487"/>
                <p:cNvCxnSpPr/>
                <p:nvPr>
                  <p:custDataLst>
                    <p:tags r:id="rId144"/>
                  </p:custDataLst>
                </p:nvPr>
              </p:nvCxnSpPr>
              <p:spPr>
                <a:xfrm flipH="1">
                  <a:off x="5520" y="4850"/>
                  <a:ext cx="1920" cy="310"/>
                </a:xfrm>
                <a:prstGeom prst="line">
                  <a:avLst/>
                </a:prstGeom>
                <a:noFill/>
                <a:ln w="12700" cap="flat" cmpd="sng" algn="ctr">
                  <a:solidFill>
                    <a:sysClr val="window" lastClr="FFFFFF">
                      <a:lumMod val="65000"/>
                    </a:sysClr>
                  </a:solidFill>
                  <a:prstDash val="dash"/>
                  <a:miter lim="800000"/>
                </a:ln>
                <a:effectLst/>
              </p:spPr>
            </p:cxnSp>
            <p:cxnSp>
              <p:nvCxnSpPr>
                <p:cNvPr id="489" name="直接连接符 488"/>
                <p:cNvCxnSpPr/>
                <p:nvPr>
                  <p:custDataLst>
                    <p:tags r:id="rId145"/>
                  </p:custDataLst>
                </p:nvPr>
              </p:nvCxnSpPr>
              <p:spPr>
                <a:xfrm>
                  <a:off x="7442" y="4850"/>
                  <a:ext cx="1078" cy="1630"/>
                </a:xfrm>
                <a:prstGeom prst="line">
                  <a:avLst/>
                </a:prstGeom>
                <a:noFill/>
                <a:ln w="12700" cap="flat" cmpd="sng" algn="ctr">
                  <a:solidFill>
                    <a:sysClr val="window" lastClr="FFFFFF">
                      <a:lumMod val="65000"/>
                    </a:sysClr>
                  </a:solidFill>
                  <a:prstDash val="dash"/>
                  <a:miter lim="800000"/>
                </a:ln>
                <a:effectLst/>
              </p:spPr>
            </p:cxnSp>
            <p:cxnSp>
              <p:nvCxnSpPr>
                <p:cNvPr id="490" name="直接连接符 489"/>
                <p:cNvCxnSpPr/>
                <p:nvPr>
                  <p:custDataLst>
                    <p:tags r:id="rId146"/>
                  </p:custDataLst>
                </p:nvPr>
              </p:nvCxnSpPr>
              <p:spPr>
                <a:xfrm flipV="1">
                  <a:off x="7442" y="4560"/>
                  <a:ext cx="2518" cy="290"/>
                </a:xfrm>
                <a:prstGeom prst="line">
                  <a:avLst/>
                </a:prstGeom>
                <a:noFill/>
                <a:ln w="12700" cap="flat" cmpd="sng" algn="ctr">
                  <a:solidFill>
                    <a:sysClr val="window" lastClr="FFFFFF">
                      <a:lumMod val="65000"/>
                    </a:sysClr>
                  </a:solidFill>
                  <a:prstDash val="dash"/>
                  <a:miter lim="800000"/>
                </a:ln>
                <a:effectLst/>
              </p:spPr>
            </p:cxnSp>
            <p:sp>
              <p:nvSpPr>
                <p:cNvPr id="491" name="椭圆 490"/>
                <p:cNvSpPr/>
                <p:nvPr>
                  <p:custDataLst>
                    <p:tags r:id="rId147"/>
                  </p:custDataLst>
                </p:nvPr>
              </p:nvSpPr>
              <p:spPr>
                <a:xfrm rot="20820000">
                  <a:off x="5749" y="2423"/>
                  <a:ext cx="1394" cy="2504"/>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9ABDE4"/>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2" name="椭圆 491"/>
                <p:cNvSpPr/>
                <p:nvPr>
                  <p:custDataLst>
                    <p:tags r:id="rId148"/>
                  </p:custDataLst>
                </p:nvPr>
              </p:nvSpPr>
              <p:spPr>
                <a:xfrm rot="1620000">
                  <a:off x="7427" y="2779"/>
                  <a:ext cx="2087" cy="18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FFEED6"/>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3" name="椭圆 492"/>
                <p:cNvSpPr/>
                <p:nvPr>
                  <p:custDataLst>
                    <p:tags r:id="rId149"/>
                  </p:custDataLst>
                </p:nvPr>
              </p:nvSpPr>
              <p:spPr>
                <a:xfrm rot="20820000">
                  <a:off x="8082" y="4775"/>
                  <a:ext cx="2030" cy="1436"/>
                </a:xfrm>
                <a:prstGeom prst="ellipse">
                  <a:avLst/>
                </a:prstGeom>
                <a:noFill/>
                <a:ln w="12700" cap="flat" cmpd="sng" algn="ctr">
                  <a:solidFill>
                    <a:sysClr val="windowText" lastClr="000000"/>
                  </a:solidFill>
                  <a:prstDash val="solid"/>
                  <a:miter lim="800000"/>
                </a:ln>
                <a:effectLst/>
                <a:extLst>
                  <a:ext uri="{909E8E84-426E-40DD-AFC4-6F175D3DCCD1}">
                    <a14:hiddenFill xmlns:a14="http://schemas.microsoft.com/office/drawing/2010/main">
                      <a:pattFill prst="lgConfetti">
                        <a:fgClr>
                          <a:srgbClr val="EE822F">
                            <a:lumMod val="60000"/>
                            <a:lumOff val="40000"/>
                          </a:srgbClr>
                        </a:fgClr>
                        <a:bgClr>
                          <a:srgbClr val="FFFFFF"/>
                        </a:bgClr>
                      </a:pattFill>
                    </a14:hiddenFill>
                  </a:ext>
                </a:ex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grpSp>
          <p:sp>
            <p:nvSpPr>
              <p:cNvPr id="495" name="文本框 494"/>
              <p:cNvSpPr txBox="1"/>
              <p:nvPr>
                <p:custDataLst>
                  <p:tags r:id="rId150"/>
                </p:custDataLst>
              </p:nvPr>
            </p:nvSpPr>
            <p:spPr>
              <a:xfrm>
                <a:off x="12926" y="2811"/>
                <a:ext cx="2788" cy="418"/>
              </a:xfrm>
              <a:prstGeom prst="rect">
                <a:avLst/>
              </a:prstGeom>
              <a:noFill/>
            </p:spPr>
            <p:txBody>
              <a:bodyPr wrap="square" rtlCol="0" anchor="t">
                <a:noAutofit/>
              </a:bodyPr>
              <a:p>
                <a:pPr algn="ctr"/>
                <a:r>
                  <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rPr>
                  <a:t>利用全局分布特征扩展</a:t>
                </a:r>
                <a:endParaRPr lang="zh-CN" altLang="en-US" sz="700" dirty="0">
                  <a:latin typeface="微软雅黑" panose="020B0503020204020204" pitchFamily="34" charset="-122"/>
                  <a:ea typeface="微软雅黑" panose="020B0503020204020204" pitchFamily="34" charset="-122"/>
                  <a:cs typeface="Arial Regular" panose="020B0604020202090204" charset="0"/>
                  <a:sym typeface="宋体" panose="02010600030101010101" pitchFamily="2" charset="-122"/>
                </a:endParaRPr>
              </a:p>
            </p:txBody>
          </p:sp>
        </p:grpSp>
        <p:sp>
          <p:nvSpPr>
            <p:cNvPr id="496" name="右箭头 495"/>
            <p:cNvSpPr/>
            <p:nvPr>
              <p:custDataLst>
                <p:tags r:id="rId151"/>
              </p:custDataLst>
            </p:nvPr>
          </p:nvSpPr>
          <p:spPr>
            <a:xfrm>
              <a:off x="6698" y="4878"/>
              <a:ext cx="1626" cy="401"/>
            </a:xfrm>
            <a:prstGeom prst="rightArrow">
              <a:avLst/>
            </a:prstGeom>
            <a:solidFill>
              <a:sysClr val="window" lastClr="FFFFFF">
                <a:lumMod val="85000"/>
              </a:sysClr>
            </a:solidFill>
            <a:ln w="12700" cap="flat" cmpd="sng" algn="ctr">
              <a:solidFill>
                <a:sysClr val="window" lastClr="FFFFFF">
                  <a:lumMod val="75000"/>
                </a:sysClr>
              </a:solidFill>
              <a:prstDash val="solid"/>
              <a:miter lim="800000"/>
            </a:ln>
            <a:effectLst/>
          </p:spPr>
          <p:txBody>
            <a:bodyPr rtlCol="0" anchor="ctr"/>
            <a:p>
              <a:pPr algn="ctr"/>
              <a:endParaRPr lang="zh-CN" altLang="en-US" sz="1800">
                <a:solidFill>
                  <a:sysClr val="window" lastClr="FFFFFF"/>
                </a:solidFill>
                <a:latin typeface="微软雅黑" panose="020B0503020204020204" pitchFamily="34" charset="-122"/>
                <a:ea typeface="微软雅黑" panose="020B0503020204020204" pitchFamily="34" charset="-122"/>
              </a:endParaRPr>
            </a:p>
          </p:txBody>
        </p:sp>
        <p:sp>
          <p:nvSpPr>
            <p:cNvPr id="497" name="文本框 496"/>
            <p:cNvSpPr txBox="1"/>
            <p:nvPr>
              <p:custDataLst>
                <p:tags r:id="rId152"/>
              </p:custDataLst>
            </p:nvPr>
          </p:nvSpPr>
          <p:spPr>
            <a:xfrm>
              <a:off x="13988" y="9120"/>
              <a:ext cx="1520" cy="666"/>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加权预测</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sp>
          <p:nvSpPr>
            <p:cNvPr id="498" name="文本框 497"/>
            <p:cNvSpPr txBox="1"/>
            <p:nvPr>
              <p:custDataLst>
                <p:tags r:id="rId153"/>
              </p:custDataLst>
            </p:nvPr>
          </p:nvSpPr>
          <p:spPr>
            <a:xfrm>
              <a:off x="10187" y="8906"/>
              <a:ext cx="1158" cy="348"/>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Arial Regular" panose="020B0604020202090204" charset="0"/>
                </a:rPr>
                <a:t>损失</a:t>
              </a:r>
              <a:endParaRPr lang="zh-CN" altLang="en-US" sz="900" dirty="0">
                <a:latin typeface="微软雅黑" panose="020B0503020204020204" pitchFamily="34" charset="-122"/>
                <a:ea typeface="微软雅黑" panose="020B0503020204020204" pitchFamily="34" charset="-122"/>
                <a:cs typeface="Arial Regular" panose="020B0604020202090204" charset="0"/>
              </a:endParaRPr>
            </a:p>
          </p:txBody>
        </p:sp>
        <p:grpSp>
          <p:nvGrpSpPr>
            <p:cNvPr id="499" name="组合 498"/>
            <p:cNvGrpSpPr/>
            <p:nvPr/>
          </p:nvGrpSpPr>
          <p:grpSpPr>
            <a:xfrm rot="0">
              <a:off x="2033" y="9601"/>
              <a:ext cx="2764" cy="391"/>
              <a:chOff x="11297" y="5072"/>
              <a:chExt cx="3445" cy="488"/>
            </a:xfrm>
          </p:grpSpPr>
          <p:sp>
            <p:nvSpPr>
              <p:cNvPr id="500" name="圆角矩形 499"/>
              <p:cNvSpPr/>
              <p:nvPr>
                <p:custDataLst>
                  <p:tags r:id="rId154"/>
                </p:custDataLst>
              </p:nvPr>
            </p:nvSpPr>
            <p:spPr>
              <a:xfrm>
                <a:off x="11347" y="5096"/>
                <a:ext cx="3395" cy="464"/>
              </a:xfrm>
              <a:prstGeom prst="roundRect">
                <a:avLst/>
              </a:prstGeom>
              <a:solidFill>
                <a:srgbClr val="5B9BD5">
                  <a:lumMod val="20000"/>
                  <a:lumOff val="80000"/>
                </a:srgbClr>
              </a:solidFill>
              <a:ln w="12700" cap="flat" cmpd="sng" algn="ctr">
                <a:solidFill>
                  <a:srgbClr val="5B9BD5"/>
                </a:solidFill>
                <a:prstDash val="solid"/>
                <a:miter lim="800000"/>
              </a:ln>
              <a:effectLst/>
            </p:spPr>
            <p:txBody>
              <a:bodyPr rtlCol="0" anchor="ctr"/>
              <a:p>
                <a:pPr algn="ctr"/>
                <a:endParaRPr lang="zh-CN" altLang="en-US" sz="1200">
                  <a:solidFill>
                    <a:sysClr val="windowText" lastClr="000000"/>
                  </a:solidFill>
                  <a:latin typeface="微软雅黑" panose="020B0503020204020204" pitchFamily="34" charset="-122"/>
                  <a:ea typeface="微软雅黑" panose="020B0503020204020204" pitchFamily="34" charset="-122"/>
                </a:endParaRPr>
              </a:p>
            </p:txBody>
          </p:sp>
          <p:sp>
            <p:nvSpPr>
              <p:cNvPr id="501" name="文本框 500"/>
              <p:cNvSpPr txBox="1"/>
              <p:nvPr>
                <p:custDataLst>
                  <p:tags r:id="rId155"/>
                </p:custDataLst>
              </p:nvPr>
            </p:nvSpPr>
            <p:spPr>
              <a:xfrm>
                <a:off x="11297" y="5072"/>
                <a:ext cx="3444" cy="449"/>
              </a:xfrm>
              <a:prstGeom prst="rect">
                <a:avLst/>
              </a:prstGeom>
              <a:noFill/>
            </p:spPr>
            <p:txBody>
              <a:bodyPr wrap="square" rtlCol="0">
                <a:noAutofit/>
              </a:bodyPr>
              <a:p>
                <a:pPr algn="ctr"/>
                <a:r>
                  <a:rPr lang="zh-CN" altLang="en-US" sz="900" dirty="0">
                    <a:latin typeface="微软雅黑" panose="020B0503020204020204" pitchFamily="34" charset="-122"/>
                    <a:ea typeface="微软雅黑" panose="020B0503020204020204" pitchFamily="34" charset="-122"/>
                    <a:cs typeface="微软雅黑" panose="020B0503020204020204" pitchFamily="34" charset="-122"/>
                  </a:rPr>
                  <a:t>本地</a:t>
                </a:r>
                <a:r>
                  <a:rPr lang="en-US" altLang="zh-CN" sz="9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cs typeface="微软雅黑" panose="020B0503020204020204" pitchFamily="34" charset="-122"/>
                  </a:rPr>
                  <a:t>全局平衡模块</a:t>
                </a:r>
                <a:endParaRPr lang="zh-CN" altLang="en-US" sz="900" dirty="0">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5" name="文本框 4"/>
          <p:cNvSpPr txBox="1"/>
          <p:nvPr/>
        </p:nvSpPr>
        <p:spPr>
          <a:xfrm>
            <a:off x="340995" y="4797425"/>
            <a:ext cx="8531225" cy="829945"/>
          </a:xfrm>
          <a:prstGeom prst="rect">
            <a:avLst/>
          </a:prstGeom>
          <a:noFill/>
        </p:spPr>
        <p:txBody>
          <a:bodyPr wrap="square">
            <a:spAutoFit/>
          </a:bodyPr>
          <a:lstStyle/>
          <a:p>
            <a:pPr marL="0" indent="457200" algn="just">
              <a:buFont typeface="+mj-lt"/>
              <a:buNone/>
            </a:pPr>
            <a:r>
              <a:rPr lang="zh-CN" sz="1600" dirty="0">
                <a:latin typeface="微软雅黑" panose="020B0503020204020204" pitchFamily="34" charset="-122"/>
                <a:ea typeface="微软雅黑" panose="020B0503020204020204" pitchFamily="34" charset="-122"/>
              </a:rPr>
              <a:t>由于各个机构数据之间存在的类别分布的异质性，导致本地训练更新的时候缺乏对全局类别分布的关注，为了缓解这一异质性，首先各个客户端计算本地的类别分布情况，计算方法如公式</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所示。</a:t>
            </a:r>
            <a:endParaRPr lang="zh-CN" altLang="en-US" sz="1600" dirty="0">
              <a:latin typeface="微软雅黑" panose="020B0503020204020204" pitchFamily="34" charset="-122"/>
              <a:ea typeface="微软雅黑" panose="020B0503020204020204" pitchFamily="34" charset="-122"/>
            </a:endParaRPr>
          </a:p>
        </p:txBody>
      </p:sp>
      <p:sp>
        <p:nvSpPr>
          <p:cNvPr id="36" name="矩形 35"/>
          <p:cNvSpPr/>
          <p:nvPr>
            <p:custDataLst>
              <p:tags r:id="rId156"/>
            </p:custDataLst>
          </p:nvPr>
        </p:nvSpPr>
        <p:spPr>
          <a:xfrm>
            <a:off x="611505" y="1719580"/>
            <a:ext cx="4578985" cy="2216785"/>
          </a:xfrm>
          <a:prstGeom prst="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10"/>
          </a:p>
        </p:txBody>
      </p:sp>
      <p:pic>
        <p:nvPicPr>
          <p:cNvPr id="503" name="图片 502"/>
          <p:cNvPicPr>
            <a:picLocks noChangeAspect="1"/>
          </p:cNvPicPr>
          <p:nvPr>
            <p:custDataLst>
              <p:tags r:id="rId157"/>
            </p:custDataLst>
          </p:nvPr>
        </p:nvPicPr>
        <p:blipFill>
          <a:blip r:embed="rId158"/>
          <a:srcRect l="8147" t="9792" r="36680"/>
          <a:stretch>
            <a:fillRect/>
          </a:stretch>
        </p:blipFill>
        <p:spPr>
          <a:xfrm>
            <a:off x="3360420" y="5517515"/>
            <a:ext cx="1943735" cy="661035"/>
          </a:xfrm>
          <a:prstGeom prst="rect">
            <a:avLst/>
          </a:prstGeom>
        </p:spPr>
      </p:pic>
      <p:sp>
        <p:nvSpPr>
          <p:cNvPr id="504" name="文本框 503"/>
          <p:cNvSpPr txBox="1"/>
          <p:nvPr/>
        </p:nvSpPr>
        <p:spPr>
          <a:xfrm>
            <a:off x="5537200" y="5589270"/>
            <a:ext cx="3048000" cy="398780"/>
          </a:xfrm>
          <a:prstGeom prst="rect">
            <a:avLst/>
          </a:prstGeom>
          <a:noFill/>
        </p:spPr>
        <p:txBody>
          <a:bodyPr wrap="square" rtlCol="0">
            <a:spAutoFit/>
          </a:bodyPr>
          <a:p>
            <a:r>
              <a:rPr lang="zh-CN" altLang="en-US"/>
              <a:t>（</a:t>
            </a:r>
            <a:r>
              <a:rPr lang="en-US" altLang="zh-CN"/>
              <a:t>1</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cut/>
      </p:transition>
    </mc:Choice>
    <mc:Fallback>
      <p:transition>
        <p:cut/>
      </p:transition>
    </mc:Fallback>
  </mc:AlternateContent>
</p:sld>
</file>

<file path=ppt/tags/tag1.xml><?xml version="1.0" encoding="utf-8"?>
<p:tagLst xmlns:p="http://schemas.openxmlformats.org/presentationml/2006/main">
  <p:tag name="TABLE_ENDDRAG_ORIGIN_RECT" val="687*406"/>
  <p:tag name="TABLE_ENDDRAG_RECT" val="18*88*687*406"/>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BEAUTIFY_FLAG" val=""/>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BEAUTIFY_FLAG" val=""/>
</p:tagLst>
</file>

<file path=ppt/tags/tag576.xml><?xml version="1.0" encoding="utf-8"?>
<p:tagLst xmlns:p="http://schemas.openxmlformats.org/presentationml/2006/main">
  <p:tag name="KSO_WM_BEAUTIFY_FLAG" val=""/>
</p:tagLst>
</file>

<file path=ppt/tags/tag577.xml><?xml version="1.0" encoding="utf-8"?>
<p:tagLst xmlns:p="http://schemas.openxmlformats.org/presentationml/2006/main">
  <p:tag name="KSO_WM_BEAUTIFY_FLAG" val=""/>
</p:tagLst>
</file>

<file path=ppt/tags/tag578.xml><?xml version="1.0" encoding="utf-8"?>
<p:tagLst xmlns:p="http://schemas.openxmlformats.org/presentationml/2006/main">
  <p:tag name="KSO_WM_BEAUTIFY_FLAG" val=""/>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80.xml><?xml version="1.0" encoding="utf-8"?>
<p:tagLst xmlns:p="http://schemas.openxmlformats.org/presentationml/2006/main">
  <p:tag name="KSO_WM_BEAUTIFY_FLAG" val=""/>
</p:tagLst>
</file>

<file path=ppt/tags/tag581.xml><?xml version="1.0" encoding="utf-8"?>
<p:tagLst xmlns:p="http://schemas.openxmlformats.org/presentationml/2006/main">
  <p:tag name="KSO_WM_BEAUTIFY_FLAG" val=""/>
</p:tagLst>
</file>

<file path=ppt/tags/tag582.xml><?xml version="1.0" encoding="utf-8"?>
<p:tagLst xmlns:p="http://schemas.openxmlformats.org/presentationml/2006/main">
  <p:tag name="KSO_WM_BEAUTIFY_FLAG" val=""/>
</p:tagLst>
</file>

<file path=ppt/tags/tag583.xml><?xml version="1.0" encoding="utf-8"?>
<p:tagLst xmlns:p="http://schemas.openxmlformats.org/presentationml/2006/main">
  <p:tag name="KSO_WM_BEAUTIFY_FLAG" val=""/>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BEAUTIFY_FLAG" val=""/>
</p:tagLst>
</file>

<file path=ppt/tags/tag586.xml><?xml version="1.0" encoding="utf-8"?>
<p:tagLst xmlns:p="http://schemas.openxmlformats.org/presentationml/2006/main">
  <p:tag name="KSO_WM_BEAUTIFY_FLAG" val=""/>
</p:tagLst>
</file>

<file path=ppt/tags/tag587.xml><?xml version="1.0" encoding="utf-8"?>
<p:tagLst xmlns:p="http://schemas.openxmlformats.org/presentationml/2006/main">
  <p:tag name="KSO_WM_BEAUTIFY_FLAG" val=""/>
</p:tagLst>
</file>

<file path=ppt/tags/tag588.xml><?xml version="1.0" encoding="utf-8"?>
<p:tagLst xmlns:p="http://schemas.openxmlformats.org/presentationml/2006/main">
  <p:tag name="KSO_WM_BEAUTIFY_FLAG" val=""/>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590.xml><?xml version="1.0" encoding="utf-8"?>
<p:tagLst xmlns:p="http://schemas.openxmlformats.org/presentationml/2006/main">
  <p:tag name="KSO_WM_BEAUTIFY_FLAG" val=""/>
</p:tagLst>
</file>

<file path=ppt/tags/tag591.xml><?xml version="1.0" encoding="utf-8"?>
<p:tagLst xmlns:p="http://schemas.openxmlformats.org/presentationml/2006/main">
  <p:tag name="KSO_WM_BEAUTIFY_FLAG" val=""/>
</p:tagLst>
</file>

<file path=ppt/tags/tag592.xml><?xml version="1.0" encoding="utf-8"?>
<p:tagLst xmlns:p="http://schemas.openxmlformats.org/presentationml/2006/main">
  <p:tag name="KSO_WM_BEAUTIFY_FLAG" val=""/>
</p:tagLst>
</file>

<file path=ppt/tags/tag593.xml><?xml version="1.0" encoding="utf-8"?>
<p:tagLst xmlns:p="http://schemas.openxmlformats.org/presentationml/2006/main">
  <p:tag name="KSO_WM_BEAUTIFY_FLAG" val=""/>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BEAUTIFY_FLAG" val=""/>
</p:tagLst>
</file>

<file path=ppt/tags/tag596.xml><?xml version="1.0" encoding="utf-8"?>
<p:tagLst xmlns:p="http://schemas.openxmlformats.org/presentationml/2006/main">
  <p:tag name="KSO_WM_BEAUTIFY_FLAG" val=""/>
</p:tagLst>
</file>

<file path=ppt/tags/tag597.xml><?xml version="1.0" encoding="utf-8"?>
<p:tagLst xmlns:p="http://schemas.openxmlformats.org/presentationml/2006/main">
  <p:tag name="KSO_WM_BEAUTIFY_FLAG" val=""/>
</p:tagLst>
</file>

<file path=ppt/tags/tag598.xml><?xml version="1.0" encoding="utf-8"?>
<p:tagLst xmlns:p="http://schemas.openxmlformats.org/presentationml/2006/main">
  <p:tag name="KSO_WM_BEAUTIFY_FLAG" val=""/>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BEAUTIFY_FLAG" val=""/>
</p:tagLst>
</file>

<file path=ppt/tags/tag609.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10.xml><?xml version="1.0" encoding="utf-8"?>
<p:tagLst xmlns:p="http://schemas.openxmlformats.org/presentationml/2006/main">
  <p:tag name="KSO_WM_BEAUTIFY_FLAG" val=""/>
</p:tagLst>
</file>

<file path=ppt/tags/tag611.xml><?xml version="1.0" encoding="utf-8"?>
<p:tagLst xmlns:p="http://schemas.openxmlformats.org/presentationml/2006/main">
  <p:tag name="KSO_WM_BEAUTIFY_FLAG" val=""/>
</p:tagLst>
</file>

<file path=ppt/tags/tag612.xml><?xml version="1.0" encoding="utf-8"?>
<p:tagLst xmlns:p="http://schemas.openxmlformats.org/presentationml/2006/main">
  <p:tag name="KSO_WM_BEAUTIFY_FLAG" val=""/>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BEAUTIFY_FLAG" val=""/>
</p:tagLst>
</file>

<file path=ppt/tags/tag619.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20.xml><?xml version="1.0" encoding="utf-8"?>
<p:tagLst xmlns:p="http://schemas.openxmlformats.org/presentationml/2006/main">
  <p:tag name="KSO_WM_BEAUTIFY_FLAG" val=""/>
</p:tagLst>
</file>

<file path=ppt/tags/tag621.xml><?xml version="1.0" encoding="utf-8"?>
<p:tagLst xmlns:p="http://schemas.openxmlformats.org/presentationml/2006/main">
  <p:tag name="KSO_WM_BEAUTIFY_FLAG" val=""/>
</p:tagLst>
</file>

<file path=ppt/tags/tag622.xml><?xml version="1.0" encoding="utf-8"?>
<p:tagLst xmlns:p="http://schemas.openxmlformats.org/presentationml/2006/main">
  <p:tag name="KSO_WM_BEAUTIFY_FLAG" val=""/>
</p:tagLst>
</file>

<file path=ppt/tags/tag623.xml><?xml version="1.0" encoding="utf-8"?>
<p:tagLst xmlns:p="http://schemas.openxmlformats.org/presentationml/2006/main">
  <p:tag name="KSO_WM_BEAUTIFY_FLAG" val=""/>
</p:tagLst>
</file>

<file path=ppt/tags/tag624.xml><?xml version="1.0" encoding="utf-8"?>
<p:tagLst xmlns:p="http://schemas.openxmlformats.org/presentationml/2006/main">
  <p:tag name="KSO_WM_BEAUTIFY_FLAG" val=""/>
</p:tagLst>
</file>

<file path=ppt/tags/tag625.xml><?xml version="1.0" encoding="utf-8"?>
<p:tagLst xmlns:p="http://schemas.openxmlformats.org/presentationml/2006/main">
  <p:tag name="KSO_WM_BEAUTIFY_FLAG" val=""/>
</p:tagLst>
</file>

<file path=ppt/tags/tag626.xml><?xml version="1.0" encoding="utf-8"?>
<p:tagLst xmlns:p="http://schemas.openxmlformats.org/presentationml/2006/main">
  <p:tag name="KSO_WM_BEAUTIFY_FLAG" val=""/>
</p:tagLst>
</file>

<file path=ppt/tags/tag627.xml><?xml version="1.0" encoding="utf-8"?>
<p:tagLst xmlns:p="http://schemas.openxmlformats.org/presentationml/2006/main">
  <p:tag name="KSO_WM_BEAUTIFY_FLAG" val=""/>
</p:tagLst>
</file>

<file path=ppt/tags/tag628.xml><?xml version="1.0" encoding="utf-8"?>
<p:tagLst xmlns:p="http://schemas.openxmlformats.org/presentationml/2006/main">
  <p:tag name="KSO_WM_BEAUTIFY_FLAG" val=""/>
</p:tagLst>
</file>

<file path=ppt/tags/tag629.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30.xml><?xml version="1.0" encoding="utf-8"?>
<p:tagLst xmlns:p="http://schemas.openxmlformats.org/presentationml/2006/main">
  <p:tag name="KSO_WM_BEAUTIFY_FLAG" val=""/>
</p:tagLst>
</file>

<file path=ppt/tags/tag631.xml><?xml version="1.0" encoding="utf-8"?>
<p:tagLst xmlns:p="http://schemas.openxmlformats.org/presentationml/2006/main">
  <p:tag name="KSO_WM_BEAUTIFY_FLAG" val=""/>
</p:tagLst>
</file>

<file path=ppt/tags/tag632.xml><?xml version="1.0" encoding="utf-8"?>
<p:tagLst xmlns:p="http://schemas.openxmlformats.org/presentationml/2006/main">
  <p:tag name="KSO_WM_BEAUTIFY_FLAG" val=""/>
</p:tagLst>
</file>

<file path=ppt/tags/tag633.xml><?xml version="1.0" encoding="utf-8"?>
<p:tagLst xmlns:p="http://schemas.openxmlformats.org/presentationml/2006/main">
  <p:tag name="KSO_WM_BEAUTIFY_FLAG" val=""/>
</p:tagLst>
</file>

<file path=ppt/tags/tag634.xml><?xml version="1.0" encoding="utf-8"?>
<p:tagLst xmlns:p="http://schemas.openxmlformats.org/presentationml/2006/main">
  <p:tag name="KSO_WM_BEAUTIFY_FLAG" val=""/>
</p:tagLst>
</file>

<file path=ppt/tags/tag635.xml><?xml version="1.0" encoding="utf-8"?>
<p:tagLst xmlns:p="http://schemas.openxmlformats.org/presentationml/2006/main">
  <p:tag name="KSO_WM_BEAUTIFY_FLAG" val=""/>
</p:tagLst>
</file>

<file path=ppt/tags/tag636.xml><?xml version="1.0" encoding="utf-8"?>
<p:tagLst xmlns:p="http://schemas.openxmlformats.org/presentationml/2006/main">
  <p:tag name="KSO_WM_BEAUTIFY_FLAG" val=""/>
</p:tagLst>
</file>

<file path=ppt/tags/tag637.xml><?xml version="1.0" encoding="utf-8"?>
<p:tagLst xmlns:p="http://schemas.openxmlformats.org/presentationml/2006/main">
  <p:tag name="KSO_WM_BEAUTIFY_FLAG" val=""/>
</p:tagLst>
</file>

<file path=ppt/tags/tag638.xml><?xml version="1.0" encoding="utf-8"?>
<p:tagLst xmlns:p="http://schemas.openxmlformats.org/presentationml/2006/main">
  <p:tag name="KSO_WM_BEAUTIFY_FLAG" val=""/>
</p:tagLst>
</file>

<file path=ppt/tags/tag639.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40.xml><?xml version="1.0" encoding="utf-8"?>
<p:tagLst xmlns:p="http://schemas.openxmlformats.org/presentationml/2006/main">
  <p:tag name="KSO_WM_BEAUTIFY_FLAG" val=""/>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KSO_WM_BEAUTIFY_FLAG" val=""/>
</p:tagLst>
</file>

<file path=ppt/tags/tag643.xml><?xml version="1.0" encoding="utf-8"?>
<p:tagLst xmlns:p="http://schemas.openxmlformats.org/presentationml/2006/main">
  <p:tag name="KSO_WM_BEAUTIFY_FLAG" val=""/>
</p:tagLst>
</file>

<file path=ppt/tags/tag644.xml><?xml version="1.0" encoding="utf-8"?>
<p:tagLst xmlns:p="http://schemas.openxmlformats.org/presentationml/2006/main">
  <p:tag name="KSO_WM_BEAUTIFY_FLAG" val=""/>
</p:tagLst>
</file>

<file path=ppt/tags/tag645.xml><?xml version="1.0" encoding="utf-8"?>
<p:tagLst xmlns:p="http://schemas.openxmlformats.org/presentationml/2006/main">
  <p:tag name="KSO_WM_BEAUTIFY_FLAG" val=""/>
</p:tagLst>
</file>

<file path=ppt/tags/tag646.xml><?xml version="1.0" encoding="utf-8"?>
<p:tagLst xmlns:p="http://schemas.openxmlformats.org/presentationml/2006/main">
  <p:tag name="KSO_WM_BEAUTIFY_FLAG" val=""/>
</p:tagLst>
</file>

<file path=ppt/tags/tag647.xml><?xml version="1.0" encoding="utf-8"?>
<p:tagLst xmlns:p="http://schemas.openxmlformats.org/presentationml/2006/main">
  <p:tag name="KSO_WM_BEAUTIFY_FLAG" val=""/>
</p:tagLst>
</file>

<file path=ppt/tags/tag648.xml><?xml version="1.0" encoding="utf-8"?>
<p:tagLst xmlns:p="http://schemas.openxmlformats.org/presentationml/2006/main">
  <p:tag name="KSO_WM_BEAUTIFY_FLAG" val=""/>
</p:tagLst>
</file>

<file path=ppt/tags/tag649.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50.xml><?xml version="1.0" encoding="utf-8"?>
<p:tagLst xmlns:p="http://schemas.openxmlformats.org/presentationml/2006/main">
  <p:tag name="KSO_WM_BEAUTIFY_FLAG" val=""/>
</p:tagLst>
</file>

<file path=ppt/tags/tag651.xml><?xml version="1.0" encoding="utf-8"?>
<p:tagLst xmlns:p="http://schemas.openxmlformats.org/presentationml/2006/main">
  <p:tag name="KSO_WM_BEAUTIFY_FLAG" val=""/>
</p:tagLst>
</file>

<file path=ppt/tags/tag652.xml><?xml version="1.0" encoding="utf-8"?>
<p:tagLst xmlns:p="http://schemas.openxmlformats.org/presentationml/2006/main">
  <p:tag name="KSO_WM_BEAUTIFY_FLAG" val=""/>
</p:tagLst>
</file>

<file path=ppt/tags/tag653.xml><?xml version="1.0" encoding="utf-8"?>
<p:tagLst xmlns:p="http://schemas.openxmlformats.org/presentationml/2006/main">
  <p:tag name="KSO_WM_BEAUTIFY_FLAG" val=""/>
</p:tagLst>
</file>

<file path=ppt/tags/tag654.xml><?xml version="1.0" encoding="utf-8"?>
<p:tagLst xmlns:p="http://schemas.openxmlformats.org/presentationml/2006/main">
  <p:tag name="KSO_WM_BEAUTIFY_FLAG" val=""/>
</p:tagLst>
</file>

<file path=ppt/tags/tag655.xml><?xml version="1.0" encoding="utf-8"?>
<p:tagLst xmlns:p="http://schemas.openxmlformats.org/presentationml/2006/main">
  <p:tag name="KSO_WM_BEAUTIFY_FLAG" val=""/>
</p:tagLst>
</file>

<file path=ppt/tags/tag656.xml><?xml version="1.0" encoding="utf-8"?>
<p:tagLst xmlns:p="http://schemas.openxmlformats.org/presentationml/2006/main">
  <p:tag name="KSO_WM_BEAUTIFY_FLAG" val=""/>
</p:tagLst>
</file>

<file path=ppt/tags/tag657.xml><?xml version="1.0" encoding="utf-8"?>
<p:tagLst xmlns:p="http://schemas.openxmlformats.org/presentationml/2006/main">
  <p:tag name="KSO_WM_BEAUTIFY_FLAG" val=""/>
</p:tagLst>
</file>

<file path=ppt/tags/tag658.xml><?xml version="1.0" encoding="utf-8"?>
<p:tagLst xmlns:p="http://schemas.openxmlformats.org/presentationml/2006/main">
  <p:tag name="KSO_WM_BEAUTIFY_FLAG" val=""/>
</p:tagLst>
</file>

<file path=ppt/tags/tag659.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60.xml><?xml version="1.0" encoding="utf-8"?>
<p:tagLst xmlns:p="http://schemas.openxmlformats.org/presentationml/2006/main">
  <p:tag name="KSO_WM_BEAUTIFY_FLAG" val=""/>
</p:tagLst>
</file>

<file path=ppt/tags/tag661.xml><?xml version="1.0" encoding="utf-8"?>
<p:tagLst xmlns:p="http://schemas.openxmlformats.org/presentationml/2006/main">
  <p:tag name="KSO_WM_BEAUTIFY_FLAG" val=""/>
</p:tagLst>
</file>

<file path=ppt/tags/tag662.xml><?xml version="1.0" encoding="utf-8"?>
<p:tagLst xmlns:p="http://schemas.openxmlformats.org/presentationml/2006/main">
  <p:tag name="KSO_WM_BEAUTIFY_FLAG" val=""/>
</p:tagLst>
</file>

<file path=ppt/tags/tag663.xml><?xml version="1.0" encoding="utf-8"?>
<p:tagLst xmlns:p="http://schemas.openxmlformats.org/presentationml/2006/main">
  <p:tag name="KSO_WM_BEAUTIFY_FLAG" val=""/>
</p:tagLst>
</file>

<file path=ppt/tags/tag664.xml><?xml version="1.0" encoding="utf-8"?>
<p:tagLst xmlns:p="http://schemas.openxmlformats.org/presentationml/2006/main">
  <p:tag name="KSO_WM_BEAUTIFY_FLAG" val=""/>
</p:tagLst>
</file>

<file path=ppt/tags/tag665.xml><?xml version="1.0" encoding="utf-8"?>
<p:tagLst xmlns:p="http://schemas.openxmlformats.org/presentationml/2006/main">
  <p:tag name="KSO_WM_BEAUTIFY_FLAG" val=""/>
</p:tagLst>
</file>

<file path=ppt/tags/tag666.xml><?xml version="1.0" encoding="utf-8"?>
<p:tagLst xmlns:p="http://schemas.openxmlformats.org/presentationml/2006/main">
  <p:tag name="KSO_WM_BEAUTIFY_FLAG" val=""/>
</p:tagLst>
</file>

<file path=ppt/tags/tag667.xml><?xml version="1.0" encoding="utf-8"?>
<p:tagLst xmlns:p="http://schemas.openxmlformats.org/presentationml/2006/main">
  <p:tag name="KSO_WM_BEAUTIFY_FLAG" val=""/>
</p:tagLst>
</file>

<file path=ppt/tags/tag668.xml><?xml version="1.0" encoding="utf-8"?>
<p:tagLst xmlns:p="http://schemas.openxmlformats.org/presentationml/2006/main">
  <p:tag name="KSO_WM_BEAUTIFY_FLAG" val=""/>
</p:tagLst>
</file>

<file path=ppt/tags/tag669.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70.xml><?xml version="1.0" encoding="utf-8"?>
<p:tagLst xmlns:p="http://schemas.openxmlformats.org/presentationml/2006/main">
  <p:tag name="KSO_WM_BEAUTIFY_FLAG" val=""/>
</p:tagLst>
</file>

<file path=ppt/tags/tag671.xml><?xml version="1.0" encoding="utf-8"?>
<p:tagLst xmlns:p="http://schemas.openxmlformats.org/presentationml/2006/main">
  <p:tag name="KSO_WM_BEAUTIFY_FLAG" val=""/>
</p:tagLst>
</file>

<file path=ppt/tags/tag672.xml><?xml version="1.0" encoding="utf-8"?>
<p:tagLst xmlns:p="http://schemas.openxmlformats.org/presentationml/2006/main">
  <p:tag name="KSO_WM_BEAUTIFY_FLAG" val=""/>
</p:tagLst>
</file>

<file path=ppt/tags/tag673.xml><?xml version="1.0" encoding="utf-8"?>
<p:tagLst xmlns:p="http://schemas.openxmlformats.org/presentationml/2006/main">
  <p:tag name="KSO_WM_BEAUTIFY_FLAG" val=""/>
</p:tagLst>
</file>

<file path=ppt/tags/tag674.xml><?xml version="1.0" encoding="utf-8"?>
<p:tagLst xmlns:p="http://schemas.openxmlformats.org/presentationml/2006/main">
  <p:tag name="KSO_WM_BEAUTIFY_FLAG" val=""/>
</p:tagLst>
</file>

<file path=ppt/tags/tag675.xml><?xml version="1.0" encoding="utf-8"?>
<p:tagLst xmlns:p="http://schemas.openxmlformats.org/presentationml/2006/main">
  <p:tag name="KSO_WM_BEAUTIFY_FLAG" val=""/>
</p:tagLst>
</file>

<file path=ppt/tags/tag676.xml><?xml version="1.0" encoding="utf-8"?>
<p:tagLst xmlns:p="http://schemas.openxmlformats.org/presentationml/2006/main">
  <p:tag name="KSO_WM_BEAUTIFY_FLAG" val=""/>
</p:tagLst>
</file>

<file path=ppt/tags/tag677.xml><?xml version="1.0" encoding="utf-8"?>
<p:tagLst xmlns:p="http://schemas.openxmlformats.org/presentationml/2006/main">
  <p:tag name="KSO_WM_BEAUTIFY_FLAG" val=""/>
</p:tagLst>
</file>

<file path=ppt/tags/tag678.xml><?xml version="1.0" encoding="utf-8"?>
<p:tagLst xmlns:p="http://schemas.openxmlformats.org/presentationml/2006/main">
  <p:tag name="KSO_WM_BEAUTIFY_FLAG" val=""/>
</p:tagLst>
</file>

<file path=ppt/tags/tag679.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80.xml><?xml version="1.0" encoding="utf-8"?>
<p:tagLst xmlns:p="http://schemas.openxmlformats.org/presentationml/2006/main">
  <p:tag name="KSO_WM_BEAUTIFY_FLAG" val=""/>
</p:tagLst>
</file>

<file path=ppt/tags/tag681.xml><?xml version="1.0" encoding="utf-8"?>
<p:tagLst xmlns:p="http://schemas.openxmlformats.org/presentationml/2006/main">
  <p:tag name="KSO_WM_BEAUTIFY_FLAG" val=""/>
</p:tagLst>
</file>

<file path=ppt/tags/tag682.xml><?xml version="1.0" encoding="utf-8"?>
<p:tagLst xmlns:p="http://schemas.openxmlformats.org/presentationml/2006/main">
  <p:tag name="KSO_WM_BEAUTIFY_FLAG" val=""/>
</p:tagLst>
</file>

<file path=ppt/tags/tag683.xml><?xml version="1.0" encoding="utf-8"?>
<p:tagLst xmlns:p="http://schemas.openxmlformats.org/presentationml/2006/main">
  <p:tag name="KSO_WM_BEAUTIFY_FLAG" val=""/>
</p:tagLst>
</file>

<file path=ppt/tags/tag684.xml><?xml version="1.0" encoding="utf-8"?>
<p:tagLst xmlns:p="http://schemas.openxmlformats.org/presentationml/2006/main">
  <p:tag name="KSO_WM_BEAUTIFY_FLAG" val=""/>
</p:tagLst>
</file>

<file path=ppt/tags/tag685.xml><?xml version="1.0" encoding="utf-8"?>
<p:tagLst xmlns:p="http://schemas.openxmlformats.org/presentationml/2006/main">
  <p:tag name="KSO_WM_BEAUTIFY_FLAG" val=""/>
</p:tagLst>
</file>

<file path=ppt/tags/tag686.xml><?xml version="1.0" encoding="utf-8"?>
<p:tagLst xmlns:p="http://schemas.openxmlformats.org/presentationml/2006/main">
  <p:tag name="KSO_WM_BEAUTIFY_FLAG" val=""/>
</p:tagLst>
</file>

<file path=ppt/tags/tag687.xml><?xml version="1.0" encoding="utf-8"?>
<p:tagLst xmlns:p="http://schemas.openxmlformats.org/presentationml/2006/main">
  <p:tag name="KSO_WM_BEAUTIFY_FLAG" val=""/>
</p:tagLst>
</file>

<file path=ppt/tags/tag688.xml><?xml version="1.0" encoding="utf-8"?>
<p:tagLst xmlns:p="http://schemas.openxmlformats.org/presentationml/2006/main">
  <p:tag name="KSO_WM_BEAUTIFY_FLAG" val=""/>
</p:tagLst>
</file>

<file path=ppt/tags/tag689.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690.xml><?xml version="1.0" encoding="utf-8"?>
<p:tagLst xmlns:p="http://schemas.openxmlformats.org/presentationml/2006/main">
  <p:tag name="KSO_WM_BEAUTIFY_FLAG" val=""/>
</p:tagLst>
</file>

<file path=ppt/tags/tag691.xml><?xml version="1.0" encoding="utf-8"?>
<p:tagLst xmlns:p="http://schemas.openxmlformats.org/presentationml/2006/main">
  <p:tag name="KSO_WM_BEAUTIFY_FLAG" val=""/>
</p:tagLst>
</file>

<file path=ppt/tags/tag692.xml><?xml version="1.0" encoding="utf-8"?>
<p:tagLst xmlns:p="http://schemas.openxmlformats.org/presentationml/2006/main">
  <p:tag name="KSO_WM_BEAUTIFY_FLAG" val=""/>
</p:tagLst>
</file>

<file path=ppt/tags/tag693.xml><?xml version="1.0" encoding="utf-8"?>
<p:tagLst xmlns:p="http://schemas.openxmlformats.org/presentationml/2006/main">
  <p:tag name="KSO_WM_BEAUTIFY_FLAG" val=""/>
</p:tagLst>
</file>

<file path=ppt/tags/tag694.xml><?xml version="1.0" encoding="utf-8"?>
<p:tagLst xmlns:p="http://schemas.openxmlformats.org/presentationml/2006/main">
  <p:tag name="KSO_WM_BEAUTIFY_FLAG" val=""/>
</p:tagLst>
</file>

<file path=ppt/tags/tag695.xml><?xml version="1.0" encoding="utf-8"?>
<p:tagLst xmlns:p="http://schemas.openxmlformats.org/presentationml/2006/main">
  <p:tag name="KSO_WM_BEAUTIFY_FLAG" val=""/>
</p:tagLst>
</file>

<file path=ppt/tags/tag696.xml><?xml version="1.0" encoding="utf-8"?>
<p:tagLst xmlns:p="http://schemas.openxmlformats.org/presentationml/2006/main">
  <p:tag name="KSO_WM_BEAUTIFY_FLAG" val=""/>
</p:tagLst>
</file>

<file path=ppt/tags/tag697.xml><?xml version="1.0" encoding="utf-8"?>
<p:tagLst xmlns:p="http://schemas.openxmlformats.org/presentationml/2006/main">
  <p:tag name="KSO_WM_BEAUTIFY_FLAG" val=""/>
</p:tagLst>
</file>

<file path=ppt/tags/tag698.xml><?xml version="1.0" encoding="utf-8"?>
<p:tagLst xmlns:p="http://schemas.openxmlformats.org/presentationml/2006/main">
  <p:tag name="KSO_WM_BEAUTIFY_FLAG" val=""/>
</p:tagLst>
</file>

<file path=ppt/tags/tag69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00.xml><?xml version="1.0" encoding="utf-8"?>
<p:tagLst xmlns:p="http://schemas.openxmlformats.org/presentationml/2006/main">
  <p:tag name="KSO_WM_BEAUTIFY_FLAG" val=""/>
</p:tagLst>
</file>

<file path=ppt/tags/tag701.xml><?xml version="1.0" encoding="utf-8"?>
<p:tagLst xmlns:p="http://schemas.openxmlformats.org/presentationml/2006/main">
  <p:tag name="KSO_WM_BEAUTIFY_FLAG" val=""/>
</p:tagLst>
</file>

<file path=ppt/tags/tag702.xml><?xml version="1.0" encoding="utf-8"?>
<p:tagLst xmlns:p="http://schemas.openxmlformats.org/presentationml/2006/main">
  <p:tag name="KSO_WM_BEAUTIFY_FLAG" val=""/>
</p:tagLst>
</file>

<file path=ppt/tags/tag703.xml><?xml version="1.0" encoding="utf-8"?>
<p:tagLst xmlns:p="http://schemas.openxmlformats.org/presentationml/2006/main">
  <p:tag name="KSO_WM_BEAUTIFY_FLAG" val=""/>
</p:tagLst>
</file>

<file path=ppt/tags/tag704.xml><?xml version="1.0" encoding="utf-8"?>
<p:tagLst xmlns:p="http://schemas.openxmlformats.org/presentationml/2006/main">
  <p:tag name="KSO_WM_BEAUTIFY_FLAG" val=""/>
</p:tagLst>
</file>

<file path=ppt/tags/tag705.xml><?xml version="1.0" encoding="utf-8"?>
<p:tagLst xmlns:p="http://schemas.openxmlformats.org/presentationml/2006/main">
  <p:tag name="KSO_WM_BEAUTIFY_FLAG" val=""/>
</p:tagLst>
</file>

<file path=ppt/tags/tag706.xml><?xml version="1.0" encoding="utf-8"?>
<p:tagLst xmlns:p="http://schemas.openxmlformats.org/presentationml/2006/main">
  <p:tag name="KSO_WM_BEAUTIFY_FLAG" val=""/>
</p:tagLst>
</file>

<file path=ppt/tags/tag707.xml><?xml version="1.0" encoding="utf-8"?>
<p:tagLst xmlns:p="http://schemas.openxmlformats.org/presentationml/2006/main">
  <p:tag name="KSO_WM_BEAUTIFY_FLAG" val=""/>
</p:tagLst>
</file>

<file path=ppt/tags/tag708.xml><?xml version="1.0" encoding="utf-8"?>
<p:tagLst xmlns:p="http://schemas.openxmlformats.org/presentationml/2006/main">
  <p:tag name="KSO_WM_BEAUTIFY_FLAG" val=""/>
</p:tagLst>
</file>

<file path=ppt/tags/tag709.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10.xml><?xml version="1.0" encoding="utf-8"?>
<p:tagLst xmlns:p="http://schemas.openxmlformats.org/presentationml/2006/main">
  <p:tag name="KSO_WM_BEAUTIFY_FLAG" val=""/>
</p:tagLst>
</file>

<file path=ppt/tags/tag711.xml><?xml version="1.0" encoding="utf-8"?>
<p:tagLst xmlns:p="http://schemas.openxmlformats.org/presentationml/2006/main">
  <p:tag name="KSO_WM_BEAUTIFY_FLAG" val=""/>
</p:tagLst>
</file>

<file path=ppt/tags/tag712.xml><?xml version="1.0" encoding="utf-8"?>
<p:tagLst xmlns:p="http://schemas.openxmlformats.org/presentationml/2006/main">
  <p:tag name="KSO_WM_BEAUTIFY_FLAG" val=""/>
</p:tagLst>
</file>

<file path=ppt/tags/tag713.xml><?xml version="1.0" encoding="utf-8"?>
<p:tagLst xmlns:p="http://schemas.openxmlformats.org/presentationml/2006/main">
  <p:tag name="KSO_WM_BEAUTIFY_FLAG" val=""/>
</p:tagLst>
</file>

<file path=ppt/tags/tag714.xml><?xml version="1.0" encoding="utf-8"?>
<p:tagLst xmlns:p="http://schemas.openxmlformats.org/presentationml/2006/main">
  <p:tag name="KSO_WM_BEAUTIFY_FLAG" val=""/>
</p:tagLst>
</file>

<file path=ppt/tags/tag715.xml><?xml version="1.0" encoding="utf-8"?>
<p:tagLst xmlns:p="http://schemas.openxmlformats.org/presentationml/2006/main">
  <p:tag name="KSO_WM_BEAUTIFY_FLAG" val=""/>
</p:tagLst>
</file>

<file path=ppt/tags/tag716.xml><?xml version="1.0" encoding="utf-8"?>
<p:tagLst xmlns:p="http://schemas.openxmlformats.org/presentationml/2006/main">
  <p:tag name="KSO_WM_BEAUTIFY_FLAG" val=""/>
</p:tagLst>
</file>

<file path=ppt/tags/tag717.xml><?xml version="1.0" encoding="utf-8"?>
<p:tagLst xmlns:p="http://schemas.openxmlformats.org/presentationml/2006/main">
  <p:tag name="KSO_WM_BEAUTIFY_FLAG" val=""/>
</p:tagLst>
</file>

<file path=ppt/tags/tag718.xml><?xml version="1.0" encoding="utf-8"?>
<p:tagLst xmlns:p="http://schemas.openxmlformats.org/presentationml/2006/main">
  <p:tag name="KSO_WM_BEAUTIFY_FLAG" val=""/>
</p:tagLst>
</file>

<file path=ppt/tags/tag719.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20.xml><?xml version="1.0" encoding="utf-8"?>
<p:tagLst xmlns:p="http://schemas.openxmlformats.org/presentationml/2006/main">
  <p:tag name="KSO_WM_BEAUTIFY_FLAG" val=""/>
</p:tagLst>
</file>

<file path=ppt/tags/tag721.xml><?xml version="1.0" encoding="utf-8"?>
<p:tagLst xmlns:p="http://schemas.openxmlformats.org/presentationml/2006/main">
  <p:tag name="KSO_WM_BEAUTIFY_FLAG" val=""/>
</p:tagLst>
</file>

<file path=ppt/tags/tag722.xml><?xml version="1.0" encoding="utf-8"?>
<p:tagLst xmlns:p="http://schemas.openxmlformats.org/presentationml/2006/main">
  <p:tag name="KSO_WM_BEAUTIFY_FLAG" val=""/>
</p:tagLst>
</file>

<file path=ppt/tags/tag723.xml><?xml version="1.0" encoding="utf-8"?>
<p:tagLst xmlns:p="http://schemas.openxmlformats.org/presentationml/2006/main">
  <p:tag name="KSO_WM_BEAUTIFY_FLAG" val=""/>
</p:tagLst>
</file>

<file path=ppt/tags/tag724.xml><?xml version="1.0" encoding="utf-8"?>
<p:tagLst xmlns:p="http://schemas.openxmlformats.org/presentationml/2006/main">
  <p:tag name="KSO_WM_BEAUTIFY_FLAG" val=""/>
</p:tagLst>
</file>

<file path=ppt/tags/tag725.xml><?xml version="1.0" encoding="utf-8"?>
<p:tagLst xmlns:p="http://schemas.openxmlformats.org/presentationml/2006/main">
  <p:tag name="KSO_WM_BEAUTIFY_FLAG" val=""/>
</p:tagLst>
</file>

<file path=ppt/tags/tag726.xml><?xml version="1.0" encoding="utf-8"?>
<p:tagLst xmlns:p="http://schemas.openxmlformats.org/presentationml/2006/main">
  <p:tag name="KSO_WM_BEAUTIFY_FLAG" val=""/>
</p:tagLst>
</file>

<file path=ppt/tags/tag727.xml><?xml version="1.0" encoding="utf-8"?>
<p:tagLst xmlns:p="http://schemas.openxmlformats.org/presentationml/2006/main">
  <p:tag name="KSO_WM_BEAUTIFY_FLAG" val=""/>
</p:tagLst>
</file>

<file path=ppt/tags/tag728.xml><?xml version="1.0" encoding="utf-8"?>
<p:tagLst xmlns:p="http://schemas.openxmlformats.org/presentationml/2006/main">
  <p:tag name="KSO_WM_BEAUTIFY_FLAG" val=""/>
</p:tagLst>
</file>

<file path=ppt/tags/tag729.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30.xml><?xml version="1.0" encoding="utf-8"?>
<p:tagLst xmlns:p="http://schemas.openxmlformats.org/presentationml/2006/main">
  <p:tag name="KSO_WM_BEAUTIFY_FLAG" val=""/>
</p:tagLst>
</file>

<file path=ppt/tags/tag731.xml><?xml version="1.0" encoding="utf-8"?>
<p:tagLst xmlns:p="http://schemas.openxmlformats.org/presentationml/2006/main">
  <p:tag name="KSO_WM_BEAUTIFY_FLAG" val=""/>
</p:tagLst>
</file>

<file path=ppt/tags/tag732.xml><?xml version="1.0" encoding="utf-8"?>
<p:tagLst xmlns:p="http://schemas.openxmlformats.org/presentationml/2006/main">
  <p:tag name="KSO_WM_BEAUTIFY_FLAG" val=""/>
</p:tagLst>
</file>

<file path=ppt/tags/tag733.xml><?xml version="1.0" encoding="utf-8"?>
<p:tagLst xmlns:p="http://schemas.openxmlformats.org/presentationml/2006/main">
  <p:tag name="KSO_WM_BEAUTIFY_FLAG" val=""/>
</p:tagLst>
</file>

<file path=ppt/tags/tag734.xml><?xml version="1.0" encoding="utf-8"?>
<p:tagLst xmlns:p="http://schemas.openxmlformats.org/presentationml/2006/main">
  <p:tag name="KSO_WM_BEAUTIFY_FLAG" val=""/>
</p:tagLst>
</file>

<file path=ppt/tags/tag735.xml><?xml version="1.0" encoding="utf-8"?>
<p:tagLst xmlns:p="http://schemas.openxmlformats.org/presentationml/2006/main">
  <p:tag name="KSO_WM_BEAUTIFY_FLAG" val=""/>
</p:tagLst>
</file>

<file path=ppt/tags/tag736.xml><?xml version="1.0" encoding="utf-8"?>
<p:tagLst xmlns:p="http://schemas.openxmlformats.org/presentationml/2006/main">
  <p:tag name="KSO_WM_BEAUTIFY_FLAG" val=""/>
</p:tagLst>
</file>

<file path=ppt/tags/tag737.xml><?xml version="1.0" encoding="utf-8"?>
<p:tagLst xmlns:p="http://schemas.openxmlformats.org/presentationml/2006/main">
  <p:tag name="KSO_WM_BEAUTIFY_FLAG" val=""/>
</p:tagLst>
</file>

<file path=ppt/tags/tag738.xml><?xml version="1.0" encoding="utf-8"?>
<p:tagLst xmlns:p="http://schemas.openxmlformats.org/presentationml/2006/main">
  <p:tag name="KSO_WM_BEAUTIFY_FLAG" val=""/>
</p:tagLst>
</file>

<file path=ppt/tags/tag739.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40.xml><?xml version="1.0" encoding="utf-8"?>
<p:tagLst xmlns:p="http://schemas.openxmlformats.org/presentationml/2006/main">
  <p:tag name="KSO_WM_BEAUTIFY_FLAG" val=""/>
</p:tagLst>
</file>

<file path=ppt/tags/tag741.xml><?xml version="1.0" encoding="utf-8"?>
<p:tagLst xmlns:p="http://schemas.openxmlformats.org/presentationml/2006/main">
  <p:tag name="KSO_WM_BEAUTIFY_FLAG" val=""/>
</p:tagLst>
</file>

<file path=ppt/tags/tag742.xml><?xml version="1.0" encoding="utf-8"?>
<p:tagLst xmlns:p="http://schemas.openxmlformats.org/presentationml/2006/main">
  <p:tag name="KSO_WM_BEAUTIFY_FLAG" val=""/>
</p:tagLst>
</file>

<file path=ppt/tags/tag743.xml><?xml version="1.0" encoding="utf-8"?>
<p:tagLst xmlns:p="http://schemas.openxmlformats.org/presentationml/2006/main">
  <p:tag name="KSO_WM_BEAUTIFY_FLAG" val=""/>
</p:tagLst>
</file>

<file path=ppt/tags/tag744.xml><?xml version="1.0" encoding="utf-8"?>
<p:tagLst xmlns:p="http://schemas.openxmlformats.org/presentationml/2006/main">
  <p:tag name="KSO_WM_BEAUTIFY_FLAG" val=""/>
</p:tagLst>
</file>

<file path=ppt/tags/tag745.xml><?xml version="1.0" encoding="utf-8"?>
<p:tagLst xmlns:p="http://schemas.openxmlformats.org/presentationml/2006/main">
  <p:tag name="KSO_WM_BEAUTIFY_FLAG" val=""/>
</p:tagLst>
</file>

<file path=ppt/tags/tag746.xml><?xml version="1.0" encoding="utf-8"?>
<p:tagLst xmlns:p="http://schemas.openxmlformats.org/presentationml/2006/main">
  <p:tag name="KSO_WM_BEAUTIFY_FLAG" val=""/>
</p:tagLst>
</file>

<file path=ppt/tags/tag747.xml><?xml version="1.0" encoding="utf-8"?>
<p:tagLst xmlns:p="http://schemas.openxmlformats.org/presentationml/2006/main">
  <p:tag name="KSO_WM_BEAUTIFY_FLAG" val=""/>
</p:tagLst>
</file>

<file path=ppt/tags/tag748.xml><?xml version="1.0" encoding="utf-8"?>
<p:tagLst xmlns:p="http://schemas.openxmlformats.org/presentationml/2006/main">
  <p:tag name="KSO_WM_BEAUTIFY_FLAG" val=""/>
</p:tagLst>
</file>

<file path=ppt/tags/tag749.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50.xml><?xml version="1.0" encoding="utf-8"?>
<p:tagLst xmlns:p="http://schemas.openxmlformats.org/presentationml/2006/main">
  <p:tag name="KSO_WM_BEAUTIFY_FLAG" val=""/>
</p:tagLst>
</file>

<file path=ppt/tags/tag751.xml><?xml version="1.0" encoding="utf-8"?>
<p:tagLst xmlns:p="http://schemas.openxmlformats.org/presentationml/2006/main">
  <p:tag name="KSO_WM_BEAUTIFY_FLAG" val=""/>
</p:tagLst>
</file>

<file path=ppt/tags/tag752.xml><?xml version="1.0" encoding="utf-8"?>
<p:tagLst xmlns:p="http://schemas.openxmlformats.org/presentationml/2006/main">
  <p:tag name="KSO_WM_BEAUTIFY_FLAG" val=""/>
</p:tagLst>
</file>

<file path=ppt/tags/tag753.xml><?xml version="1.0" encoding="utf-8"?>
<p:tagLst xmlns:p="http://schemas.openxmlformats.org/presentationml/2006/main">
  <p:tag name="KSO_WM_BEAUTIFY_FLAG" val=""/>
</p:tagLst>
</file>

<file path=ppt/tags/tag754.xml><?xml version="1.0" encoding="utf-8"?>
<p:tagLst xmlns:p="http://schemas.openxmlformats.org/presentationml/2006/main">
  <p:tag name="KSO_WM_BEAUTIFY_FLAG" val=""/>
</p:tagLst>
</file>

<file path=ppt/tags/tag755.xml><?xml version="1.0" encoding="utf-8"?>
<p:tagLst xmlns:p="http://schemas.openxmlformats.org/presentationml/2006/main">
  <p:tag name="KSO_WM_BEAUTIFY_FLAG" val=""/>
</p:tagLst>
</file>

<file path=ppt/tags/tag756.xml><?xml version="1.0" encoding="utf-8"?>
<p:tagLst xmlns:p="http://schemas.openxmlformats.org/presentationml/2006/main">
  <p:tag name="KSO_WM_BEAUTIFY_FLAG" val=""/>
</p:tagLst>
</file>

<file path=ppt/tags/tag757.xml><?xml version="1.0" encoding="utf-8"?>
<p:tagLst xmlns:p="http://schemas.openxmlformats.org/presentationml/2006/main">
  <p:tag name="KSO_WM_BEAUTIFY_FLAG" val=""/>
</p:tagLst>
</file>

<file path=ppt/tags/tag758.xml><?xml version="1.0" encoding="utf-8"?>
<p:tagLst xmlns:p="http://schemas.openxmlformats.org/presentationml/2006/main">
  <p:tag name="KSO_WM_BEAUTIFY_FLAG" val=""/>
</p:tagLst>
</file>

<file path=ppt/tags/tag759.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60.xml><?xml version="1.0" encoding="utf-8"?>
<p:tagLst xmlns:p="http://schemas.openxmlformats.org/presentationml/2006/main">
  <p:tag name="KSO_WM_BEAUTIFY_FLAG" val=""/>
</p:tagLst>
</file>

<file path=ppt/tags/tag761.xml><?xml version="1.0" encoding="utf-8"?>
<p:tagLst xmlns:p="http://schemas.openxmlformats.org/presentationml/2006/main">
  <p:tag name="KSO_WM_BEAUTIFY_FLAG" val=""/>
</p:tagLst>
</file>

<file path=ppt/tags/tag762.xml><?xml version="1.0" encoding="utf-8"?>
<p:tagLst xmlns:p="http://schemas.openxmlformats.org/presentationml/2006/main">
  <p:tag name="KSO_WM_BEAUTIFY_FLAG" val=""/>
</p:tagLst>
</file>

<file path=ppt/tags/tag763.xml><?xml version="1.0" encoding="utf-8"?>
<p:tagLst xmlns:p="http://schemas.openxmlformats.org/presentationml/2006/main">
  <p:tag name="KSO_WM_BEAUTIFY_FLAG" val=""/>
</p:tagLst>
</file>

<file path=ppt/tags/tag764.xml><?xml version="1.0" encoding="utf-8"?>
<p:tagLst xmlns:p="http://schemas.openxmlformats.org/presentationml/2006/main">
  <p:tag name="KSO_WM_BEAUTIFY_FLAG" val=""/>
</p:tagLst>
</file>

<file path=ppt/tags/tag765.xml><?xml version="1.0" encoding="utf-8"?>
<p:tagLst xmlns:p="http://schemas.openxmlformats.org/presentationml/2006/main">
  <p:tag name="KSO_WM_BEAUTIFY_FLAG" val=""/>
</p:tagLst>
</file>

<file path=ppt/tags/tag766.xml><?xml version="1.0" encoding="utf-8"?>
<p:tagLst xmlns:p="http://schemas.openxmlformats.org/presentationml/2006/main">
  <p:tag name="KSO_WM_BEAUTIFY_FLAG" val=""/>
</p:tagLst>
</file>

<file path=ppt/tags/tag767.xml><?xml version="1.0" encoding="utf-8"?>
<p:tagLst xmlns:p="http://schemas.openxmlformats.org/presentationml/2006/main">
  <p:tag name="KSO_WM_BEAUTIFY_FLAG" val=""/>
</p:tagLst>
</file>

<file path=ppt/tags/tag768.xml><?xml version="1.0" encoding="utf-8"?>
<p:tagLst xmlns:p="http://schemas.openxmlformats.org/presentationml/2006/main">
  <p:tag name="KSO_WM_BEAUTIFY_FLAG" val=""/>
</p:tagLst>
</file>

<file path=ppt/tags/tag769.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70.xml><?xml version="1.0" encoding="utf-8"?>
<p:tagLst xmlns:p="http://schemas.openxmlformats.org/presentationml/2006/main">
  <p:tag name="KSO_WM_BEAUTIFY_FLAG" val=""/>
</p:tagLst>
</file>

<file path=ppt/tags/tag771.xml><?xml version="1.0" encoding="utf-8"?>
<p:tagLst xmlns:p="http://schemas.openxmlformats.org/presentationml/2006/main">
  <p:tag name="KSO_WM_BEAUTIFY_FLAG" val=""/>
</p:tagLst>
</file>

<file path=ppt/tags/tag772.xml><?xml version="1.0" encoding="utf-8"?>
<p:tagLst xmlns:p="http://schemas.openxmlformats.org/presentationml/2006/main">
  <p:tag name="KSO_WM_BEAUTIFY_FLAG" val=""/>
</p:tagLst>
</file>

<file path=ppt/tags/tag773.xml><?xml version="1.0" encoding="utf-8"?>
<p:tagLst xmlns:p="http://schemas.openxmlformats.org/presentationml/2006/main">
  <p:tag name="KSO_WM_BEAUTIFY_FLAG" val=""/>
</p:tagLst>
</file>

<file path=ppt/tags/tag774.xml><?xml version="1.0" encoding="utf-8"?>
<p:tagLst xmlns:p="http://schemas.openxmlformats.org/presentationml/2006/main">
  <p:tag name="KSO_WM_BEAUTIFY_FLAG" val=""/>
</p:tagLst>
</file>

<file path=ppt/tags/tag775.xml><?xml version="1.0" encoding="utf-8"?>
<p:tagLst xmlns:p="http://schemas.openxmlformats.org/presentationml/2006/main">
  <p:tag name="KSO_WM_BEAUTIFY_FLAG" val=""/>
</p:tagLst>
</file>

<file path=ppt/tags/tag776.xml><?xml version="1.0" encoding="utf-8"?>
<p:tagLst xmlns:p="http://schemas.openxmlformats.org/presentationml/2006/main">
  <p:tag name="KSO_WM_BEAUTIFY_FLAG" val=""/>
</p:tagLst>
</file>

<file path=ppt/tags/tag777.xml><?xml version="1.0" encoding="utf-8"?>
<p:tagLst xmlns:p="http://schemas.openxmlformats.org/presentationml/2006/main">
  <p:tag name="KSO_WM_BEAUTIFY_FLAG" val=""/>
</p:tagLst>
</file>

<file path=ppt/tags/tag778.xml><?xml version="1.0" encoding="utf-8"?>
<p:tagLst xmlns:p="http://schemas.openxmlformats.org/presentationml/2006/main">
  <p:tag name="KSO_WM_BEAUTIFY_FLAG" val=""/>
</p:tagLst>
</file>

<file path=ppt/tags/tag779.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80.xml><?xml version="1.0" encoding="utf-8"?>
<p:tagLst xmlns:p="http://schemas.openxmlformats.org/presentationml/2006/main">
  <p:tag name="KSO_WM_BEAUTIFY_FLAG" val=""/>
</p:tagLst>
</file>

<file path=ppt/tags/tag781.xml><?xml version="1.0" encoding="utf-8"?>
<p:tagLst xmlns:p="http://schemas.openxmlformats.org/presentationml/2006/main">
  <p:tag name="KSO_WM_BEAUTIFY_FLAG" val=""/>
</p:tagLst>
</file>

<file path=ppt/tags/tag782.xml><?xml version="1.0" encoding="utf-8"?>
<p:tagLst xmlns:p="http://schemas.openxmlformats.org/presentationml/2006/main">
  <p:tag name="KSO_WM_BEAUTIFY_FLAG" val=""/>
</p:tagLst>
</file>

<file path=ppt/tags/tag783.xml><?xml version="1.0" encoding="utf-8"?>
<p:tagLst xmlns:p="http://schemas.openxmlformats.org/presentationml/2006/main">
  <p:tag name="KSO_WM_BEAUTIFY_FLAG" val=""/>
</p:tagLst>
</file>

<file path=ppt/tags/tag784.xml><?xml version="1.0" encoding="utf-8"?>
<p:tagLst xmlns:p="http://schemas.openxmlformats.org/presentationml/2006/main">
  <p:tag name="KSO_WM_BEAUTIFY_FLAG" val=""/>
</p:tagLst>
</file>

<file path=ppt/tags/tag785.xml><?xml version="1.0" encoding="utf-8"?>
<p:tagLst xmlns:p="http://schemas.openxmlformats.org/presentationml/2006/main">
  <p:tag name="KSO_WM_BEAUTIFY_FLAG" val=""/>
</p:tagLst>
</file>

<file path=ppt/tags/tag786.xml><?xml version="1.0" encoding="utf-8"?>
<p:tagLst xmlns:p="http://schemas.openxmlformats.org/presentationml/2006/main">
  <p:tag name="KSO_WM_BEAUTIFY_FLAG" val=""/>
</p:tagLst>
</file>

<file path=ppt/tags/tag787.xml><?xml version="1.0" encoding="utf-8"?>
<p:tagLst xmlns:p="http://schemas.openxmlformats.org/presentationml/2006/main">
  <p:tag name="KSO_WM_BEAUTIFY_FLAG" val=""/>
</p:tagLst>
</file>

<file path=ppt/tags/tag788.xml><?xml version="1.0" encoding="utf-8"?>
<p:tagLst xmlns:p="http://schemas.openxmlformats.org/presentationml/2006/main">
  <p:tag name="KSO_WM_BEAUTIFY_FLAG" val=""/>
</p:tagLst>
</file>

<file path=ppt/tags/tag789.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790.xml><?xml version="1.0" encoding="utf-8"?>
<p:tagLst xmlns:p="http://schemas.openxmlformats.org/presentationml/2006/main">
  <p:tag name="KSO_WM_BEAUTIFY_FLAG" val=""/>
</p:tagLst>
</file>

<file path=ppt/tags/tag791.xml><?xml version="1.0" encoding="utf-8"?>
<p:tagLst xmlns:p="http://schemas.openxmlformats.org/presentationml/2006/main">
  <p:tag name="KSO_WM_BEAUTIFY_FLAG" val=""/>
</p:tagLst>
</file>

<file path=ppt/tags/tag792.xml><?xml version="1.0" encoding="utf-8"?>
<p:tagLst xmlns:p="http://schemas.openxmlformats.org/presentationml/2006/main">
  <p:tag name="KSO_WM_BEAUTIFY_FLAG" val=""/>
</p:tagLst>
</file>

<file path=ppt/tags/tag793.xml><?xml version="1.0" encoding="utf-8"?>
<p:tagLst xmlns:p="http://schemas.openxmlformats.org/presentationml/2006/main">
  <p:tag name="KSO_WM_BEAUTIFY_FLAG" val=""/>
</p:tagLst>
</file>

<file path=ppt/tags/tag794.xml><?xml version="1.0" encoding="utf-8"?>
<p:tagLst xmlns:p="http://schemas.openxmlformats.org/presentationml/2006/main">
  <p:tag name="KSO_WM_BEAUTIFY_FLAG" val=""/>
</p:tagLst>
</file>

<file path=ppt/tags/tag795.xml><?xml version="1.0" encoding="utf-8"?>
<p:tagLst xmlns:p="http://schemas.openxmlformats.org/presentationml/2006/main">
  <p:tag name="KSO_WM_BEAUTIFY_FLAG" val=""/>
</p:tagLst>
</file>

<file path=ppt/tags/tag796.xml><?xml version="1.0" encoding="utf-8"?>
<p:tagLst xmlns:p="http://schemas.openxmlformats.org/presentationml/2006/main">
  <p:tag name="KSO_WM_BEAUTIFY_FLAG" val=""/>
</p:tagLst>
</file>

<file path=ppt/tags/tag797.xml><?xml version="1.0" encoding="utf-8"?>
<p:tagLst xmlns:p="http://schemas.openxmlformats.org/presentationml/2006/main">
  <p:tag name="KSO_WM_BEAUTIFY_FLAG" val=""/>
</p:tagLst>
</file>

<file path=ppt/tags/tag798.xml><?xml version="1.0" encoding="utf-8"?>
<p:tagLst xmlns:p="http://schemas.openxmlformats.org/presentationml/2006/main">
  <p:tag name="KSO_WM_BEAUTIFY_FLAG" val=""/>
</p:tagLst>
</file>

<file path=ppt/tags/tag79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00.xml><?xml version="1.0" encoding="utf-8"?>
<p:tagLst xmlns:p="http://schemas.openxmlformats.org/presentationml/2006/main">
  <p:tag name="KSO_WM_BEAUTIFY_FLAG" val=""/>
</p:tagLst>
</file>

<file path=ppt/tags/tag801.xml><?xml version="1.0" encoding="utf-8"?>
<p:tagLst xmlns:p="http://schemas.openxmlformats.org/presentationml/2006/main">
  <p:tag name="KSO_WM_BEAUTIFY_FLAG" val=""/>
</p:tagLst>
</file>

<file path=ppt/tags/tag802.xml><?xml version="1.0" encoding="utf-8"?>
<p:tagLst xmlns:p="http://schemas.openxmlformats.org/presentationml/2006/main">
  <p:tag name="KSO_WM_BEAUTIFY_FLAG" val=""/>
</p:tagLst>
</file>

<file path=ppt/tags/tag803.xml><?xml version="1.0" encoding="utf-8"?>
<p:tagLst xmlns:p="http://schemas.openxmlformats.org/presentationml/2006/main">
  <p:tag name="KSO_WM_BEAUTIFY_FLAG" val=""/>
</p:tagLst>
</file>

<file path=ppt/tags/tag804.xml><?xml version="1.0" encoding="utf-8"?>
<p:tagLst xmlns:p="http://schemas.openxmlformats.org/presentationml/2006/main">
  <p:tag name="KSO_WM_BEAUTIFY_FLAG" val=""/>
</p:tagLst>
</file>

<file path=ppt/tags/tag805.xml><?xml version="1.0" encoding="utf-8"?>
<p:tagLst xmlns:p="http://schemas.openxmlformats.org/presentationml/2006/main">
  <p:tag name="KSO_WM_BEAUTIFY_FLAG" val=""/>
</p:tagLst>
</file>

<file path=ppt/tags/tag806.xml><?xml version="1.0" encoding="utf-8"?>
<p:tagLst xmlns:p="http://schemas.openxmlformats.org/presentationml/2006/main">
  <p:tag name="KSO_WM_BEAUTIFY_FLAG" val=""/>
</p:tagLst>
</file>

<file path=ppt/tags/tag807.xml><?xml version="1.0" encoding="utf-8"?>
<p:tagLst xmlns:p="http://schemas.openxmlformats.org/presentationml/2006/main">
  <p:tag name="KSO_WM_BEAUTIFY_FLAG" val=""/>
</p:tagLst>
</file>

<file path=ppt/tags/tag808.xml><?xml version="1.0" encoding="utf-8"?>
<p:tagLst xmlns:p="http://schemas.openxmlformats.org/presentationml/2006/main">
  <p:tag name="KSO_WM_BEAUTIFY_FLAG" val=""/>
</p:tagLst>
</file>

<file path=ppt/tags/tag809.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10.xml><?xml version="1.0" encoding="utf-8"?>
<p:tagLst xmlns:p="http://schemas.openxmlformats.org/presentationml/2006/main">
  <p:tag name="KSO_WM_BEAUTIFY_FLAG" val=""/>
</p:tagLst>
</file>

<file path=ppt/tags/tag811.xml><?xml version="1.0" encoding="utf-8"?>
<p:tagLst xmlns:p="http://schemas.openxmlformats.org/presentationml/2006/main">
  <p:tag name="KSO_WM_BEAUTIFY_FLAG" val=""/>
</p:tagLst>
</file>

<file path=ppt/tags/tag812.xml><?xml version="1.0" encoding="utf-8"?>
<p:tagLst xmlns:p="http://schemas.openxmlformats.org/presentationml/2006/main">
  <p:tag name="KSO_WM_BEAUTIFY_FLAG" val=""/>
</p:tagLst>
</file>

<file path=ppt/tags/tag813.xml><?xml version="1.0" encoding="utf-8"?>
<p:tagLst xmlns:p="http://schemas.openxmlformats.org/presentationml/2006/main">
  <p:tag name="KSO_WM_BEAUTIFY_FLAG" val=""/>
</p:tagLst>
</file>

<file path=ppt/tags/tag814.xml><?xml version="1.0" encoding="utf-8"?>
<p:tagLst xmlns:p="http://schemas.openxmlformats.org/presentationml/2006/main">
  <p:tag name="KSO_WM_BEAUTIFY_FLAG" val=""/>
</p:tagLst>
</file>

<file path=ppt/tags/tag815.xml><?xml version="1.0" encoding="utf-8"?>
<p:tagLst xmlns:p="http://schemas.openxmlformats.org/presentationml/2006/main">
  <p:tag name="KSO_WM_BEAUTIFY_FLAG" val=""/>
</p:tagLst>
</file>

<file path=ppt/tags/tag816.xml><?xml version="1.0" encoding="utf-8"?>
<p:tagLst xmlns:p="http://schemas.openxmlformats.org/presentationml/2006/main">
  <p:tag name="KSO_WM_BEAUTIFY_FLAG" val=""/>
</p:tagLst>
</file>

<file path=ppt/tags/tag817.xml><?xml version="1.0" encoding="utf-8"?>
<p:tagLst xmlns:p="http://schemas.openxmlformats.org/presentationml/2006/main">
  <p:tag name="KSO_WM_BEAUTIFY_FLAG" val=""/>
</p:tagLst>
</file>

<file path=ppt/tags/tag818.xml><?xml version="1.0" encoding="utf-8"?>
<p:tagLst xmlns:p="http://schemas.openxmlformats.org/presentationml/2006/main">
  <p:tag name="KSO_WM_BEAUTIFY_FLAG" val=""/>
</p:tagLst>
</file>

<file path=ppt/tags/tag819.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20.xml><?xml version="1.0" encoding="utf-8"?>
<p:tagLst xmlns:p="http://schemas.openxmlformats.org/presentationml/2006/main">
  <p:tag name="KSO_WM_BEAUTIFY_FLAG" val=""/>
</p:tagLst>
</file>

<file path=ppt/tags/tag821.xml><?xml version="1.0" encoding="utf-8"?>
<p:tagLst xmlns:p="http://schemas.openxmlformats.org/presentationml/2006/main">
  <p:tag name="KSO_WM_BEAUTIFY_FLAG" val=""/>
</p:tagLst>
</file>

<file path=ppt/tags/tag822.xml><?xml version="1.0" encoding="utf-8"?>
<p:tagLst xmlns:p="http://schemas.openxmlformats.org/presentationml/2006/main">
  <p:tag name="KSO_WM_BEAUTIFY_FLAG" val=""/>
</p:tagLst>
</file>

<file path=ppt/tags/tag823.xml><?xml version="1.0" encoding="utf-8"?>
<p:tagLst xmlns:p="http://schemas.openxmlformats.org/presentationml/2006/main">
  <p:tag name="KSO_WM_BEAUTIFY_FLAG" val=""/>
</p:tagLst>
</file>

<file path=ppt/tags/tag824.xml><?xml version="1.0" encoding="utf-8"?>
<p:tagLst xmlns:p="http://schemas.openxmlformats.org/presentationml/2006/main">
  <p:tag name="KSO_WM_BEAUTIFY_FLAG" val=""/>
</p:tagLst>
</file>

<file path=ppt/tags/tag825.xml><?xml version="1.0" encoding="utf-8"?>
<p:tagLst xmlns:p="http://schemas.openxmlformats.org/presentationml/2006/main">
  <p:tag name="KSO_WM_BEAUTIFY_FLAG" val=""/>
</p:tagLst>
</file>

<file path=ppt/tags/tag826.xml><?xml version="1.0" encoding="utf-8"?>
<p:tagLst xmlns:p="http://schemas.openxmlformats.org/presentationml/2006/main">
  <p:tag name="KSO_WM_BEAUTIFY_FLAG" val=""/>
</p:tagLst>
</file>

<file path=ppt/tags/tag827.xml><?xml version="1.0" encoding="utf-8"?>
<p:tagLst xmlns:p="http://schemas.openxmlformats.org/presentationml/2006/main">
  <p:tag name="KSO_WM_BEAUTIFY_FLAG" val=""/>
</p:tagLst>
</file>

<file path=ppt/tags/tag828.xml><?xml version="1.0" encoding="utf-8"?>
<p:tagLst xmlns:p="http://schemas.openxmlformats.org/presentationml/2006/main">
  <p:tag name="KSO_WM_BEAUTIFY_FLAG" val=""/>
</p:tagLst>
</file>

<file path=ppt/tags/tag829.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30.xml><?xml version="1.0" encoding="utf-8"?>
<p:tagLst xmlns:p="http://schemas.openxmlformats.org/presentationml/2006/main">
  <p:tag name="KSO_WM_BEAUTIFY_FLAG" val=""/>
</p:tagLst>
</file>

<file path=ppt/tags/tag831.xml><?xml version="1.0" encoding="utf-8"?>
<p:tagLst xmlns:p="http://schemas.openxmlformats.org/presentationml/2006/main">
  <p:tag name="KSO_WM_BEAUTIFY_FLAG" val=""/>
</p:tagLst>
</file>

<file path=ppt/tags/tag832.xml><?xml version="1.0" encoding="utf-8"?>
<p:tagLst xmlns:p="http://schemas.openxmlformats.org/presentationml/2006/main">
  <p:tag name="KSO_WM_BEAUTIFY_FLAG" val=""/>
</p:tagLst>
</file>

<file path=ppt/tags/tag833.xml><?xml version="1.0" encoding="utf-8"?>
<p:tagLst xmlns:p="http://schemas.openxmlformats.org/presentationml/2006/main">
  <p:tag name="KSO_WM_BEAUTIFY_FLAG" val=""/>
</p:tagLst>
</file>

<file path=ppt/tags/tag834.xml><?xml version="1.0" encoding="utf-8"?>
<p:tagLst xmlns:p="http://schemas.openxmlformats.org/presentationml/2006/main">
  <p:tag name="KSO_WM_BEAUTIFY_FLAG" val=""/>
</p:tagLst>
</file>

<file path=ppt/tags/tag835.xml><?xml version="1.0" encoding="utf-8"?>
<p:tagLst xmlns:p="http://schemas.openxmlformats.org/presentationml/2006/main">
  <p:tag name="KSO_WM_BEAUTIFY_FLAG" val=""/>
</p:tagLst>
</file>

<file path=ppt/tags/tag836.xml><?xml version="1.0" encoding="utf-8"?>
<p:tagLst xmlns:p="http://schemas.openxmlformats.org/presentationml/2006/main">
  <p:tag name="KSO_WM_BEAUTIFY_FLAG" val=""/>
</p:tagLst>
</file>

<file path=ppt/tags/tag837.xml><?xml version="1.0" encoding="utf-8"?>
<p:tagLst xmlns:p="http://schemas.openxmlformats.org/presentationml/2006/main">
  <p:tag name="KSO_WM_BEAUTIFY_FLAG" val=""/>
</p:tagLst>
</file>

<file path=ppt/tags/tag838.xml><?xml version="1.0" encoding="utf-8"?>
<p:tagLst xmlns:p="http://schemas.openxmlformats.org/presentationml/2006/main">
  <p:tag name="KSO_WM_BEAUTIFY_FLAG" val=""/>
</p:tagLst>
</file>

<file path=ppt/tags/tag839.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40.xml><?xml version="1.0" encoding="utf-8"?>
<p:tagLst xmlns:p="http://schemas.openxmlformats.org/presentationml/2006/main">
  <p:tag name="KSO_WM_BEAUTIFY_FLAG" val=""/>
</p:tagLst>
</file>

<file path=ppt/tags/tag841.xml><?xml version="1.0" encoding="utf-8"?>
<p:tagLst xmlns:p="http://schemas.openxmlformats.org/presentationml/2006/main">
  <p:tag name="KSO_WM_BEAUTIFY_FLAG" val=""/>
</p:tagLst>
</file>

<file path=ppt/tags/tag842.xml><?xml version="1.0" encoding="utf-8"?>
<p:tagLst xmlns:p="http://schemas.openxmlformats.org/presentationml/2006/main">
  <p:tag name="KSO_WM_BEAUTIFY_FLAG" val=""/>
</p:tagLst>
</file>

<file path=ppt/tags/tag843.xml><?xml version="1.0" encoding="utf-8"?>
<p:tagLst xmlns:p="http://schemas.openxmlformats.org/presentationml/2006/main">
  <p:tag name="KSO_WM_BEAUTIFY_FLAG" val=""/>
</p:tagLst>
</file>

<file path=ppt/tags/tag844.xml><?xml version="1.0" encoding="utf-8"?>
<p:tagLst xmlns:p="http://schemas.openxmlformats.org/presentationml/2006/main">
  <p:tag name="KSO_WM_BEAUTIFY_FLAG" val=""/>
</p:tagLst>
</file>

<file path=ppt/tags/tag845.xml><?xml version="1.0" encoding="utf-8"?>
<p:tagLst xmlns:p="http://schemas.openxmlformats.org/presentationml/2006/main">
  <p:tag name="KSO_WM_BEAUTIFY_FLAG" val=""/>
</p:tagLst>
</file>

<file path=ppt/tags/tag846.xml><?xml version="1.0" encoding="utf-8"?>
<p:tagLst xmlns:p="http://schemas.openxmlformats.org/presentationml/2006/main">
  <p:tag name="KSO_WM_BEAUTIFY_FLAG" val=""/>
</p:tagLst>
</file>

<file path=ppt/tags/tag847.xml><?xml version="1.0" encoding="utf-8"?>
<p:tagLst xmlns:p="http://schemas.openxmlformats.org/presentationml/2006/main">
  <p:tag name="KSO_WM_BEAUTIFY_FLAG" val=""/>
</p:tagLst>
</file>

<file path=ppt/tags/tag848.xml><?xml version="1.0" encoding="utf-8"?>
<p:tagLst xmlns:p="http://schemas.openxmlformats.org/presentationml/2006/main">
  <p:tag name="KSO_WM_BEAUTIFY_FLAG" val=""/>
</p:tagLst>
</file>

<file path=ppt/tags/tag849.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50.xml><?xml version="1.0" encoding="utf-8"?>
<p:tagLst xmlns:p="http://schemas.openxmlformats.org/presentationml/2006/main">
  <p:tag name="KSO_WM_BEAUTIFY_FLAG" val=""/>
</p:tagLst>
</file>

<file path=ppt/tags/tag851.xml><?xml version="1.0" encoding="utf-8"?>
<p:tagLst xmlns:p="http://schemas.openxmlformats.org/presentationml/2006/main">
  <p:tag name="KSO_WM_BEAUTIFY_FLAG" val=""/>
</p:tagLst>
</file>

<file path=ppt/tags/tag852.xml><?xml version="1.0" encoding="utf-8"?>
<p:tagLst xmlns:p="http://schemas.openxmlformats.org/presentationml/2006/main">
  <p:tag name="KSO_WM_BEAUTIFY_FLAG" val=""/>
</p:tagLst>
</file>

<file path=ppt/tags/tag853.xml><?xml version="1.0" encoding="utf-8"?>
<p:tagLst xmlns:p="http://schemas.openxmlformats.org/presentationml/2006/main">
  <p:tag name="KSO_WM_BEAUTIFY_FLAG" val=""/>
</p:tagLst>
</file>

<file path=ppt/tags/tag854.xml><?xml version="1.0" encoding="utf-8"?>
<p:tagLst xmlns:p="http://schemas.openxmlformats.org/presentationml/2006/main">
  <p:tag name="KSO_WM_BEAUTIFY_FLAG" val=""/>
</p:tagLst>
</file>

<file path=ppt/tags/tag855.xml><?xml version="1.0" encoding="utf-8"?>
<p:tagLst xmlns:p="http://schemas.openxmlformats.org/presentationml/2006/main">
  <p:tag name="KSO_WM_BEAUTIFY_FLAG" val=""/>
</p:tagLst>
</file>

<file path=ppt/tags/tag856.xml><?xml version="1.0" encoding="utf-8"?>
<p:tagLst xmlns:p="http://schemas.openxmlformats.org/presentationml/2006/main">
  <p:tag name="KSO_WM_BEAUTIFY_FLAG" val=""/>
</p:tagLst>
</file>

<file path=ppt/tags/tag857.xml><?xml version="1.0" encoding="utf-8"?>
<p:tagLst xmlns:p="http://schemas.openxmlformats.org/presentationml/2006/main">
  <p:tag name="KSO_WM_BEAUTIFY_FLAG" val=""/>
</p:tagLst>
</file>

<file path=ppt/tags/tag858.xml><?xml version="1.0" encoding="utf-8"?>
<p:tagLst xmlns:p="http://schemas.openxmlformats.org/presentationml/2006/main">
  <p:tag name="KSO_WM_BEAUTIFY_FLAG" val=""/>
</p:tagLst>
</file>

<file path=ppt/tags/tag859.xml><?xml version="1.0" encoding="utf-8"?>
<p:tagLst xmlns:p="http://schemas.openxmlformats.org/presentationml/2006/main">
  <p:tag name="TABLE_ENDDRAG_ORIGIN_RECT" val="692*259"/>
  <p:tag name="TABLE_ENDDRAG_RECT" val="24*122*692*259"/>
  <p:tag name="KSO_WM_BEAUTIFY_FLAG" val=""/>
</p:tagLst>
</file>

<file path=ppt/tags/tag86.xml><?xml version="1.0" encoding="utf-8"?>
<p:tagLst xmlns:p="http://schemas.openxmlformats.org/presentationml/2006/main">
  <p:tag name="KSO_WM_BEAUTIFY_FLAG" val=""/>
</p:tagLst>
</file>

<file path=ppt/tags/tag860.xml><?xml version="1.0" encoding="utf-8"?>
<p:tagLst xmlns:p="http://schemas.openxmlformats.org/presentationml/2006/main">
  <p:tag name="ISLIDE.DIAGRAM" val="77aff1e6-ba62-4db5-bc46-5734bc3cdd76"/>
  <p:tag name="ISLIDE.ICON" val="#19254;#135770;#405338;"/>
  <p:tag name="ISLIDE.VECTOR" val="#251074;"/>
</p:tagLst>
</file>

<file path=ppt/tags/tag861.xml><?xml version="1.0" encoding="utf-8"?>
<p:tagLst xmlns:p="http://schemas.openxmlformats.org/presentationml/2006/main">
  <p:tag name="KSO_WM_BEAUTIFY_FLAG" val=""/>
</p:tagLst>
</file>

<file path=ppt/tags/tag862.xml><?xml version="1.0" encoding="utf-8"?>
<p:tagLst xmlns:p="http://schemas.openxmlformats.org/presentationml/2006/main">
  <p:tag name="KSO_WM_BEAUTIFY_FLAG" val=""/>
</p:tagLst>
</file>

<file path=ppt/tags/tag863.xml><?xml version="1.0" encoding="utf-8"?>
<p:tagLst xmlns:p="http://schemas.openxmlformats.org/presentationml/2006/main">
  <p:tag name="KSO_WM_BEAUTIFY_FLAG" val=""/>
</p:tagLst>
</file>

<file path=ppt/tags/tag864.xml><?xml version="1.0" encoding="utf-8"?>
<p:tagLst xmlns:p="http://schemas.openxmlformats.org/presentationml/2006/main">
  <p:tag name="KSO_WM_BEAUTIFY_FLAG" val=""/>
</p:tagLst>
</file>

<file path=ppt/tags/tag865.xml><?xml version="1.0" encoding="utf-8"?>
<p:tagLst xmlns:p="http://schemas.openxmlformats.org/presentationml/2006/main">
  <p:tag name="KSO_WM_BEAUTIFY_FLAG" val=""/>
</p:tagLst>
</file>

<file path=ppt/tags/tag866.xml><?xml version="1.0" encoding="utf-8"?>
<p:tagLst xmlns:p="http://schemas.openxmlformats.org/presentationml/2006/main">
  <p:tag name="KSO_WM_BEAUTIFY_FLAG" val=""/>
</p:tagLst>
</file>

<file path=ppt/tags/tag867.xml><?xml version="1.0" encoding="utf-8"?>
<p:tagLst xmlns:p="http://schemas.openxmlformats.org/presentationml/2006/main">
  <p:tag name="KSO_WM_BEAUTIFY_FLAG" val=""/>
</p:tagLst>
</file>

<file path=ppt/tags/tag868.xml><?xml version="1.0" encoding="utf-8"?>
<p:tagLst xmlns:p="http://schemas.openxmlformats.org/presentationml/2006/main">
  <p:tag name="KSO_WM_BEAUTIFY_FLAG" val=""/>
</p:tagLst>
</file>

<file path=ppt/tags/tag869.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70.xml><?xml version="1.0" encoding="utf-8"?>
<p:tagLst xmlns:p="http://schemas.openxmlformats.org/presentationml/2006/main">
  <p:tag name="KSO_WM_BEAUTIFY_FLAG" val=""/>
</p:tagLst>
</file>

<file path=ppt/tags/tag871.xml><?xml version="1.0" encoding="utf-8"?>
<p:tagLst xmlns:p="http://schemas.openxmlformats.org/presentationml/2006/main">
  <p:tag name="KSO_WM_BEAUTIFY_FLAG" val=""/>
</p:tagLst>
</file>

<file path=ppt/tags/tag872.xml><?xml version="1.0" encoding="utf-8"?>
<p:tagLst xmlns:p="http://schemas.openxmlformats.org/presentationml/2006/main">
  <p:tag name="KSO_WM_BEAUTIFY_FLAG" val=""/>
</p:tagLst>
</file>

<file path=ppt/tags/tag873.xml><?xml version="1.0" encoding="utf-8"?>
<p:tagLst xmlns:p="http://schemas.openxmlformats.org/presentationml/2006/main">
  <p:tag name="KSO_WM_BEAUTIFY_FLAG" val=""/>
</p:tagLst>
</file>

<file path=ppt/tags/tag874.xml><?xml version="1.0" encoding="utf-8"?>
<p:tagLst xmlns:p="http://schemas.openxmlformats.org/presentationml/2006/main">
  <p:tag name="KSO_WM_BEAUTIFY_FLAG" val=""/>
</p:tagLst>
</file>

<file path=ppt/tags/tag875.xml><?xml version="1.0" encoding="utf-8"?>
<p:tagLst xmlns:p="http://schemas.openxmlformats.org/presentationml/2006/main">
  <p:tag name="KSO_WM_BEAUTIFY_FLAG" val=""/>
</p:tagLst>
</file>

<file path=ppt/tags/tag876.xml><?xml version="1.0" encoding="utf-8"?>
<p:tagLst xmlns:p="http://schemas.openxmlformats.org/presentationml/2006/main">
  <p:tag name="KSO_WM_BEAUTIFY_FLAG" val=""/>
</p:tagLst>
</file>

<file path=ppt/tags/tag877.xml><?xml version="1.0" encoding="utf-8"?>
<p:tagLst xmlns:p="http://schemas.openxmlformats.org/presentationml/2006/main">
  <p:tag name="KSO_WM_BEAUTIFY_FLAG" val=""/>
</p:tagLst>
</file>

<file path=ppt/tags/tag878.xml><?xml version="1.0" encoding="utf-8"?>
<p:tagLst xmlns:p="http://schemas.openxmlformats.org/presentationml/2006/main">
  <p:tag name="KSO_WM_BEAUTIFY_FLAG" val=""/>
</p:tagLst>
</file>

<file path=ppt/tags/tag879.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80.xml><?xml version="1.0" encoding="utf-8"?>
<p:tagLst xmlns:p="http://schemas.openxmlformats.org/presentationml/2006/main">
  <p:tag name="KSO_WM_BEAUTIFY_FLAG" val=""/>
</p:tagLst>
</file>

<file path=ppt/tags/tag881.xml><?xml version="1.0" encoding="utf-8"?>
<p:tagLst xmlns:p="http://schemas.openxmlformats.org/presentationml/2006/main">
  <p:tag name="KSO_WM_BEAUTIFY_FLAG" val=""/>
</p:tagLst>
</file>

<file path=ppt/tags/tag882.xml><?xml version="1.0" encoding="utf-8"?>
<p:tagLst xmlns:p="http://schemas.openxmlformats.org/presentationml/2006/main">
  <p:tag name="KSO_WM_BEAUTIFY_FLAG" val=""/>
</p:tagLst>
</file>

<file path=ppt/tags/tag883.xml><?xml version="1.0" encoding="utf-8"?>
<p:tagLst xmlns:p="http://schemas.openxmlformats.org/presentationml/2006/main">
  <p:tag name="KSO_WM_BEAUTIFY_FLAG" val=""/>
</p:tagLst>
</file>

<file path=ppt/tags/tag884.xml><?xml version="1.0" encoding="utf-8"?>
<p:tagLst xmlns:p="http://schemas.openxmlformats.org/presentationml/2006/main">
  <p:tag name="KSO_WM_BEAUTIFY_FLAG" val=""/>
</p:tagLst>
</file>

<file path=ppt/tags/tag885.xml><?xml version="1.0" encoding="utf-8"?>
<p:tagLst xmlns:p="http://schemas.openxmlformats.org/presentationml/2006/main">
  <p:tag name="KSO_WM_BEAUTIFY_FLAG" val=""/>
</p:tagLst>
</file>

<file path=ppt/tags/tag886.xml><?xml version="1.0" encoding="utf-8"?>
<p:tagLst xmlns:p="http://schemas.openxmlformats.org/presentationml/2006/main">
  <p:tag name="KSO_WM_BEAUTIFY_FLAG" val=""/>
</p:tagLst>
</file>

<file path=ppt/tags/tag887.xml><?xml version="1.0" encoding="utf-8"?>
<p:tagLst xmlns:p="http://schemas.openxmlformats.org/presentationml/2006/main">
  <p:tag name="KSO_WM_BEAUTIFY_FLAG" val=""/>
</p:tagLst>
</file>

<file path=ppt/tags/tag888.xml><?xml version="1.0" encoding="utf-8"?>
<p:tagLst xmlns:p="http://schemas.openxmlformats.org/presentationml/2006/main">
  <p:tag name="KSO_WM_BEAUTIFY_FLAG" val=""/>
</p:tagLst>
</file>

<file path=ppt/tags/tag889.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890.xml><?xml version="1.0" encoding="utf-8"?>
<p:tagLst xmlns:p="http://schemas.openxmlformats.org/presentationml/2006/main">
  <p:tag name="KSO_WM_BEAUTIFY_FLAG" val=""/>
</p:tagLst>
</file>

<file path=ppt/tags/tag891.xml><?xml version="1.0" encoding="utf-8"?>
<p:tagLst xmlns:p="http://schemas.openxmlformats.org/presentationml/2006/main">
  <p:tag name="KSO_WM_BEAUTIFY_FLAG" val=""/>
</p:tagLst>
</file>

<file path=ppt/tags/tag892.xml><?xml version="1.0" encoding="utf-8"?>
<p:tagLst xmlns:p="http://schemas.openxmlformats.org/presentationml/2006/main">
  <p:tag name="KSO_WM_BEAUTIFY_FLAG" val=""/>
</p:tagLst>
</file>

<file path=ppt/tags/tag893.xml><?xml version="1.0" encoding="utf-8"?>
<p:tagLst xmlns:p="http://schemas.openxmlformats.org/presentationml/2006/main">
  <p:tag name="KSO_WM_BEAUTIFY_FLAG" val=""/>
</p:tagLst>
</file>

<file path=ppt/tags/tag894.xml><?xml version="1.0" encoding="utf-8"?>
<p:tagLst xmlns:p="http://schemas.openxmlformats.org/presentationml/2006/main">
  <p:tag name="KSO_WM_BEAUTIFY_FLAG" val=""/>
</p:tagLst>
</file>

<file path=ppt/tags/tag895.xml><?xml version="1.0" encoding="utf-8"?>
<p:tagLst xmlns:p="http://schemas.openxmlformats.org/presentationml/2006/main">
  <p:tag name="KSO_WM_BEAUTIFY_FLAG" val=""/>
</p:tagLst>
</file>

<file path=ppt/tags/tag896.xml><?xml version="1.0" encoding="utf-8"?>
<p:tagLst xmlns:p="http://schemas.openxmlformats.org/presentationml/2006/main">
  <p:tag name="KSO_WM_BEAUTIFY_FLAG" val=""/>
</p:tagLst>
</file>

<file path=ppt/tags/tag897.xml><?xml version="1.0" encoding="utf-8"?>
<p:tagLst xmlns:p="http://schemas.openxmlformats.org/presentationml/2006/main">
  <p:tag name="KSO_WM_BEAUTIFY_FLAG" val=""/>
</p:tagLst>
</file>

<file path=ppt/tags/tag898.xml><?xml version="1.0" encoding="utf-8"?>
<p:tagLst xmlns:p="http://schemas.openxmlformats.org/presentationml/2006/main">
  <p:tag name="KSO_WM_BEAUTIFY_FLAG" val=""/>
</p:tagLst>
</file>

<file path=ppt/tags/tag89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00.xml><?xml version="1.0" encoding="utf-8"?>
<p:tagLst xmlns:p="http://schemas.openxmlformats.org/presentationml/2006/main">
  <p:tag name="KSO_WM_BEAUTIFY_FLAG" val=""/>
</p:tagLst>
</file>

<file path=ppt/tags/tag901.xml><?xml version="1.0" encoding="utf-8"?>
<p:tagLst xmlns:p="http://schemas.openxmlformats.org/presentationml/2006/main">
  <p:tag name="KSO_WM_BEAUTIFY_FLAG" val=""/>
</p:tagLst>
</file>

<file path=ppt/tags/tag902.xml><?xml version="1.0" encoding="utf-8"?>
<p:tagLst xmlns:p="http://schemas.openxmlformats.org/presentationml/2006/main">
  <p:tag name="KSO_WM_BEAUTIFY_FLAG" val=""/>
</p:tagLst>
</file>

<file path=ppt/tags/tag903.xml><?xml version="1.0" encoding="utf-8"?>
<p:tagLst xmlns:p="http://schemas.openxmlformats.org/presentationml/2006/main">
  <p:tag name="KSO_WM_BEAUTIFY_FLAG" val=""/>
</p:tagLst>
</file>

<file path=ppt/tags/tag904.xml><?xml version="1.0" encoding="utf-8"?>
<p:tagLst xmlns:p="http://schemas.openxmlformats.org/presentationml/2006/main">
  <p:tag name="KSO_WM_BEAUTIFY_FLAG" val=""/>
</p:tagLst>
</file>

<file path=ppt/tags/tag905.xml><?xml version="1.0" encoding="utf-8"?>
<p:tagLst xmlns:p="http://schemas.openxmlformats.org/presentationml/2006/main">
  <p:tag name="KSO_WM_BEAUTIFY_FLAG" val=""/>
</p:tagLst>
</file>

<file path=ppt/tags/tag906.xml><?xml version="1.0" encoding="utf-8"?>
<p:tagLst xmlns:p="http://schemas.openxmlformats.org/presentationml/2006/main">
  <p:tag name="KSO_WM_BEAUTIFY_FLAG" val=""/>
</p:tagLst>
</file>

<file path=ppt/tags/tag907.xml><?xml version="1.0" encoding="utf-8"?>
<p:tagLst xmlns:p="http://schemas.openxmlformats.org/presentationml/2006/main">
  <p:tag name="KSO_WM_BEAUTIFY_FLAG" val=""/>
</p:tagLst>
</file>

<file path=ppt/tags/tag908.xml><?xml version="1.0" encoding="utf-8"?>
<p:tagLst xmlns:p="http://schemas.openxmlformats.org/presentationml/2006/main">
  <p:tag name="KSO_WM_BEAUTIFY_FLAG" val=""/>
</p:tagLst>
</file>

<file path=ppt/tags/tag909.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10.xml><?xml version="1.0" encoding="utf-8"?>
<p:tagLst xmlns:p="http://schemas.openxmlformats.org/presentationml/2006/main">
  <p:tag name="KSO_WM_BEAUTIFY_FLAG" val=""/>
</p:tagLst>
</file>

<file path=ppt/tags/tag911.xml><?xml version="1.0" encoding="utf-8"?>
<p:tagLst xmlns:p="http://schemas.openxmlformats.org/presentationml/2006/main">
  <p:tag name="KSO_WM_BEAUTIFY_FLAG" val=""/>
</p:tagLst>
</file>

<file path=ppt/tags/tag912.xml><?xml version="1.0" encoding="utf-8"?>
<p:tagLst xmlns:p="http://schemas.openxmlformats.org/presentationml/2006/main">
  <p:tag name="KSO_WM_BEAUTIFY_FLAG" val=""/>
</p:tagLst>
</file>

<file path=ppt/tags/tag913.xml><?xml version="1.0" encoding="utf-8"?>
<p:tagLst xmlns:p="http://schemas.openxmlformats.org/presentationml/2006/main">
  <p:tag name="KSO_WM_BEAUTIFY_FLAG" val=""/>
</p:tagLst>
</file>

<file path=ppt/tags/tag914.xml><?xml version="1.0" encoding="utf-8"?>
<p:tagLst xmlns:p="http://schemas.openxmlformats.org/presentationml/2006/main">
  <p:tag name="KSO_WM_BEAUTIFY_FLAG" val=""/>
</p:tagLst>
</file>

<file path=ppt/tags/tag915.xml><?xml version="1.0" encoding="utf-8"?>
<p:tagLst xmlns:p="http://schemas.openxmlformats.org/presentationml/2006/main">
  <p:tag name="KSO_WM_BEAUTIFY_FLAG" val=""/>
</p:tagLst>
</file>

<file path=ppt/tags/tag916.xml><?xml version="1.0" encoding="utf-8"?>
<p:tagLst xmlns:p="http://schemas.openxmlformats.org/presentationml/2006/main">
  <p:tag name="KSO_WM_BEAUTIFY_FLAG" val=""/>
</p:tagLst>
</file>

<file path=ppt/tags/tag917.xml><?xml version="1.0" encoding="utf-8"?>
<p:tagLst xmlns:p="http://schemas.openxmlformats.org/presentationml/2006/main">
  <p:tag name="KSO_WM_BEAUTIFY_FLAG" val=""/>
</p:tagLst>
</file>

<file path=ppt/tags/tag918.xml><?xml version="1.0" encoding="utf-8"?>
<p:tagLst xmlns:p="http://schemas.openxmlformats.org/presentationml/2006/main">
  <p:tag name="KSO_WM_UNIT_TABLE_BEAUTIFY" val="smartTable{7ad80ba3-7e2c-413d-9ee7-694bbaa7210d}"/>
</p:tagLst>
</file>

<file path=ppt/tags/tag919.xml><?xml version="1.0" encoding="utf-8"?>
<p:tagLst xmlns:p="http://schemas.openxmlformats.org/presentationml/2006/main">
  <p:tag name="KSO_WM_UNIT_TABLE_BEAUTIFY" val="smartTable{aa1b2dfb-f954-4d42-880f-062c0c1246e0}"/>
</p:tagLst>
</file>

<file path=ppt/tags/tag92.xml><?xml version="1.0" encoding="utf-8"?>
<p:tagLst xmlns:p="http://schemas.openxmlformats.org/presentationml/2006/main">
  <p:tag name="KSO_WM_BEAUTIFY_FLAG" val=""/>
</p:tagLst>
</file>

<file path=ppt/tags/tag920.xml><?xml version="1.0" encoding="utf-8"?>
<p:tagLst xmlns:p="http://schemas.openxmlformats.org/presentationml/2006/main">
  <p:tag name="KSO_WM_UNIT_TABLE_BEAUTIFY" val="smartTable{575a355c-874b-4d36-9bdb-b1a07ba6aa78}"/>
</p:tagLst>
</file>

<file path=ppt/tags/tag921.xml><?xml version="1.0" encoding="utf-8"?>
<p:tagLst xmlns:p="http://schemas.openxmlformats.org/presentationml/2006/main">
  <p:tag name="KSO_WM_UNIT_TABLE_BEAUTIFY" val="smartTable{575a355c-874b-4d36-9bdb-b1a07ba6aa78}"/>
</p:tagLst>
</file>

<file path=ppt/tags/tag922.xml><?xml version="1.0" encoding="utf-8"?>
<p:tagLst xmlns:p="http://schemas.openxmlformats.org/presentationml/2006/main">
  <p:tag name="commondata" val="eyJoZGlkIjoiZmEzMTQzOTFmOGFmMTFkM2Q0MWUwODFhNjYwMTllM2YifQ=="/>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accent1">
              <a:lumMod val="50000"/>
            </a:schemeClr>
          </a:solidFill>
        </a:ln>
      </a:spPr>
      <a:bodyPr rtlCol="0" anchor="ctr"/>
      <a:lstStyle>
        <a:defPPr algn="ctr">
          <a:defRPr sz="1200" dirty="0" smtClean="0">
            <a:solidFill>
              <a:schemeClr val="tx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500" b="0" i="0" u="none" strike="noStrike" cap="none" normalizeH="0" baseline="0" smtClean="0">
            <a:ln>
              <a:noFill/>
            </a:ln>
            <a:solidFill>
              <a:schemeClr val="tx1"/>
            </a:solidFill>
            <a:effectLst/>
            <a:latin typeface="FrutigerNext LT BlackCn"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500" b="0" i="0" u="none" strike="noStrike" cap="none" normalizeH="0" baseline="0" smtClean="0">
            <a:ln>
              <a:noFill/>
            </a:ln>
            <a:solidFill>
              <a:schemeClr val="tx1"/>
            </a:solidFill>
            <a:effectLst/>
            <a:latin typeface="FrutigerNext LT BlackCn" pitchFamily="34" charset="0"/>
            <a:ea typeface="MS PGothic" panose="020B0600070205080204" pitchFamily="34" charset="-128"/>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10589</Words>
  <Application>WPS 演示</Application>
  <PresentationFormat>全屏显示(4:3)</PresentationFormat>
  <Paragraphs>1086</Paragraphs>
  <Slides>29</Slides>
  <Notes>43</Notes>
  <HiddenSlides>0</HiddenSlides>
  <MMClips>0</MMClips>
  <ScaleCrop>false</ScaleCrop>
  <HeadingPairs>
    <vt:vector size="6" baseType="variant">
      <vt:variant>
        <vt:lpstr>已用的字体</vt:lpstr>
      </vt:variant>
      <vt:variant>
        <vt:i4>33</vt:i4>
      </vt:variant>
      <vt:variant>
        <vt:lpstr>主题</vt:lpstr>
      </vt:variant>
      <vt:variant>
        <vt:i4>3</vt:i4>
      </vt:variant>
      <vt:variant>
        <vt:lpstr>幻灯片标题</vt:lpstr>
      </vt:variant>
      <vt:variant>
        <vt:i4>29</vt:i4>
      </vt:variant>
    </vt:vector>
  </HeadingPairs>
  <TitlesOfParts>
    <vt:vector size="65" baseType="lpstr">
      <vt:lpstr>Arial</vt:lpstr>
      <vt:lpstr>宋体</vt:lpstr>
      <vt:lpstr>Wingdings</vt:lpstr>
      <vt:lpstr>FrutigerNext LT Bold</vt:lpstr>
      <vt:lpstr>Yu Gothic UI Semibold</vt:lpstr>
      <vt:lpstr>MS PGothic</vt:lpstr>
      <vt:lpstr>FrutigerNext LT Medium</vt:lpstr>
      <vt:lpstr>楷体_GB2312</vt:lpstr>
      <vt:lpstr>FrutigerNext LT Regular</vt:lpstr>
      <vt:lpstr>Calibri</vt:lpstr>
      <vt:lpstr>微软雅黑</vt:lpstr>
      <vt:lpstr>FrutigerNext LT BlackCn</vt:lpstr>
      <vt:lpstr>黑体</vt:lpstr>
      <vt:lpstr>华文细黑</vt:lpstr>
      <vt:lpstr>Times New Roman</vt:lpstr>
      <vt:lpstr>Times New Roman</vt:lpstr>
      <vt:lpstr>新宋体</vt:lpstr>
      <vt:lpstr>Arial Unicode MS</vt:lpstr>
      <vt:lpstr>Cambria Math</vt:lpstr>
      <vt:lpstr>MS Mincho</vt:lpstr>
      <vt:lpstr>等线</vt:lpstr>
      <vt:lpstr>ESRI AMFM Electric</vt:lpstr>
      <vt:lpstr>Wingdings</vt:lpstr>
      <vt:lpstr>黑体-简</vt:lpstr>
      <vt:lpstr>Arial Regular</vt:lpstr>
      <vt:lpstr>Heiti SC Medium</vt:lpstr>
      <vt:lpstr>Arial Bold</vt:lpstr>
      <vt:lpstr>Arial Light</vt:lpstr>
      <vt:lpstr>DejaVu Math TeX Gyre</vt:lpstr>
      <vt:lpstr>Heiti SC Light</vt:lpstr>
      <vt:lpstr>黑体-简</vt:lpstr>
      <vt:lpstr>华文楷体</vt:lpstr>
      <vt:lpstr>幼圆</vt:lpstr>
      <vt:lpstr>自定义设计方案</vt:lpstr>
      <vt:lpstr>1_自定义设计方案</vt:lpstr>
      <vt:lpstr>2_自定义设计方案</vt:lpstr>
      <vt:lpstr>PowerPoint 演示文稿</vt:lpstr>
      <vt:lpstr>定位专利布局及计划</vt:lpstr>
      <vt:lpstr>IDEA的项目背景</vt:lpstr>
      <vt:lpstr>发明背景与现有技术：业务场景</vt:lpstr>
      <vt:lpstr>发明背景与现有技术：现有解决方案及问题</vt:lpstr>
      <vt:lpstr>发明背景与现有技术：现有解决方案及问题</vt:lpstr>
      <vt:lpstr>一句话概括创新点及效果</vt:lpstr>
      <vt:lpstr>技术方案流程框图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效果1：基于多视场自适应融合与跨窗口一致性约束的水体要素提取结果</vt:lpstr>
      <vt:lpstr>检索情况</vt:lpstr>
      <vt:lpstr>文献分析(Multi-scale context extractor network for water-body extraction from high-resolution optical remotely sensed images)</vt:lpstr>
      <vt:lpstr>文献分析(From Contexts to Locality: Ultra-high Resolution Image Segmentation via Locality-aware Contextual Correlation)</vt:lpstr>
      <vt:lpstr>文献分析(Fcos: Fully convolutional one-stage object detection)</vt:lpstr>
      <vt:lpstr>文献分析(R3det: Refined single-stage detector with feature refinement for rotating object)</vt:lpstr>
      <vt:lpstr>文献分析(Ramer-douglas-peucker algorithm)</vt:lpstr>
      <vt:lpstr>文献分析(A Concentric Loop Convolutional Neural Network for Manual Delineation-Level Building Boundary Segmentation From Remote-Sensing Images)</vt:lpstr>
      <vt:lpstr>文献分析(建筑物形状特征分析表达与自适应化简方法)</vt:lpstr>
      <vt:lpstr>文献分析(基于卷积神经网络及边缘能量约束优化的绿地水系矢量提取方法)</vt:lpstr>
      <vt:lpstr>专利方案可检测性分析</vt:lpstr>
      <vt:lpstr>专利方案可避规性分析</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Ming</dc:creator>
  <cp:lastModifiedBy>tanjieyi</cp:lastModifiedBy>
  <cp:revision>3353</cp:revision>
  <dcterms:created xsi:type="dcterms:W3CDTF">2006-05-16T07:41:00Z</dcterms:created>
  <dcterms:modified xsi:type="dcterms:W3CDTF">2024-01-22T15:05:19Z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(7)/3q/vVoTJ7LHA6wx0Pv6UBIh8vX1EaMd+P9n9d91v4H567Fgy53Ai2QW/F2nW+wLwAUAA/Jg_x000d_
fdcZrlFgkFiiZxzRJVCmxIHlkITrkPyIwi6IJhhHMXflAlFRxX65K9U50BHCoDlgnjhnAA2O_x000d_
PPCvBfl3k7ktfZ4DziICvhgT3IBuFynRelDg3dAmQ+zjHX2Mcjneqeo+wMhfOMencsrQC+dD_x000d_
si7ERtiFIlctFd0WCw</vt:lpwstr>
  </property>
  <property fmtid="{D5CDD505-2E9C-101B-9397-08002B2CF9AE}" pid="3" name="_ms_pID_7253431">
    <vt:lpwstr>E1ez5cD9XhRyevijEiEEd5ZKzseL2dDpvS3G7o+Cjd2pTfYRhY7yOF_x000d_
TPEeR6nEChl0ZH2mkjxoIDUNPcSE/FTNpZVB6HzcUNNTYFvbugy/Yijxjj+nPLGy6+rnNXta_x000d_
700ffeJZIdL859WdhcYdkZdEbXnqmHnW7kTAv1ydq8LK7IGUs76of//nM5rxdT8cUJCkesy5_x000d_
AjKVdcbrIa0W1o5jRA01PHEHQyYSMaGvgUme</vt:lpwstr>
  </property>
  <property fmtid="{D5CDD505-2E9C-101B-9397-08002B2CF9AE}" pid="4" name="_ms_pID_725343_00">
    <vt:lpwstr>_ms_pID_725343</vt:lpwstr>
  </property>
  <property fmtid="{D5CDD505-2E9C-101B-9397-08002B2CF9AE}" pid="5" name="_ms_pID_7253431_00">
    <vt:lpwstr>_ms_pID_7253431</vt:lpwstr>
  </property>
  <property fmtid="{D5CDD505-2E9C-101B-9397-08002B2CF9AE}" pid="6" name="_ms_pID_7253432">
    <vt:lpwstr>/Aql6So6Kd7K5CSiX07Bwf0fsdFIx7XJ/25J_x000d_
GabP4RIb8iK8Ttc3a64MDxj9+D3cubH5dtjujnnZ8Vq6aFTFtS1cvpe2bIUguYoQ26aHp85z_x000d_
Mhl9nZ8XZkUCE0C00ESVzvl7sbtRy/0ZGZXNdJL/+XG7u8inz39fn6/iANMOo7aUzd7oBCNO_x000d_
aEOTdpg5NI1fwOyaGVy7pywMOAK2t2G48Md/Ip1lhhTLhlaPQripa1</vt:lpwstr>
  </property>
  <property fmtid="{D5CDD505-2E9C-101B-9397-08002B2CF9AE}" pid="7" name="_ms_pID_7253432_00">
    <vt:lpwstr>_ms_pID_7253432</vt:lpwstr>
  </property>
  <property fmtid="{D5CDD505-2E9C-101B-9397-08002B2CF9AE}" pid="8" name="_ms_pID_7253433">
    <vt:lpwstr>9JpIOVHn8kRHX20uYH_x000d_
b6dy7QtDRqXNikjdDZbicM/oAAe0ImeLOW/OABo21qldDiNJfkrC+Np062nrApVpqRRlvHjd_x000d_
dOsZFRvlUK7v5CfKRE5oCfV/JoE1WSlNLQHZ9LpxHp3tyuE/6g0Ku/H0CDH2SDHAQV2XnkQ7_x000d_
QX4IjQEqL6nsyi67B/y34lOdGFggXmxUkHskClHw8RnjYTgfBzBvDRnKdECL3UkvDKbPCbMB</vt:lpwstr>
  </property>
  <property fmtid="{D5CDD505-2E9C-101B-9397-08002B2CF9AE}" pid="9" name="_ms_pID_7253433_00">
    <vt:lpwstr>_ms_pID_7253433</vt:lpwstr>
  </property>
  <property fmtid="{D5CDD505-2E9C-101B-9397-08002B2CF9AE}" pid="10" name="_ms_pID_7253434">
    <vt:lpwstr>_x000d_
phkzJPsTX0l1wcetS7wnLet3TQk8BiDrvGIkwttQQD8ooe/tRUjICnmbw3xyg5FtjWZvseNm_x000d_
MquQwDzZgMjqW7pKX8iCoUvcDm5iR8OU2Pb22GJX5bijFrBJFZUmlfGbTvmujV6e65OPWQCh_x000d_
5k6HvNVCKf5HfOYsls4RgTCJVn2vjMtEApogVkmQ9h9we+4CWyoK1BsXgvLl5usKh1aXZIDO_x000d_
tac538WdNXXr1j3g</vt:lpwstr>
  </property>
  <property fmtid="{D5CDD505-2E9C-101B-9397-08002B2CF9AE}" pid="11" name="_ms_pID_7253434_00">
    <vt:lpwstr>_ms_pID_7253434</vt:lpwstr>
  </property>
  <property fmtid="{D5CDD505-2E9C-101B-9397-08002B2CF9AE}" pid="12" name="_ms_pID_7253435">
    <vt:lpwstr>+aOYHyRq+NIlW/LkVW7usx5BXclXgK144UbzRS3/r2UIThR4hwjEmQoP_x000d_
rrnOJjDeDbv0mN1816Hs6Hd26nZDRt7HkjSGRudPOYeTsWTRiLSlnjDN1q/MsoEII8FcoL7P_x000d_
awhm5zk7EDjtFmkDtuYDCeUKwRdw7RSPoglmQUH0ZYmqwSoZvmy7BMRY9s1+2u0x4POD1GWa_x000d_
94YouJGMQzF86hwokIxfHxEp9bTH0TqKDy</vt:lpwstr>
  </property>
  <property fmtid="{D5CDD505-2E9C-101B-9397-08002B2CF9AE}" pid="13" name="_ms_pID_7253435_00">
    <vt:lpwstr>_ms_pID_7253435</vt:lpwstr>
  </property>
  <property fmtid="{D5CDD505-2E9C-101B-9397-08002B2CF9AE}" pid="14" name="_ms_pID_7253436">
    <vt:lpwstr>baPpiaTrJ3XYf17d8yueyLrV9jeDEcOmERqht5_x000d_
pk2K9UG/WW75KII4A6ez8viZh68d8gqpZRYJQteQYgD+X5i5w/EHCscvEOErTF3MxBQawj6E_x000d_
ZmEiTbGopM2cHQa/muXslsyfHzz4KwJKF+K4FRSEv2FkFg==</vt:lpwstr>
  </property>
  <property fmtid="{D5CDD505-2E9C-101B-9397-08002B2CF9AE}" pid="15" name="_ms_pID_7253436_00">
    <vt:lpwstr>_ms_pID_7253436</vt:lpwstr>
  </property>
  <property fmtid="{D5CDD505-2E9C-101B-9397-08002B2CF9AE}" pid="16" name="_new_ms_pID_72543">
    <vt:lpwstr>(4)sgQjKJBLrzFESC2uvzw/1xkZbzuryjRWQ63SEFzhhLIf8bcnZJr7YxIUg0fdTo+JgY++LQVt_x000d_
RfP8Dl2ChFwyWKKVL7M7PSNSv2xfQNo0c8NPCIW78F8NuaARYzkmYdhGNq1hkH5RWUNLMkFP_x000d_
/w0wrkA9vnb3lZJ1NYqKs7/5SZcAtEKl/sGquPoOm6OvO9lYq+iEu05tIEeeksG/fmm2xSUu_x000d_
jUIW2+1snUW0de5DK1</vt:lpwstr>
  </property>
  <property fmtid="{D5CDD505-2E9C-101B-9397-08002B2CF9AE}" pid="17" name="_new_ms_pID_72543_00">
    <vt:lpwstr>_new_ms_pID_72543</vt:lpwstr>
  </property>
  <property fmtid="{D5CDD505-2E9C-101B-9397-08002B2CF9AE}" pid="18" name="_new_ms_pID_725431">
    <vt:lpwstr>aPA83cD6w7G4ALQLIlotsnpd3lUylUAofI82xLYnly4t08okxsXcE5_x000d_
H9mUxwbMEcNy/vKfQDIT6TKNUqcDzEqAlkcxAaQhETf4inhEp0V1mZtWkY/eYiM7Fsy4anrn_x000d_
JSF8tUbHj3BYX1r/+xGxzCt60oKgCYMyR4yOi/W5gASTU7UGYsgkDlZq330QCPsrC+ijs+MQ_x000d_
iYRmaNk5gxvsW3S9/iL9BMEs/fHJS8n/eXnj</vt:lpwstr>
  </property>
  <property fmtid="{D5CDD505-2E9C-101B-9397-08002B2CF9AE}" pid="19" name="_new_ms_pID_725431_00">
    <vt:lpwstr>_new_ms_pID_725431</vt:lpwstr>
  </property>
  <property fmtid="{D5CDD505-2E9C-101B-9397-08002B2CF9AE}" pid="20" name="_new_ms_pID_725432">
    <vt:lpwstr>bVKsWuVgBFSQalngAT3CtQ/kbzPuxcvv0nZy_x000d_
LuXLD0b0tu4hf/+pf1NYiEFOtHFaBNo2ctGB8NTo3UiZcRGBh0lpob64QTOrGzmDUbpIfIc0_x000d_
I6U35Rk1lqRYZQ/yqewuTIqVqLlT8ZTWlLob3Vl6VtwAx/vjDxHhDFrDPhgeYavcY2+FBePq_x000d_
ZgXSP5k6ow90ozV9OV+evPmi9yFSNuIC7uzyob0R5qpz0lroNL43V7</vt:lpwstr>
  </property>
  <property fmtid="{D5CDD505-2E9C-101B-9397-08002B2CF9AE}" pid="21" name="_new_ms_pID_725432_00">
    <vt:lpwstr>_new_ms_pID_725432</vt:lpwstr>
  </property>
  <property fmtid="{D5CDD505-2E9C-101B-9397-08002B2CF9AE}" pid="22" name="_new_ms_pID_725433">
    <vt:lpwstr>7m</vt:lpwstr>
  </property>
  <property fmtid="{D5CDD505-2E9C-101B-9397-08002B2CF9AE}" pid="23" name="_new_ms_pID_725433_00">
    <vt:lpwstr>_new_ms_pID_725433</vt:lpwstr>
  </property>
  <property fmtid="{D5CDD505-2E9C-101B-9397-08002B2CF9AE}" pid="24" name="_2015_ms_pID_725343">
    <vt:lpwstr>(3)kzT7CijulTrIB9bHbPWEeMoiP5HcCf2Dk1sZqHdOYMZPdpI4UTB3goBNUvhsyEcxV+Qj+3kC
ROasyu+Icg8nguJXFLLkB+h5UaTGuk5TSPBmWvJkWw3Cnof/1SE0vrSuPbuYxQsJKph+MVMD
AlNYCW9CWxWiLK/BA8YoqknkX3iJMcjpm80oD0SXnB+FkOMcmoU2WqsmDUOzTlTiA9Bwjhcp
Gx5j1cDkMRE+b+1dqf</vt:lpwstr>
  </property>
  <property fmtid="{D5CDD505-2E9C-101B-9397-08002B2CF9AE}" pid="25" name="_2015_ms_pID_7253431">
    <vt:lpwstr>KlVSHgFt8s/69WofedliCboEm2w7U77ouraDa6W2PxYMYYeeMaCguU
4Mo1bA5QsuDrYb81fbrgpM960/B6MdQi0GfZGVnYwfm7u6DCLm7GyAXDVtZGpDgvj+vJ3bBk
2CbvBJ4Tad0l9/r5qXf4z2okZKwOVJNpBJKH+KzNP31+zMvY8bIa3J4BBC29mC0dzrU+HnOh
8ryZNFJcK5sT2DSvQzSd94VsRpDUeOlWD6rL</vt:lpwstr>
  </property>
  <property fmtid="{D5CDD505-2E9C-101B-9397-08002B2CF9AE}" pid="26" name="_2015_ms_pID_7253432">
    <vt:lpwstr>8A==</vt:lpwstr>
  </property>
  <property fmtid="{D5CDD505-2E9C-101B-9397-08002B2CF9AE}" pid="27" name="_readonly">
    <vt:lpwstr/>
  </property>
  <property fmtid="{D5CDD505-2E9C-101B-9397-08002B2CF9AE}" pid="28" name="_change">
    <vt:lpwstr/>
  </property>
  <property fmtid="{D5CDD505-2E9C-101B-9397-08002B2CF9AE}" pid="29" name="_full-control">
    <vt:lpwstr/>
  </property>
  <property fmtid="{D5CDD505-2E9C-101B-9397-08002B2CF9AE}" pid="30" name="sflag">
    <vt:lpwstr>1579740829</vt:lpwstr>
  </property>
  <property fmtid="{D5CDD505-2E9C-101B-9397-08002B2CF9AE}" pid="31" name="ICV">
    <vt:lpwstr>64A003DB1AF94C26BDA25AF626657E74_12</vt:lpwstr>
  </property>
  <property fmtid="{D5CDD505-2E9C-101B-9397-08002B2CF9AE}" pid="32" name="KSOProductBuildVer">
    <vt:lpwstr>2052-12.1.0.16120</vt:lpwstr>
  </property>
</Properties>
</file>