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" userDrawn="1">
          <p15:clr>
            <a:srgbClr val="A4A3A4"/>
          </p15:clr>
        </p15:guide>
        <p15:guide id="3" orient="horz" pos="459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Chan" initials="W" lastIdx="0" clrIdx="0">
    <p:extLst>
      <p:ext uri="{19B8F6BF-5375-455C-9EA6-DF929625EA0E}">
        <p15:presenceInfo xmlns:p15="http://schemas.microsoft.com/office/powerpoint/2012/main" userId="4b48a3c54a39e7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33CCFF"/>
    <a:srgbClr val="A9D18E"/>
    <a:srgbClr val="FFC000"/>
    <a:srgbClr val="0000FF"/>
    <a:srgbClr val="FF00FF"/>
    <a:srgbClr val="FFFF00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3" autoAdjust="0"/>
    <p:restoredTop sz="84507" autoAdjust="0"/>
  </p:normalViewPr>
  <p:slideViewPr>
    <p:cSldViewPr snapToGrid="0" showGuides="1">
      <p:cViewPr varScale="1">
        <p:scale>
          <a:sx n="103" d="100"/>
          <a:sy n="103" d="100"/>
        </p:scale>
        <p:origin x="896" y="184"/>
      </p:cViewPr>
      <p:guideLst>
        <p:guide pos="7"/>
        <p:guide orient="horz" pos="459"/>
        <p:guide orient="horz" pos="504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C02A4-F62F-4D1B-AA08-E1F7539EFFCC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5EAC4-8B3F-4EEB-9AA5-888D4FDDF6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EAC4-8B3F-4EEB-9AA5-888D4FDDF6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3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Wei Chen (weichenrs@whu.edu.cn)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大幅面遥感影像语义分割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79D4-AD10-432C-B96C-BDDA2A16A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Wei Chen (weichenrs@whu.edu.cn)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大幅面遥感影像语义分割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79D4-AD10-432C-B96C-BDDA2A16A69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9052AD4-B919-6FF3-57AC-819A3FFE0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99520"/>
              </p:ext>
            </p:extLst>
          </p:nvPr>
        </p:nvGraphicFramePr>
        <p:xfrm>
          <a:off x="231232" y="289560"/>
          <a:ext cx="11729537" cy="6148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58">
                  <a:extLst>
                    <a:ext uri="{9D8B030D-6E8A-4147-A177-3AD203B41FA5}">
                      <a16:colId xmlns:a16="http://schemas.microsoft.com/office/drawing/2014/main" val="3273879290"/>
                    </a:ext>
                  </a:extLst>
                </a:gridCol>
                <a:gridCol w="812143">
                  <a:extLst>
                    <a:ext uri="{9D8B030D-6E8A-4147-A177-3AD203B41FA5}">
                      <a16:colId xmlns:a16="http://schemas.microsoft.com/office/drawing/2014/main" val="1272799611"/>
                    </a:ext>
                  </a:extLst>
                </a:gridCol>
                <a:gridCol w="790818">
                  <a:extLst>
                    <a:ext uri="{9D8B030D-6E8A-4147-A177-3AD203B41FA5}">
                      <a16:colId xmlns:a16="http://schemas.microsoft.com/office/drawing/2014/main" val="950135927"/>
                    </a:ext>
                  </a:extLst>
                </a:gridCol>
                <a:gridCol w="790818">
                  <a:extLst>
                    <a:ext uri="{9D8B030D-6E8A-4147-A177-3AD203B41FA5}">
                      <a16:colId xmlns:a16="http://schemas.microsoft.com/office/drawing/2014/main" val="1717746615"/>
                    </a:ext>
                  </a:extLst>
                </a:gridCol>
                <a:gridCol w="841440">
                  <a:extLst>
                    <a:ext uri="{9D8B030D-6E8A-4147-A177-3AD203B41FA5}">
                      <a16:colId xmlns:a16="http://schemas.microsoft.com/office/drawing/2014/main" val="1493664779"/>
                    </a:ext>
                  </a:extLst>
                </a:gridCol>
                <a:gridCol w="841440">
                  <a:extLst>
                    <a:ext uri="{9D8B030D-6E8A-4147-A177-3AD203B41FA5}">
                      <a16:colId xmlns:a16="http://schemas.microsoft.com/office/drawing/2014/main" val="2170957604"/>
                    </a:ext>
                  </a:extLst>
                </a:gridCol>
                <a:gridCol w="841440">
                  <a:extLst>
                    <a:ext uri="{9D8B030D-6E8A-4147-A177-3AD203B41FA5}">
                      <a16:colId xmlns:a16="http://schemas.microsoft.com/office/drawing/2014/main" val="3954549312"/>
                    </a:ext>
                  </a:extLst>
                </a:gridCol>
                <a:gridCol w="841440">
                  <a:extLst>
                    <a:ext uri="{9D8B030D-6E8A-4147-A177-3AD203B41FA5}">
                      <a16:colId xmlns:a16="http://schemas.microsoft.com/office/drawing/2014/main" val="738118859"/>
                    </a:ext>
                  </a:extLst>
                </a:gridCol>
                <a:gridCol w="841440">
                  <a:extLst>
                    <a:ext uri="{9D8B030D-6E8A-4147-A177-3AD203B41FA5}">
                      <a16:colId xmlns:a16="http://schemas.microsoft.com/office/drawing/2014/main" val="3400427974"/>
                    </a:ext>
                  </a:extLst>
                </a:gridCol>
                <a:gridCol w="841440">
                  <a:extLst>
                    <a:ext uri="{9D8B030D-6E8A-4147-A177-3AD203B41FA5}">
                      <a16:colId xmlns:a16="http://schemas.microsoft.com/office/drawing/2014/main" val="292398393"/>
                    </a:ext>
                  </a:extLst>
                </a:gridCol>
                <a:gridCol w="841440">
                  <a:extLst>
                    <a:ext uri="{9D8B030D-6E8A-4147-A177-3AD203B41FA5}">
                      <a16:colId xmlns:a16="http://schemas.microsoft.com/office/drawing/2014/main" val="7897238"/>
                    </a:ext>
                  </a:extLst>
                </a:gridCol>
                <a:gridCol w="841440">
                  <a:extLst>
                    <a:ext uri="{9D8B030D-6E8A-4147-A177-3AD203B41FA5}">
                      <a16:colId xmlns:a16="http://schemas.microsoft.com/office/drawing/2014/main" val="4228086620"/>
                    </a:ext>
                  </a:extLst>
                </a:gridCol>
                <a:gridCol w="841440">
                  <a:extLst>
                    <a:ext uri="{9D8B030D-6E8A-4147-A177-3AD203B41FA5}">
                      <a16:colId xmlns:a16="http://schemas.microsoft.com/office/drawing/2014/main" val="1896201284"/>
                    </a:ext>
                  </a:extLst>
                </a:gridCol>
                <a:gridCol w="841440">
                  <a:extLst>
                    <a:ext uri="{9D8B030D-6E8A-4147-A177-3AD203B41FA5}">
                      <a16:colId xmlns:a16="http://schemas.microsoft.com/office/drawing/2014/main" val="2150746394"/>
                    </a:ext>
                  </a:extLst>
                </a:gridCol>
              </a:tblGrid>
              <a:tr h="98024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agricultural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water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Dense</a:t>
                      </a:r>
                    </a:p>
                    <a:p>
                      <a:r>
                        <a:rPr lang="en-US" altLang="zh-CN" dirty="0" err="1"/>
                        <a:t>resid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Sparse</a:t>
                      </a:r>
                    </a:p>
                    <a:p>
                      <a:r>
                        <a:rPr lang="en-US" altLang="zh-CN" dirty="0" err="1"/>
                        <a:t>resid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8039"/>
                  </a:ext>
                </a:extLst>
              </a:tr>
              <a:tr h="397544">
                <a:tc rowSpan="7">
                  <a:txBody>
                    <a:bodyPr/>
                    <a:lstStyle/>
                    <a:p>
                      <a:r>
                        <a:rPr lang="en-US" altLang="zh-CN" dirty="0" err="1"/>
                        <a:t>segvit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small</a:t>
                      </a:r>
                    </a:p>
                    <a:p>
                      <a:r>
                        <a:rPr lang="en-US" altLang="zh-CN" dirty="0"/>
                        <a:t>Patch32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 err="1"/>
                        <a:t>val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20650"/>
                  </a:ext>
                </a:extLst>
              </a:tr>
              <a:tr h="3975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37.99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59.82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6679"/>
                  </a:ext>
                </a:extLst>
              </a:tr>
              <a:tr h="397544">
                <a:tc vMerge="1">
                  <a:txBody>
                    <a:bodyPr/>
                    <a:lstStyle/>
                    <a:p>
                      <a:r>
                        <a:rPr lang="en-US" altLang="zh-CN" dirty="0" err="1"/>
                        <a:t>Segvit</a:t>
                      </a:r>
                      <a:r>
                        <a:rPr lang="en-US" altLang="zh-CN" dirty="0"/>
                        <a:t>-s</a:t>
                      </a:r>
                    </a:p>
                    <a:p>
                      <a:r>
                        <a:rPr lang="en-US" altLang="zh-CN" dirty="0"/>
                        <a:t>p32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72.35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56.22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47222"/>
                  </a:ext>
                </a:extLst>
              </a:tr>
              <a:tr h="3975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48732"/>
                  </a:ext>
                </a:extLst>
              </a:tr>
              <a:tr h="3975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84006"/>
                  </a:ext>
                </a:extLst>
              </a:tr>
              <a:tr h="3975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76.89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59.52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83213"/>
                  </a:ext>
                </a:extLst>
              </a:tr>
              <a:tr h="19877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37229"/>
                  </a:ext>
                </a:extLst>
              </a:tr>
              <a:tr h="198772">
                <a:tc rowSpan="7">
                  <a:txBody>
                    <a:bodyPr/>
                    <a:lstStyle/>
                    <a:p>
                      <a:r>
                        <a:rPr lang="en-US" altLang="zh-CN" dirty="0" err="1"/>
                        <a:t>segvit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small</a:t>
                      </a:r>
                    </a:p>
                    <a:p>
                      <a:r>
                        <a:rPr lang="en-US" altLang="zh-CN" dirty="0"/>
                        <a:t>Patch32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test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55470"/>
                  </a:ext>
                </a:extLst>
              </a:tr>
              <a:tr h="3975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54488"/>
                  </a:ext>
                </a:extLst>
              </a:tr>
              <a:tr h="3975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52.22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16.53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52.16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27491"/>
                  </a:ext>
                </a:extLst>
              </a:tr>
              <a:tr h="3975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59.17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36.33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12229"/>
                  </a:ext>
                </a:extLst>
              </a:tr>
              <a:tr h="3975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62405"/>
                  </a:ext>
                </a:extLst>
              </a:tr>
              <a:tr h="3975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head8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77.25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24.46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324122"/>
                  </a:ext>
                </a:extLst>
              </a:tr>
              <a:tr h="397544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76.1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36.07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16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5486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f3a428e5-f309-4e44-b9ab-acd78bf5295d&quot;,&quot;Name&quot;:&quot;自定义&quot;,&quot;Kind&quot;:&quot;Custom&quot;,&quot;OldGuidesSetting&quot;:{&quot;HeaderHeight&quot;:10.0,&quot;FooterHeight&quot;:5.0,&quot;SideMargin&quot;:2.5,&quot;TopMargin&quot;:0.0,&quot;BottomMargin&quot;:0.0,&quot;IntervalMargin&quot;:1.0}}"/>
  <p:tag name="KSO_WPP_MARK_KEY" val="fac15620-6271-42c6-8466-dda84c00ed5c"/>
  <p:tag name="COMMONDATA" val="eyJoZGlkIjoiZmEzMTQzOTFmOGFmMTFkM2Q0MWUwODFhNjYwMTllM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hznuaxu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19354</TotalTime>
  <Words>171</Words>
  <Application>Microsoft Macintosh PowerPoint</Application>
  <PresentationFormat>宽屏</PresentationFormat>
  <Paragraphs>173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蔚</dc:creator>
  <cp:lastModifiedBy>orangewei1998@gmail.com</cp:lastModifiedBy>
  <cp:revision>2262</cp:revision>
  <dcterms:created xsi:type="dcterms:W3CDTF">2022-09-18T14:50:00Z</dcterms:created>
  <dcterms:modified xsi:type="dcterms:W3CDTF">2024-01-22T02:20:52Z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ECB9FB133F754C649E7597D8BB598F51_12</vt:lpwstr>
  </property>
  <property fmtid="{D5CDD505-2E9C-101B-9397-08002B2CF9AE}" pid="3" name="KSOProductBuildVer">
    <vt:lpwstr>2052-11.1.0.14309</vt:lpwstr>
  </property>
</Properties>
</file>