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a489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a489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0a4898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0a4898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224542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224542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22454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22454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22d6a2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22d6a2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BFBFBF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Cube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陳 禹 彤  |  趙 珮 妤</a:t>
            </a:r>
            <a:endParaRPr b="1" sz="19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9400" y="599900"/>
            <a:ext cx="85206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組員介紹</a:t>
            </a:r>
            <a:endParaRPr b="1" sz="25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727450" y="3115375"/>
            <a:ext cx="43059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趙珮妤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專長：聲音與視覺相關、裝置</a:t>
            </a:r>
            <a:endParaRPr sz="1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擅長軟體：</a:t>
            </a: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Max/msp、processing</a:t>
            </a:r>
            <a:endParaRPr sz="1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學習中：TouchDesinger、python</a:t>
            </a:r>
            <a:endParaRPr sz="1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9775"/>
            <a:ext cx="4378100" cy="291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4727450" y="1317050"/>
            <a:ext cx="43059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陳禹彤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專長：</a:t>
            </a: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影像創作、音效剪輯、Motion graphic</a:t>
            </a:r>
            <a:endParaRPr sz="1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擅長軟體：After Effect、Premiere</a:t>
            </a:r>
            <a:endParaRPr sz="1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學習中：After Effect、Unity...</a:t>
            </a:r>
            <a:r>
              <a:rPr lang="zh-TW" sz="1100">
                <a:solidFill>
                  <a:srgbClr val="F3F3F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（Basically everything）</a:t>
            </a:r>
            <a:endParaRPr sz="1100">
              <a:solidFill>
                <a:srgbClr val="F3F3F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85800" y="1396300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動機與</a:t>
            </a:r>
            <a:r>
              <a:rPr b="1" lang="zh-TW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概述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85800" y="2021150"/>
            <a:ext cx="77724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56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動機是</a:t>
            </a:r>
            <a:r>
              <a:rPr lang="zh-TW" sz="156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以「幽默、有趣的小遊戲」為關鍵字發想。進而聯想到做出一個關於腦內劇場的互動遊戲。</a:t>
            </a:r>
            <a:endParaRPr sz="156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56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以聲音控制角色的行動，以觸發事件的發生。</a:t>
            </a:r>
            <a:br>
              <a:rPr lang="zh-TW" sz="156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156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搭建場景等製作與互動會在Unity內完成。</a:t>
            </a:r>
            <a:endParaRPr sz="156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65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內容</a:t>
            </a:r>
            <a:endParaRPr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820488" y="3146800"/>
            <a:ext cx="5940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904675" y="2087775"/>
            <a:ext cx="12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Techable Machine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25" y="2843400"/>
            <a:ext cx="1433325" cy="71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921" y="2628880"/>
            <a:ext cx="1225200" cy="10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620063" y="3146800"/>
            <a:ext cx="5940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125" y="2487650"/>
            <a:ext cx="1328925" cy="13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23725" y="2144475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Speak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741988" y="2099525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97388" y="2703375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Data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79788" y="2499725"/>
            <a:ext cx="12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Sound training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17782" r="21692" t="0"/>
          <a:stretch/>
        </p:blipFill>
        <p:spPr>
          <a:xfrm>
            <a:off x="548625" y="1067563"/>
            <a:ext cx="3236976" cy="30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150" y="1067575"/>
            <a:ext cx="4813402" cy="3008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參考圖片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494600" y="2036850"/>
            <a:ext cx="8520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Kosugi"/>
                <a:ea typeface="Kosugi"/>
                <a:cs typeface="Kosugi"/>
                <a:sym typeface="Kosugi"/>
              </a:rPr>
              <a:t>Thank you!</a:t>
            </a:r>
            <a:endParaRPr>
              <a:solidFill>
                <a:schemeClr val="lt2"/>
              </a:solidFill>
              <a:latin typeface="Kosugi"/>
              <a:ea typeface="Kosugi"/>
              <a:cs typeface="Kosugi"/>
              <a:sym typeface="Kosug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