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  <p:sldMasterId id="2147483687" r:id="rId4"/>
    <p:sldMasterId id="2147483701" r:id="rId5"/>
    <p:sldMasterId id="2147483716" r:id="rId6"/>
    <p:sldMasterId id="2147483731" r:id="rId7"/>
  </p:sldMasterIdLst>
  <p:notesMasterIdLst>
    <p:notesMasterId r:id="rId32"/>
  </p:notesMasterIdLst>
  <p:handoutMasterIdLst>
    <p:handoutMasterId r:id="rId33"/>
  </p:handoutMasterIdLst>
  <p:sldIdLst>
    <p:sldId id="256" r:id="rId8"/>
    <p:sldId id="443" r:id="rId9"/>
    <p:sldId id="426" r:id="rId10"/>
    <p:sldId id="448" r:id="rId11"/>
    <p:sldId id="455" r:id="rId12"/>
    <p:sldId id="457" r:id="rId13"/>
    <p:sldId id="536" r:id="rId14"/>
    <p:sldId id="537" r:id="rId15"/>
    <p:sldId id="485" r:id="rId16"/>
    <p:sldId id="259" r:id="rId17"/>
    <p:sldId id="539" r:id="rId18"/>
    <p:sldId id="534" r:id="rId19"/>
    <p:sldId id="535" r:id="rId20"/>
    <p:sldId id="499" r:id="rId21"/>
    <p:sldId id="533" r:id="rId22"/>
    <p:sldId id="538" r:id="rId23"/>
    <p:sldId id="500" r:id="rId24"/>
    <p:sldId id="522" r:id="rId25"/>
    <p:sldId id="501" r:id="rId26"/>
    <p:sldId id="502" r:id="rId27"/>
    <p:sldId id="530" r:id="rId28"/>
    <p:sldId id="513" r:id="rId29"/>
    <p:sldId id="505" r:id="rId30"/>
    <p:sldId id="515" r:id="rId31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0000"/>
    <a:srgbClr val="FF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涓害鏍峰紡 4 - 寮鸿皟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7" autoAdjust="0"/>
    <p:restoredTop sz="78422" autoAdjust="0"/>
  </p:normalViewPr>
  <p:slideViewPr>
    <p:cSldViewPr>
      <p:cViewPr varScale="1">
        <p:scale>
          <a:sx n="68" d="100"/>
          <a:sy n="68" d="100"/>
        </p:scale>
        <p:origin x="14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3039" units="cm"/>
      <inkml:brushProperty name="height" value="0.03039" units="cm"/>
      <inkml:brushProperty name="color" value="#00BFF3"/>
    </inkml:brush>
  </inkml:definitions>
  <inkml:trace contextRef="#ctx0" brushRef="#br0">10343 33286 723,'-14'-5'92,"1"5"-22,1 4-21,0 5-22,1 2-11,-1 3-5,-1 1-3,-1 2-5,-1 2-3,-1 1-2,0 3-3,-2 1-2,1 1-2,0 0 2,1 0 0,2 0 1,-1 0 0,1-1-4,0-1-3,-1-1-3,3-3-1,3-3 2,3-3 3,4-4 1,2-1 0,-2 2-4,0 2-2,-1 1-3,1-1-4,2-2-4,3-5-6,3-3-4,1-3 2,-1-2 8,-1-2 7,-1-1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2531" units="cm"/>
      <inkml:brushProperty name="height" value="0.02531" units="cm"/>
      <inkml:brushProperty name="color" value="#00BFF3"/>
    </inkml:brush>
  </inkml:definitions>
  <inkml:trace contextRef="#ctx0" brushRef="#br0">58750 55403 869,'0'-12'71,"2"6"-27,0 5-28,1 6-29,0 2-13,0 0-1,-2 0-1,0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718" units="cm"/>
      <inkml:brushProperty name="height" value="0.02718" units="cm"/>
      <inkml:brushProperty name="color" value="#00BFF3"/>
    </inkml:brush>
  </inkml:definitions>
  <inkml:trace contextRef="#ctx0" brushRef="#br0">61602 61500 809,'-13'20'-9,"2"-2"1,4-4 1,2-1 0,2-3 9,2-1 14,2 0 15,2-1 14,2-2 2,4-1-10,4-3-12,3-1-11,2-1-10,0-2-6,0 0-9,0-1-7,-2-1-5,-1 1-4,-4-1-2,-3 1-3,-3 0-2,-6 4 0,-5 2-1,-6 3 0,-2 1 3,3 0 7,1 1 8,2-1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685" units="cm"/>
      <inkml:brushProperty name="height" value="0.02685" units="cm"/>
      <inkml:brushProperty name="color" value="#00BFF3"/>
    </inkml:brush>
  </inkml:definitions>
  <inkml:trace contextRef="#ctx0" brushRef="#br0">61505 62300 819,'-13'32'-35,"3"-6"8,2-9 10,3-6 8,3-5 12,2-1 15,3-2 14,4-2 16,1-2 1,1 0-11,3-2-11,2 1-10,-1-2-6,-1 0-2,-2 1 0,-2-1-2,-1 0-10,0-1-22,1-1-22,-1 0-21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836" units="cm"/>
      <inkml:brushProperty name="height" value="0.02836" units="cm"/>
      <inkml:brushProperty name="color" value="#00BFF3"/>
    </inkml:brush>
  </inkml:definitions>
  <inkml:trace contextRef="#ctx0" brushRef="#br0">63579 60050 775,'-13'2'54,"4"3"-6,4 4-6,3 4-5,2 1-10,0-1-12,0-1-13,0-1-13,0 1-11,0 0-7,0 1-9,0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414" units="cm"/>
      <inkml:brushProperty name="height" value="0.02414" units="cm"/>
      <inkml:brushProperty name="color" value="#00BFF3"/>
    </inkml:brush>
  </inkml:definitions>
  <inkml:trace contextRef="#ctx0" brushRef="#br0">63315 61300 911,'-7'13'4,"3"-1"6,1-2 9,2-2 6,1-1-3,2 2-13,0 1-15,1 0-13,0 0-10,0 1-3,-2 0-5,0 0-4,-2-1 1,0-1 9,-2 0 7,0-1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905" units="cm"/>
      <inkml:brushProperty name="height" value="0.02905" units="cm"/>
      <inkml:brushProperty name="color" value="#00BFF3"/>
    </inkml:brush>
  </inkml:definitions>
  <inkml:trace contextRef="#ctx0" brushRef="#br0">63250 61662 757,'0'26'1,"0"-6"2,0-4 2,0-6 2,1-6 6,3-7 11,3-5 11,3-7 10,0-5 0,1-3-11,0-4-13,0-3-12,0-4-11,3-4-12,1-3-13,2-4-12,0 2-6,-3 7-2,-3 8-2,-2 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3101" units="cm"/>
      <inkml:brushProperty name="height" value="0.03101" units="cm"/>
      <inkml:brushProperty name="color" value="#00BFF3"/>
    </inkml:brush>
  </inkml:definitions>
  <inkml:trace contextRef="#ctx0" brushRef="#br0">64597 59150 709,'-1'14'1,"0"-1"3,-2-1 3,1-1 2,-2 0 4,0 0 4,1-1 5,-1 1 4,1 0 2,1 0-1,0-1-1,2 1-1,0 0-2,0 2-3,0-1-2,0 2-3,0 1-6,0-1-8,0 1-9,0-1-9,0 0-3,0-1 0,0-1 0,0-1 1,-1 1-4,-3 1-9,-3 2-9,-2 2-9,-2 0 0,0-1 8,0-3 9,1-1 8,0-2 6,2-1 4,1 0 5,3-1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682" units="cm"/>
      <inkml:brushProperty name="height" value="0.02682" units="cm"/>
      <inkml:brushProperty name="color" value="#00BFF3"/>
    </inkml:brush>
  </inkml:definitions>
  <inkml:trace contextRef="#ctx0" brushRef="#br0">63951 60657 820,'-5'12'-52,"6"-6"37,5-5 35,6-5 36,3-4 10,2-1-17,2 0-17,2-1-17,0 0-10,-1 2-2,-1 1-2,0 3-4,-2 1 0,-2 1-1,-1 0 1,-2 2-1,-3 2 0,-1 3 2,-1 4 0,-3 4 2,-1 2-1,-2 2 0,-2 2 1,-2 1-1,-2 2-1,-2 1-1,-4 1-2,-2 1-1,-2 0-2,0 0-2,-2 0-3,0 0-2,-1 0-1,0-2 1,0 0 1,0-1 1,1-2 1,3-2 1,3-3 2,2-3 1,3-5 1,1-5 2,3-7 2,1-6 1,1-5 1,0-2 1,0-4-1,0-1 1,0-2 1,0 1-1,0 1 0,0 2 1,0 0 0,0 2 2,0 2 1,0 2 3,0 1 0,0 3 3,0 1 0,0 2 2,-1 2 2,0 5 2,-1 2 2,-1 5 3,-1 3-2,1 3-4,-1 4-5,0 4-4,1 0-2,1-4-3,1-4-1,0-2-2,0 0-1,-3 6-1,-3 7-1,-2 7-1,-2 3-1,2 2 0,0 1-2,2 3 0,0-1-1,1-3 1,1-2 1,1-3 0,1-3 0,1-6 1,0-3 0,2-5 1,1-4-1,1-2 0,3-3 0,1-2-1,2-4 1,2-3-1,2-5 0,2-2 0,1-4 0,2-4-2,2-3 0,1-4 0,1-2-3,0 1-2,-2-1-2,-1 0-3,-1 3 1,-1 5 3,-3 6 4,-1 5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425" units="cm"/>
      <inkml:brushProperty name="height" value="0.02425" units="cm"/>
      <inkml:brushProperty name="color" value="#00BFF3"/>
    </inkml:brush>
  </inkml:definitions>
  <inkml:trace contextRef="#ctx0" brushRef="#br0">64866 61600 907,'-7'13'27,"-1"-3"-4,1-2-6,0-3-5,-1-2-4,0 1-3,-2-1-4,0 1-4,-2 0-2,0 3-1,-1 1-2,0 2 0,-2-1-4,1 0-6,0-3-5,-1-2-5,2 0-3,1 0 1,2-1 1,2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888" units="cm"/>
      <inkml:brushProperty name="height" value="0.02888" units="cm"/>
      <inkml:brushProperty name="color" value="#00BFF3"/>
    </inkml:brush>
  </inkml:definitions>
  <inkml:trace contextRef="#ctx0" brushRef="#br0">64650 61950 761,'7'20'6,"-2"-4"6,0-4 7,0-2 6,-1-2 3,2 1-1,2 3-2,2 2-1,1 0-2,0 2-4,-1 1-3,1 0-4,1 2-5,3 0-7,3 1-8,2 1-7,0-1-4,-2-6 1,-4-3-1,-1-5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917" units="cm"/>
      <inkml:brushProperty name="height" value="0.02917" units="cm"/>
      <inkml:brushProperty name="color" value="#00BFF3"/>
    </inkml:brush>
  </inkml:definitions>
  <inkml:trace contextRef="#ctx0" brushRef="#br0">66059 60100 754,'-14'19'4,"2"-6"9,2-5 8,2-5 9,4-3 2,6 0-2,7 0-2,6 0-4,2 0-3,0 0-4,-1 0-4,-1 0-5,-2 0-4,0 0-4,-1 0-4,0 0-5,-2 0-3,-1 2-2,0 0-3,-1 1-2,-2 2 0,-2 1 2,-1 2 1,-2 2 3,-3 1 0,-3 1 2,-4 1 1,-4 1 0,-2 1 1,-4 1 1,-2 0 0,-3 2 0,0-2 1,0-2 0,1-3 1,1-2 1,2-3 0,4 0 0,4-1 0,3-1 0,-1 0-1,-2 1-2,-4 1-2,-4 1-2,0-1 0,2-1 2,4-3 3,2-1 2,2-2 1,3-1 2,3-3 1,3-1 0,1 1 6,0 4 8,0 5 10,0 5 9,0 1 1,0 0-5,0-2-6,0 0-7,0-1-3,0 2-1,0 0-1,0 2-2,0 0 0,0 3 1,0 1-1,0 2 2,0 0-2,2-2-2,0-1-2,1-2-3,1-3-1,1-1-2,1-1-2,1-3-1,0-1 0,2-2 1,0-2 0,2-2 1,0-2 1,3-2 0,1-4 2,2-2 1,2-2 0,1-2 0,3-2 0,1-1 0,1-2-2,1 1-1,-1-1-3,0 1-1,0 0-2,0 2-1,0 2 0,0 2-1,-1 2 0,-5 2 2,-2 4 0,-5 2 3,-3 3 2,-2 4 5,-3 3 4,-2 4 4,-4 3 1,-2 0-2,-3 1-2,-2 1-3,-1 0-3,0 2-5,2 1-4,0 0-4,1 0-5,-2-2-3,-1-1-5,0-2-5,0-3 1,2-1 4,2-1 3,2-3 4,0 0 2,0-1 2,1 1 2,-1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3026" units="cm"/>
      <inkml:brushProperty name="height" value="0.03026" units="cm"/>
      <inkml:brushProperty name="color" value="#00BFF3"/>
    </inkml:brush>
  </inkml:definitions>
  <inkml:trace contextRef="#ctx0" brushRef="#br0">58100 55892 727,'-25'11'42,"7"-4"0,7-7-2,8-4-1,5-4-4,3 0-7,4-2-7,4 0-7,0-1-6,0 1-4,-1-1-6,0 0-3,-1 1-4,-1 1-3,1 0-3,0 1-2,-1 2-4,-1 0-5,0 1-4,-1 1-5,-2 2-2,-2 4 1,-1 3-1,-2 4 2,-1 2 2,-2 0 7,0-1 6,-1 1 6,-1 0 6,1 0 4,-1-1 6,1 1 4,-1 0 4,0 0 2,1-1 3,-1 1 1,1 0 1,-1 0-1,0-1-1,1 1-1,-1-1-2,1 0-4,-1-2-4,1 0-4,0-2-6,4-1-5,2-3-7,3-1-5,0-2-2,0-1 3,-1-3 4,-1-1 4,0-1 3,1 0 2,1 0 3,1-1 2,0 1 4,0-2 7,0 0 5,0-1 6,0 0 3,-1 2 0,-1 1-1,-1 3 0,-2 2-3,-4 2-4,-3 3-4,-4 3-5,-3 2-4,0 2-4,-1 2-5,-1 1-3,1 0-2,3-1 1,2-2 1,4-2 1,-3 0 0,-4 4-1,-6 2-1,-6 2-1,0 0 1,5-3 2,4-4 4,5-4 2,2-1 3,-1 1-1,1 1 2,0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289" units="cm"/>
      <inkml:brushProperty name="height" value="0.03289" units="cm"/>
      <inkml:brushProperty name="color" value="#00BFF3"/>
    </inkml:brush>
  </inkml:definitions>
  <inkml:trace contextRef="#ctx0" brushRef="#br0">66208 59729 668,'-20'-13'-22,"4"4"13,3 4 13,4 3 12,2 3 7,0 1 0,0 3 0,0 1 0,0 3 1,1 4 0,1 3 0,1 4 1,0 2 0,1 4-1,-1 2-1,1 3-1,-1 2-3,1-1-3,-1 0-4,1 1-4,-1-4-4,2-5-3,1-5-5,0-5-3,1-1-2,0 6 1,0 5 0,0 6 1,0 0-1,-2-6-3,0-5-2,-1-6-4,0-1-2,1 5-4,0 2-4,2 5-2,0-1-3,0-3-1,0-4-1,0-3-1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123" units="cm"/>
      <inkml:brushProperty name="height" value="0.03123" units="cm"/>
      <inkml:brushProperty name="color" value="#00BFF3"/>
    </inkml:brush>
  </inkml:definitions>
  <inkml:trace contextRef="#ctx0" brushRef="#br0">66391 59954 704,'7'-37'4,"0"11"9,0 12 9,0 12 9,-1 8 3,-1 6-2,-2 5-2,-2 5-3,-1 5-2,0 2-4,0 3-3,0 2-3,-2 3-4,-2 0-3,-3 1-4,-2 1-4,-2 0-4,-1 1-6,-1-1-5,-1 1-6,-1-1-5,1 1-4,0-1-3,-1 1-4,1-3-2,1-6-2,1-5 0,1-5-1,1-5 4,2-4 9,1-3 7,3-3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095" units="cm"/>
      <inkml:brushProperty name="height" value="0.03095" units="cm"/>
      <inkml:brushProperty name="color" value="#00BFF3"/>
    </inkml:brush>
  </inkml:definitions>
  <inkml:trace contextRef="#ctx0" brushRef="#br0">65843 61671 710,'-7'13'2,"1"-1"1,2-3 3,0 0 2,0-2 5,0 0 5,1 0 6,-1 0 5,1 1 3,1-1-2,0 0-2,2 0-2,0 1-3,0 2-4,0 2-5,0 1-5,0 2-4,0 1-4,0 0-6,0 2-4,0-1-9,0-2-14,0-2-13,0-1-13,1-4-2,3-5 11,3-6 10,3-5 11,0-4 9,1-1 9,0-2 8,0-2 9,0-2 4,1-2 1,1-1 1,1-2 1,1-1 2,2 1 3,2 1 4,2 1 3,0 1 0,2 1-3,1 1-3,1 0-3,-1 2-4,0 0-1,-1 2-1,-1 0-3,-2 2 0,-2 2 0,-4 4 2,-1 2 0,-4 3 1,-1 4 0,-1 3-1,-3 4 1,-1 4-4,-2 3-4,-2 4-5,-2 3-5,-1 3-4,-1 0-5,-1 1-3,0 2-4,-1 0-4,-1 1-4,1 1-4,0 1-3,0-3 0,0-5 4,0-5 4,-1-5 4,1-4 4,2-1 2,0 0 4,1-1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66123 62100 734,'-28'14'3,"3"-1"6,4-1 6,1-1 7,3 0 3,2 2 1,1-1 2,3 3 2,0-1-2,-2 2-5,1 1-4,-2 0-4,0 2-4,3 0-4,1 1-3,2 1-4,1-1-3,-1-2-3,1-4-4,0-1-4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3"/>
    </inkml:context>
    <inkml:brush xml:id="br0">
      <inkml:brushProperty name="width" value="0.03105" units="cm"/>
      <inkml:brushProperty name="height" value="0.03105" units="cm"/>
      <inkml:brushProperty name="color" value="#00BFF3"/>
    </inkml:brush>
  </inkml:definitions>
  <inkml:trace contextRef="#ctx0" brushRef="#br0">66100 62707 708,'21'-13'-46,"-1"3"10,-1 2 10,0 3 12,-2 2 10,0-1 13,-1 1 12,-1-1 13,0 1 6,2 1-1,2 0 1,1 2-1,1 0-2,0 2-2,-2 0-4,0 1-3,-2 2-4,1 4-6,0 4-6,0 3-5,-1 1-4,-1 0-3,-3-1-1,-1-1-2,-2-2-12,-1 0-21,0-1-22,-1 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41" units="cm"/>
      <inkml:brushProperty name="height" value="0.03141" units="cm"/>
      <inkml:brushProperty name="color" value="#00BFF3"/>
    </inkml:brush>
  </inkml:definitions>
  <inkml:trace contextRef="#ctx0" brushRef="#br0">57550 56685 700,'22'-9'73,"-1"-2"-20,1-3-21,-1-2-20,1-2-10,1 2 0,1 0 1,1 1 1,-3 2-1,-3 3-1,-5 2-1,-5 4-2,1-2-2,5-3-1,6-3-1,5-4-1,0-2-2,-4 3-1,-4 2-1,-5 1-1,-5 3-4,-4 4-5,-4 3-4,-5 4-6,-3 3-2,0 2 1,-2 4 0,0 2 2,-1 1 3,1 2 5,-1 1 6,0 0 7,1 0 2,0-2 2,2-1 1,0-2 2,1-1 0,0 1 2,0 1 1,-1 1 2,2-1 1,0-3 1,1-3 1,1-1 1,0-3 9,1 1 17,-1-1 17,1 1 16,-1 0-3,2 1-24,1 1-24,0 0-23,2 0-15,2-1-8,1-2-7,3-2-7,0-2 0,0 0 9,0-2 8,0 1 9,1-3 9,1-1 9,0-2 9,1-2 8,1 0 5,0 0-2,0 2-1,-1 0-1,1 0-1,0 0 0,0-2 0,0 0-1,-1 0 0,-1 0 0,0 2 0,-2 0 0,1 2 1,-1 0 2,0 1 2,0 1 2,0 2 0,-1 2-1,-2 3 0,1 3-1,-3 2-8,-3 0-15,-2 2-15,-2 0-16,-2 1-8,1-1 0,1 1-2,1 0 0,0-1 2,-1-1 5,-1 0 3,-1-1 6,1-2 3,0 0 3,1-1 4,1-1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2473" units="cm"/>
      <inkml:brushProperty name="height" value="0.02473" units="cm"/>
      <inkml:brushProperty name="color" value="#00BFF3"/>
    </inkml:brush>
  </inkml:definitions>
  <inkml:trace contextRef="#ctx0" brushRef="#br0">58682 57532 889,'-5'12'5,"3"-5"11,4-6 10,3-6 11,3-2-11,1 1-28,0 1-30,2 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07" units="cm"/>
      <inkml:brushProperty name="height" value="0.03107" units="cm"/>
      <inkml:brushProperty name="color" value="#00BFF3"/>
    </inkml:brush>
  </inkml:definitions>
  <inkml:trace contextRef="#ctx0" brushRef="#br0">59779 55273 708,'-12'-1'50,"7"0"2,7-1-1,6-1 1,2 0-8,-1 2-15,0 2-15,-2 2-16,0 1-7,-1 1-1,-1 0 0,-1 2-1,-1 0 1,1 1 1,-1-1 3,1 0 0,-1 0 0,-2 2-4,-2 0-5,-2 2-3,-1-1-2,-1 1-1,-1 0 1,0 0-1,-1-1 1,-1-1 1,1 0 1,0-1 1,0-1 3,0 0 5,0 0 6,-1 0 5,3-1 5,3-1 7,4-2 5,3-2 6,3-1 1,-1 0-4,0 0-4,0 0-4,0 0-3,0 0 0,1 0 0,-1 0 0,-1 1-1,0 1-1,-1 3-1,-1 1-1,0 1 0,-1 0-3,1 1-1,0-1-1,-2 0-1,1 2-1,-2 0 1,0 2-1,-2-1-3,-2-1-2,-2 0-5,-1-1-2,-2-1-4,-2 0-2,-1 0-3,-3 0-1,0 0-4,0-1-4,-1-2-4,1 1-4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322" units="cm"/>
      <inkml:brushProperty name="height" value="0.0322" units="cm"/>
      <inkml:brushProperty name="color" value="#00BFF3"/>
    </inkml:brush>
  </inkml:definitions>
  <inkml:trace contextRef="#ctx0" brushRef="#br0">59350 55450 683,'0'13'-6,"0"-1"16,0-2 14,0-2 15,0 0 5,0 4-2,0 2-4,0 2-3,0 5-4,0 5-8,0 5-7,0 6-6,0 5-5,2 6-1,0 4-3,1 7 0,1 1-7,-1 0-10,1-1-10,0-1-9,-2-6-3,1-11 6,-2-10 6,0-12 7,-1-4-2,0-1-9,0 0-7,0 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298" units="cm"/>
      <inkml:brushProperty name="height" value="0.0298" units="cm"/>
      <inkml:brushProperty name="color" value="#00BFF3"/>
    </inkml:brush>
  </inkml:definitions>
  <inkml:trace contextRef="#ctx0" brushRef="#br0">60505 55250 738,'-15'3'126,"-1"8"-40,-1 7-41,0 7-41,0 4-19,0 0-1,1-1 0,2 1 0,0-3-1,2-6 1,3-4 0,1-6 1,-1-1-3,-2 5-6,-3 4-5,-3 5-6,0 0-1,2-5 2,1-4 4,3-4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495" units="cm"/>
      <inkml:brushProperty name="height" value="0.03495" units="cm"/>
      <inkml:brushProperty name="color" value="#00BFF3"/>
    </inkml:brush>
  </inkml:definitions>
  <inkml:trace contextRef="#ctx0" brushRef="#br0">60700 55950 629,'0'13'23,"2"-1"7,0-2 6,1-2 6,1 0 0,-1 0-4,1 2-4,0 0-6,-1 2-4,1 3-3,-1 2-5,1 4-3,0 1-4,-1 2-1,1 2-4,0 2-2,-2 2-4,1 3-6,-2 2-7,0 4-6,-1-2-6,0-1-6,0-3-5,0-3-5,0-4-2,0-6 3,0-4 4,0-6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201" units="cm"/>
      <inkml:brushProperty name="height" value="0.03201" units="cm"/>
      <inkml:brushProperty name="color" value="#00BFF3"/>
    </inkml:brush>
  </inkml:definitions>
  <inkml:trace contextRef="#ctx0" brushRef="#br0">61220 55553 687,'0'-12'9,"0"6"18,0 5 19,0 6 19,-1 4-2,0 3-21,-2 4-20,0 4-21,-1 2-15,-1-1-12,0 1-10,-2-1-11,0 0-5,1-2 3,1-2 3,1-2 2,2-3 10,2-4 16,3-5 17,3-4 17,2-4 12,1-1 5,0-2 5,1-2 7,1-2 0,0 0-5,0-1-5,0 0-4,0-2-5,3-1-5,1-1-3,2 0-5,0 0-4,-2 1-4,-1 3-4,-2 2-3,-2 0-7,-1 2-12,0 0-10,-1 2-12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637" units="cm"/>
      <inkml:brushProperty name="height" value="0.03637" units="cm"/>
      <inkml:brushProperty name="color" value="#00BFF3"/>
    </inkml:brush>
  </inkml:definitions>
  <inkml:trace contextRef="#ctx0" brushRef="#br0">61705 55250 604,'-13'1'35,"3"3"6,2 3 7,3 3 7,3 2-2,2 6-9,3 4-10,3 5-8,2 4-7,-1 6-4,0 5-3,0 5-4,0 5-3,1 0-4,-1 3-5,0 2-2,0-3-3,-2-4-1,0-6-2,0-6 0,-3-4-3,1-5-6,-2-4-6,0-5-6,-2-5-6,-2-5-8,-2-5-6,-1-6-8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2286" units="cm"/>
      <inkml:brushProperty name="height" value="0.02286" units="cm"/>
      <inkml:brushProperty name="color" value="#00BFF3"/>
    </inkml:brush>
  </inkml:definitions>
  <inkml:trace contextRef="#ctx0" brushRef="#br0">10469 34197 962,'-18'-1'-15,"8"0"10,6-2 8,8 0 10,3 0 3,2 1-4,0 1-4,2 0-3,0 1-5,1 0-3,1 0-4,1 0-4,0 0-4,-2 0-5,1 0-5,-2 0-4,-1 0-1,-2-2 4,-2 0 2,-1-1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4325" units="cm"/>
      <inkml:brushProperty name="height" value="0.04325" units="cm"/>
      <inkml:brushProperty name="color" value="#00BFF3"/>
    </inkml:brush>
  </inkml:definitions>
  <inkml:trace contextRef="#ctx0" brushRef="#br0">60990 56698 508,'-20'0'5,"4"0"11,3 0 10,4 0 11,4-2 7,3-3 4,4-5 5,3-2 4,3-2-3,2 1-10,2 1-9,1 1-11,3 0-6,4 0-5,3 0-3,4 1-3,3-1-6,3 0-8,3 0-6,2 0-7,2 1-9,2 1-10,2 0-9,2 2-11,-4 0-3,-9 1 1,-9 1 3,-8 1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914" units="cm"/>
      <inkml:brushProperty name="height" value="0.02914" units="cm"/>
      <inkml:brushProperty name="color" value="#00BFF3"/>
    </inkml:brush>
  </inkml:definitions>
  <inkml:trace contextRef="#ctx0" brushRef="#br0">63229 55286 755,'-13'-5'99,"4"5"-25,4 4-27,3 5-25,2 2-20,0 1-13,0 1-13,0 1-15,0-1-6,0-1-3,0-3-2,0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624" units="cm"/>
      <inkml:brushProperty name="height" value="0.02624" units="cm"/>
      <inkml:brushProperty name="color" value="#00BFF3"/>
    </inkml:brush>
  </inkml:definitions>
  <inkml:trace contextRef="#ctx0" brushRef="#br0">63014 56150 838,'-6'13'3,"1"-1"6,3-2 7,1-2 6,1 0 3,2 0-2,0 2 0,1 0-1,0 1-7,-1 0-11,0-1-14,-2 1-11,0-1-8,0 0-4,0-2-2,0 0-5,1-1 1,0-1 5,2-2 4,0 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3053" units="cm"/>
      <inkml:brushProperty name="height" value="0.03053" units="cm"/>
      <inkml:brushProperty name="color" value="#00BFF3"/>
    </inkml:brush>
  </inkml:definitions>
  <inkml:trace contextRef="#ctx0" brushRef="#br0">62914 56823 720,'-11'17'42,"8"-10"2,6-10 3,8-10 2,3-7-5,-1-2-13,-1-2-14,0-4-12,-1-2-11,1-1-11,1-2-9,1-2-11,-1 2-3,-2 5 5,-4 5 4,-2 6 3,-1 3 2,0 0-4,-1-1-2,1 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574" units="cm"/>
      <inkml:brushProperty name="height" value="0.02574" units="cm"/>
      <inkml:brushProperty name="color" value="#00BFF3"/>
    </inkml:brush>
  </inkml:definitions>
  <inkml:trace contextRef="#ctx0" brushRef="#br0">64050 54700 854,'12'15'96,"-4"2"-48,-5 2-47,-4 2-46,-3-1-20,0-4 9,1-4 9,-1-2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062" units="cm"/>
      <inkml:brushProperty name="height" value="0.03062" units="cm"/>
      <inkml:brushProperty name="color" value="#00BFF3"/>
    </inkml:brush>
  </inkml:definitions>
  <inkml:trace contextRef="#ctx0" brushRef="#br0">63676 55323 718,'15'-8'57,"-1"-1"-11,1 0-13,-1-1-12,0-2-6,1 0-2,-1-1 0,0 0-2,1-1-2,1 2-1,1 3-1,0 1-2,0 1-1,0 1-1,-1 1-1,-1 1-1,-2 3-3,-3 6-6,-2 4-4,-3 7-5,-3 2-3,-3 0 0,-2 0 0,-2 0 1,-2-2 1,1-2 0,1-3 2,1-2 2,-1 0-1,-3 5-2,-2 4-2,-3 5-2,-1 1 0,1-3 1,1-3 2,1-2 2,1-3 2,2-2 4,1-4 2,3-2 5,0-1 0,-1 1 1,-1 1-1,-1 1 0,0-1 0,0-2-2,0-1-1,0-2 0,0-2-1,-1-3 2,1-3 1,0-3 1,0 0 2,1-1 1,1 0 2,1 0 2,1 0 1,-1-1 2,0-1 2,1-1 0,0 0 4,1 0 2,0-1 3,2 1 2,0 0 1,0 3-4,0 1-2,0 2-5,0 1-1,2-1-2,0 1-1,1 0-1,1 1 0,1 1 2,1 3 1,1 1 2,-1 2 2,-2 3 2,-1 3 2,-2 2 2,-1 3 1,0 3 1,0 2 1,0 4 0,-1 2 0,0 2-2,-1 3-4,-1 3-2,-2 2-4,1 1-2,-2 0-4,-1 2-3,0 0-3,2-1-4,0 1-4,1 0-4,0-2-2,0-5-2,1-5-2,-1-3-1,2-6 0,2-3 1,3-6 2,3-3 2,2-5 3,-1-2 4,0-3 4,0-2 4,1-2 1,0-1 1,2-1-2,0-1 0,1-2-2,1 0-4,1-3-4,1-2-4,0 1-4,-3 2-3,-1 4-2,-1 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2853" units="cm"/>
      <inkml:brushProperty name="height" value="0.02853" units="cm"/>
      <inkml:brushProperty name="color" value="#00BFF3"/>
    </inkml:brush>
  </inkml:definitions>
  <inkml:trace contextRef="#ctx0" brushRef="#br0">64088 56050 771,'-15'1'56,"1"3"-5,0 3-8,-1 3-6,1 1-10,-1 3-13,1 1-14,0 2-12,-1 2-7,-1 0-1,-1 1-2,0 1-1,-1-1-3,2-2-5,0-3-5,1-3-5,2-2 0,1-2 6,2-2 6,2-1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63950 56800 662,'20'13'56,"-1"-1"-5,-2-2-5,-1-2-5,-1-1-4,4 0-6,2 1-3,3-1-6,1 0-6,3 2-7,2 0-8,1 2-8,-1 0-15,-4 1-19,-5 1-22,-4 1-21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3025" units="cm"/>
      <inkml:brushProperty name="height" value="0.03025" units="cm"/>
      <inkml:brushProperty name="color" value="#00BFF3"/>
    </inkml:brush>
  </inkml:definitions>
  <inkml:trace contextRef="#ctx0" brushRef="#br0">65715 54820 727,'-18'-2'31,"7"0"7,7-3 9,8-1 8,4-1-5,0 2-16,2 0-17,0 1-16,1 0-11,1 0-3,1 1-3,1-1-4,0 2-3,-3 2-3,-1 3-2,-2 3-3,-3 3-1,-6 2 1,-5 3 2,-6 3 1,-2 0 2,-1 0 3,1-2 3,0 0 3,0-2 3,4-1 1,3-2 1,2-2 2,0 0 2,-1 2 1,-2 2 3,-2 1 1,0 0 1,2-2 1,2-4 0,1-2 1,1-1-1,-1-1 1,-1 1 0,0 0 0,-1-2 0,-1 1 0,1-2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2934" units="cm"/>
      <inkml:brushProperty name="height" value="0.02934" units="cm"/>
      <inkml:brushProperty name="color" value="#00BFF3"/>
    </inkml:brush>
  </inkml:definitions>
  <inkml:trace contextRef="#ctx0" brushRef="#br0">65507 55255 749,'-13'14'53,"3"-1"-11,2-1-11,4-1-11,0-1-7,2 0-4,1-2-3,0 0-5,1 1-2,-2 4 0,0 3 0,-1 4-1,0 1-1,1-1 0,0-1-1,2-1-2,0 0 0,0-2-2,0 0-1,0-1-2,1-3 1,1-4 5,3-5 4,1-4 3,2-5 4,0-5 1,2-3 2,0-6 1,2-2 0,3-1-1,2 0-2,4-2-2,1 0-1,1 0-1,0 0 0,2 0 0,-1 1-1,0 5 1,-1 2-1,-1 5 1,-2 3 0,-4 2 0,-3 3 0,-4 2-1,-2 2 0,2-2 1,0 0-2,2-1 1,-1 1 1,-1 2 2,0 3 3,-1 3 3,-3 3-2,-3 4-6,-4 3-4,-3 4-7,-3 1-4,-1-1-6,0-1-5,-1 0-5,-1-1-5,0 0-4,0-1-4,1 1-3,-1-1 0,2-3 8,0-3 7,2-2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197" units="cm"/>
      <inkml:brushProperty name="height" value="0.03197" units="cm"/>
      <inkml:brushProperty name="color" value="#00BFF3"/>
    </inkml:brush>
  </inkml:definitions>
  <inkml:trace contextRef="#ctx0" brushRef="#br0">11250 33225 688,'0'-14'-7,"0"1"6,0 1 4,0 0 6,0 2 3,0 1 2,0 0 1,0 2 1,0 2 3,0 6 3,0 5 2,0 6 2,1 3 0,1 4-5,3 2-4,1 3-5,2 1-1,-1 0-2,0 0 0,0 0-1,1 2-1,-1 2 0,0 3 0,0 2 0,0 2-1,-1-2-2,-2 0 0,1-1-1,-2-3-2,1-3 0,0-4-3,-1-3 0,1-3-3,-1-3-3,1-3-2,0-2-4,-2-4-10,-3-2-16,-2-2-17,-3-3-16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296" units="cm"/>
      <inkml:brushProperty name="height" value="0.03296" units="cm"/>
      <inkml:brushProperty name="color" value="#00BFF3"/>
    </inkml:brush>
  </inkml:definitions>
  <inkml:trace contextRef="#ctx0" brushRef="#br0">65829 54300 667,'-13'20'56,"4"-2"-7,4-4-7,3-1-8,2-1-5,0 4-2,0 4-3,0 3-3,0 4-3,0 2-4,0 3-4,0 2-4,0 2-4,0-2-4,0 0-6,0-1-4,0-3-4,0-5-3,0-3-2,0-6-3,0 1-2,2 4-1,0 4 0,1 6 0,0-2-4,-1-5-3,0-5-5,-2-5-5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21" units="cm"/>
      <inkml:brushProperty name="height" value="0.03121" units="cm"/>
      <inkml:brushProperty name="color" value="#00BFF3"/>
    </inkml:brush>
  </inkml:definitions>
  <inkml:trace contextRef="#ctx0" brushRef="#br0">66125 54650 704,'6'42'122,"-1"-3"-32,-2-3-33,-2-2-33,-2 0-22,-2 5-11,-2 4-12,-1 5-12,-1-1-6,0-6 1,0-6 0,0-7 0,0-5 1,1-3 0,1-4 1,1-3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582" units="cm"/>
      <inkml:brushProperty name="height" value="0.03582" units="cm"/>
      <inkml:brushProperty name="color" value="#00BFF3"/>
    </inkml:brush>
  </inkml:definitions>
  <inkml:trace contextRef="#ctx0" brushRef="#br0">65507 55972 614,'-19'33'49,"4"-7"-5,5-6-6,4-6-4,3-3-5,1 0-2,0 0-3,2 0-3,0 0-4,0 1-7,0 1-7,0 1-7,0 0-5,0-2-3,0 1-2,0-2-4,1-1-5,1-2-5,3-2-6,1-1-6,2-3-2,-1-3 3,0-2 3,0-2 3,1-5 3,0-4 6,2-4 6,0-5 6,1-2 3,0 1 2,-1 1 2,1 2 3,-1-1 3,0 2 7,-2 1 7,0 1 6,0 0 5,2 2 5,2 0 3,1 1 4,1 1 1,1 1 0,-1 1-2,0 1-1,1 1-1,-1 0-5,1 1-2,-1 2-4,0 0-3,1 1-2,-1 1-3,0 1-2,-1 3-4,-1 4-4,-2 5-6,-2 4-3,-2 3-6,-1 4-5,-2 2-4,-2 3-6,-2 1-1,-2 2-1,-2 0 0,-1 2 0,-1-1-1,-2-1-4,0-1-4,-2 0-3,1-3 2,2-5 6,2-4 7,2-4 5,-1-3 3,1 0-1,-2 0-1,-1 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36" units="cm"/>
      <inkml:brushProperty name="height" value="0.03136" units="cm"/>
      <inkml:brushProperty name="color" value="#00BFF3"/>
    </inkml:brush>
  </inkml:definitions>
  <inkml:trace contextRef="#ctx0" brushRef="#br0">65630 56500 701,'-14'13'4,"2"-1"10,3-2 7,1-2 10,0 0 3,1 0-1,0 2-2,0 0-2,0 1-2,0-1-5,-1 1-3,1 0-5,-1 1-4,0 5-3,-2 2-5,0 5-3,-1 0-4,-1 0-3,-1-1-4,-1-1-3,1-2-4,1-2-5,2-4-3,2-1-4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833" units="cm"/>
      <inkml:brushProperty name="height" value="0.03833" units="cm"/>
      <inkml:brushProperty name="color" value="#00BFF3"/>
    </inkml:brush>
  </inkml:definitions>
  <inkml:trace contextRef="#ctx0" brushRef="#br0">66000 57100 573,'27'0'40,"-4"2"-1,-3 0 1,-4 1 0,-1 1 0,1-1-1,0 1-2,2 0 0,1 0-4,1 0-6,3 2-4,1 1-6,1 0-6,0 2-7,0 1-9,1 0-6,-3 0-16,-1-1-21,-4 0-23,-2-1-21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539" units="cm"/>
      <inkml:brushProperty name="height" value="0.03539" units="cm"/>
      <inkml:brushProperty name="color" value="#00BFF3"/>
    </inkml:brush>
  </inkml:definitions>
  <inkml:trace contextRef="#ctx0" brushRef="#br0">68244 55064 621,'-14'0'5,"1"-2"11,1 0 9,1-1 11,0 0 3,2 1-4,0 0-3,2 2-5,-1 1-3,-1 1-3,0 3-1,-1 1-3,-1 4-2,0 4-1,0 4-1,1 5-1,-1 4-2,0 5-2,0 4-3,1 5-2,0 2-2,2 0-1,1 1 0,3-1-2,1-5-3,1-7-4,0-8-4,2-8-5,0 0-5,0 6-2,0 8-4,0 7-4,2 0-1,5-6 2,4-6 0,5-7 2,2-4 0,3-2 0,1-4-1,3-2-1,-2-2 2,-3-2 6,-4-2 4,-3-2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547" units="cm"/>
      <inkml:brushProperty name="height" value="0.03547" units="cm"/>
      <inkml:brushProperty name="color" value="#00BFF3"/>
    </inkml:brush>
  </inkml:definitions>
  <inkml:trace contextRef="#ctx0" brushRef="#br0">69894 55132 620,'0'-14'4,"0"2"9,0 3 8,0 1 9,0 3 6,0 6 1,0 5 3,0 6 2,-1 4-3,0 4-7,-2 3-7,0 4-8,0 2-4,1-1-3,0 1-1,2 0-3,0-3-2,0-2-3,0-4-2,0-4-3,0 1-2,-2 5 0,0 6 0,-1 5 1,0 0-1,0-7-2,2-6-1,1-5-2,-1-1-3,0 7-5,-2 8-6,0 7-4,0 1-3,1-6-3,0-5-2,2-5-1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69" units="cm"/>
      <inkml:brushProperty name="height" value="0.03069" units="cm"/>
      <inkml:brushProperty name="color" value="#00BFF3"/>
    </inkml:brush>
  </inkml:definitions>
  <inkml:trace contextRef="#ctx0" brushRef="#br0">70370 55195 716,'13'-7'42,"-1"1"-4,-3 2-3,0 0-4,-5 3-1,-7 7-3,-5 6-1,-7 6-2,-1 2-6,1-4-7,4-3-9,3-4-9,-4 1-7,-7 8-6,-8 7-5,-8 8-7,-4 3-4,0 1-1,2 1-1,1 1-2,3-3 2,7-7 5,5-7 5,8-8 5,3-4 4,2-1 3,1 0 2,3-1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94" units="cm"/>
      <inkml:brushProperty name="height" value="0.03094" units="cm"/>
      <inkml:brushProperty name="color" value="#00BFF3"/>
    </inkml:brush>
  </inkml:definitions>
  <inkml:trace contextRef="#ctx0" brushRef="#br0">71000 55750 711,'20'0'14,"-4"0"3,-4 0 1,-2 0 2,-2 0 2,1 0 1,3 0 2,2 0 2,-1 0-2,0 2-1,-1 0-4,0 1-2,-1 0-3,3 0-4,1-2-4,2 0-5,0-1-3,-1 1-4,-3 2-4,-1 0-5,-2 1-10,-2 1-15,-2 1-17,-1 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71157 56350 622,'-19'20'15,"4"-4"6,5-4 6,4-3 7,3-1 1,1-1 0,0 0-2,2 0-1,1 1-2,1 2-3,3 2-2,1 1-4,1 3-3,-1 1-5,-2 1-5,1 3-4,-2 2-7,1 1-9,-1 2-7,1 2-8,0-2-6,-1-4-3,1-4-3,-1-5-4,1-3-2,0-1 0,-1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478" units="cm"/>
      <inkml:brushProperty name="height" value="0.03478" units="cm"/>
      <inkml:brushProperty name="color" value="#00BFF3"/>
    </inkml:brush>
  </inkml:definitions>
  <inkml:trace contextRef="#ctx0" brushRef="#br0">12381 33542 632,'-14'0'11,"2"0"2,3 0 3,1 0 1,1-1 3,1-2 0,1-1 1,1-2 0,0-2 1,-1 1-3,-1 0 0,-1 0-2,1-2-1,0 0-1,1-3 1,1-1-1,-1-1 0,-1 1 1,-2 1-1,-2 0 1,-1 1-2,1 1-5,-1-1-5,0 0-4,-1 2-3,0 2-3,-1 3-1,0 3-2,-1 1-1,1 1 0,1 2-2,0 0 0,2 2-1,0 4 1,2 4 0,0 3 0,2 3 2,1 1 1,3 3 1,1 1 3,1 1 0,2 1 2,0-1 2,1 0 1,2-2 0,1-1 1,2-4 0,2-2-1,1-3 1,1-3-1,1-2 0,1-3 1,1-3-1,-1-3 1,0-2 1,1-2-1,-1-5 1,1-2 1,-1-4-1,0-4 0,0-3 0,-1-4-1,-1-4 1,0-3-2,-2-2-1,-1 0-2,0 0-3,-1 0-2,-2 1-2,0 0 0,-1 2-2,-1 0 0,0 2 0,-1 5 1,1 2 1,0 4 0,-2 4 2,1 2 2,-2 3 2,0 2 3,-2 4 2,0 3 1,-2 4 3,1 3 1,-2 4 2,2 2 0,1 3 0,0 2 1,1 3 0,-2 0-1,0 1-1,-1 1 0,-1 1-1,1 1 1,-1 1-1,1 1 1,0 0-1,0 2 0,2 0-2,1 2-1,0-2-1,0-1-1,0-2-1,0-1-2,0-2-2,0-1-3,0-1-4,0 0-3,0-3-3,3-3-5,2-4-3,1-4-4,1-2-3,0-1-2,1 0-2,-1-2-1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218" units="cm"/>
      <inkml:brushProperty name="height" value="0.03218" units="cm"/>
      <inkml:brushProperty name="color" value="#00BFF3"/>
    </inkml:brush>
  </inkml:definitions>
  <inkml:trace contextRef="#ctx0" brushRef="#br0">72558 55626 683,'-14'0'3,"2"-2"6,3 0 6,0-1 5,3 1 7,1 2 6,3 3 7,1 3 6,1 3-2,0 0-10,0 3-10,0 2-11,0 1-6,0 3-6,0 4-3,0 1-5,0 2-4,0 1-2,0-1-3,0 0-2,0-2-5,0-1-5,0-4-5,0-2-6,0-3-3,0-1 1,0-3-1,0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018" units="cm"/>
      <inkml:brushProperty name="height" value="0.03018" units="cm"/>
      <inkml:brushProperty name="color" value="#00BFF3"/>
    </inkml:brush>
  </inkml:definitions>
  <inkml:trace contextRef="#ctx0" brushRef="#br0">72700 55484 728,'13'-13'93,"-1"2"-27,-2 4-25,-2 2-25,0 1-14,0 1 0,2-1-1,0 1-1,1-1 0,0 0 0,-1 1 1,1-1 1,-1 2 0,0 2 2,-2 3 1,0 3 1,-1 3 0,-2 4 0,0 3 0,0 4 0,-3 3-1,1 2-4,-2 4-1,0 2-4,-1 2-2,0 3-5,0 4-3,0 1-4,0 0-3,0-5-3,0-4-2,0-4-2,-1-5-1,0-5-1,-2-4 0,1-4 0,-2-5 0,0-2 2,1-2 2,-1-3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173" units="cm"/>
      <inkml:brushProperty name="height" value="0.03173" units="cm"/>
      <inkml:brushProperty name="color" value="#00BFF3"/>
    </inkml:brush>
  </inkml:definitions>
  <inkml:trace contextRef="#ctx0" brushRef="#br0">72472 56000 693,'-6'13'5,"1"-1"11,3-2 11,1-2 11,2-2 3,1-1-6,3-3-6,1-1-5,2-1-4,0 0-4,2 0-2,0 0-4,2 0-6,3-2-7,2 0-10,4-1-7,-1 0-5,-3 1-2,-2 0-1,-3 2-1,-2 1-1,-2 2 0,-2 1 0,-1 2-1,-3 3 2,-2 2 1,-4 3 1,-1 3 2,-4 1 4,-4 1 4,-3 1 5,-4 2 4,-1-2 4,-1-1 1,1-2 0,-1-2 2,2-1 1,2-1 3,4-1 3,2 0 2,2-3 3,2-1 6,1-1 4,3-3 4,3-1 7,6-2 9,4-2 9,7-2 9,1 0-2,-2-1-9,-2 0-10,-1 1-10,1-2-10,3-1-9,3-2-9,5-2-8,-1 0-10,-1 0-8,-4 2-8,-2 0-9,-3 1-5,-1 2 0,-3 0-1,0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517" units="cm"/>
      <inkml:brushProperty name="height" value="0.03517" units="cm"/>
      <inkml:brushProperty name="color" value="#00BFF3"/>
    </inkml:brush>
  </inkml:definitions>
  <inkml:trace contextRef="#ctx0" brushRef="#br0">73819 55172 625,'-11'12'10,"9"-6"21,8-5 20,8-6 21,3-2 2,-2 2-17,-1 0-16,-3 1-17,0-1-12,0 1-9,0-2-11,0-1-8,-1 0-6,1 2 0,0 0-2,0 1-1,-1-1 0,-1 0 0,0 0 2,-1-2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647" units="cm"/>
      <inkml:brushProperty name="height" value="0.03647" units="cm"/>
      <inkml:brushProperty name="color" value="#00BFF3"/>
    </inkml:brush>
  </inkml:definitions>
  <inkml:trace contextRef="#ctx0" brushRef="#br0">73686 54650 603,'-13'7'9,"3"0"17,2 1 19,4-1 17,1 0 3,2 2-12,2 0-12,2 2-13,1 1-7,0 2-4,2 4-5,1 2-2,0 4-5,0 4-2,1 5-5,-1 4-2,-1 6-5,0 5-5,-1 8-4,-1 5-5,0 2-4,-1-6-2,1-3-1,0-5-3,-2-6 1,1-7 3,-2-8 4,0-6 3,-2-7 7,-2-3 11,-2-6 11,-1-3 11,-2-5 5,-2-2-1,-1-3-1,-3-2 0,-1-3-6,0-1-9,-2-2-9,0-2-9,-1-3-6,2-2-3,0-2-3,1-3-3,2 0 0,3 7 6,2 5 5,4 5 4,-1 2-1,0-1-4,0 0-7,-2-1-5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111" units="cm"/>
      <inkml:brushProperty name="height" value="0.03111" units="cm"/>
      <inkml:brushProperty name="color" value="#00BFF3"/>
    </inkml:brush>
  </inkml:definitions>
  <inkml:trace contextRef="#ctx0" brushRef="#br0">73482 56100 707,'-5'12'13,"3"-2"15,4-5 15,3-3 16,4-2 0,2 0-15,3 0-15,2 0-14,1-1-13,-1 0-7,-3-2-10,-1 1-8,-2-2-10,-1 0-12,0 1-11,-1-1-11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27" units="cm"/>
      <inkml:brushProperty name="height" value="0.0327" units="cm"/>
      <inkml:brushProperty name="color" value="#00BFF3"/>
    </inkml:brush>
  </inkml:definitions>
  <inkml:trace contextRef="#ctx0" brushRef="#br0">75101 54636 672,'13'-5'119,"-3"5"-28,-3 4-30,-1 5-28,-4 2-18,1 1-7,-2 1-7,0 1-8,-3 1-5,-2 0-5,-3 2-5,-2 0-5,-2 1-3,-1 0-1,-1 0-2,-1 0 0,0-2 0,3-3 1,1-4 2,2-4 2,1-1 1,-1 0 3,1-1 1,0 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2845" units="cm"/>
      <inkml:brushProperty name="height" value="0.02845" units="cm"/>
      <inkml:brushProperty name="color" value="#00BFF3"/>
    </inkml:brush>
  </inkml:definitions>
  <inkml:trace contextRef="#ctx0" brushRef="#br0">75087 55094 773,'14'6'31,"1"-2"-1,-1-1-1,0-2-1,1-2-2,-1-2-4,0-1-5,1-2-4,-2-1-3,-1 1-1,-2 1-3,-2 1-1,-5 3-9,-8 6-16,-8 4-17,-8 7-17,-3 1-3,1 0 11,2-1 10,3-2 12,1-1 6,3-2 5,3-4 3,3-2 5,-1 0 2,-1 1-2,-1 2 0,-2 2 0,-1 0-1,2 0 0,2-2 1,2 0 0,3-2 1,5-3 4,4-3 2,5-2 4,2-2 2,1 1 3,1-1 2,1 1 3,1-1 0,0 1-2,2-1-1,0 0-2,1 1-1,-2-1 0,0 1-2,-1-1 0,-1 0-2,-1 1-1,-1-1-3,-1 1-1,-4 1-6,-9 5-11,-7 5-10,-8 4-10,-3 1-1,4-2 9,3-4 7,4-2 9,2-1 5,-2 1 1,0 1 2,-2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047" units="cm"/>
      <inkml:brushProperty name="height" value="0.03047" units="cm"/>
      <inkml:brushProperty name="color" value="#00BFF3"/>
    </inkml:brush>
  </inkml:definitions>
  <inkml:trace contextRef="#ctx0" brushRef="#br0">74629 56115 722,'-13'26'-3,"4"-6"-3,4-5-6,3-5-3,3-4 5,1-1 16,3-2 16,1-2 16,2-1 5,2 0-5,2 0-5,1 0-5,1 0-5,-3 0-5,-1 0-5,-1 0-5,-1-1-3,5-2 2,3-2 0,4-1 1,2-1-1,-1-2 0,1 0-1,-1-1-1,-1 0-4,-4 1-3,-4 3-6,-2 2-4,-1-1-7,3-3-9,4-2-11,4-3-8,-1-1-2,-4 1 5,-5 1 7,-4 1 5,-2 1 5,0 0 3,-1 1 4,1 2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2789" units="cm"/>
      <inkml:brushProperty name="height" value="0.02789" units="cm"/>
      <inkml:brushProperty name="color" value="#00BFF3"/>
    </inkml:brush>
  </inkml:definitions>
  <inkml:trace contextRef="#ctx0" brushRef="#br0">75387 55650 788,'-26'26'0,"5"-6"0,6-4 0,5-6 0,2-2 6,-1 3 9,0 3 11,-1 3 10,0 1 2,2 0-7,2 0-8,1 0-7,1 1-5,-1 3-5,-1 2-3,0 4-3,-1 1-5,1-1-4,1 1-6,1 0-3,1-2-4,1-1-1,0-2-2,2-1-1,1-3 1,1-4 1,3-4 1,1-3 3,2-3 1,2-1 5,2-2 3,1-2 3,2-3 6,-1-3 6,1-5 7,-1-2 7,0-4 0,1-4-6,-1-3-6,0-4-6,-1 1-5,-2 5 0,-4 6-2,-2 5 0,-1 3-4,1-2-5,1-1-5,1 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1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13565 33362 662,'-13'-8'69,"1"1"-13,2 0-12,2 0-12,1 0-8,0 1-4,0 1-3,0 1-3,-1 1-4,1-1-2,0 1-2,0-1-3,-1 1-3,0 2-2,-2 2-3,0 2-3,0 2-1,0 2 0,2 4 0,0 2 0,1 2-1,0 2 1,0 2-1,-1 2 0,2 0 0,1 1 0,3-1 1,1 1 1,1-1 0,2-1 1,0-1 0,1 0 2,1-3-1,1-4 2,1-3 0,1-3 0,2-4 1,3-3 1,4-2 1,4-2 1,1-5 0,-2-2 1,-3-4 0,0-4 0,-1-3-1,0-2-1,2-4-1,1-1-2,-1-2-2,-2 1-2,-2 1-1,-1 1-2,-1-1-2,0 0 0,-1-1-2,1 0-1,-1-1 1,-2 3-1,-2 1 1,-1 2 0,-2 2 3,1 3 3,0 2 5,-1 4 3,0 3 9,-2 6 13,-2 5 14,-2 6 13,0 3 2,-1 3-8,0 3-9,1 3-7,-1 2-6,-1 3-1,-1 3-3,-1 2-2,0 2-1,0 1-1,0 1-1,0 1-1,0 1-2,3 2-2,1 2-3,2 1-4,2 0-4,0-2-9,1-3-8,1-3-9,1-4-8,1-6-9,1-5-9,1-4-10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44" units="cm"/>
      <inkml:brushProperty name="height" value="0.0344" units="cm"/>
      <inkml:brushProperty name="color" value="#00BFF3"/>
    </inkml:brush>
  </inkml:definitions>
  <inkml:trace contextRef="#ctx0" brushRef="#br0">76216 55550 639,'-20'19'10,"6"-2"19,3-5 19,6-3 20,2-1 1,2 0-14,2 2-16,2 0-14,0 1-12,-1 1-8,-1 1-9,0 1-7,-1 1-7,2-1-4,0 0-5,1 1-6,0-2-5,-1-1-9,0-3-7,-2 0-9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19" units="cm"/>
      <inkml:brushProperty name="height" value="0.0319" units="cm"/>
      <inkml:brushProperty name="color" value="#00BFF3"/>
    </inkml:brush>
  </inkml:definitions>
  <inkml:trace contextRef="#ctx0" brushRef="#br0">76350 55393 689,'14'-7'88,"-1"0"-22,-1 0-19,-1 0-22,1-1-10,3-1 0,2 0-1,4-1-1,0-1-1,-1 0-4,-1 0-3,0 1-2,-2 0-4,0 2-2,-2 1-2,0 3-2,-1 1-1,-1 1-1,-1 0 1,0 2 0,-3 2-2,-4 5-6,-3 4-4,-4 5-6,-3 2-2,-1 0-2,-2-1-1,-2 2-1,-1-3 0,1 0 0,-1-3 0,0-1 1,1-2 2,0-1 6,2 0 6,0-1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569" units="cm"/>
      <inkml:brushProperty name="height" value="0.03569" units="cm"/>
      <inkml:brushProperty name="color" value="#00BFF3"/>
    </inkml:brush>
  </inkml:definitions>
  <inkml:trace contextRef="#ctx0" brushRef="#br0">76392 55972 616,'-17'13'10,"10"-3"19,10-2 19,10-3 20,5-3 4,0-3-13,0-2-13,0-2-12,0-3-17,0-1-20,0 0-20,0-1-21,-1-1-8,-2 2 4,-2 0 5,-1 2 5,-2 0 1,-2-1-2,-2 1 0,-1 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746" units="cm"/>
      <inkml:brushProperty name="height" value="0.03746" units="cm"/>
      <inkml:brushProperty name="color" value="#00BFF3"/>
    </inkml:brush>
  </inkml:definitions>
  <inkml:trace contextRef="#ctx0" brushRef="#br0">76729 54340 587,'-7'-20'5,"1"4"11,1 3 10,1 4 12,1 4 1,1 3-5,0 4-6,2 3-5,0 4-3,2 2 0,0 3 1,1 2 1,0 5-1,-1 5-2,0 5 0,-2 6-2,0 3-3,0 3-2,0 1-2,0 1-4,0 4-4,0 5-5,0 3-6,0 6-5,0 0-5,-2-2-3,0-4-5,-1-1-2,0-7-3,1-9 0,0-8-1,2-10-1,0-5-2,0-2-2,0-1-4,0-2-3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95" units="cm"/>
      <inkml:brushProperty name="height" value="0.03895" units="cm"/>
      <inkml:brushProperty name="color" value="#00BFF3"/>
    </inkml:brush>
  </inkml:definitions>
  <inkml:trace contextRef="#ctx0" brushRef="#br0">78254 55000 564,'-13'2'40,"4"3"11,4 4 11,3 4 10,2 2-1,0 2-17,0 2-14,0 1-16,0 3-11,2 3-5,0 2-7,1 3-7,0 2-4,-1 2-4,0 2-4,-2 2-3,-1 0-6,-1 1-8,-3-1-7,-1 0-8,-1-2-2,0-5 6,0-6 5,-1-6 6,2-3 3,0-2 4,1-1 2,1-2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59" units="cm"/>
      <inkml:brushProperty name="height" value="0.03859" units="cm"/>
      <inkml:brushProperty name="color" value="#00BFF3"/>
    </inkml:brush>
  </inkml:definitions>
  <inkml:trace contextRef="#ctx0" brushRef="#br0">78809 54498 570,'-11'7'44,"6"-1"2,6-2 3,7 1 3,4-3-5,1-1-9,2-2-10,3-1-10,-1-3-5,2 1-3,-2-2-2,1-1-3,0 0-1,-2 0-1,0 0-3,-1 0 0,0-1-2,1 1-2,0 0-2,2 0-2,-1 0 1,0 1 2,-2 1 3,0 1 1,-1 2 4,-1 2 3,-1 3 2,0 3 4,-3 2 1,0 1-2,-3 0 0,-2 1-1,-1 2-2,0 1-1,-2 2-2,0 3-1,-1 0-3,1 3-1,2 1-3,0 3-2,0 1-4,1 3-3,-1 3-4,1 3-4,-1 1-1,-1 1 1,0 1 2,-2 1 1,0-3 2,0-7 1,0-8 1,0-6 1,0-1 0,0 9-2,0 8-3,0 8-1,1 1-1,0-5 4,1-5 3,2-6 3,-2-4 3,1-4 2,-2-3 2,0-4 2,-2-3 2,-2 0 2,-2-1 3,-1-1 1,-1-1 0,-2-2-3,-1-2-3,0-2-4,-2-1-3,-3-3-2,-2-1-3,-3-1-3,-1-3-1,0 0-2,2-1-1,1-1-2,1 1 0,3 3 2,3 2 0,2 4 1,2-1 1,0 0 1,0 0 2,0-2 1,0 0 0,-1 0 2,1-1 1,0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207" units="cm"/>
      <inkml:brushProperty name="height" value="0.03207" units="cm"/>
      <inkml:brushProperty name="color" value="#00BFF3"/>
    </inkml:brush>
  </inkml:definitions>
  <inkml:trace contextRef="#ctx0" brushRef="#br0">78750 55319 686,'8'-14'126,"4"2"-32,2 3-34,2 0-32,2 2-22,-2 0-13,0 0-11,-1 0-12,-1 0-7,-1 1-1,-1 1-2,0 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2792" units="cm"/>
      <inkml:brushProperty name="height" value="0.02792" units="cm"/>
      <inkml:brushProperty name="color" value="#00BFF3"/>
    </inkml:brush>
  </inkml:definitions>
  <inkml:trace contextRef="#ctx0" brushRef="#br0">79147 54750 787,'-26'7'21,"7"2"6,6 1 7,6 0 7,4 1-3,1 1-10,0 1-11,2 1-10,0 2-10,-2 2-7,0 3-7,-1 3-8,-1 2-5,-1 0-5,-1 1-5,-1 2-4,1-3 0,0-6 7,1-4 7,1-6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4"/>
    </inkml:context>
    <inkml:brush xml:id="br0">
      <inkml:brushProperty name="width" value="0.02651" units="cm"/>
      <inkml:brushProperty name="height" value="0.02651" units="cm"/>
      <inkml:brushProperty name="color" value="#00BFF3"/>
    </inkml:brush>
  </inkml:definitions>
  <inkml:trace contextRef="#ctx0" brushRef="#br0">78500 55876 829,'27'-14'54,"-4"3"-14,-3 1-15,-4 2-12,-3 1-9,-1 1-1,-2 1-2,-2 1-2,1-1-1,4-2 2,3-4 0,4-2 1,0 0 0,-1 1-1,-2 2 0,-1 2 0,-4 3-1,-5 3-4,-4 4-2,-4 3-4,-4 4 0,-4 2 0,-4 3 0,-3 2 0,-2 3 1,0 0 0,0 1 0,0 1 0,1 1 0,0 0 0,1-1 0,2 1 0,0-2-1,2-3 0,3-2 0,1-3 0,2-2-1,4-4-2,4-2-1,4-2-2,1-4 2,0-2 5,0-2 3,0-4 4,0 0 4,-1 2 3,-1 2 4,-1 2 3,0-1 3,2-1 2,3-2 4,1-2 2,1-1 1,3 0-1,1 0 0,2 1 0,1-1-3,2 0-2,0 0-3,1 1-3,0 0-2,-2 2-2,-3 1-2,0 3-2,-4 3-1,-4 5-2,-5 6-2,-4 6-1,-5 1-2,-3 2-5,-3-2-3,-5 2-3,-1-2-4,-2 1-2,0 0-3,-1 0-2,1 0-1,1 0 0,2 0 2,2 0 0,1-2 3,2-3 6,2-4 4,2-4 5,2-2 4,3-2 0,3-2 2,2-2 0,2-1 6,-1-1 10,1-1 9,0 0 11,0-1 5,0 1 3,2 1 3,1 1 2,1 0-3,0-1-10,2-1-10,0 0-10,0-1-9,0 1-10,-2 1-8,0 1-10,-1 0-7,0 1-8,1-1-7,-1 1-7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80636 54612 622,'-5'13'53,"5"-3"-3,4-2-3,5-3-3,3-3-5,2-3-7,4-2-8,2-2-6,2-3-4,1-1 0,1 0-1,1-1 1,-1-2-3,0 0-6,-1-1-6,-1-1-6,-2 1-9,-4 1-14,-4 2-14,-2 2-13,-5 1-5,-3 1 4,-4 1 3,-3 1 4,-3 1 6,1-1 11,0 0 9,0 1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5"/>
    </inkml:context>
    <inkml:brush xml:id="br0">
      <inkml:brushProperty name="width" value="0.03477" units="cm"/>
      <inkml:brushProperty name="height" value="0.03477" units="cm"/>
      <inkml:brushProperty name="color" value="#00BFF3"/>
    </inkml:brush>
  </inkml:definitions>
  <inkml:trace contextRef="#ctx0" brushRef="#br0">23682 25250 632,'-12'7'39,"3"0"4,3 1 2,4-1 3,2 0-2,0 2-9,0 0-9,0 2-9,0-1-6,0 1-3,0 0-3,0 0-4,0 0-1,0 1 1,0 1 0,0 1 1,0 2 1,-2 5-2,0 5 0,-1 4-1,0 0 0,-1-3-1,0-3 0,1-5-1,-2 1 0,-1 1 0,-2 4 0,-2 3 0,0-1-1,0-2 0,2-4-1,0-1-1,1-3-1,0-2 1,0-2-1,0-1 1,2-3 1,6-2 2,5-3 3,6-2 2,2-2 1,-1 0-1,-1 0-2,-1 0-2,0-1 0,0 0-2,-1-2 0,1 1-1,1-2 0,1 0 0,3 1 1,1-1-1,0 0 0,0-1 0,-2-1 0,0 0 0,-1-1 1,-1 1-1,-1 1 0,0 1 1,-2 1-1,1 1-1,0 0 0,0 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21" units="cm"/>
      <inkml:brushProperty name="height" value="0.03521" units="cm"/>
      <inkml:brushProperty name="color" value="#00BFF3"/>
    </inkml:brush>
  </inkml:definitions>
  <inkml:trace contextRef="#ctx0" brushRef="#br0">80958 54450 624,'-20'14'38,"5"-1"7,5-1 5,4-1 7,3 0-2,1 0-11,0-1-9,2 1-11,0 3-8,0 5-7,0 5-7,0 6-5,0 1-8,0 0-5,0-1-5,0 0-7,0-1-4,0 1-4,0 1-3,0 1-4,0-3 0,0-6 7,0-7 5,0-5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657" units="cm"/>
      <inkml:brushProperty name="height" value="0.03657" units="cm"/>
      <inkml:brushProperty name="color" value="#00BFF3"/>
    </inkml:brush>
  </inkml:definitions>
  <inkml:trace contextRef="#ctx0" brushRef="#br0">81314 54350 601,'-6'20'127,"1"-2"-30,3-4-31,1-1-30,1-1-17,2 2-3,0 4-2,1 2-2,0 3-4,-1 4-5,0 4-3,-2 3-5,1 2-5,0 0-5,1-1-5,2 1-5,-2-3-1,1-5 1,-2-5 2,0-6 1,-1 0-1,0 7-3,0 6-3,0 6-4,0 0-1,0-7 3,0-8 3,0-6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2695" units="cm"/>
      <inkml:brushProperty name="height" value="0.02695" units="cm"/>
      <inkml:brushProperty name="color" value="#00BFF3"/>
    </inkml:brush>
  </inkml:definitions>
  <inkml:trace contextRef="#ctx0" brushRef="#br0">80838 55350 816,'-11'12'29,"8"-2"2,6-5 1,8-3 3,3-3-6,1 0-10,-1-2-11,0 1-10,1-2-9,-1 0-4,0 1-6,1-1-4,-4 2-6,-6 4-5,-7 3-6,-5 5-5,-5 0 1,-1 1 11,-3 0 10,0 0 10,-2-1 6,3-1 2,2 0 2,1-1 2,1-1 4,1 0 7,-1 0 6,0 0 6,3-1 5,7-1 4,6-2 2,6-2 3,4-2-3,-1 0-6,0-2-8,1 1-8,-2-2-4,0 0-4,-1 1-3,0-1-4,-2 1-3,-1 1-5,0 0-6,-1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2591" units="cm"/>
      <inkml:brushProperty name="height" value="0.02591" units="cm"/>
      <inkml:brushProperty name="color" value="#00BFF3"/>
    </inkml:brush>
  </inkml:definitions>
  <inkml:trace contextRef="#ctx0" brushRef="#br0">80519 56059 849,'-11'17'3,"9"-6"8,8-7 8,8-8 7,4-4-1,2-2-7,0-2-8,1-1-7,0-2-4,1 0 2,0-2 0,-1 0 0,0 0 1,-2 1 0,-2 3-1,-2 1-1,-1 2 0,-1 1 1,-1 0 0,-1 1 0,-2 3 2,-5 5 0,-5 4 3,-3 5 0,-6 3 0,-2 4-4,-4 4-4,-4 3-4,-2 3-2,1 2-1,-1 2-2,1 1-1,0 0-2,0-1 0,2-2-1,1-2-1,1-3-2,3-3-4,3-4-3,2-3-3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3275" units="cm"/>
      <inkml:brushProperty name="height" value="0.03275" units="cm"/>
      <inkml:brushProperty name="color" value="#00BFF3"/>
    </inkml:brush>
  </inkml:definitions>
  <inkml:trace contextRef="#ctx0" brushRef="#br0">81400 56400 671,'14'7'7,"-1"2"12,-1 1 13,-1 0 13,0 0 3,0-1-4,-1 0-6,1-1-5,-1-1-6,0 0-8,-1 0-7,-2 0-7,0 1-8,1-1-5,-1 0-7,0 0-6,0 0-9,0-1-15,1-2-14,-1 1-13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4177" units="cm"/>
      <inkml:brushProperty name="height" value="0.04177" units="cm"/>
      <inkml:brushProperty name="color" value="#00BFF3"/>
    </inkml:brush>
  </inkml:definitions>
  <inkml:trace contextRef="#ctx0" brushRef="#br0">82050 54764 526,'0'-11'61,"0"8"4,0 6 3,0 8 3,0 5-5,2 4-13,0 3-15,1 4-14,0 2-9,0 1-6,-2 1-6,0 1-5,-1 2-6,0 2-6,0 3-6,0 3-6,0 0-4,0-3 0,0-3-3,0-2 0,-1-6-2,0-5-1,-2-6-1,0-7-2,0-5 0,1-6 1,0-5 1,2-6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678" units="cm"/>
      <inkml:brushProperty name="height" value="0.03678" units="cm"/>
      <inkml:brushProperty name="color" value="#00BFF3"/>
    </inkml:brush>
  </inkml:definitions>
  <inkml:trace contextRef="#ctx0" brushRef="#br0">82150 54687 598,'6'-53'0,"-1"9"0,-3 9 1,-1 10 0,0 3 3,0 2 5,1 1 6,2 1 5,0 0 3,2 3 4,2 2 2,2 1 3,0 1-1,0 1-3,-2-1-4,0 0-2,0 1-4,0 0-1,2 2-2,0 0-1,1 2-2,0 1 0,-1 3 1,1 1-1,-1 3-1,-2 3-4,-2 4-3,-1 4-3,-2 2-3,1 2-1,0 2-1,-1 1-1,1 3 0,0 3 0,-1 2-1,1 3 1,-1 3-1,1 4-3,-1 3-2,1 4-2,0 3-3,-1 4-6,1 4-4,0 3-5,-2-1-3,1-5 1,-2-5 0,0-6 0,-1-6 2,0-7 5,0-8 4,0-6 4,-1-8 3,0-7-1,-2-7 0,1-8 0,-2-1 2,0 3 4,1 4 3,-1 4 3,0 0 3,-1-4 0,-1-4 0,0-3 1,-1-1-1,1 2-2,1 1-3,1 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124" units="cm"/>
      <inkml:brushProperty name="height" value="0.03124" units="cm"/>
      <inkml:brushProperty name="color" value="#00BFF3"/>
    </inkml:brush>
  </inkml:definitions>
  <inkml:trace contextRef="#ctx0" brushRef="#br0">81972 55355 704,'33'-1'83,"-5"-2"-24,-6-1-24,-5-2-26,-3-1-13,-1 1-5,-1 1-5,-1 1-4,-1 2-6,-3 2-9,-3 3-9,-3 3-8,-3 2 1,-3 1 11,-4 0 11,-4 1 11,-2 2 7,-2 1 3,-2 3 4,-1 1 4,-1 0 1,2 0-1,2-2 0,2 0 0,2-1 1,2-3 6,4-1 4,2-2 5,1 0 5,-1 2 6,-1 2 4,-1 1 6,1 1 1,1-3-1,3-1-2,1-1-2,3-4-3,5-2-5,4-2-5,5-3-5,3-3-4,1-1-6,3-2-4,1-2-4,0-2-7,0-1-9,-1-2-8,-1-2-10,-2 0-7,-4 3-5,-3 3-5,-4 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848" units="cm"/>
      <inkml:brushProperty name="height" value="0.03848" units="cm"/>
      <inkml:brushProperty name="color" value="#00BFF3"/>
    </inkml:brush>
  </inkml:definitions>
  <inkml:trace contextRef="#ctx0" brushRef="#br0">83726 54400 571,'12'9'141,"-2"4"-33,-5 3-34,-3 3-33,-3 4-19,0 1-4,-2 2-4,1 2-5,-4 2-7,-1 3-11,-3 2-9,-3 3-10,-3 2-7,-1 1-1,-2 1-3,-1 1-2,-2-2-2,1-4 1,-1-3 0,1-3 0,1-6 3,4-7 6,3-7 6,5-7 6,1-4 5,1 1 2,1 2 3,1 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347" units="cm"/>
      <inkml:brushProperty name="height" value="0.03347" units="cm"/>
      <inkml:brushProperty name="color" value="#00BFF3"/>
    </inkml:brush>
  </inkml:definitions>
  <inkml:trace contextRef="#ctx0" brushRef="#br0">84050 55700 657,'19'13'60,"-4"-1"-11,-5-2-9,-4-2-10,-1 0-5,3 4 0,2 2 0,3 2 0,0 2-2,-1 0-5,-2 0-5,-2 0-5,-1-1-6,0-2-8,1-1-7,-1-2-8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2"/>
    </inkml:context>
    <inkml:brush xml:id="br0">
      <inkml:brushProperty name="width" value="0.03192" units="cm"/>
      <inkml:brushProperty name="height" value="0.03192" units="cm"/>
      <inkml:brushProperty name="color" value="#00BFF3"/>
    </inkml:brush>
  </inkml:definitions>
  <inkml:trace contextRef="#ctx0" brushRef="#br0">23798 29495 689,'-20'-14'-2,"4"2"6,3 3 7,5 1 6,0 1 2,1 1-3,0 1-1,0 1-3,0 0-1,-1 1-4,1-1-1,0 1-3,0 0-1,0 2-1,0 2 0,-1 2-1,0 2 1,-2 2-1,-1 3 0,-3 4-1,1 0 1,1 2 0,2 1 0,2 0 1,1 0 0,2 0 0,0-1 1,1-1-1,1-1 1,0 0 0,2 1 1,1-1 0,0 0 0,1-1 1,2-1 1,0-1 0,1-1 0,2 0 0,2-2 1,2 0-1,1-2 0,0-1-1,0-3 0,0-1 0,-1-1-1,-1 0-1,0 0-2,-2 0 0,1 1-1,0 0 1,2 1 1,0 2 0,1-1 1,2 1-1,-1-1 0,3 1-1,-1 0-1,0 1 1,1 1-1,-1 0 0,0 2 1,-1 1 1,-1 0 0,-1 1 1,-2 2 2,-2 1 0,-3 2 1,-2 3 1,-3-1 0,0 0 1,-2-2 0,1 0-1,-4 0 1,-1-1 0,-3 0-1,-3 1 0,-2-2 0,1 0 0,0-1-2,-1 0 1,1-2-2,0 1 0,-1 0 0,1 0-1,0-1 0,1-2-1,1-2-2,1-1 0,-1-3-2,-2 1-3,-1-2-1,-2 0-3,0-2-2,2 0-2,1-2-1,3 1-2,0-4-3,0-1-5,0-3-5,1-3-5,0-1 1,2 2 4,1 3 5,3 1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5" units="cm"/>
      <inkml:brushProperty name="height" value="0.03675" units="cm"/>
      <inkml:brushProperty name="color" value="#00BFF3"/>
    </inkml:brush>
  </inkml:definitions>
  <inkml:trace contextRef="#ctx0" brushRef="#br0">83179 55400 598,'-13'7'28,"4"2"4,4 1 5,3 0 4,3 1 1,1 3-5,3 1-3,1 2-4,1 2-4,-1 2-2,-1 1-2,-1 2-2,-1 2-4,1 0-7,0 2-6,-1 0-6,1 0-5,0-1-5,-1 0-4,1-1-4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2" units="cm"/>
      <inkml:brushProperty name="height" value="0.03672" units="cm"/>
      <inkml:brushProperty name="color" value="#00BFF3"/>
    </inkml:brush>
  </inkml:definitions>
  <inkml:trace contextRef="#ctx0" brushRef="#br0">83450 55422 599,'0'-15'0,"0"1"0,0 0 0,0-1 0,0 1-1,2-1 0,0 1 0,1 0-2,1 0 4,3 1 5,1 1 6,2 1 6,1 0 2,-1 0-1,1 0 0,0 1-2,1-1 0,3 0 0,2 0 0,4 0 1,1 1-1,4-1 0,2 0 1,3 0 0,0 1 0,-3 1-1,-2 0 0,-3 2-2,-3 0 0,-3 1-1,-2 1-1,-3 1-1,-1 2-1,-2 4-3,0 3-1,-2 4-2,-1 3-2,-1 0-2,-2 1-3,-2 1-2,-1 2-3,0 3-2,0 5-3,0 3-2,0 2-3,0 3-2,0 1-1,0 2-2,0 0 0,0 0 1,0-2 2,0 0 1,0-4 2,0-6 4,0-6 3,0-7 3,0-1 1,0 5 1,0 5-2,0 4 0,-1-2 3,-2-6 5,-2-8 6,-1-7 5,-1-5 0,-2-1-7,0-2-7,-2-2-6,1 0-6,1 0-6,0 2-6,2 0-6,-1 1-2,1 0 0,0 0 2,0-1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638" units="cm"/>
      <inkml:brushProperty name="height" value="0.03638" units="cm"/>
      <inkml:brushProperty name="color" value="#00BFF3"/>
    </inkml:brush>
  </inkml:definitions>
  <inkml:trace contextRef="#ctx0" brushRef="#br0">86247 54929 604,'-7'-13'35,"-1"4"10,1 4 10,0 3 10,0 4-1,0 3-13,0 4-13,-1 4-12,1 1-13,0 2-10,0 1-10,0 0-11,0 0-6,1-2 2,1-1 1,1-2 0,1-2-6,-1 1-14,0 0-15,1 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028" units="cm"/>
      <inkml:brushProperty name="height" value="0.03028" units="cm"/>
      <inkml:brushProperty name="color" value="#00BFF3"/>
    </inkml:brush>
  </inkml:definitions>
  <inkml:trace contextRef="#ctx0" brushRef="#br0">85948 54545 726,'0'-14'1,"1"2"1,2 3 2,0 1 1,1 1 3,1 1 6,1 1 5,1 1 6,0 0 2,2 1-3,0-1-1,1 1-1,2 0-3,0 2-1,1 2-3,1 2-2,0 1-1,-2 1-3,1 0-2,-2 2-3,0 1-1,0 0-4,-1 2-3,1 0-3,-2 1-1,-2 0 2,-3-1 1,-2 1 1,-2 0-1,0 1-3,0 1-2,0 1-3,-3 0-3,-3-1-1,-6-1-3,-3 0-2,-3-2-2,0 1 1,0 0 0,0 0 0,1-2 0,3-2 3,3-3 2,3-3 2,-2 0 0,-6 2-1,-4 1-2,-6 3-1,-3-1 2,2-2 3,1-1 5,0-2 3,3-1 4,5 0 0,4 0 1,4 0 0,5 0 2,3 0 0,4 0 1,3 0 1,2-1 2,1 0 6,-1-1 3,0-1 6,1-1 2,0 1-1,2-1-1,0 0 0,1 1 0,1 1 0,1 1 0,1 0-1,2 1-1,0 0-4,3 0-5,2 0-5,0 0-1,-1 0-2,-1 0 1,0 0-1,-2 0-1,-3 0 1,-3 0 0,-3 0-1,-2 2 1,-3 3 1,-2 4 0,-3 4 1,-4 1 0,-3 1-1,-3-1 0,-4 0-1,-3 2-1,-2 2 1,-2 3-1,-1 3 0,-1 1 0,0 1 0,0-1 0,0 0 0,0-1-1,3 0 1,1-1-2,2-1 1,3-2-3,2-2-4,3-4-3,2-1-5,4-4-3,3-4-3,4-3-4,3-4-4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393" units="cm"/>
      <inkml:brushProperty name="height" value="0.03393" units="cm"/>
      <inkml:brushProperty name="color" value="#00BFF3"/>
    </inkml:brush>
  </inkml:definitions>
  <inkml:trace contextRef="#ctx0" brushRef="#br0">87200 56200 648,'7'26'7,"-2"-4"13,0-4 14,0-5 14,-1-3 3,0 0-7,2-2-7,1 0-7,0-1-5,0 1-3,1-1-4,-1 0-2,0 0-18,2 0-30,0 1-30,2-1-30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299" units="cm"/>
      <inkml:brushProperty name="height" value="0.03299" units="cm"/>
      <inkml:brushProperty name="color" value="#00BFF3"/>
    </inkml:brush>
  </inkml:definitions>
  <inkml:trace contextRef="#ctx0" brushRef="#br0">88266 54050 666,'-14'15'131,"1"0"-33,1 2-34,0 1-34,0 0-21,-2 3-8,-4 1-7,-2 3-10,-2 0-5,-1 0-3,-1 0-5,0 0-3,-1-1-1,3-3 0,1-3 2,3-2 0,3-4 7,8-2 10,7-5 11,7-3 10,4-3 6,0 0 2,-1-2 1,1 1 2,0-3 0,1 0-3,1 0-3,1-2-3,0 0-4,-1 1-5,-1 2-5,0-1-5,-1 1-4,1-1-3,1 0-2,1-2-4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2861" units="cm"/>
      <inkml:brushProperty name="height" value="0.02861" units="cm"/>
      <inkml:brushProperty name="color" value="#00BFF3"/>
    </inkml:brush>
  </inkml:definitions>
  <inkml:trace contextRef="#ctx0" brushRef="#br0">88954 54600 768,'-13'13'26,"2"-1"1,4-2 4,2-2 1,2-1 0,0 0-6,2 1-4,1-1-4,-1 0-6,0 2-7,-2 0-4,1 2-7,-2 0-4,0 1-2,1 1-1,-1 1-1,1-1-8,-1-1-13,0-3-12,1 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87951 55500 734,'-20'26'26,"5"-6"0,5-4 1,4-6-1,3-2 0,-1 2-2,0 1-3,1 3-1,-1 0-3,1 2-1,-1 1-3,1 0-1,-1 2-4,0 0-5,1 1-4,-1 1-6,1-1-4,1-2-2,0-4-3,2-1-3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3223" units="cm"/>
      <inkml:brushProperty name="height" value="0.03223" units="cm"/>
      <inkml:brushProperty name="color" value="#00BFF3"/>
    </inkml:brush>
  </inkml:definitions>
  <inkml:trace contextRef="#ctx0" brushRef="#br0">88050 55327 682,'7'-20'0,"0"2"1,1 4 0,-1 2 1,0 1 0,0 0 4,0 0 1,0 1 3,2-2 4,2 0 4,3-1 5,3-1 5,1 1 1,0 3-4,-1 3-3,2 2-3,-2 1-2,-2 0-1,-2 1-1,-1-1-1,-1 2-1,0 2-2,-1 3-3,1 3-1,-2 2-2,-2 2-2,-3 2-2,-2 1-1,-2 3-1,0 1-1,0 2-1,0 1-1,0 2-1,0-1-2,0 1-1,0-1-2,0-1-1,0-2 1,0-4 0,0-1 0,-1 0 0,0 6-1,-2 5-2,1 6 0,-2 1-1,0-3 1,1-3 0,-1-2 2,0-2-1,1-1 1,-1 0-1,1-2 0,-2-2-1,1-3 1,-2-4 0,-1-4 1,0-2 0,0-2 2,0-2 1,0-2 2,-1-1 1,-1-3 0,0-1 0,-1-1 0,-1-3-1,0 0-1,0-1-2,0-1-2,0-1-2,-1-4-1,-1-2-3,-1-2-1,1-2 0,1 3 4,2 1 4,2 2 4,1 3 3,0 2 0,0 3 1,-1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3341" units="cm"/>
      <inkml:brushProperty name="height" value="0.03341" units="cm"/>
      <inkml:brushProperty name="color" value="#00BFF3"/>
    </inkml:brush>
  </inkml:definitions>
  <inkml:trace contextRef="#ctx0" brushRef="#br0">88050 54835 658,'1'13'31,"1"-4"-7,3-4-6,1-3-6,2-2-4,0 2-1,2 0 0,0 1-1,2 0-2,1 0-6,2-2-6,3 0-5,-1-1-2,-2 0-1,-2 0 0,-1 0 0,-3 1-2,-2 3-2,-3 3-2,-2 2-3,-4 2 2,-4 0 4,-3-1 4,-3 1 4,-2-1 5,-1 0 3,1-2 3,-1 0 4,2-1 2,1-2 2,2 0 2,2 0 2,3-2 3,5 1 7,4-1 7,5 1 5,2-2-1,3-2-7,1-3-9,2-3-8,1-3-5,0 0-3,0-3-3,0-1-2,-2-1-2,-2 2 0,-3 3-1,-2 1 0,0-2-3,5-6-5,5-4-4,4-6-5,1-3-2,-2-2 2,-1 0 1,-2 0 1,-3-1 3,-2 1 4,-3 1 4,-2 1 5,-3 1 2,-1 3 1,-3 4 1,-1 1 1,-1 4 2,-2 4 5,0 2 5,-1 5 4,-1 3 11,1 2 14,-1 3 16,1 3 15,0 2 1,0 1-13,2 0-15,1 1-13,-1 1-9,0 0-4,-2 0-5,0-1-3,0 3-6,-1 3-7,1 4-5,-1 3-6,1 2-3,1-2-2,0 0 0,2 0-1,0-3 0,0-1 1,0-2 0,0-2 2,1-1 0,1-3 2,3-1 1,1-2 2,2-2 1,0-3 1,2-2 2,0-3 1,1-3 1,1-1 0,1-2 2,1-2 0,-1 0 1,-2 0 1,-4 1 2,-2 2 1,0-1 0,1-2 0,2-2-2,2-1 0,0-1 0,-2 1 0,-2 1 0,-1 1 1,-2 0-1,-1 0 0,-1 0-2,0 1 0,-3 0 0,-3 2 5,-4 1 2,-4 3 4,0 2 2,1 2 1,2 3 1,2 3 1,0 2 1,0 4 1,-2 2 0,0 2 0,-1 3 1,1 0-1,-1 1-1,0 1-1,1 2-2,0 1-2,2 2-4,0 2-3,2 0-2,1-1 0,3 0 1,1-1-1,1-3 0,0-3-2,0-4-1,0-4-1,0 0 0,2 1-1,0 3 0,1 1 0,2 0 0,2 0-1,4-2-1,2 0-1,1-2 1,-1-2 3,-1-4 2,-1-2 2,0-2 2,1-2 2,1-2 2,1-2 1,1-1 1,1-1-1,1-1-2,0 0 0,0-1-3,-2 1-1,-1 1-3,-3 1-2,-1 0-2,-2-1-2,-1-1-2,-3 0-2,0-2-2,-1 1 0,1 0-1,0 0-1,-2-1 0,1 0-3,-2-2-1,0 0-1,-2 0-3,0 0-2,-2 2-2,1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451" units="cm"/>
      <inkml:brushProperty name="height" value="0.03451" units="cm"/>
      <inkml:brushProperty name="color" value="#00BFF3"/>
    </inkml:brush>
  </inkml:definitions>
  <inkml:trace contextRef="#ctx0" brushRef="#br0">24783 37232 637,'-20'-7'3,"4"1"4,3 1 6,4 1 6,2 0 4,0-1 4,0-1 5,0 0 4,0 1 1,3 6-3,1 5-3,2 6-2,1 4-5,0 4-5,0 3-5,0 4-6,0 2-4,0 0-1,0-1-4,0 1-1,0-1-2,0-1-1,0 0 0,0-1-1,0-1-5,0 3-8,0 2-7,0 1-9,0-1-1,0-6 2,0-5 4,0-5 4,0-4-2,0-1-3,0 0-5,0-1-4,0-3 1,-2-2 8,0-2 8,-1-3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2803" units="cm"/>
      <inkml:brushProperty name="height" value="0.02803" units="cm"/>
      <inkml:brushProperty name="color" value="#00BFF3"/>
    </inkml:brush>
  </inkml:definitions>
  <inkml:trace contextRef="#ctx0" brushRef="#br0">89958 55550 784,'-14'20'3,"1"-2"5,1-4 5,1-1 5,0-3 4,2-1 2,0 0 2,2-1 2,0-1-2,-1 0-5,1 0-6,0 0-6,0 0-7,1 1-7,2-1-9,0 0-9,-1 0-8,0 0-9,0 1-8,-2-1-10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588" units="cm"/>
      <inkml:brushProperty name="height" value="0.03588" units="cm"/>
      <inkml:brushProperty name="color" value="#00BFF3"/>
    </inkml:brush>
  </inkml:definitions>
  <inkml:trace contextRef="#ctx0" brushRef="#br0">90890 54782 613,'-13'-5'76,"4"3"-11,4 4-12,3 3-11,2 4-8,0 5-4,0 5-5,0 4-3,0 2-5,2 2-4,0 0-6,1 1-4,1 2-6,-1 3-4,1 3-4,0 2-5,-2 1-3,-1 1-1,-2-1-2,-1 1-1,-3-3-3,0-2-4,0-5-4,-2-3-2,0-4-3,1-5 1,1-4 0,1-4 0,1-5 4,-1-2 6,0-2 6,1-3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615" units="cm"/>
      <inkml:brushProperty name="height" value="0.03615" units="cm"/>
      <inkml:brushProperty name="color" value="#00BFF3"/>
    </inkml:brush>
  </inkml:definitions>
  <inkml:trace contextRef="#ctx0" brushRef="#br0">91300 54736 608,'6'-20'2,"-1"4"2,-3 4 4,-1 3 3,1 2 6,2 3 12,2 1 10,4 2 11,1 1 1,1 0-9,1 0-9,1 0-10,1 0-6,1 0-6,0 0-4,2 0-4,-1 0-3,0-2-1,-1 0 1,-1-1-2,-1 0 2,0 1 0,1 0 2,-1 2 1,0 0 1,1 0 2,-1 0 1,1 0 1,-3 1 0,-3 3-2,-4 3-3,-3 3-3,-2 2-1,0 2-2,0 4-2,0 2-2,1 3 0,0 2-1,1 4 1,2 2 0,-2 3-1,1 5-3,-2 5-4,0 4-3,-1 0-2,0-3 1,0-4 0,0-3-1,0-5 2,0-7 3,0-6 3,0-6 3,0-1 2,0 3-1,0 3-1,0 5 0,-1-1 1,0-5 1,-2-4 1,1-4 2,-4-5 0,-3-3 1,-3-4 0,-5-3 1,0-3-1,0-1-5,1 0-2,2-1-4,0-2-3,1 0-3,1-1-2,0-1-4,2 1 1,2 1 4,2 2 2,2 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53" units="cm"/>
      <inkml:brushProperty name="height" value="0.0353" units="cm"/>
      <inkml:brushProperty name="color" value="#00BFF3"/>
    </inkml:brush>
  </inkml:definitions>
  <inkml:trace contextRef="#ctx0" brushRef="#br0">90997 55408 623,'-13'-2'-11,"5"0"16,2-3 16,4-1 16,4-1 5,2 1-6,2 2-4,4 0-6,1 0-4,3 0-3,1 1-4,2-1-3,1 1-2,0 1-3,0 0-3,0 2-2,-1 0-2,0 0-2,-1 0-2,-1 0-1,-4 2-8,-6 5-11,-7 4-11,-5 5-13,-6 2-1,-3 0 7,-4 0 7,-3 0 8,-2 0 5,0 0 4,0 0 2,0 0 4,0 0 4,3 0 5,1 0 5,2 0 6,3-2 4,2-4 3,3-3 4,2-3 3,4-3 2,3 1 1,4 0 0,3-1 1,3 0 1,2-2 1,2-2 2,1-2 1,3 0-1,0-1-3,3 0-3,2 1-3,1-1-2,-1 1-4,1-1-2,-1 0-2,0-1-5,-1-2-6,0-4-5,-2-1-7,0-3-5,0 2-6,0 1-4,0 1-6,-2 0-5,-1-1-4,-4-1-5,-3-1-3,-2 0 0,-1 3 7,-2 1 8,-2 2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2958" units="cm"/>
      <inkml:brushProperty name="height" value="0.02958" units="cm"/>
      <inkml:brushProperty name="color" value="#00BFF3"/>
    </inkml:brush>
  </inkml:definitions>
  <inkml:trace contextRef="#ctx0" brushRef="#br0">91758 54650 743,'-14'26'31,"4"-4"-1,3-4 0,2-5 0,1-2-2,2 3-3,1 1-4,0 2-2,1 3-4,0 3-3,0 4-3,0 4-4,0 3-4,-2 5-3,0 5-6,-1 4-3,0 1-4,1-3-2,0-3-3,2-2-2,0-5-6,0-7-8,0-8-10,0-6-8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9" units="cm"/>
      <inkml:brushProperty name="height" value="0.039" units="cm"/>
      <inkml:brushProperty name="color" value="#00BFF3"/>
    </inkml:brush>
  </inkml:definitions>
  <inkml:trace contextRef="#ctx0" brushRef="#br0">93782 55611 564,'-14'13'6,"2"-2"12,3-4 13,1-2 11,3-2 8,6-2 1,5-2 2,6-2 2,2-1-5,1 1-13,-1-1-12,0 1-12,1-1-9,1 1-5,1-1-6,0 0-6,0 1-3,0-1-3,-1 0-1,-1 1-3,-1-1-4,2 1-7,1-1-7,0 0-7,0 1-2,-3-1 1,-3 0 2,-2 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65" units="cm"/>
      <inkml:brushProperty name="height" value="0.0365" units="cm"/>
      <inkml:brushProperty name="color" value="#00BFF3"/>
    </inkml:brush>
  </inkml:definitions>
  <inkml:trace contextRef="#ctx0" brushRef="#br0">95806 54650 602,'-14'1'57,"4"3"5,2 3 5,3 3 5,3 1-7,2 3-20,3 1-20,4 2-20,-1 0-13,-2-2-4,-1-1-5,-2-3-5,-1 1-7,2 0-10,0 1-10,1 1-11,0-1-2,0-1 8,-2-3 8,0 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303" units="cm"/>
      <inkml:brushProperty name="height" value="0.03303" units="cm"/>
      <inkml:brushProperty name="color" value="#00BFF3"/>
    </inkml:brush>
  </inkml:definitions>
  <inkml:trace contextRef="#ctx0" brushRef="#br0">95453 55560 665,'-12'18'4,"6"-6"18,5-6 18,6-7 19,2-4 4,2-4-13,0-4-12,2-3-11,-1-3-10,1-1-7,0-3-6,0-1-6,0-3-8,1-3-8,1-4-8,1-4-8,-1-1-6,-1 2-5,-2 2-5,-2 2-3,-1 3 1,-1 5 9,-2 3 9,1 6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505" units="cm"/>
      <inkml:brushProperty name="height" value="0.03505" units="cm"/>
      <inkml:brushProperty name="color" value="#00BFF3"/>
    </inkml:brush>
  </inkml:definitions>
  <inkml:trace contextRef="#ctx0" brushRef="#br0">96198 54150 627,'0'14'148,"0"-1"-39,0-1-38,0-1-39,-1 2-22,-2 5-7,-1 4-8,-2 4-6,-1 3-4,0 0-2,-1-1-3,1 1 0,0-3-2,2-5 0,0-6 0,1-5 0,0-1-2,0 5-3,1 4-2,-1 5-4,2-2 0,2-11-1,3-10 0,3-9 0,2-6 4,1-1 6,0 0 7,1-2 7,0 1 5,0 0 2,-2 1 2,0 2 3,-1-1 5,1 1 6,-1 0 7,0-1 6,1 1 5,2 0 0,1-1 2,3 1 0,0 0 0,-1 1-4,-1 1-4,-1 1-3,0 1-4,0 3-2,-1 3-4,1 3-3,0 2-1,0 2-2,-1 1 1,1 3-1,-2 1-2,-2 5-4,-3 3-3,-2 4-4,-2 1-2,0-1-1,0-1-2,0 0 0,0-1-3,0 2-2,0 0-2,0 1-3,0-1-2,0-1-2,0-2-2,0-1-2,0-3 0,0-1 3,0-3 2,0 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469" units="cm"/>
      <inkml:brushProperty name="height" value="0.03469" units="cm"/>
      <inkml:brushProperty name="color" value="#00BFF3"/>
    </inkml:brush>
  </inkml:definitions>
  <inkml:trace contextRef="#ctx0" brushRef="#br0">96316 55000 634,'-14'7'6,"2"2"12,3 1 13,1 0 12,1 0 4,1-1-4,1 0-6,1-1-4,0 0-6,-1 1-5,-1 3-5,-1 2-5,0 2-3,0 4-2,0 3 0,0 4-1,-1 3-5,-1 2-12,0 4-12,-1 2-10,-1 0-4,2-4 3,0-4 2,2-3 2,0-4 1,-1-3-5,1-4-4,0-3-4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155" units="cm"/>
      <inkml:brushProperty name="height" value="0.03155" units="cm"/>
      <inkml:brushProperty name="color" value="#00BFF3"/>
    </inkml:brush>
  </inkml:definitions>
  <inkml:trace contextRef="#ctx0" brushRef="#br0">24644 36591 697,'-12'-7'5,"8"1"14,5 1 15,7 1 15,5 2 1,4 2-9,5 3-10,5 3-11,1 1-7,1-1-4,0-1-5,0-1-6,-1 0-2,-1 1-3,-1 1-3,0 1-1,-2 0-1,-5 2 2,-3 0 3,-3 1 1,-4 2 4,-2 3 2,-3 3 3,-2 2 2,-4 0 2,-4-1-1,-3-2-2,-3-1 0,-2-3-1,3-1-1,1-3 0,2 0 0,-2 0-1,-5 3 0,-6 4 1,-5 4-1,-3 1 1,1-2-2,-1-3 0,0 0-1,1-2-1,0-1-1,2-1-2,0-1 0,3-1-2,3-2 1,4-2-1,4-1 1,3-3-1,5-1 0,4-2 0,5-1 0,3-2 0,2 1 3,2-1 2,2 1 1,-1-1 2,0 0 1,-1 1-1,0-1 2,-2 1-1,-1 1 1,0 0-1,-1 2 1,0-1 0,2 0-1,1-1 1,3-1 0,-1 0 0,-1 0 0,-2 2-2,-2 1 0,1 0 0,5 0 0,5 0 1,3 0-1,3 0 0,1 0 0,-1 0 0,0 0 0,-1 1-1,-3 1 1,-3 3-1,-2 1 0,-4 2 0,-2 4 3,-5 2 1,-3 2 3,-4 3 0,-3 2 2,-5 1-1,-2 2 1,-4 2 0,-4 0-1,-3 2 0,-4 0-1,-2-1-1,2-2-2,1-3-2,0-3-2,3-3-2,5-3-3,4-4-3,5-4-3,-2 0-5,-4 1-6,-5 2-5,-6 2-7,0-1 0,5-2 4,6-3 5,5-2 3,3-2 1,0 1-6,-1 2-5,1 0-5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315" units="cm"/>
      <inkml:brushProperty name="height" value="0.03315" units="cm"/>
      <inkml:brushProperty name="color" value="#00BFF3"/>
    </inkml:brush>
  </inkml:definitions>
  <inkml:trace contextRef="#ctx0" brushRef="#br0">96500 56050 663,'20'0'-6,"-1"2"20,-2 0 20,-1 1 20,-2 1 6,1 1-9,-1 1-9,0 1-9,2 0-8,2 2-8,3 0-7,3 2-8,1-1-7,-2-1-11,0 0-8,0-2-10,-3 1-7,1-1-4,-2 0-5,-1 0-4,-1 0 1,-3-1 9,-3-2 9,-2 1 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4232" units="cm"/>
      <inkml:brushProperty name="height" value="0.04232" units="cm"/>
      <inkml:brushProperty name="color" value="#00BFF3"/>
    </inkml:brush>
  </inkml:definitions>
  <inkml:trace contextRef="#ctx0" brushRef="#br0">97733 54050 519,'0'20'156,"0"-1"-39,0-2-37,0-1-39,1 0-19,2 4-4,1 3-3,3 4-3,-1 3-3,0 2-3,-1 4-2,-1 2-3,-1 3-3,-2 4-3,-2 4-2,-2 3-2,-2 2-3,-4 1-3,-4 1-3,-3 1-2,-3-1-4,-1-2-2,-3-4-4,-1-2-3,1-6 1,3-10 4,4-10 5,3-10 3,1-3 4,-3 3-1,-2 5 2,-3 2-1,-1 1-2,1-4-7,0-3-7,2-4-6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707" units="cm"/>
      <inkml:brushProperty name="height" value="0.03707" units="cm"/>
      <inkml:brushProperty name="color" value="#00BFF3"/>
    </inkml:brush>
  </inkml:definitions>
  <inkml:trace contextRef="#ctx0" brushRef="#br0">58607 60800 593,'-13'12'-13,"3"-6"12,2-5 11,4-5 12,0-3 5,2-1 0,1 1 0,0 0 0,1 3 2,0 6 2,0 7 4,0 6 4,0 3-4,0 3-9,0 1-9,0 3-9,0 1-6,0 3-3,0 3-2,0 3-4,0-1-1,-2 0-2,0-3 0,-1-1-2,0-3 0,1-2 0,0-3-1,2-3 1,0-7-5,2-10-10,0-11-9,1-10-10,1-4-2,-1 4 9,1 5 8,0 5 7,0-2 5,0-9 0,2-7 1,1-8 1,-1-3 2,-1 4 3,-3 3 3,-1 5 4,0 3 3,0 4 0,1 5 2,2 5 1,-1 0 1,-1-3 0,-1-5 1,0-2-1,-1-2 4,0 2 5,0 2 6,0 2 5,1 2 10,1 3 13,3 2 13,1 3 15,2 2-1,0 1-14,2 0-13,0 2-14,0 1-9,0 3-6,-2 3-6,0 3-6,-2 1-3,-1 2 0,-3 3 1,-1 1 0,0 2 0,0 1 0,1 3-1,2 1 0,-2 2 0,1 2-2,-2 1-1,0 3-1,-1 0-1,0 2-3,0 0-1,0 2-3,-1-2-1,0-2-2,-2-3-2,1-2-1,-3-7-5,0-10-6,0-9-8,-2-10-6,1-5-1,1 2 7,2 3 7,3 0 7,-2-1 3,0-5-3,-3-5-3,-1-6-1,-1 0 0,2 5 5,0 6 4,1 5 5,0 2 3,1 0 2,-1-2 2,0 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355" units="cm"/>
      <inkml:brushProperty name="height" value="0.03355" units="cm"/>
      <inkml:brushProperty name="color" value="#00BFF3"/>
    </inkml:brush>
  </inkml:definitions>
  <inkml:trace contextRef="#ctx0" brushRef="#br0">58461 61300 655,'-26'7'1,"5"0"2,6 1 1,5-1 3,6-1 6,6 0 11,7-1 13,6-1 11,2-1 2,-2 0-11,-2-2-9,-1 0-10,-1-1-8,1 0-6,1 0-4,1 0-7,0-1-3,-1 0-3,-1-2-3,0 0-3,-3 1-3,-1 2-2,-1 3-3,-3 4-3,-2 1 1,-4 3 6,-3 3 4,-4 3 5,-2 0 3,0-2 2,1-1 1,-1-3 1,-1 1 3,-1 3 1,-2 3 3,-2 2 3,0 0 0,3-2 2,3-4 1,2-1 0,3-3 3,3-1 5,3 0 4,2-1 4,2-2 2,1-2-1,1-1 0,1-2-1,0-1-2,2 2-1,0 0-3,2 1-1,0 1-4,3 0-6,1-1-5,2 1-7,-1-2-9,-2-3-13,-2-2-14,-4-2-12,-1-3-6,-1 1 3,-2 0 3,1 0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616" units="cm"/>
      <inkml:brushProperty name="height" value="0.03616" units="cm"/>
      <inkml:brushProperty name="color" value="#00BFF3"/>
    </inkml:brush>
  </inkml:definitions>
  <inkml:trace contextRef="#ctx0" brushRef="#br0">59250 60687 608,'8'-14'133,"4"2"-32,2 3-32,2 1-32,2 0-18,0 1-5,0 0-4,0 0-4,0-1-4,1 0-2,2-2-4,0 0-3,-1-1-4,-1 0-6,-2 1-6,-1-1-7,-3 1-4,0 0-3,-1 1-3,0 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841" units="cm"/>
      <inkml:brushProperty name="height" value="0.03841" units="cm"/>
      <inkml:brushProperty name="color" value="#00BFF3"/>
    </inkml:brush>
  </inkml:definitions>
  <inkml:trace contextRef="#ctx0" brushRef="#br0">59465 59864 572,'-12'-6'27,"6"1"9,5 3 10,6 1 9,3 4 1,2 8-10,1 7-9,3 7-8,0 5-7,1 3-3,-1 3-4,0 2-3,0 2-2,-1 2-3,-1 2-1,0 2-3,-2 1-2,-2 1-1,-2 1-3,-1 1-2,-3-1-2,1 0-1,-2-1-2,0-1-1,-2-3-1,0-5 1,-2-6 1,1-5-1,-3-5 1,-1-5 0,-2-4 0,-2-4-1,-2-5 2,-2-3 2,-1-4 4,-2-3 2,-1-5 0,0-4-5,0-4-3,0-5-4,1-3-3,0-2-2,1-2-4,2-1-1,0 0-3,2 1 1,2 2 1,2 2-1,2 2 1,1 0 1,3 1 2,1 1 1,1 3 3,2 4 4,0 5 5,1 4 3,1 3 9,1 0 13,1 2 13,1 1 12,0 0 6,0 1-5,0 2-3,1 0-4,0 0-6,1-1-8,3-1-8,2 0-8,0-2-8,2-2-8,1-1-8,0-2-9,0-2-7,-3 1-7,-3 0-7,-2 0-7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446" units="cm"/>
      <inkml:brushProperty name="height" value="0.03446" units="cm"/>
      <inkml:brushProperty name="color" value="#00BFF3"/>
    </inkml:brush>
  </inkml:definitions>
  <inkml:trace contextRef="#ctx0" brushRef="#br0">61315 60050 638,'-7'14'52,"3"-1"2,1-1 1,2-1 1,1 1-5,2 0-12,0 1-12,1 1-12,0 0-8,0 0-2,-2 1-4,0-1-4,-1 0-8,0 1-15,0-1-14,0 1-13,-1-2-7,0-1 2,-2-3 2,0 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599" units="cm"/>
      <inkml:brushProperty name="height" value="0.03599" units="cm"/>
      <inkml:brushProperty name="color" value="#00BFF3"/>
    </inkml:brush>
  </inkml:definitions>
  <inkml:trace contextRef="#ctx0" brushRef="#br0">61079 61250 611,'-13'26'4,"4"-6"8,4-4 8,3-6 8,2-3 3,0 2 1,0 0-1,0 2 0,0-1-2,0 1-1,0 0-2,0 0-3,0 0-2,0 1-1,0 1-4,0 1-1,0 1-4,0 4-4,0 2-3,0 3-5,0 1-5,2 0-5,0 0-5,1 0-5,0-2-3,-1-3-2,0-4-1,-2-3-2,1-3-3,2-2-4,2-2-3,1-1-4,1-4 0,0-4 4,0-5 6,1-4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464" units="cm"/>
      <inkml:brushProperty name="height" value="0.03464" units="cm"/>
      <inkml:brushProperty name="color" value="#00BFF3"/>
    </inkml:brush>
  </inkml:definitions>
  <inkml:trace contextRef="#ctx0" brushRef="#br0">61850 60529 635,'33'-1'124,"-5"0"-31,-6-2-32,-4 1-33,-4-2-18,0 0-4,1 1-6,-1-1-4,1 1-2,1 1 1,0 0 0,2 2 1,-2 1 1,-2 1 3,-2 3 2,-4 1 3,-2 3 0,-1 2 1,-2 3 0,-2 3 0,-1 2 0,0 5 0,0 2 0,0 5-1,-1 1 0,0 1-1,-2-1 0,1 0-2,-2 1-1,0 2-1,1 2-3,-1 2-3,0-1 0,1 1-2,-1-2 1,1-1-2,-1-1-1,1-3-4,-1-3-2,0-3-3,1-2-3,1-5-3,0-3-1,2-3-3,-2-5-3,-3-5-5,-4-6-4,-4-5-5,0-2 2,3 0 9,2 2 9,3 0 8,1 1 6,-1 0 3,-1 0 3,0 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285" units="cm"/>
      <inkml:brushProperty name="height" value="0.03285" units="cm"/>
      <inkml:brushProperty name="color" value="#00BFF3"/>
    </inkml:brush>
  </inkml:definitions>
  <inkml:trace contextRef="#ctx0" brushRef="#br0">61550 61259 669,'-13'6'1,"1"0"2,2-1 1,2-1 3,1 0 3,0 1 5,0 1 7,0 1 4,0 0 4,3 0-2,1 0 1,2 1-1,1 0-2,0 5-2,0 3-3,0 4-2,0 0-3,0-1-5,0-2-4,0-1-3,0-2-7,-2 2-6,0 1-7,-1 0-7,0 0-5,1-2-2,0-1-1,2-3-3,0-3-3,0-5-2,0-6-2,0-5-4,0-3 4,2-1 9,0-1 9,1-1 9,1 1 6,-1 1 2,1 2 2,0 2 2,0-1 2,0-5 3,2-5 1,1-3 3,1-4 2,0 2 3,2-2 4,0 1 2,1 2 4,-1 1 1,1 4 2,0 3 2,0 1 0,0 1 1,-1 1-2,1 0 1,0 2-3,0 2-2,-1 2-3,1 2-3,-1 1-2,0 2 0,-2 2-1,0 2 0,-1 1-1,-2 2-1,0 2-2,0 2-2,-3 2-1,1 1-3,-2 3-3,0 1-2,-2 0-2,0 2-1,-2-2-1,1 1-2,-3 2-2,0 3-5,0 4-5,-2 4-4,0 0-3,0-2-1,-1-1 1,1-2-1,0-2-1,2-5-3,0-3-3,1-3-2,0-3 1,1-2 7,-1-2 6,0-1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 altLang="zh-CN">
                <a:latin typeface="Arial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charset="0"/>
              </a:rPr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1571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1571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重点</a:t>
            </a:r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8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itchFamily="18" charset="0"/>
              </a:rPr>
              <a:t>11 May, 2024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itchFamily="18" charset="0"/>
              </a:rPr>
              <a:t>17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11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把这些异常都或起来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83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159D-B4F2-81C5-9314-3ADF46BA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8955-337F-0159-F5DC-27D75303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06A2-2D9F-8D26-B30C-3EEDC41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EFF-BA10-D951-A84B-099AE1A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14176-FC6B-D50C-E437-86E85F1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26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31E3-C5D2-B643-5BC8-4E7939A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998CA-B07C-EA87-1EFE-DAAD19E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CDD3-6F7F-A1DF-8D49-C3611E7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0BAF-F516-688D-9128-33821A8F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0AAC-5C5F-4018-5B5E-1F878893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1C07-9D8C-AF7D-FEEA-12FF01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1A53-A127-4448-94E7-4D3E5B94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1512-F5B7-B58F-6C24-9A089C9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1E506-8F8E-7039-43A0-45D467A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1366E-1282-7F10-480C-47FB172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86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E0FA-12FC-85EB-0A02-F5A0160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2456-F52B-6EB4-9D0B-F14F1D44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9B89-4B8A-0F36-5518-9362B112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B9F1-2DDD-D1BC-3188-9791999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55E1-EA15-5C08-DAE4-FFD3A59B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8CDB7-8144-45E5-E2BD-EBF7A1C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9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0648-AD95-7738-8B87-E51379FA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F645B-ECE2-34B2-AF56-8787DB4C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CF704-25EF-362E-1DA4-C3B01371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A6EA-49CD-1CD3-D6B2-6E027C05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9886B-19C5-CFF0-1734-3A89A28B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8F31C-0DF1-DF3D-B48B-22B289C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95C1F-6529-8051-4416-F2574BF6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06B6F-CE76-321C-903D-7C549B7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001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6D2F-EB07-087C-627C-365EE03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1F121-8750-9F6E-5521-540FE97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0E905-1B36-1AE6-CD0D-4FA01012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1735-42DE-14CE-A14F-8702BE6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B1DED-D75C-5824-9FC1-AC80077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E2FDF-0B97-BAE8-0D07-BA29B9D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C0943-50BA-3F93-5FCB-3BC36B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20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EFD2-C3D6-BCC7-F038-A095B70D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4A98-75EC-F123-6A77-16E7212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37C3E-8453-90D1-1601-E3E57255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ABD5-610C-B256-FB01-2290225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43573-CF60-1512-6921-DFF65E6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9EC78-1775-231D-EEF4-8455B82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14BDE-A75A-0C6B-6F88-26F2085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81A90-DA79-1660-B47F-35B9015F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872-EAC1-E5EB-0FEC-FADA597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54F6-60DC-8C61-1081-0EE0ADC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999EF-BE4C-8A8E-0EE9-3684E5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E3A7-C24C-838D-3400-98E32F9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0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C94-504F-8723-18C2-E888BFB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063FB-D3D3-224F-6CD1-97ADED4E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512E-2C1B-A65D-7D1C-EFBD829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954-9E46-3C69-88FC-E2BE4D7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659F-45BC-3F90-8066-CCE3A22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849D8-FF84-0A31-BF4E-EBE4A864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4F60-D6A2-AEC6-D5F5-F1D3F2E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20A5-7385-5491-3922-F2EBAF5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00617-6E6D-197B-D84F-2D72D95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F001-5129-60A1-DB6B-108CB1D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5239" name="Text Box 7"/>
          <p:cNvSpPr txBox="1"/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FCE8-E4A9-72C2-1FCD-5B6F220F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1BD7-B5A7-BFCA-276E-701C505E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BD86B-7688-57A5-8A3A-694F2B8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2B4-7F51-4C67-8E34-007DE0143E07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2AFF-0A7C-51FB-3D92-AD905AE2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7A64-D837-1AFF-8D96-316C36CD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12" Type="http://schemas.openxmlformats.org/officeDocument/2006/relationships/customXml" Target="../ink/ink111.xml"/><Relationship Id="rId16" Type="http://schemas.openxmlformats.org/officeDocument/2006/relationships/customXml" Target="../ink/ink15.xml"/><Relationship Id="rId107" Type="http://schemas.openxmlformats.org/officeDocument/2006/relationships/customXml" Target="../ink/ink106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113" Type="http://schemas.openxmlformats.org/officeDocument/2006/relationships/customXml" Target="../ink/ink112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59" Type="http://schemas.openxmlformats.org/officeDocument/2006/relationships/customXml" Target="../ink/ink58.xml"/><Relationship Id="rId103" Type="http://schemas.openxmlformats.org/officeDocument/2006/relationships/customXml" Target="../ink/ink102.xml"/><Relationship Id="rId108" Type="http://schemas.openxmlformats.org/officeDocument/2006/relationships/customXml" Target="../ink/ink107.xml"/><Relationship Id="rId54" Type="http://schemas.openxmlformats.org/officeDocument/2006/relationships/customXml" Target="../ink/ink53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6" Type="http://schemas.openxmlformats.org/officeDocument/2006/relationships/customXml" Target="../ink/ink105.xml"/><Relationship Id="rId114" Type="http://schemas.openxmlformats.org/officeDocument/2006/relationships/customXml" Target="../ink/ink113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109" Type="http://schemas.openxmlformats.org/officeDocument/2006/relationships/customXml" Target="../ink/ink10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104" Type="http://schemas.openxmlformats.org/officeDocument/2006/relationships/customXml" Target="../ink/ink103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110" Type="http://schemas.openxmlformats.org/officeDocument/2006/relationships/customXml" Target="../ink/ink109.xml"/><Relationship Id="rId115" Type="http://schemas.openxmlformats.org/officeDocument/2006/relationships/customXml" Target="../ink/ink114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105" Type="http://schemas.openxmlformats.org/officeDocument/2006/relationships/customXml" Target="../ink/ink104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Relationship Id="rId25" Type="http://schemas.openxmlformats.org/officeDocument/2006/relationships/customXml" Target="../ink/ink24.xml"/><Relationship Id="rId46" Type="http://schemas.openxmlformats.org/officeDocument/2006/relationships/customXml" Target="../ink/ink45.xml"/><Relationship Id="rId67" Type="http://schemas.openxmlformats.org/officeDocument/2006/relationships/customXml" Target="../ink/ink66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62" Type="http://schemas.openxmlformats.org/officeDocument/2006/relationships/customXml" Target="../ink/ink61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111" Type="http://schemas.openxmlformats.org/officeDocument/2006/relationships/customXml" Target="../ink/ink1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811337" y="1988840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4-1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48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931497" cy="967999"/>
            <a:chOff x="875369" y="2556387"/>
            <a:chExt cx="931497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900638" y="2584641"/>
              <a:ext cx="545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261624" y="2916790"/>
              <a:ext cx="545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Instruction Memory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53699" y="2391513"/>
            <a:ext cx="1329622" cy="1876117"/>
            <a:chOff x="4174913" y="2931995"/>
            <a:chExt cx="1329622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74913" y="2931995"/>
              <a:ext cx="1329622" cy="1876117"/>
              <a:chOff x="4174913" y="2931995"/>
              <a:chExt cx="1329622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6" y="2937055"/>
                <a:ext cx="703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dara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register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221111" y="350237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74913" y="3782517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632538" y="4078715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632538" y="431365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869776" y="3241305"/>
                <a:ext cx="579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File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Inst[31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529449"/>
            <a:ext cx="881185" cy="3527222"/>
            <a:chOff x="2218713" y="2529449"/>
            <a:chExt cx="881185" cy="3527222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68355" y="3341911"/>
              <a:ext cx="785344" cy="784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48250" y="252944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76831" y="284447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67762" y="3119283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Inst[24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21270" y="4628781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Inst[31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674987" y="5403588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4006547" y="551534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ImmSel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96463" y="550207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 flipH="1">
            <a:off x="6319415" y="3310372"/>
            <a:ext cx="5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118673" y="3675221"/>
            <a:ext cx="43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9253" y="3577303"/>
            <a:ext cx="1344727" cy="1461542"/>
            <a:chOff x="8103531" y="3704460"/>
            <a:chExt cx="1344727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57204" y="384771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49278" y="475593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797385" y="4311152"/>
              <a:ext cx="650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239677" y="4112654"/>
              <a:ext cx="69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7929253" y="5522426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6875499" y="5527833"/>
            <a:ext cx="84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379644" y="514418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20342" y="5277193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100140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826022" cy="967999"/>
            <a:chOff x="875369" y="2556387"/>
            <a:chExt cx="826022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878293" y="2601367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129092" y="2898912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70226" y="2391513"/>
            <a:ext cx="1460828" cy="1876117"/>
            <a:chOff x="4191440" y="2931995"/>
            <a:chExt cx="1460828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91440" y="2931995"/>
              <a:ext cx="1460828" cy="1876117"/>
              <a:chOff x="4191440" y="2931995"/>
              <a:chExt cx="1460828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5" y="2937055"/>
                <a:ext cx="859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data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196539" y="3517925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91440" y="3750473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772250" y="4055592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780271" y="4320374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520995" y="3444872"/>
                <a:ext cx="856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[31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484487"/>
            <a:ext cx="881185" cy="3572184"/>
            <a:chOff x="2218713" y="2484487"/>
            <a:chExt cx="881185" cy="3572184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2308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84882" y="3309867"/>
              <a:ext cx="785344" cy="3092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69173" y="2484487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[11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65453" y="2822364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[19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91993" y="3321052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[24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10923" y="4481323"/>
              <a:ext cx="77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[31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403429" y="5403588"/>
            <a:ext cx="98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3932514" y="5482277"/>
            <a:ext cx="93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35199" y="5502077"/>
            <a:ext cx="77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>
            <a:off x="6273695" y="33103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065907" y="3673062"/>
            <a:ext cx="53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8657" y="3577303"/>
            <a:ext cx="1466953" cy="1461542"/>
            <a:chOff x="8102935" y="3704460"/>
            <a:chExt cx="1466953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48097" y="3802378"/>
              <a:ext cx="871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02935" y="4769907"/>
              <a:ext cx="871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919015" y="4246109"/>
              <a:ext cx="650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128353" y="4201732"/>
              <a:ext cx="937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8702610" y="5442700"/>
            <a:ext cx="113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7708398" y="5370757"/>
            <a:ext cx="75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233619" y="5154177"/>
            <a:ext cx="71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54403" y="5282222"/>
            <a:ext cx="114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9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278168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A36-6D6E-BBBF-8018-5BABD855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76672"/>
            <a:ext cx="9650288" cy="759619"/>
          </a:xfrm>
        </p:spPr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的扩展指令后的数据通路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28318-6EE5-9CE0-BF08-B507DD73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484784"/>
            <a:ext cx="8495933" cy="5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E15-FC98-FE81-2711-E896EED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的控制信号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BEA0-8293-AC55-DEDE-5060D1A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93117"/>
            <a:ext cx="8064896" cy="49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/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instruction</a:t>
            </a:r>
            <a:r>
              <a:rPr lang="en-US" altLang="zh-CN" sz="1800" dirty="0">
                <a:solidFill>
                  <a:srgbClr val="FF3300"/>
                </a:solidFill>
              </a:rPr>
              <a:t>. </a:t>
            </a:r>
            <a:r>
              <a:rPr lang="en-US" altLang="zh-CN" sz="2400" dirty="0"/>
              <a:t>So,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34996" y="3437391"/>
              <a:ext cx="117044" cy="17235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34996" y="3437391"/>
                <a:ext cx="117044" cy="172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1078423" y="3529701"/>
              <a:ext cx="60702" cy="77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78423" y="3529701"/>
                <a:ext cx="60702" cy="7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1162372" y="3422222"/>
              <a:ext cx="44719" cy="2218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162372" y="3422222"/>
                <a:ext cx="44719" cy="221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1245030" y="3416089"/>
              <a:ext cx="118820" cy="2228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245030" y="3416089"/>
                <a:ext cx="118820" cy="22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/>
              <p14:cNvContentPartPr/>
              <p14:nvPr/>
            </p14:nvContentPartPr>
            <p14:xfrm>
              <a:off x="1379349" y="3406729"/>
              <a:ext cx="133027" cy="2270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379349" y="3406729"/>
                <a:ext cx="133027" cy="22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/>
              <p14:cNvContentPartPr/>
              <p14:nvPr/>
            </p14:nvContentPartPr>
            <p14:xfrm>
              <a:off x="2431619" y="2607899"/>
              <a:ext cx="117852" cy="22205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431619" y="2607899"/>
                <a:ext cx="11785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2425484" y="3037815"/>
              <a:ext cx="142068" cy="2569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25484" y="3037815"/>
                <a:ext cx="142068" cy="256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2549471" y="3840518"/>
              <a:ext cx="38745" cy="2064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49471" y="3840518"/>
                <a:ext cx="38745" cy="20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/>
              <p14:cNvContentPartPr/>
              <p14:nvPr/>
            </p14:nvContentPartPr>
            <p14:xfrm>
              <a:off x="2539784" y="3776773"/>
              <a:ext cx="177585" cy="3158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39784" y="3776773"/>
                <a:ext cx="177585" cy="31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6070169" y="5720271"/>
              <a:ext cx="5166" cy="119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0169" y="5720271"/>
                <a:ext cx="5166" cy="11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/>
              <p14:cNvContentPartPr/>
              <p14:nvPr/>
            </p14:nvContentPartPr>
            <p14:xfrm>
              <a:off x="5992677" y="5759970"/>
              <a:ext cx="91053" cy="12200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92677" y="5759970"/>
                <a:ext cx="91053" cy="122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5946182" y="5827105"/>
              <a:ext cx="168706" cy="1065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6182" y="5827105"/>
                <a:ext cx="168706" cy="10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6062420" y="5941361"/>
              <a:ext cx="15498" cy="936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62420" y="5941361"/>
                <a:ext cx="15498" cy="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6173491" y="5707683"/>
              <a:ext cx="41329" cy="1355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73491" y="5707683"/>
                <a:ext cx="41329" cy="13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/>
              <p14:cNvContentPartPr/>
              <p14:nvPr/>
            </p14:nvContentPartPr>
            <p14:xfrm>
              <a:off x="6132162" y="5727049"/>
              <a:ext cx="10333" cy="30468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132162" y="5727049"/>
                <a:ext cx="10333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/>
              <p14:cNvContentPartPr/>
              <p14:nvPr/>
            </p14:nvContentPartPr>
            <p14:xfrm>
              <a:off x="6222569" y="5706392"/>
              <a:ext cx="100739" cy="13426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222569" y="5706392"/>
                <a:ext cx="100739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墨迹 24"/>
              <p14:cNvContentPartPr/>
              <p14:nvPr/>
            </p14:nvContentPartPr>
            <p14:xfrm>
              <a:off x="6271647" y="5778690"/>
              <a:ext cx="20664" cy="2117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71647" y="5778690"/>
                <a:ext cx="2066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6319918" y="5735764"/>
              <a:ext cx="86048" cy="873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19918" y="5735764"/>
                <a:ext cx="86048" cy="8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/>
              <p14:cNvContentPartPr/>
              <p14:nvPr/>
            </p14:nvContentPartPr>
            <p14:xfrm>
              <a:off x="6371579" y="5706392"/>
              <a:ext cx="34387" cy="2869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71579" y="5706392"/>
                <a:ext cx="34387" cy="28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墨迹 27"/>
              <p14:cNvContentPartPr/>
              <p14:nvPr/>
            </p14:nvContentPartPr>
            <p14:xfrm>
              <a:off x="6294895" y="5832914"/>
              <a:ext cx="201478" cy="800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4895" y="5832914"/>
                <a:ext cx="201478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/>
              <p14:cNvContentPartPr/>
              <p14:nvPr/>
            </p14:nvContentPartPr>
            <p14:xfrm>
              <a:off x="6529952" y="5709620"/>
              <a:ext cx="10332" cy="380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29952" y="5709620"/>
                <a:ext cx="10332" cy="38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/>
              <p14:cNvContentPartPr/>
              <p14:nvPr/>
            </p14:nvContentPartPr>
            <p14:xfrm>
              <a:off x="6509288" y="5799347"/>
              <a:ext cx="7749" cy="645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09288" y="5799347"/>
                <a:ext cx="7749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/>
              <p14:cNvContentPartPr/>
              <p14:nvPr/>
            </p14:nvContentPartPr>
            <p14:xfrm>
              <a:off x="6498955" y="5830333"/>
              <a:ext cx="59411" cy="1426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498955" y="5830333"/>
                <a:ext cx="59411" cy="142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617776" y="5649587"/>
              <a:ext cx="8233" cy="464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617776" y="5649587"/>
                <a:ext cx="823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墨迹 32"/>
              <p14:cNvContentPartPr/>
              <p14:nvPr/>
            </p14:nvContentPartPr>
            <p14:xfrm>
              <a:off x="6578223" y="5698323"/>
              <a:ext cx="104936" cy="26111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78223" y="5698323"/>
                <a:ext cx="104936" cy="261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/>
              <p14:cNvContentPartPr/>
              <p14:nvPr/>
            </p14:nvContentPartPr>
            <p14:xfrm>
              <a:off x="6591945" y="5789019"/>
              <a:ext cx="103322" cy="9037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91945" y="5789019"/>
                <a:ext cx="103322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/>
              <p14:cNvContentPartPr/>
              <p14:nvPr/>
            </p14:nvContentPartPr>
            <p14:xfrm>
              <a:off x="6607444" y="5866482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07444" y="5866482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墨迹 35"/>
              <p14:cNvContentPartPr/>
              <p14:nvPr/>
            </p14:nvContentPartPr>
            <p14:xfrm>
              <a:off x="6777925" y="5656526"/>
              <a:ext cx="79106" cy="963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77925" y="5656526"/>
                <a:ext cx="79106" cy="9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6762426" y="5703003"/>
              <a:ext cx="157567" cy="1252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2426" y="5703003"/>
                <a:ext cx="157567" cy="12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/>
              <p14:cNvContentPartPr/>
              <p14:nvPr/>
            </p14:nvContentPartPr>
            <p14:xfrm>
              <a:off x="6798589" y="5608274"/>
              <a:ext cx="10333" cy="2401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798589" y="5608274"/>
                <a:ext cx="1033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/>
              <p14:cNvContentPartPr/>
              <p14:nvPr/>
            </p14:nvContentPartPr>
            <p14:xfrm>
              <a:off x="6827003" y="5644423"/>
              <a:ext cx="23248" cy="1936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827003" y="5644423"/>
                <a:ext cx="23248" cy="1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/>
              <p14:cNvContentPartPr/>
              <p14:nvPr/>
            </p14:nvContentPartPr>
            <p14:xfrm>
              <a:off x="6762426" y="5765296"/>
              <a:ext cx="154983" cy="1510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762426" y="5765296"/>
                <a:ext cx="154983" cy="151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0"/>
              <p14:cNvContentPartPr/>
              <p14:nvPr/>
            </p14:nvContentPartPr>
            <p14:xfrm>
              <a:off x="6757260" y="5835496"/>
              <a:ext cx="82658" cy="1265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57260" y="5835496"/>
                <a:ext cx="82658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墨迹 41"/>
              <p14:cNvContentPartPr/>
              <p14:nvPr/>
            </p14:nvContentPartPr>
            <p14:xfrm>
              <a:off x="6819254" y="5897467"/>
              <a:ext cx="149817" cy="413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19254" y="5897467"/>
                <a:ext cx="149817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/>
              <p14:cNvContentPartPr/>
              <p14:nvPr/>
            </p14:nvContentPartPr>
            <p14:xfrm>
              <a:off x="7025898" y="5685736"/>
              <a:ext cx="87824" cy="2672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025898" y="5685736"/>
                <a:ext cx="87824" cy="26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3"/>
              <p14:cNvContentPartPr/>
              <p14:nvPr/>
            </p14:nvContentPartPr>
            <p14:xfrm>
              <a:off x="7217044" y="5689286"/>
              <a:ext cx="15498" cy="25724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217044" y="5689286"/>
                <a:ext cx="15498" cy="2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7229959" y="5698485"/>
              <a:ext cx="159019" cy="16799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229959" y="5698485"/>
                <a:ext cx="159019" cy="16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/>
              <p14:cNvContentPartPr/>
              <p14:nvPr/>
            </p14:nvContentPartPr>
            <p14:xfrm>
              <a:off x="7335864" y="5758034"/>
              <a:ext cx="105905" cy="1549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335864" y="5758034"/>
                <a:ext cx="105905" cy="15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/>
              <p14:cNvContentPartPr/>
              <p14:nvPr/>
            </p14:nvContentPartPr>
            <p14:xfrm>
              <a:off x="7346196" y="5820004"/>
              <a:ext cx="28414" cy="14976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346196" y="5820004"/>
                <a:ext cx="28414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墨迹 47"/>
              <p14:cNvContentPartPr/>
              <p14:nvPr/>
            </p14:nvContentPartPr>
            <p14:xfrm>
              <a:off x="7490847" y="5744317"/>
              <a:ext cx="20664" cy="12732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0847" y="5744317"/>
                <a:ext cx="20664" cy="127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墨迹 48"/>
              <p14:cNvContentPartPr/>
              <p14:nvPr/>
            </p14:nvContentPartPr>
            <p14:xfrm>
              <a:off x="7511511" y="5723660"/>
              <a:ext cx="67160" cy="19268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5723660"/>
                <a:ext cx="67160" cy="19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墨迹 49"/>
              <p14:cNvContentPartPr/>
              <p14:nvPr/>
            </p14:nvContentPartPr>
            <p14:xfrm>
              <a:off x="7482775" y="5783855"/>
              <a:ext cx="101062" cy="1226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482775" y="5783855"/>
                <a:ext cx="101062" cy="122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墨迹 50"/>
              <p14:cNvContentPartPr/>
              <p14:nvPr/>
            </p14:nvContentPartPr>
            <p14:xfrm>
              <a:off x="7625811" y="5690900"/>
              <a:ext cx="71680" cy="3259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625811" y="5690900"/>
                <a:ext cx="71680" cy="32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/>
              <p14:cNvContentPartPr/>
              <p14:nvPr/>
            </p14:nvContentPartPr>
            <p14:xfrm>
              <a:off x="7594169" y="5644423"/>
              <a:ext cx="87824" cy="30468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94169" y="5644423"/>
                <a:ext cx="87824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墨迹 52"/>
              <p14:cNvContentPartPr/>
              <p14:nvPr/>
            </p14:nvContentPartPr>
            <p14:xfrm>
              <a:off x="7591586" y="5794184"/>
              <a:ext cx="54244" cy="1032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91586" y="5794184"/>
                <a:ext cx="54244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墨迹 53"/>
              <p14:cNvContentPartPr/>
              <p14:nvPr/>
            </p14:nvContentPartPr>
            <p14:xfrm>
              <a:off x="7749152" y="5642486"/>
              <a:ext cx="51661" cy="9231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749152" y="5642486"/>
                <a:ext cx="51661" cy="9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/>
              <p14:cNvContentPartPr/>
              <p14:nvPr/>
            </p14:nvContentPartPr>
            <p14:xfrm>
              <a:off x="7747215" y="5687995"/>
              <a:ext cx="96057" cy="8036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47215" y="5687995"/>
                <a:ext cx="96057" cy="80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墨迹 55"/>
              <p14:cNvContentPartPr/>
              <p14:nvPr/>
            </p14:nvContentPartPr>
            <p14:xfrm>
              <a:off x="7707823" y="5783855"/>
              <a:ext cx="152400" cy="7229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07823" y="5783855"/>
                <a:ext cx="152400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/>
              <p14:cNvContentPartPr/>
              <p14:nvPr/>
            </p14:nvContentPartPr>
            <p14:xfrm>
              <a:off x="7769817" y="5747706"/>
              <a:ext cx="82658" cy="20656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769817" y="5747706"/>
                <a:ext cx="8265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墨迹 57"/>
              <p14:cNvContentPartPr/>
              <p14:nvPr/>
            </p14:nvContentPartPr>
            <p14:xfrm>
              <a:off x="7869264" y="5737378"/>
              <a:ext cx="19373" cy="8779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869264" y="5737378"/>
                <a:ext cx="19373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/>
              <p14:cNvContentPartPr/>
              <p14:nvPr/>
            </p14:nvContentPartPr>
            <p14:xfrm>
              <a:off x="7888637" y="5706392"/>
              <a:ext cx="116883" cy="72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888637" y="5706392"/>
                <a:ext cx="116883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墨迹 59"/>
              <p14:cNvContentPartPr/>
              <p14:nvPr/>
            </p14:nvContentPartPr>
            <p14:xfrm>
              <a:off x="7890574" y="5773527"/>
              <a:ext cx="88470" cy="395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90574" y="5773527"/>
                <a:ext cx="88470" cy="39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0"/>
              <p14:cNvContentPartPr/>
              <p14:nvPr/>
            </p14:nvContentPartPr>
            <p14:xfrm>
              <a:off x="7924800" y="5605691"/>
              <a:ext cx="10332" cy="36149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924800" y="5605691"/>
                <a:ext cx="10332" cy="361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/>
              <p14:cNvContentPartPr/>
              <p14:nvPr/>
            </p14:nvContentPartPr>
            <p14:xfrm>
              <a:off x="8077200" y="5680572"/>
              <a:ext cx="28413" cy="24529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077200" y="5680572"/>
                <a:ext cx="28413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墨迹 62"/>
              <p14:cNvContentPartPr/>
              <p14:nvPr/>
            </p14:nvContentPartPr>
            <p14:xfrm>
              <a:off x="8141130" y="5620377"/>
              <a:ext cx="165961" cy="31711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141130" y="5620377"/>
                <a:ext cx="165961" cy="317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墨迹 63"/>
              <p14:cNvContentPartPr/>
              <p14:nvPr/>
            </p14:nvContentPartPr>
            <p14:xfrm>
              <a:off x="8136610" y="5703811"/>
              <a:ext cx="59410" cy="3356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136610" y="5703811"/>
                <a:ext cx="59410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墨迹 64"/>
              <p14:cNvContentPartPr/>
              <p14:nvPr/>
            </p14:nvContentPartPr>
            <p14:xfrm>
              <a:off x="8165023" y="5654751"/>
              <a:ext cx="43912" cy="1239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165023" y="5654751"/>
                <a:ext cx="43912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墨迹 65"/>
              <p14:cNvContentPartPr/>
              <p14:nvPr/>
            </p14:nvContentPartPr>
            <p14:xfrm>
              <a:off x="8110779" y="5755452"/>
              <a:ext cx="132221" cy="14588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110779" y="5755452"/>
                <a:ext cx="132221" cy="14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墨迹 66"/>
              <p14:cNvContentPartPr/>
              <p14:nvPr/>
            </p14:nvContentPartPr>
            <p14:xfrm>
              <a:off x="8330984" y="5626348"/>
              <a:ext cx="118175" cy="627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330984" y="5626348"/>
                <a:ext cx="118175" cy="62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墨迹 67"/>
              <p14:cNvContentPartPr/>
              <p14:nvPr/>
            </p14:nvContentPartPr>
            <p14:xfrm>
              <a:off x="8358752" y="5623766"/>
              <a:ext cx="20664" cy="18074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358752" y="5623766"/>
                <a:ext cx="2066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墨迹 68"/>
              <p14:cNvContentPartPr/>
              <p14:nvPr/>
            </p14:nvContentPartPr>
            <p14:xfrm>
              <a:off x="8400081" y="5613438"/>
              <a:ext cx="10332" cy="2504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00081" y="5613438"/>
                <a:ext cx="10332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墨迹 69"/>
              <p14:cNvContentPartPr/>
              <p14:nvPr/>
            </p14:nvContentPartPr>
            <p14:xfrm>
              <a:off x="8347774" y="5716721"/>
              <a:ext cx="63285" cy="5164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47774" y="5716721"/>
                <a:ext cx="6328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墨迹 70"/>
              <p14:cNvContentPartPr/>
              <p14:nvPr/>
            </p14:nvContentPartPr>
            <p14:xfrm>
              <a:off x="8318069" y="5771590"/>
              <a:ext cx="114946" cy="1387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318069" y="5771590"/>
                <a:ext cx="114946" cy="138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墨迹 71"/>
              <p14:cNvContentPartPr/>
              <p14:nvPr/>
            </p14:nvContentPartPr>
            <p14:xfrm>
              <a:off x="8410413" y="5825168"/>
              <a:ext cx="67160" cy="5422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410413" y="5825168"/>
                <a:ext cx="67160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8477573" y="5654751"/>
              <a:ext cx="5166" cy="21850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477573" y="5654751"/>
                <a:ext cx="5166" cy="218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墨迹 73"/>
              <p14:cNvContentPartPr/>
              <p14:nvPr/>
            </p14:nvContentPartPr>
            <p14:xfrm>
              <a:off x="8487904" y="5608274"/>
              <a:ext cx="92990" cy="32017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87904" y="5608274"/>
                <a:ext cx="92990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4"/>
              <p14:cNvContentPartPr/>
              <p14:nvPr/>
            </p14:nvContentPartPr>
            <p14:xfrm>
              <a:off x="8462074" y="5713332"/>
              <a:ext cx="98156" cy="11006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462074" y="5713332"/>
                <a:ext cx="98156" cy="11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墨迹 75"/>
              <p14:cNvContentPartPr/>
              <p14:nvPr/>
            </p14:nvContentPartPr>
            <p14:xfrm>
              <a:off x="8624806" y="5618602"/>
              <a:ext cx="100740" cy="24013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24806" y="5618602"/>
                <a:ext cx="100740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墨迹 76"/>
              <p14:cNvContentPartPr/>
              <p14:nvPr/>
            </p14:nvContentPartPr>
            <p14:xfrm>
              <a:off x="8684217" y="5752870"/>
              <a:ext cx="56827" cy="800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684217" y="5752870"/>
                <a:ext cx="56827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墨迹 77"/>
              <p14:cNvContentPartPr/>
              <p14:nvPr/>
            </p14:nvContentPartPr>
            <p14:xfrm>
              <a:off x="8591226" y="5721885"/>
              <a:ext cx="23248" cy="14201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591226" y="5721885"/>
                <a:ext cx="23248" cy="14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墨迹 78"/>
              <p14:cNvContentPartPr/>
              <p14:nvPr/>
            </p14:nvContentPartPr>
            <p14:xfrm>
              <a:off x="8622223" y="5687673"/>
              <a:ext cx="170481" cy="21754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622223" y="5687673"/>
                <a:ext cx="170481" cy="21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墨迹 79"/>
              <p14:cNvContentPartPr/>
              <p14:nvPr/>
            </p14:nvContentPartPr>
            <p14:xfrm>
              <a:off x="8898610" y="5670244"/>
              <a:ext cx="43912" cy="697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98610" y="5670244"/>
                <a:ext cx="4391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墨迹 80"/>
              <p14:cNvContentPartPr/>
              <p14:nvPr/>
            </p14:nvContentPartPr>
            <p14:xfrm>
              <a:off x="8857281" y="5625057"/>
              <a:ext cx="162732" cy="2549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7281" y="5625057"/>
                <a:ext cx="162732" cy="254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墨迹 81"/>
              <p14:cNvContentPartPr/>
              <p14:nvPr/>
            </p14:nvContentPartPr>
            <p14:xfrm>
              <a:off x="9009681" y="5804512"/>
              <a:ext cx="38745" cy="619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009681" y="5804512"/>
                <a:ext cx="3874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/>
              <p14:cNvContentPartPr/>
              <p14:nvPr/>
            </p14:nvContentPartPr>
            <p14:xfrm>
              <a:off x="9087173" y="5582453"/>
              <a:ext cx="113654" cy="12910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87173" y="5582453"/>
                <a:ext cx="113654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墨迹 83"/>
              <p14:cNvContentPartPr/>
              <p14:nvPr/>
            </p14:nvContentPartPr>
            <p14:xfrm>
              <a:off x="9182745" y="5639258"/>
              <a:ext cx="28414" cy="7229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182745" y="5639258"/>
                <a:ext cx="2841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墨迹 84"/>
              <p14:cNvContentPartPr/>
              <p14:nvPr/>
            </p14:nvContentPartPr>
            <p14:xfrm>
              <a:off x="9076840" y="5732213"/>
              <a:ext cx="36163" cy="11619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076840" y="5732213"/>
                <a:ext cx="36163" cy="116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墨迹 85"/>
              <p14:cNvContentPartPr/>
              <p14:nvPr/>
            </p14:nvContentPartPr>
            <p14:xfrm>
              <a:off x="9097504" y="5692675"/>
              <a:ext cx="108489" cy="21382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7504" y="5692675"/>
                <a:ext cx="108489" cy="213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墨迹 86"/>
              <p14:cNvContentPartPr/>
              <p14:nvPr/>
            </p14:nvContentPartPr>
            <p14:xfrm>
              <a:off x="9097504" y="5625541"/>
              <a:ext cx="258305" cy="26030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097504" y="5625541"/>
                <a:ext cx="258305" cy="260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墨迹 87"/>
              <p14:cNvContentPartPr/>
              <p14:nvPr/>
            </p14:nvContentPartPr>
            <p14:xfrm>
              <a:off x="9278318" y="5737378"/>
              <a:ext cx="56827" cy="67134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278318" y="5737378"/>
                <a:ext cx="5682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墨迹 88"/>
              <p14:cNvContentPartPr/>
              <p14:nvPr/>
            </p14:nvContentPartPr>
            <p14:xfrm>
              <a:off x="9384223" y="5657333"/>
              <a:ext cx="23248" cy="24352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384223" y="5657333"/>
                <a:ext cx="23248" cy="24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0" name="墨迹 89"/>
              <p14:cNvContentPartPr/>
              <p14:nvPr/>
            </p14:nvContentPartPr>
            <p14:xfrm>
              <a:off x="9433301" y="5644423"/>
              <a:ext cx="134319" cy="27628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433301" y="5644423"/>
                <a:ext cx="134319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墨迹 90"/>
              <p14:cNvContentPartPr/>
              <p14:nvPr/>
            </p14:nvContentPartPr>
            <p14:xfrm>
              <a:off x="9389389" y="5716721"/>
              <a:ext cx="152400" cy="11232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389389" y="5716721"/>
                <a:ext cx="152400" cy="112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2" name="墨迹 91"/>
              <p14:cNvContentPartPr/>
              <p14:nvPr/>
            </p14:nvContentPartPr>
            <p14:xfrm>
              <a:off x="9474630" y="5644423"/>
              <a:ext cx="20664" cy="24529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474630" y="5644423"/>
                <a:ext cx="20664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墨迹 92"/>
              <p14:cNvContentPartPr/>
              <p14:nvPr/>
            </p14:nvContentPartPr>
            <p14:xfrm>
              <a:off x="9684826" y="5739960"/>
              <a:ext cx="115269" cy="271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684826" y="5739960"/>
                <a:ext cx="115269" cy="27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墨迹 93"/>
              <p14:cNvContentPartPr/>
              <p14:nvPr/>
            </p14:nvContentPartPr>
            <p14:xfrm>
              <a:off x="9894860" y="5644423"/>
              <a:ext cx="13723" cy="8262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894860" y="5644423"/>
                <a:ext cx="1372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墨迹 94"/>
              <p14:cNvContentPartPr/>
              <p14:nvPr/>
            </p14:nvContentPartPr>
            <p14:xfrm>
              <a:off x="9860473" y="5690900"/>
              <a:ext cx="71357" cy="17832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860473" y="5690900"/>
                <a:ext cx="71357" cy="178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墨迹 95"/>
              <p14:cNvContentPartPr/>
              <p14:nvPr/>
            </p14:nvContentPartPr>
            <p14:xfrm>
              <a:off x="9931023" y="5592781"/>
              <a:ext cx="111879" cy="15492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931023" y="5592781"/>
                <a:ext cx="111879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墨迹 96"/>
              <p14:cNvContentPartPr/>
              <p14:nvPr/>
            </p14:nvContentPartPr>
            <p14:xfrm>
              <a:off x="9929247" y="5680572"/>
              <a:ext cx="77492" cy="19365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929247" y="5680572"/>
                <a:ext cx="7749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墨迹 97"/>
              <p14:cNvContentPartPr/>
              <p14:nvPr/>
            </p14:nvContentPartPr>
            <p14:xfrm>
              <a:off x="9970576" y="5789019"/>
              <a:ext cx="154983" cy="5422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70576" y="5789019"/>
                <a:ext cx="154983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墨迹 98"/>
              <p14:cNvContentPartPr/>
              <p14:nvPr/>
            </p14:nvContentPartPr>
            <p14:xfrm>
              <a:off x="10066148" y="5582453"/>
              <a:ext cx="125278" cy="40796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066148" y="5582453"/>
                <a:ext cx="125278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墨迹 99"/>
              <p14:cNvContentPartPr/>
              <p14:nvPr/>
            </p14:nvContentPartPr>
            <p14:xfrm>
              <a:off x="6049504" y="6269286"/>
              <a:ext cx="67160" cy="204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049504" y="6269286"/>
                <a:ext cx="67160" cy="204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/>
              <p14:cNvContentPartPr/>
              <p14:nvPr/>
            </p14:nvContentPartPr>
            <p14:xfrm>
              <a:off x="6032553" y="6331255"/>
              <a:ext cx="81528" cy="13249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32553" y="6331255"/>
                <a:ext cx="81528" cy="13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墨迹 101"/>
              <p14:cNvContentPartPr/>
              <p14:nvPr/>
            </p14:nvContentPartPr>
            <p14:xfrm>
              <a:off x="6121830" y="6248629"/>
              <a:ext cx="116237" cy="671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121830" y="6248629"/>
                <a:ext cx="11623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墨迹 102"/>
              <p14:cNvContentPartPr/>
              <p14:nvPr/>
            </p14:nvContentPartPr>
            <p14:xfrm>
              <a:off x="6132162" y="6181495"/>
              <a:ext cx="103322" cy="34858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32162" y="6181495"/>
                <a:ext cx="103322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墨迹 103"/>
              <p14:cNvContentPartPr/>
              <p14:nvPr/>
            </p14:nvContentPartPr>
            <p14:xfrm>
              <a:off x="6333640" y="6202152"/>
              <a:ext cx="5166" cy="9295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333640" y="6202152"/>
                <a:ext cx="516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墨迹 104"/>
              <p14:cNvContentPartPr/>
              <p14:nvPr/>
            </p14:nvContentPartPr>
            <p14:xfrm>
              <a:off x="6307810" y="6326092"/>
              <a:ext cx="20664" cy="17348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307810" y="6326092"/>
                <a:ext cx="20664" cy="17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墨迹 105"/>
              <p14:cNvContentPartPr/>
              <p14:nvPr/>
            </p14:nvContentPartPr>
            <p14:xfrm>
              <a:off x="6390467" y="6248629"/>
              <a:ext cx="103322" cy="28532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390467" y="6248629"/>
                <a:ext cx="103322" cy="28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墨迹 106"/>
              <p14:cNvContentPartPr/>
              <p14:nvPr/>
            </p14:nvContentPartPr>
            <p14:xfrm>
              <a:off x="6349139" y="6317054"/>
              <a:ext cx="98156" cy="17170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349139" y="6317054"/>
                <a:ext cx="98156" cy="171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墨迹 107"/>
              <p14:cNvContentPartPr/>
              <p14:nvPr/>
            </p14:nvContentPartPr>
            <p14:xfrm>
              <a:off x="6360762" y="6351912"/>
              <a:ext cx="62316" cy="4647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360762" y="6351912"/>
                <a:ext cx="62316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/>
              <p14:cNvContentPartPr/>
              <p14:nvPr/>
            </p14:nvContentPartPr>
            <p14:xfrm>
              <a:off x="6350914" y="6434539"/>
              <a:ext cx="44719" cy="3614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350914" y="6434539"/>
                <a:ext cx="4471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墨迹 109"/>
              <p14:cNvContentPartPr/>
              <p14:nvPr/>
            </p14:nvContentPartPr>
            <p14:xfrm>
              <a:off x="6566115" y="6202152"/>
              <a:ext cx="10332" cy="4647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566115" y="6202152"/>
                <a:ext cx="10332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墨迹 110"/>
              <p14:cNvContentPartPr/>
              <p14:nvPr/>
            </p14:nvContentPartPr>
            <p14:xfrm>
              <a:off x="6540284" y="6331255"/>
              <a:ext cx="5167" cy="568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540284" y="6331255"/>
                <a:ext cx="5167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墨迹 111"/>
              <p14:cNvContentPartPr/>
              <p14:nvPr/>
            </p14:nvContentPartPr>
            <p14:xfrm>
              <a:off x="6535118" y="6333837"/>
              <a:ext cx="61993" cy="14863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535118" y="6333837"/>
                <a:ext cx="61993" cy="148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墨迹 112"/>
              <p14:cNvContentPartPr/>
              <p14:nvPr/>
            </p14:nvContentPartPr>
            <p14:xfrm>
              <a:off x="6661688" y="6109197"/>
              <a:ext cx="43912" cy="16008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661688" y="6109197"/>
                <a:ext cx="43912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墨迹 113"/>
              <p14:cNvContentPartPr/>
              <p14:nvPr/>
            </p14:nvContentPartPr>
            <p14:xfrm>
              <a:off x="6597111" y="6258958"/>
              <a:ext cx="127861" cy="26337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597111" y="6258958"/>
                <a:ext cx="127861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14"/>
              <p14:cNvContentPartPr/>
              <p14:nvPr/>
            </p14:nvContentPartPr>
            <p14:xfrm>
              <a:off x="6679769" y="6362241"/>
              <a:ext cx="77492" cy="438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6679769" y="6362241"/>
                <a:ext cx="77492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6" name="墨迹 115"/>
              <p14:cNvContentPartPr/>
              <p14:nvPr/>
            </p14:nvContentPartPr>
            <p14:xfrm>
              <a:off x="6679769" y="6398390"/>
              <a:ext cx="80075" cy="1058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6679769" y="6398390"/>
                <a:ext cx="80075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7" name="墨迹 116"/>
              <p14:cNvContentPartPr/>
              <p14:nvPr/>
            </p14:nvContentPartPr>
            <p14:xfrm>
              <a:off x="6798589" y="6207315"/>
              <a:ext cx="180814" cy="18461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6798589" y="6207315"/>
                <a:ext cx="180814" cy="18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墨迹 117"/>
              <p14:cNvContentPartPr/>
              <p14:nvPr/>
            </p14:nvContentPartPr>
            <p14:xfrm>
              <a:off x="6824420" y="6166003"/>
              <a:ext cx="56826" cy="2556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6824420" y="6166003"/>
                <a:ext cx="56826" cy="25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墨迹 118"/>
              <p14:cNvContentPartPr/>
              <p14:nvPr/>
            </p14:nvContentPartPr>
            <p14:xfrm>
              <a:off x="6842501" y="6184077"/>
              <a:ext cx="74908" cy="28919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842501" y="6184077"/>
                <a:ext cx="74908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墨迹 119"/>
              <p14:cNvContentPartPr/>
              <p14:nvPr/>
            </p14:nvContentPartPr>
            <p14:xfrm>
              <a:off x="6798589" y="6353849"/>
              <a:ext cx="169190" cy="15815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98589" y="6353849"/>
                <a:ext cx="169190" cy="15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1" name="墨迹 120"/>
              <p14:cNvContentPartPr/>
              <p14:nvPr/>
            </p14:nvContentPartPr>
            <p14:xfrm>
              <a:off x="6803755" y="6413882"/>
              <a:ext cx="98156" cy="111030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803755" y="6413882"/>
                <a:ext cx="98156" cy="11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2" name="墨迹 121"/>
              <p14:cNvContentPartPr/>
              <p14:nvPr/>
            </p14:nvContentPartPr>
            <p14:xfrm>
              <a:off x="6829586" y="6470688"/>
              <a:ext cx="165315" cy="5938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29586" y="6470688"/>
                <a:ext cx="165315" cy="59388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99CE1-4333-DCE3-3947-BDCA17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7" y="620688"/>
            <a:ext cx="7102011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D8A22-AD8E-78AF-5689-E3C8E71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4957999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9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6030E-A37E-B0AF-ABDA-9CDCFCB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42" y="764704"/>
            <a:ext cx="6589556" cy="514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7CA73-FDB8-504A-272A-442983D34B68}"/>
              </a:ext>
            </a:extLst>
          </p:cNvPr>
          <p:cNvSpPr txBox="1"/>
          <p:nvPr/>
        </p:nvSpPr>
        <p:spPr>
          <a:xfrm>
            <a:off x="1007560" y="170080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：当</a:t>
            </a:r>
            <a:r>
              <a:rPr lang="en-US" altLang="zh-CN" sz="2000" dirty="0"/>
              <a:t>branch</a:t>
            </a:r>
            <a:r>
              <a:rPr lang="zh-CN" altLang="en-US" sz="2000" dirty="0"/>
              <a:t>等于</a:t>
            </a:r>
            <a:r>
              <a:rPr lang="en-US" altLang="zh-CN" sz="2000" dirty="0"/>
              <a:t>1</a:t>
            </a:r>
            <a:r>
              <a:rPr lang="zh-CN" altLang="en-US" sz="2000" dirty="0"/>
              <a:t>，并且</a:t>
            </a:r>
            <a:r>
              <a:rPr lang="en-US" altLang="zh-CN" sz="2000" dirty="0"/>
              <a:t>ALU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0</a:t>
            </a:r>
            <a:r>
              <a:rPr lang="zh-CN" altLang="en-US" sz="2000" dirty="0"/>
              <a:t>的时候才跳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8C26D-483A-EB90-BFE9-6352BFC7F1D4}"/>
              </a:ext>
            </a:extLst>
          </p:cNvPr>
          <p:cNvSpPr txBox="1"/>
          <p:nvPr/>
        </p:nvSpPr>
        <p:spPr>
          <a:xfrm>
            <a:off x="432048" y="3339288"/>
            <a:ext cx="498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Gen </a:t>
            </a:r>
            <a:r>
              <a:rPr lang="zh-CN" altLang="en-US" sz="2000" dirty="0"/>
              <a:t>模块，将指令中的立即数符号扩展到 </a:t>
            </a:r>
            <a:r>
              <a:rPr lang="en-US" altLang="zh-CN" sz="2000" dirty="0"/>
              <a:t>64 </a:t>
            </a:r>
            <a:r>
              <a:rPr lang="zh-CN" altLang="en-US" sz="2000" dirty="0"/>
              <a:t>位；然后在 </a:t>
            </a:r>
            <a:r>
              <a:rPr lang="en-US" altLang="zh-CN" sz="2000" dirty="0"/>
              <a:t>(3) </a:t>
            </a:r>
            <a:r>
              <a:rPr lang="zh-CN" altLang="en-US" sz="2000" dirty="0"/>
              <a:t>处左移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位，所以我们没有保存偏移的最低一位；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但是，我们是选择了直接生成，而非移动。而且是</a:t>
            </a:r>
            <a:r>
              <a:rPr lang="en-US" altLang="zh-CN" sz="2000" dirty="0"/>
              <a:t>32</a:t>
            </a:r>
            <a:r>
              <a:rPr lang="zh-CN" altLang="en-US" sz="2000" dirty="0"/>
              <a:t>位。再与 </a:t>
            </a:r>
            <a:r>
              <a:rPr lang="en-US" altLang="zh-CN" sz="2000" dirty="0"/>
              <a:t>PC </a:t>
            </a:r>
            <a:r>
              <a:rPr lang="zh-CN" altLang="en-US" sz="2000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25528525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Performance Issues</a:t>
            </a:r>
            <a:endParaRPr lang="en-AU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C543CF-ED05-08B2-998D-27D899A30F97}"/>
              </a:ext>
            </a:extLst>
          </p:cNvPr>
          <p:cNvSpPr txBox="1"/>
          <p:nvPr/>
        </p:nvSpPr>
        <p:spPr>
          <a:xfrm>
            <a:off x="1487488" y="1428452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单周期的实现是指，一个指令的所有工作都在一个时钟周期内完成，也就是 </a:t>
            </a:r>
            <a:r>
              <a:rPr lang="en-US" altLang="zh-CN" sz="2000" dirty="0"/>
              <a:t>CPI = 1</a:t>
            </a:r>
            <a:r>
              <a:rPr lang="zh-CN" altLang="en-US" sz="2000" dirty="0"/>
              <a:t>。那么，一个时钟周期的长度就要足够最长的那个指令完成运行。但是，例如 </a:t>
            </a:r>
            <a:r>
              <a:rPr lang="en-US" altLang="zh-CN" sz="2000" dirty="0"/>
              <a:t>load </a:t>
            </a:r>
            <a:r>
              <a:rPr lang="zh-CN" altLang="en-US" sz="2000" dirty="0"/>
              <a:t>类的指令要经过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mem, reg file, ALU, data mem, reg file </a:t>
            </a:r>
            <a:r>
              <a:rPr lang="zh-CN" altLang="en-US" sz="2000" dirty="0"/>
              <a:t>这么多的步骤，这会使得时钟周期变得很长，导致整体性能变得很差。单周期的实现违反了 </a:t>
            </a:r>
            <a:r>
              <a:rPr lang="en-US" altLang="zh-CN" sz="2000" b="1" dirty="0">
                <a:solidFill>
                  <a:srgbClr val="FF0000"/>
                </a:solidFill>
              </a:rPr>
              <a:t>common case fast </a:t>
            </a:r>
            <a:r>
              <a:rPr lang="zh-CN" altLang="en-US" sz="2000" dirty="0"/>
              <a:t>这一设计原则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因此我们需要引入</a:t>
            </a:r>
            <a:r>
              <a:rPr lang="zh-CN" altLang="en-US" sz="2000" b="1" dirty="0">
                <a:solidFill>
                  <a:srgbClr val="FF0000"/>
                </a:solidFill>
              </a:rPr>
              <a:t>流水线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9728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  Interruption &amp; Exception</a:t>
            </a:r>
            <a:endParaRPr lang="zh-CN" altLang="en-US" sz="6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Grp="1"/>
          </p:cNvSpPr>
          <p:nvPr>
            <p:ph idx="1"/>
          </p:nvPr>
        </p:nvSpPr>
        <p:spPr>
          <a:xfrm>
            <a:off x="1199456" y="3645024"/>
            <a:ext cx="6552728" cy="230425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Exception </a:t>
            </a: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Interrupt </a:t>
            </a:r>
            <a:r>
              <a:rPr lang="zh-CN" altLang="en-US" sz="2400" b="1" dirty="0">
                <a:solidFill>
                  <a:srgbClr val="FF0000"/>
                </a:solidFill>
              </a:rPr>
              <a:t>中断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From </a:t>
            </a:r>
            <a:r>
              <a:rPr lang="en-US" altLang="en-US" sz="2000" dirty="0">
                <a:highlight>
                  <a:srgbClr val="FFFF00"/>
                </a:highlight>
              </a:rPr>
              <a:t>an external I/O c</a:t>
            </a:r>
            <a:r>
              <a:rPr lang="en-US" altLang="en-US" sz="2000" dirty="0"/>
              <a:t>ontroller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25663-7F61-603E-9BF4-B249C6EF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5" y="980728"/>
            <a:ext cx="1015189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407368" y="2819321"/>
            <a:ext cx="10598968" cy="269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取指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IF</a:t>
            </a:r>
            <a:endParaRPr lang="en-US" altLang="zh-CN" sz="2400" dirty="0">
              <a:ea typeface="黑体" pitchFamily="49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译码阶段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ID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Decode and read the registers  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同时进行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执行阶段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EX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Use ALU 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访问和阶段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MEM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Access data memory for load/store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写回阶段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WB: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PC  target address or PC + 4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PC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加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移动到下一个指令）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CF5D4D-F730-4924-523D-3446A2A88C74}"/>
              </a:ext>
            </a:extLst>
          </p:cNvPr>
          <p:cNvSpPr txBox="1"/>
          <p:nvPr/>
        </p:nvSpPr>
        <p:spPr bwMode="auto">
          <a:xfrm>
            <a:off x="623392" y="836712"/>
            <a:ext cx="3950989" cy="19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cs typeface="Times New Roman" pitchFamily="18" charset="0"/>
              </a:rPr>
              <a:t>由编译器决定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5800" y="188640"/>
            <a:ext cx="5131363" cy="1131910"/>
          </a:xfrm>
        </p:spPr>
        <p:txBody>
          <a:bodyPr/>
          <a:lstStyle/>
          <a:p>
            <a:r>
              <a:rPr lang="zh-CN" altLang="en-US" dirty="0"/>
              <a:t>中断异常处理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263856"/>
            <a:ext cx="109728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保存地址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en-US" sz="2400" dirty="0">
                <a:solidFill>
                  <a:srgbClr val="0000FF"/>
                </a:solidFill>
              </a:rPr>
              <a:t> Exception Program Counter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机器模式的</a:t>
            </a:r>
            <a:r>
              <a:rPr lang="en-US" altLang="zh-CN" sz="2400" dirty="0" err="1">
                <a:solidFill>
                  <a:srgbClr val="0000FF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，管理员模式对应</a:t>
            </a:r>
            <a:r>
              <a:rPr lang="en-US" altLang="zh-CN" sz="2400" dirty="0" err="1">
                <a:solidFill>
                  <a:srgbClr val="0000FF"/>
                </a:solidFill>
              </a:rPr>
              <a:t>sepc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 中断保存当前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，异常保存</a:t>
            </a:r>
            <a:r>
              <a:rPr lang="en-US" altLang="zh-CN" sz="2400" dirty="0">
                <a:solidFill>
                  <a:srgbClr val="FF0000"/>
                </a:solidFill>
              </a:rPr>
              <a:t>pc+4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保存中断原因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Exception Cause Register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cause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跳转到 </a:t>
            </a:r>
            <a:r>
              <a:rPr lang="en-US" altLang="zh-CN" sz="2800" dirty="0" err="1">
                <a:solidFill>
                  <a:srgbClr val="FF9900"/>
                </a:solidFill>
              </a:rPr>
              <a:t>stvec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恢复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mret</a:t>
            </a:r>
            <a:r>
              <a:rPr lang="zh-CN" altLang="en-US" sz="2400" dirty="0">
                <a:solidFill>
                  <a:srgbClr val="0000FF"/>
                </a:solidFill>
              </a:rPr>
              <a:t>指令回到</a:t>
            </a:r>
            <a:r>
              <a:rPr lang="en-US" altLang="zh-CN" sz="2400" dirty="0" err="1">
                <a:solidFill>
                  <a:srgbClr val="0000FF"/>
                </a:solidFill>
              </a:rPr>
              <a:t>mepc</a:t>
            </a: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50604"/>
            <a:ext cx="7157480" cy="1143000"/>
          </a:xfrm>
        </p:spPr>
        <p:txBody>
          <a:bodyPr/>
          <a:lstStyle/>
          <a:p>
            <a:r>
              <a:rPr lang="en-US" altLang="zh-CN" dirty="0"/>
              <a:t>CSR  </a:t>
            </a:r>
            <a:r>
              <a:rPr lang="zh-CN" altLang="en-US" dirty="0"/>
              <a:t>特权寄存器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</a:t>
            </a:r>
            <a:r>
              <a:rPr lang="en-US" altLang="zh-CN" sz="2400" dirty="0">
                <a:highlight>
                  <a:srgbClr val="FFFF00"/>
                </a:highlight>
              </a:rPr>
              <a:t>read</a:t>
            </a:r>
            <a:r>
              <a:rPr lang="en-US" altLang="zh-CN" sz="2400" dirty="0"/>
              <a:t> only</a:t>
            </a:r>
          </a:p>
          <a:p>
            <a:pPr>
              <a:buNone/>
            </a:pPr>
            <a:r>
              <a:rPr lang="en-US" altLang="zh-CN" sz="2400" dirty="0"/>
              <a:t>00/01/10:   </a:t>
            </a:r>
            <a:r>
              <a:rPr lang="en-US" altLang="zh-CN" sz="2400" dirty="0">
                <a:highlight>
                  <a:srgbClr val="FFFF00"/>
                </a:highlight>
              </a:rPr>
              <a:t>read/write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highlight>
                  <a:srgbClr val="FFFF00"/>
                </a:highlight>
              </a:rPr>
              <a:t>lowest privileged lev</a:t>
            </a:r>
            <a:r>
              <a:rPr lang="en-US" altLang="zh-CN" sz="2400" dirty="0"/>
              <a:t>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FB76D0-0B88-BBE3-A257-DD81027D8CE0}"/>
              </a:ext>
            </a:extLst>
          </p:cNvPr>
          <p:cNvSpPr txBox="1"/>
          <p:nvPr/>
        </p:nvSpPr>
        <p:spPr>
          <a:xfrm>
            <a:off x="4367808" y="5408067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CSR</a:t>
            </a:r>
            <a:r>
              <a:rPr lang="zh-CN" altLang="en-US" sz="2000" dirty="0"/>
              <a:t>只能读写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2B8A52-5811-667D-C8B2-D7FF151FC35A}"/>
              </a:ext>
            </a:extLst>
          </p:cNvPr>
          <p:cNvSpPr txBox="1"/>
          <p:nvPr/>
        </p:nvSpPr>
        <p:spPr>
          <a:xfrm>
            <a:off x="6073172" y="51571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RISC-V</a:t>
            </a:r>
            <a:r>
              <a:rPr lang="zh-CN" altLang="en-US" sz="2000" dirty="0"/>
              <a:t>中的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个寄存器都是</a:t>
            </a:r>
            <a:r>
              <a:rPr lang="en-US" altLang="zh-CN" sz="2000" dirty="0"/>
              <a:t>user mode</a:t>
            </a:r>
            <a:r>
              <a:rPr lang="zh-CN" altLang="en-US" sz="2000" dirty="0"/>
              <a:t>； 处理异常的寄存器是这</a:t>
            </a:r>
            <a:r>
              <a:rPr lang="en-US" altLang="zh-CN" sz="2000" dirty="0"/>
              <a:t>32</a:t>
            </a:r>
            <a:r>
              <a:rPr lang="zh-CN" altLang="en-US" sz="2000" dirty="0"/>
              <a:t>个之外的更高级的寄存器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F83FB6-D366-48D6-90F2-4ED84A02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6032151"/>
            <a:ext cx="9018571" cy="687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important CSR for exception handling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01A33-0CFB-061C-323A-9A2EB236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80083"/>
            <a:ext cx="10297144" cy="4260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13459-F1C0-3794-1670-DCA165CF9917}"/>
              </a:ext>
            </a:extLst>
          </p:cNvPr>
          <p:cNvSpPr txBox="1"/>
          <p:nvPr/>
        </p:nvSpPr>
        <p:spPr>
          <a:xfrm>
            <a:off x="10632504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细分中断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4424C-A92B-7010-690B-8A8BDB1F53D2}"/>
              </a:ext>
            </a:extLst>
          </p:cNvPr>
          <p:cNvSpPr txBox="1"/>
          <p:nvPr/>
        </p:nvSpPr>
        <p:spPr>
          <a:xfrm>
            <a:off x="10632504" y="3198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/>
              <a:t>Mtvec</a:t>
            </a:r>
            <a:r>
              <a:rPr lang="zh-CN" altLang="en-US" sz="1200" dirty="0"/>
              <a:t>中的程赋给</a:t>
            </a:r>
            <a:r>
              <a:rPr lang="en-US" altLang="zh-CN" sz="1200" dirty="0"/>
              <a:t>PC</a:t>
            </a:r>
            <a:r>
              <a:rPr lang="zh-CN" altLang="en-US" sz="1200" dirty="0"/>
              <a:t>，进入异常模式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3E2AF-DF25-E84A-B030-95FA384BEC3C}"/>
              </a:ext>
            </a:extLst>
          </p:cNvPr>
          <p:cNvSpPr txBox="1"/>
          <p:nvPr/>
        </p:nvSpPr>
        <p:spPr>
          <a:xfrm>
            <a:off x="10673804" y="3787770"/>
            <a:ext cx="1357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050" dirty="0"/>
              <a:t>引起异常或者该指令的下一条，用于处理完后返回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4FC4-9CE4-D953-A5DD-3D7FB90DA764}"/>
              </a:ext>
            </a:extLst>
          </p:cNvPr>
          <p:cNvSpPr txBox="1"/>
          <p:nvPr/>
        </p:nvSpPr>
        <p:spPr>
          <a:xfrm>
            <a:off x="10726428" y="52946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先处理级别高的异常，等级低的先等待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How Control Checks for Exceptions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(Hardware)</a:t>
            </a:r>
            <a:r>
              <a:rPr lang="zh-CN" altLang="en-US" sz="3200" dirty="0">
                <a:solidFill>
                  <a:srgbClr val="FF0000"/>
                </a:solidFill>
              </a:rPr>
              <a:t>测试中断的逻辑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9139" name="AutoShape 3"/>
          <p:cNvSpPr>
            <a:spLocks noGrp="1"/>
          </p:cNvSpPr>
          <p:nvPr>
            <p:ph idx="1"/>
          </p:nvPr>
        </p:nvSpPr>
        <p:spPr>
          <a:xfrm>
            <a:off x="1055862" y="1484784"/>
            <a:ext cx="10583650" cy="51845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test logic</a:t>
            </a:r>
            <a:r>
              <a:rPr lang="zh-CN" altLang="en-US" sz="2400" dirty="0">
                <a:solidFill>
                  <a:srgbClr val="FF0000"/>
                </a:solidFill>
              </a:rPr>
              <a:t>测试异常的逻辑（所有的情况或一下）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  <a:r>
              <a:rPr lang="zh-CN" altLang="en-US" sz="2000" dirty="0"/>
              <a:t>，</a:t>
            </a:r>
            <a:r>
              <a:rPr lang="en-US" altLang="zh-CN" sz="2000" dirty="0"/>
              <a:t>overflow…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control signal </a:t>
            </a:r>
            <a:r>
              <a:rPr lang="zh-CN" altLang="en-US" sz="2400" dirty="0">
                <a:solidFill>
                  <a:srgbClr val="FF0000"/>
                </a:solidFill>
              </a:rPr>
              <a:t>控制信号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process of control   </a:t>
            </a:r>
            <a:r>
              <a:rPr lang="zh-CN" altLang="en-US" sz="2400" dirty="0">
                <a:solidFill>
                  <a:srgbClr val="FF0000"/>
                </a:solidFill>
              </a:rPr>
              <a:t>数据通路要求修改的地方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b="1" dirty="0">
                <a:solidFill>
                  <a:srgbClr val="FFC000"/>
                </a:solidFill>
                <a:sym typeface="Wingdings" charset="2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PC( exception)  or  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0;   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mstatus.mppmp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85472"/>
            <a:ext cx="10412052" cy="1296144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 jump when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9900"/>
                </a:solidFill>
              </a:rPr>
              <a:t>mstatus.MIE</a:t>
            </a:r>
            <a:r>
              <a:rPr lang="en-US" altLang="zh-CN" dirty="0">
                <a:solidFill>
                  <a:srgbClr val="FF9900"/>
                </a:solidFill>
              </a:rPr>
              <a:t> = 1  &amp;&amp;  </a:t>
            </a:r>
            <a:r>
              <a:rPr lang="en-US" altLang="zh-CN" dirty="0" err="1">
                <a:solidFill>
                  <a:srgbClr val="FF9900"/>
                </a:solidFill>
              </a:rPr>
              <a:t>mie</a:t>
            </a:r>
            <a:r>
              <a:rPr lang="en-US" altLang="zh-CN" dirty="0">
                <a:solidFill>
                  <a:srgbClr val="FF9900"/>
                </a:solidFill>
              </a:rPr>
              <a:t>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 = 1 &amp;&amp;  </a:t>
            </a:r>
            <a:r>
              <a:rPr lang="en-US" altLang="zh-CN" dirty="0" err="1">
                <a:solidFill>
                  <a:srgbClr val="FF9900"/>
                </a:solidFill>
              </a:rPr>
              <a:t>mip</a:t>
            </a:r>
            <a:r>
              <a:rPr lang="en-US" altLang="zh-CN" dirty="0">
                <a:solidFill>
                  <a:srgbClr val="FF9900"/>
                </a:solidFill>
              </a:rPr>
              <a:t> 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B000E-0B94-6F39-01FE-86D29D00A7FF}"/>
              </a:ext>
            </a:extLst>
          </p:cNvPr>
          <p:cNvSpPr txBox="1">
            <a:spLocks/>
          </p:cNvSpPr>
          <p:nvPr/>
        </p:nvSpPr>
        <p:spPr bwMode="auto">
          <a:xfrm>
            <a:off x="767408" y="2332037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kern="0"/>
              <a:t>mret </a:t>
            </a:r>
            <a:r>
              <a:rPr lang="zh-CN" altLang="en-US" kern="0"/>
              <a:t> </a:t>
            </a:r>
            <a:r>
              <a:rPr lang="en-US" altLang="zh-CN" kern="0"/>
              <a:t> 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PC </a:t>
            </a:r>
            <a:r>
              <a:rPr lang="en-US" altLang="zh-CN" kern="0">
                <a:sym typeface="Wingdings" charset="2"/>
              </a:rPr>
              <a:t> CSRs[mepc]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mstatus.MIE </a:t>
            </a:r>
            <a:r>
              <a:rPr lang="en-US" altLang="zh-CN" kern="0">
                <a:sym typeface="Wingdings" charset="2"/>
              </a:rPr>
              <a:t>m</a:t>
            </a:r>
            <a:r>
              <a:rPr lang="en-US" altLang="zh-CN" kern="0"/>
              <a:t>status.MPIE</a:t>
            </a:r>
          </a:p>
          <a:p>
            <a:pPr lvl="1">
              <a:buClrTx/>
              <a:buSzTx/>
              <a:buFontTx/>
            </a:pPr>
            <a:r>
              <a:rPr lang="en-US" altLang="zh-CN" kern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mp mstatus.MPP</a:t>
            </a:r>
          </a:p>
          <a:p>
            <a:pPr>
              <a:buClrTx/>
              <a:buSzTx/>
              <a:buFontTx/>
            </a:pP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CD3D6-7DD1-7762-5E43-0595A9C92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2" y="4906655"/>
            <a:ext cx="9505056" cy="11658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/>
          </p:cNvSpPr>
          <p:nvPr>
            <p:ph type="title"/>
          </p:nvPr>
        </p:nvSpPr>
        <p:spPr>
          <a:xfrm>
            <a:off x="666712" y="0"/>
            <a:ext cx="3067088" cy="1138222"/>
          </a:xfrm>
          <a:noFill/>
        </p:spPr>
        <p:txBody>
          <a:bodyPr vert="horz" wrap="square" lIns="90488" tIns="44450" rIns="90488" bIns="44450" numCol="1" anchor="ctr" anchorCtr="0" compatLnSpc="1"/>
          <a:lstStyle/>
          <a:p>
            <a:r>
              <a:rPr lang="en-US" altLang="zh-CN" dirty="0"/>
              <a:t>Memory</a:t>
            </a: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224405" y="1169597"/>
            <a:ext cx="6159627" cy="1852629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/>
              <a:t>:  ROM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/>
              <a:t>Can read or write</a:t>
            </a:r>
            <a:r>
              <a:rPr lang="zh-CN" altLang="en-US" sz="1600" dirty="0"/>
              <a:t>  </a:t>
            </a:r>
            <a:r>
              <a:rPr lang="en-US" altLang="zh-CN" sz="1600" dirty="0"/>
              <a:t>controlled by signal </a:t>
            </a:r>
            <a:r>
              <a:rPr lang="zh-CN" altLang="en-US" sz="1600" dirty="0"/>
              <a:t>　</a:t>
            </a:r>
            <a:r>
              <a:rPr lang="en-US" altLang="zh-CN" sz="1600" dirty="0" err="1"/>
              <a:t>MemRead</a:t>
            </a:r>
            <a:r>
              <a:rPr lang="zh-CN" altLang="en-US" sz="1600" dirty="0"/>
              <a:t>　</a:t>
            </a:r>
            <a:r>
              <a:rPr lang="en-US" altLang="zh-CN" sz="1600" dirty="0"/>
              <a:t>and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.</a:t>
            </a:r>
          </a:p>
          <a:p>
            <a:pPr lvl="2"/>
            <a:r>
              <a:rPr lang="en-US" altLang="zh-CN" sz="1600" dirty="0"/>
              <a:t>Read:   input address,  get instruction if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=1</a:t>
            </a:r>
          </a:p>
          <a:p>
            <a:pPr lvl="2"/>
            <a:r>
              <a:rPr lang="en-US" altLang="zh-CN" sz="1600" dirty="0"/>
              <a:t>Write:   input address &amp; </a:t>
            </a:r>
            <a:r>
              <a:rPr lang="en-US" altLang="zh-CN" sz="1600" dirty="0" err="1"/>
              <a:t>data_in</a:t>
            </a:r>
            <a:r>
              <a:rPr lang="en-US" altLang="zh-CN" sz="1600" dirty="0"/>
              <a:t>,   write into memory if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=1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649883" y="3936627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/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/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/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/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/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/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3503712" y="3423865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/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/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/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/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/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/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/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/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/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/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/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/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F52DEB32-EE64-47FC-B8F8-C9393C27F6CB}"/>
              </a:ext>
            </a:extLst>
          </p:cNvPr>
          <p:cNvGrpSpPr/>
          <p:nvPr/>
        </p:nvGrpSpPr>
        <p:grpSpPr bwMode="auto">
          <a:xfrm>
            <a:off x="6859490" y="3611190"/>
            <a:ext cx="4824413" cy="3279775"/>
            <a:chOff x="68" y="1389"/>
            <a:chExt cx="2761" cy="2066"/>
          </a:xfrm>
        </p:grpSpPr>
        <p:grpSp>
          <p:nvGrpSpPr>
            <p:cNvPr id="26" name="Group 13">
              <a:extLst>
                <a:ext uri="{FF2B5EF4-FFF2-40B4-BE49-F238E27FC236}">
                  <a16:creationId xmlns:a16="http://schemas.microsoft.com/office/drawing/2014/main" id="{77CC3041-07BF-48D5-8E32-F85F7C57170F}"/>
                </a:ext>
              </a:extLst>
            </p:cNvPr>
            <p:cNvGrpSpPr/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29" name="Picture 6">
                <a:extLst>
                  <a:ext uri="{FF2B5EF4-FFF2-40B4-BE49-F238E27FC236}">
                    <a16:creationId xmlns:a16="http://schemas.microsoft.com/office/drawing/2014/main" id="{3D74FF6B-F37F-4208-99CC-01D1FA1ED36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 Box 7">
                <a:extLst>
                  <a:ext uri="{FF2B5EF4-FFF2-40B4-BE49-F238E27FC236}">
                    <a16:creationId xmlns:a16="http://schemas.microsoft.com/office/drawing/2014/main" id="{40046CAE-9E27-4D78-B709-28EB39310671}"/>
                  </a:ext>
                </a:extLst>
              </p:cNvPr>
              <p:cNvSpPr txBox="1"/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BDC0D950-7B49-4546-A64C-5C55C1F9ACDD}"/>
                  </a:ext>
                </a:extLst>
              </p:cNvPr>
              <p:cNvSpPr txBox="1"/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9DDFEFE5-7D4B-4A74-8DB3-0AE1A9D6E5F9}"/>
                  </a:ext>
                </a:extLst>
              </p:cNvPr>
              <p:cNvSpPr txBox="1"/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33" name="Text Box 10">
                <a:extLst>
                  <a:ext uri="{FF2B5EF4-FFF2-40B4-BE49-F238E27FC236}">
                    <a16:creationId xmlns:a16="http://schemas.microsoft.com/office/drawing/2014/main" id="{3F5B5D13-C896-449C-AE09-E112A7DEEBB7}"/>
                  </a:ext>
                </a:extLst>
              </p:cNvPr>
              <p:cNvSpPr txBox="1"/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itchFamily="18" charset="0"/>
                  </a:rPr>
                  <a:t>64 bits</a:t>
                </a:r>
                <a:endParaRPr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F43B04A1-73AA-432F-BC06-76183FBE89D8}"/>
                </a:ext>
              </a:extLst>
            </p:cNvPr>
            <p:cNvSpPr txBox="1"/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44931FE1-6070-4D10-BD59-BBDD6BFBDD99}"/>
                </a:ext>
              </a:extLst>
            </p:cNvPr>
            <p:cNvSpPr txBox="1"/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A3B538F4-B6CE-4652-9A53-80BA06C7F136}"/>
              </a:ext>
            </a:extLst>
          </p:cNvPr>
          <p:cNvSpPr txBox="1">
            <a:spLocks/>
          </p:cNvSpPr>
          <p:nvPr/>
        </p:nvSpPr>
        <p:spPr bwMode="auto">
          <a:xfrm>
            <a:off x="7648326" y="1476804"/>
            <a:ext cx="3067088" cy="11382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488" tIns="44450" rIns="90488" bIns="4445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kern="0" dirty="0"/>
              <a:t>Reg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/>
          </p:cNvSpPr>
          <p:nvPr>
            <p:ph type="title"/>
          </p:nvPr>
        </p:nvSpPr>
        <p:spPr>
          <a:xfrm>
            <a:off x="2624067" y="48256"/>
            <a:ext cx="7867667" cy="1131910"/>
          </a:xfrm>
          <a:noFill/>
        </p:spPr>
        <p:txBody>
          <a:bodyPr vert="horz" wrap="square" lIns="67866" tIns="33338" rIns="67866" bIns="33338" numCol="1" anchor="ctr" anchorCtr="0" compatLnSpc="1"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</p:spPr>
        <p:txBody>
          <a:bodyPr vert="horz" wrap="square" lIns="67866" tIns="33338" rIns="67866" bIns="33338" numCol="1" anchor="t" anchorCtr="0" compatLnSpc="1">
            <a:normAutofit lnSpcReduction="10000"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Immediate generation unit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输入指令产生立即数的逻辑功能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转移指令偏移量左移位的功能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742028-A922-C45A-91F0-8BF2F1638F11}"/>
              </a:ext>
            </a:extLst>
          </p:cNvPr>
          <p:cNvSpPr txBox="1"/>
          <p:nvPr/>
        </p:nvSpPr>
        <p:spPr>
          <a:xfrm>
            <a:off x="889212" y="6113682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书上说，高两位不一样就不一样。但是我们要求多实现一个</a:t>
            </a:r>
            <a:r>
              <a:rPr lang="en-US" altLang="zh-CN" sz="2000" dirty="0" err="1"/>
              <a:t>jal</a:t>
            </a:r>
            <a:r>
              <a:rPr lang="zh-CN" altLang="en-US" sz="2000" dirty="0"/>
              <a:t>，所以前两位还不能判断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2063552" y="2780928"/>
            <a:ext cx="9073132" cy="3151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3 Building a </a:t>
            </a:r>
            <a:r>
              <a:rPr lang="en-US" altLang="zh-CN" sz="6600" b="1" dirty="0" err="1">
                <a:solidFill>
                  <a:srgbClr val="FF0000"/>
                </a:solidFill>
              </a:rPr>
              <a:t>datapath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2711624" y="44926"/>
            <a:ext cx="7870825" cy="955675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 Unicode MS" pitchFamily="34" charset="-122"/>
                <a:ea typeface="黑体" pitchFamily="49" charset="-122"/>
              </a:rPr>
              <a:t>RISC-V fields (format)</a:t>
            </a:r>
            <a:endParaRPr dirty="0">
              <a:ea typeface="黑体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384" y="3796183"/>
            <a:ext cx="11262146" cy="2732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opcode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200" b="0" i="1" dirty="0">
                <a:cs typeface="Times New Roman" pitchFamily="18" charset="0"/>
              </a:rPr>
              <a:t>basic operation of the instruction.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rs1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rs2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  </a:t>
            </a:r>
            <a:r>
              <a:rPr lang="en-US" altLang="zh-CN" sz="2400" b="0" i="1" dirty="0">
                <a:cs typeface="Times New Roman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</a:t>
            </a:r>
            <a:r>
              <a:rPr lang="zh-CN" altLang="en-US" sz="2400" b="0" dirty="0">
                <a:cs typeface="Times New Roman" pitchFamily="18" charset="0"/>
              </a:rPr>
              <a:t>函数，该字段选择</a:t>
            </a:r>
            <a:r>
              <a:rPr lang="en-US" altLang="zh-CN" sz="2400" b="0" dirty="0">
                <a:cs typeface="Times New Roman" pitchFamily="18" charset="0"/>
              </a:rPr>
              <a:t>op</a:t>
            </a:r>
            <a:r>
              <a:rPr lang="zh-CN" altLang="en-US" sz="2400" b="0" dirty="0">
                <a:cs typeface="Times New Roman" pitchFamily="18" charset="0"/>
              </a:rPr>
              <a:t>字段中操作的具体变体</a:t>
            </a:r>
            <a:endParaRPr lang="en-US" altLang="zh-CN" sz="2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cs typeface="Times New Roman" pitchFamily="18" charset="0"/>
              </a:rPr>
              <a:t>Immediate</a:t>
            </a:r>
            <a:r>
              <a:rPr lang="en-US" altLang="zh-CN" sz="2400" b="0" i="1" dirty="0">
                <a:cs typeface="Times New Roman" pitchFamily="18" charset="0"/>
              </a:rPr>
              <a:t>: address or immediate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/>
          <p:cNvSpPr/>
          <p:nvPr/>
        </p:nvSpPr>
        <p:spPr bwMode="auto">
          <a:xfrm>
            <a:off x="4223792" y="1700808"/>
            <a:ext cx="1152128" cy="1368152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6096000" y="1419920"/>
            <a:ext cx="1296144" cy="2153095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253950-EA51-A0F9-00E3-82793279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4664"/>
            <a:ext cx="11334060" cy="381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4EDD98-8B50-BC0F-E953-6CDA0FF484C4}"/>
              </a:ext>
            </a:extLst>
          </p:cNvPr>
          <p:cNvSpPr txBox="1"/>
          <p:nvPr/>
        </p:nvSpPr>
        <p:spPr>
          <a:xfrm>
            <a:off x="911424" y="443711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Func7 </a:t>
            </a:r>
            <a:r>
              <a:rPr lang="zh-CN" altLang="en-US" dirty="0"/>
              <a:t>只有一位有用</a:t>
            </a:r>
          </a:p>
        </p:txBody>
      </p:sp>
    </p:spTree>
    <p:extLst>
      <p:ext uri="{BB962C8B-B14F-4D97-AF65-F5344CB8AC3E}">
        <p14:creationId xmlns:p14="http://schemas.microsoft.com/office/powerpoint/2010/main" val="1290067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71858-461F-8F6C-92CE-8D66E53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96652"/>
            <a:ext cx="724994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5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197</TotalTime>
  <Words>1471</Words>
  <Application>Microsoft Office PowerPoint</Application>
  <PresentationFormat>宽屏</PresentationFormat>
  <Paragraphs>312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等线</vt:lpstr>
      <vt:lpstr>等线 Light</vt:lpstr>
      <vt:lpstr>宋体</vt:lpstr>
      <vt:lpstr>Arial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Office 主题​​</vt:lpstr>
      <vt:lpstr>PowerPoint 演示文稿</vt:lpstr>
      <vt:lpstr>PowerPoint 演示文稿</vt:lpstr>
      <vt:lpstr>Memory</vt:lpstr>
      <vt:lpstr>The other elements</vt:lpstr>
      <vt:lpstr>PowerPoint 演示文稿</vt:lpstr>
      <vt:lpstr>RISC-V fields (format)</vt:lpstr>
      <vt:lpstr>PowerPoint 演示文稿</vt:lpstr>
      <vt:lpstr>PowerPoint 演示文稿</vt:lpstr>
      <vt:lpstr>Signals for datapath  Defined 7 control signals</vt:lpstr>
      <vt:lpstr>PowerPoint 演示文稿</vt:lpstr>
      <vt:lpstr>PowerPoint 演示文稿</vt:lpstr>
      <vt:lpstr>马德实验ppt的扩展指令后的数据通路</vt:lpstr>
      <vt:lpstr>马德实验ppt的控制信号</vt:lpstr>
      <vt:lpstr>Performance  in Single Cycle Implementation</vt:lpstr>
      <vt:lpstr>R型指令</vt:lpstr>
      <vt:lpstr>B型指令</vt:lpstr>
      <vt:lpstr>Performance Issues</vt:lpstr>
      <vt:lpstr>4  Interruption &amp; Exception</vt:lpstr>
      <vt:lpstr>PowerPoint 演示文稿</vt:lpstr>
      <vt:lpstr>中断异常处理</vt:lpstr>
      <vt:lpstr>CSR  特权寄存器</vt:lpstr>
      <vt:lpstr>8 important CSR for exception handling</vt:lpstr>
      <vt:lpstr>How Control Checks for Exceptions (Hardware)测试中断的逻辑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833</cp:revision>
  <dcterms:created xsi:type="dcterms:W3CDTF">1900-01-01T00:00:00Z</dcterms:created>
  <dcterms:modified xsi:type="dcterms:W3CDTF">2024-05-11T02:31:54Z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35779A38A8AF8E58EC22366495397EFC_32</vt:lpwstr>
  </property>
  <property fmtid="{D5CDD505-2E9C-101B-9397-08002B2CF9AE}" pid="3" name="KSOProductBuildVer">
    <vt:lpwstr>2052-11.35.1</vt:lpwstr>
  </property>
</Properties>
</file>