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67" r:id="rId2"/>
    <p:sldId id="469" r:id="rId3"/>
    <p:sldId id="470" r:id="rId4"/>
    <p:sldId id="472" r:id="rId5"/>
    <p:sldId id="513" r:id="rId6"/>
    <p:sldId id="521" r:id="rId7"/>
    <p:sldId id="501" r:id="rId8"/>
    <p:sldId id="524" r:id="rId9"/>
    <p:sldId id="505" r:id="rId10"/>
    <p:sldId id="506" r:id="rId11"/>
    <p:sldId id="507" r:id="rId12"/>
    <p:sldId id="508" r:id="rId13"/>
    <p:sldId id="511" r:id="rId14"/>
    <p:sldId id="512" r:id="rId15"/>
    <p:sldId id="515" r:id="rId16"/>
    <p:sldId id="516" r:id="rId17"/>
    <p:sldId id="517" r:id="rId18"/>
    <p:sldId id="534" r:id="rId19"/>
    <p:sldId id="542" r:id="rId20"/>
    <p:sldId id="546" r:id="rId21"/>
    <p:sldId id="547" r:id="rId22"/>
    <p:sldId id="548" r:id="rId23"/>
    <p:sldId id="555" r:id="rId24"/>
    <p:sldId id="556" r:id="rId25"/>
    <p:sldId id="527" r:id="rId26"/>
    <p:sldId id="564" r:id="rId27"/>
    <p:sldId id="565" r:id="rId28"/>
    <p:sldId id="568" r:id="rId29"/>
    <p:sldId id="570" r:id="rId30"/>
    <p:sldId id="571" r:id="rId31"/>
    <p:sldId id="572" r:id="rId32"/>
    <p:sldId id="574" r:id="rId33"/>
    <p:sldId id="579" r:id="rId34"/>
    <p:sldId id="580" r:id="rId35"/>
    <p:sldId id="537" r:id="rId36"/>
    <p:sldId id="589" r:id="rId37"/>
    <p:sldId id="533" r:id="rId38"/>
    <p:sldId id="617" r:id="rId39"/>
    <p:sldId id="619" r:id="rId40"/>
    <p:sldId id="620" r:id="rId41"/>
    <p:sldId id="626" r:id="rId42"/>
    <p:sldId id="627" r:id="rId43"/>
    <p:sldId id="631" r:id="rId44"/>
    <p:sldId id="632" r:id="rId45"/>
    <p:sldId id="634" r:id="rId46"/>
    <p:sldId id="635" r:id="rId47"/>
    <p:sldId id="639" r:id="rId48"/>
    <p:sldId id="640" r:id="rId49"/>
    <p:sldId id="644" r:id="rId50"/>
    <p:sldId id="646" r:id="rId51"/>
    <p:sldId id="654" r:id="rId52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CC"/>
    <a:srgbClr val="9900FF"/>
    <a:srgbClr val="9933FF"/>
    <a:srgbClr val="6600CC"/>
    <a:srgbClr val="FF7C80"/>
    <a:srgbClr val="33CC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80641" autoAdjust="0"/>
  </p:normalViewPr>
  <p:slideViewPr>
    <p:cSldViewPr>
      <p:cViewPr varScale="1">
        <p:scale>
          <a:sx n="70" d="100"/>
          <a:sy n="70" d="100"/>
        </p:scale>
        <p:origin x="19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0.xml"/><Relationship Id="rId3" Type="http://schemas.openxmlformats.org/officeDocument/2006/relationships/slide" Target="slides/slide18.xml"/><Relationship Id="rId7" Type="http://schemas.openxmlformats.org/officeDocument/2006/relationships/slide" Target="slides/slide39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35.xml"/><Relationship Id="rId5" Type="http://schemas.openxmlformats.org/officeDocument/2006/relationships/slide" Target="slides/slide27.xml"/><Relationship Id="rId4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0AC7A83-09DF-44C3-B889-E4B3DBCCE2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4444CB-2740-489A-A7F1-536C93989C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781A5F2-C6F6-46D2-A810-E415CD9479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324A96-5056-403E-B4AC-0D5F7A456F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AFC4A7-5BAF-49A9-933C-F064956FD5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38CF448-04C6-4F49-8899-0F6C078F4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F587C0-4D78-412F-A3F5-829E62D5B4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269AF28-4C3E-48D2-B56D-79928F0D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93A22751-7965-4E70-BEE8-BE4DE48B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k33k5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是什么东西（弄清楚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图的同构（比较麻烦）判断图不同构（可能考不同构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连通性知道定义（有向图无向图）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联通块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两个图（欧拉图，喊图）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最短路径（考就送分，要看）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（平面图，欧拉公式，判定）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图的着色问题 </a:t>
            </a:r>
          </a:p>
          <a:p>
            <a:endParaRPr lang="zh-CN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0A6135F-017A-404C-97D7-F7CCA6D94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CDCCA-B409-4C8F-B2DA-CD9D5C16C805}" type="slidenum">
              <a:rPr lang="zh-CN" altLang="en-US" sz="1000"/>
              <a:pPr>
                <a:spcBef>
                  <a:spcPct val="0"/>
                </a:spcBef>
              </a:pPr>
              <a:t>1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137F74D-84B9-44E4-AF0A-756A63F4E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923C373-8CA9-4E7D-982A-3E94D546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63962A1-9F54-4B07-BE6D-84B39F1C3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540BA7-C4F7-4FDA-A77B-7180A7FDA9A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D7D9FF5F-972B-4281-A9A5-6ABB523AD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B16DC574-7683-4E87-BC03-304C029C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BE6DE45-4CC1-4A47-9316-D5428CA74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EBDD88-06AB-4160-A2BB-41F1344F399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D9FA38E2-5C78-495B-8243-2B6FD8D3F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30FC53-D150-4ECF-957F-488B627C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381DBF-C08D-4623-89BC-2E7B7685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387B56-0BA2-43B2-870F-0F60AEB6433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417D810-631C-4562-9313-FCCF4D352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5FC736-53FD-4C1A-B575-06309F15F1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DC217C-6D71-4245-92E2-AA58D561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93905D-949C-46F1-B8F4-2E1F00764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BB46EA8-CBC2-47A7-8FEF-D111B8EBA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799F15-AA6A-47CA-81EE-B9B547E3C24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BD8D71B-73DB-49F5-B711-10FBFCC8A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7EC97BF-BE0E-43BD-84F4-EEDB22555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2224E3B-E882-47D6-AEFB-F80FD1AC1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EE4595-4235-48FB-A811-D461EF4FB2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A0D4194-F172-4BAF-B5D8-A904AA535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E991A8-14B4-47CB-B652-7125CE169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3D68C03-0D65-423C-AF6E-D5C162354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517A66-B3B0-4594-9942-E039199A01A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713C99-9599-4456-8761-497705DB6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D6D5FAD-58A7-44F7-A786-FCF363D2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0B5DCB0-92E3-4E41-8D9B-2C0B90CFE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1D1961-9EE2-4427-9DC1-1B6AF60653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51B027A-6342-4833-A061-B084BEE1A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18C3AF-D06B-4CC3-A229-36E0B7FB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5AF33D3-48E3-4937-A445-6530053F3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45B93D-977A-4FA8-8603-58A5F7EE41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DB6C1D-1F09-4B14-823C-E0ED99A58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44AD212-5423-4132-B8EE-6B25F4353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E3F07-8F7A-46D1-9C6E-675E9F36F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C05AD2-20C4-4764-AEC3-D11C8754E9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FD08489-7FC6-48A2-9F7C-7AAFEDEFE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6D690C-95F9-446B-8360-12DC83FC8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4F07A79-690C-4A1F-9C27-1DB8CC0B2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7F6FFF66-5119-4BD5-90E3-B7F7B518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58E1F47-F63F-4156-8AEB-1625E9ECF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C266D-69C2-4239-BC5E-0FA40E7A2D53}" type="slidenum">
              <a:rPr lang="zh-CN" altLang="en-US" sz="1000"/>
              <a:pPr>
                <a:spcBef>
                  <a:spcPct val="0"/>
                </a:spcBef>
              </a:pPr>
              <a:t>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2E3ABD8-479C-4CCE-86EF-E14F75B20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779E48-3007-47ED-844C-7AEB354EEC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0A56DC-9FBC-43D9-AB82-09A010B7F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2FF28A-ADBE-4333-9A12-F435F0D0A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连通平面图的意思就是，没有交叉边的连通图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3CF12E8-364D-4148-BC76-33499D967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5814EF-F239-47F4-8DA5-2B8C388852C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98DD825-33B2-429E-B403-661CA4C2C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3CFEEC6-D176-4698-BBE1-6F2D6651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D17F22-CD79-4190-9AFB-15DBA982F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DB50BE-5A19-47F1-B6D1-EF11214CE6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028C8A-48E2-4BED-A580-833F78F12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46C712-E940-46CD-92CB-0E4F2CF91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B8D8521-C853-414E-B21E-807D81F55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33D9D20-4646-4A19-93A8-07C15A358F7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5D0508F-8D80-4FD0-8684-4A08290B0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07FD4D-62BC-4E43-A04E-C4BE0958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6950BC0-7A72-4AF9-A055-405FEAAE2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219C78-6297-4276-8C42-78CBD05BAC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DED5768-43D4-4C54-B406-1AD3B494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B8366A8-B80B-45F2-AADD-2185ED08B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2B83497-60C6-40C3-AE2E-9234870BE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54C131-0264-45C6-ADEE-0F1AD049591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E5DC1DC-CCEF-49B7-AA10-F7BC70DA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492C33-966C-4988-9920-55052ACDF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DE8B529-F083-4B4D-A36E-D0DD10917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4C9292-C8EC-493B-9F6C-86945494549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4686AC1-D5A4-4160-B22A-71ED89E0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B92AD5A-F922-4D52-83A1-9008EFB00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48D5C52-FA25-4D79-93ED-208561756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B96964C-6A80-435A-BA0F-ED18DEE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7D62DCC-0513-4C0F-942B-39C71CF2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80E68-05BC-4CEE-949B-B8DFF3092515}" type="slidenum">
              <a:rPr lang="zh-CN" altLang="en-US" sz="1000"/>
              <a:pPr>
                <a:spcBef>
                  <a:spcPct val="0"/>
                </a:spcBef>
              </a:pPr>
              <a:t>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B3A380D-EA2F-4212-B87C-ECEAEBFCC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5901E6A-DF36-4940-AFD5-E91CF9BB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7F31D42-17A1-4C2F-B94C-6ABC1783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57AFC-8B99-4CE5-B0B5-45E405BF146B}" type="slidenum">
              <a:rPr lang="zh-CN" altLang="en-US" sz="1000"/>
              <a:pPr>
                <a:spcBef>
                  <a:spcPct val="0"/>
                </a:spcBef>
              </a:pPr>
              <a:t>7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53A8C6D-BF27-490A-90A6-CB8DB1350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1ACAC4-938F-490E-8C58-A2920751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E026D03E-9694-44F3-9FA4-54F0B83AC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957F6-4CDE-41DC-9FEE-653FB5869489}" type="slidenum">
              <a:rPr lang="zh-CN" altLang="en-US" sz="1000"/>
              <a:pPr>
                <a:spcBef>
                  <a:spcPct val="0"/>
                </a:spcBef>
              </a:pPr>
              <a:t>12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30324A5-05B3-4A8C-8038-AD0506619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5F856B9-5A33-4375-B44A-2E1B3393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1834E9F2-23DA-4AB7-B73F-EC5527C47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9CB400-A245-4E89-AAC6-01523EF02C46}" type="slidenum">
              <a:rPr lang="zh-CN" altLang="en-US" sz="1000"/>
              <a:pPr>
                <a:spcBef>
                  <a:spcPct val="0"/>
                </a:spcBef>
              </a:pPr>
              <a:t>14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1719AEB-1694-4B6F-86B7-43E3AE0D3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DA7E8E2-13A6-4127-91D3-DFA810CD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EB227F2-AEFA-4EBD-B662-2E2B78409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CBC05-8508-4E01-9B8D-1505628B0017}" type="slidenum">
              <a:rPr lang="zh-CN" altLang="en-US" sz="1000"/>
              <a:pPr>
                <a:spcBef>
                  <a:spcPct val="0"/>
                </a:spcBef>
              </a:pPr>
              <a:t>16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F587C0-4D78-412F-A3F5-829E62D5B40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36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1932B79-DA69-4E03-BD45-6EA1DB99D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08C81E10-742E-4462-A9CF-B59D0828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C968AF1-6FF8-420D-B6C6-3ED7546D1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B66872-80DE-4A08-BDDC-33BC5E1949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CE691A7-36F1-47A3-AC8F-BBD6F4B2560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0684CA-E55F-4B31-B5D8-33C3C5C9C5C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844D05D-7552-430E-AE6F-3D04FE06E58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8685D7-167C-4036-AF63-BA79E3550A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B9A4CC-2951-4B30-B603-8A8102026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0746F2-32F6-4A26-B412-391F1E77E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6924A7-CB69-4B0E-8EF6-CEF2E8C4E3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4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548A76-514C-4078-9435-22510D09BB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3DF1-E2B3-4E0B-BF56-30123B32D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0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F8046B4-62CE-4229-9191-8BB0F601CE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885E-6BF4-4B38-A197-0BD923CDE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A60ECA2-CA42-4B27-ACD9-5878D7875F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2D739-09DB-434A-B25B-59C6348258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9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1B8169-F7A1-4AB3-84F4-2DE71B5E39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DCFC-EC2C-4CDF-8432-FA817C9570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3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2FDF50-F51C-4094-8AD0-8E184E0CFD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168C-FE21-4413-AD99-2FDC517D88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C4BEBE-729A-4D00-8D47-319BA1719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A4E76-D610-45CB-BBB3-3D1236007D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0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C4926AE-68FF-4FC5-B495-6238BD0829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ADABB-5580-4172-9502-BD51FFF371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42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C7005EF-1518-47AE-99B3-470ED8D2B2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C3AD-7954-4A2B-9E7E-0570D4447B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355C3F6-B1BB-4C03-8978-74B438AA62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C5CD9-2C39-4D72-9D82-4D55A34B1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5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5DD86-F90C-4BCB-AF9B-657FB80DE4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D450-97DD-48E4-BD2E-423782494C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56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717A8FF1-DEF5-41E4-A46E-5BB0E923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EBE77BC-504E-4393-B25F-DBBE20BC4D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7CB7EE-06CE-4BAC-A022-C4184C2D10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7098CC8B-A231-4B88-9A7B-C5A155BEBF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21A66E6-2882-4AB8-9BA3-26E70435D53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33C55F0B-CF32-4FCD-B700-7F2143F5FABD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2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audio" Target="../media/audio3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00CD3E91-78DC-42BF-A0E2-B65F839FD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894C96C0-21BE-4D4B-8AF9-EC87C2AE74B0}" type="slidenum">
              <a:rPr lang="zh-CN" altLang="en-US" sz="1400" b="0">
                <a:latin typeface="Arial" panose="020B0604020202020204" pitchFamily="34" charset="0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8354" name="Text Box 2">
            <a:extLst>
              <a:ext uri="{FF2B5EF4-FFF2-40B4-BE49-F238E27FC236}">
                <a16:creationId xmlns:a16="http://schemas.microsoft.com/office/drawing/2014/main" id="{25AE7BE2-EED1-47F4-89B7-84F0D1A5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502" y="2420888"/>
            <a:ext cx="50329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 10    Graphs</a:t>
            </a:r>
            <a:r>
              <a:rPr kumimoji="1" lang="en-US" altLang="zh-CN" sz="4000" b="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A636313-3F7D-4AEF-AB54-FCE5BA96E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68B482F-B395-489E-A994-97FD90FEA1CA}" type="slidenum">
              <a:rPr lang="zh-CN" altLang="en-US" sz="1400" b="0">
                <a:latin typeface="Arial" panose="020B0604020202020204" pitchFamily="34" charset="0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9315" name="Text Box 3">
            <a:extLst>
              <a:ext uri="{FF2B5EF4-FFF2-40B4-BE49-F238E27FC236}">
                <a16:creationId xmlns:a16="http://schemas.microsoft.com/office/drawing/2014/main" id="{710CE96A-8268-4A33-BF25-DE3020FD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4" y="779899"/>
            <a:ext cx="75640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(2) Cycles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 dirty="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&gt;2)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圈图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B042719-B96D-4E77-B73C-453CAF70E67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238375"/>
            <a:ext cx="1371600" cy="1219200"/>
            <a:chOff x="302" y="2366"/>
            <a:chExt cx="864" cy="768"/>
          </a:xfrm>
        </p:grpSpPr>
        <p:sp>
          <p:nvSpPr>
            <p:cNvPr id="32811" name="AutoShape 5">
              <a:extLst>
                <a:ext uri="{FF2B5EF4-FFF2-40B4-BE49-F238E27FC236}">
                  <a16:creationId xmlns:a16="http://schemas.microsoft.com/office/drawing/2014/main" id="{CA14D6B9-F609-40A1-B6DC-92B560AA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2" name="AutoShape 6">
              <a:extLst>
                <a:ext uri="{FF2B5EF4-FFF2-40B4-BE49-F238E27FC236}">
                  <a16:creationId xmlns:a16="http://schemas.microsoft.com/office/drawing/2014/main" id="{4354A146-789E-4AE5-B298-805A340A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3" name="AutoShape 7">
              <a:extLst>
                <a:ext uri="{FF2B5EF4-FFF2-40B4-BE49-F238E27FC236}">
                  <a16:creationId xmlns:a16="http://schemas.microsoft.com/office/drawing/2014/main" id="{648B67DA-A36D-488E-8633-6B2AF5F5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14" name="AutoShape 8">
              <a:extLst>
                <a:ext uri="{FF2B5EF4-FFF2-40B4-BE49-F238E27FC236}">
                  <a16:creationId xmlns:a16="http://schemas.microsoft.com/office/drawing/2014/main" id="{24ABF1DA-F3C5-455E-9673-4B72602A40E6}"/>
                </a:ext>
              </a:extLst>
            </p:cNvPr>
            <p:cNvCxnSpPr>
              <a:cxnSpLocks noChangeShapeType="1"/>
              <a:stCxn id="32811" idx="7"/>
              <a:endCxn id="3281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5" name="AutoShape 9">
              <a:extLst>
                <a:ext uri="{FF2B5EF4-FFF2-40B4-BE49-F238E27FC236}">
                  <a16:creationId xmlns:a16="http://schemas.microsoft.com/office/drawing/2014/main" id="{F905B5AD-67E5-4362-AB4D-5F883A2DBEC5}"/>
                </a:ext>
              </a:extLst>
            </p:cNvPr>
            <p:cNvCxnSpPr>
              <a:cxnSpLocks noChangeShapeType="1"/>
              <a:stCxn id="32811" idx="6"/>
              <a:endCxn id="3281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6" name="AutoShape 10">
              <a:extLst>
                <a:ext uri="{FF2B5EF4-FFF2-40B4-BE49-F238E27FC236}">
                  <a16:creationId xmlns:a16="http://schemas.microsoft.com/office/drawing/2014/main" id="{0B5FB964-E82F-43E8-906C-5D915670E4AD}"/>
                </a:ext>
              </a:extLst>
            </p:cNvPr>
            <p:cNvCxnSpPr>
              <a:cxnSpLocks noChangeShapeType="1"/>
              <a:stCxn id="32812" idx="1"/>
              <a:endCxn id="3281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E60FDFA1-84AD-4D05-9945-2EF119DA334A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2238375"/>
            <a:ext cx="1295400" cy="1219200"/>
            <a:chOff x="1646" y="2366"/>
            <a:chExt cx="816" cy="768"/>
          </a:xfrm>
        </p:grpSpPr>
        <p:sp>
          <p:nvSpPr>
            <p:cNvPr id="32803" name="AutoShape 12">
              <a:extLst>
                <a:ext uri="{FF2B5EF4-FFF2-40B4-BE49-F238E27FC236}">
                  <a16:creationId xmlns:a16="http://schemas.microsoft.com/office/drawing/2014/main" id="{EBEE3721-D137-43C5-B49D-ABFCB0CD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4" name="AutoShape 13">
              <a:extLst>
                <a:ext uri="{FF2B5EF4-FFF2-40B4-BE49-F238E27FC236}">
                  <a16:creationId xmlns:a16="http://schemas.microsoft.com/office/drawing/2014/main" id="{1CF5C738-CCE8-4F60-9746-5E40076A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5" name="AutoShape 14">
              <a:extLst>
                <a:ext uri="{FF2B5EF4-FFF2-40B4-BE49-F238E27FC236}">
                  <a16:creationId xmlns:a16="http://schemas.microsoft.com/office/drawing/2014/main" id="{D3AAC3EE-B300-4ECF-8A18-CB0F388E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6" name="AutoShape 15">
              <a:extLst>
                <a:ext uri="{FF2B5EF4-FFF2-40B4-BE49-F238E27FC236}">
                  <a16:creationId xmlns:a16="http://schemas.microsoft.com/office/drawing/2014/main" id="{CFF5F0E9-52A1-4ABC-A6E7-8D31A8247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07" name="AutoShape 16">
              <a:extLst>
                <a:ext uri="{FF2B5EF4-FFF2-40B4-BE49-F238E27FC236}">
                  <a16:creationId xmlns:a16="http://schemas.microsoft.com/office/drawing/2014/main" id="{EB28F0C5-A955-4E8F-8390-05F03775C2E6}"/>
                </a:ext>
              </a:extLst>
            </p:cNvPr>
            <p:cNvCxnSpPr>
              <a:cxnSpLocks noChangeShapeType="1"/>
              <a:stCxn id="32803" idx="0"/>
              <a:endCxn id="3280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7">
              <a:extLst>
                <a:ext uri="{FF2B5EF4-FFF2-40B4-BE49-F238E27FC236}">
                  <a16:creationId xmlns:a16="http://schemas.microsoft.com/office/drawing/2014/main" id="{9AA8EA12-9064-499F-87BC-2557BE722A34}"/>
                </a:ext>
              </a:extLst>
            </p:cNvPr>
            <p:cNvCxnSpPr>
              <a:cxnSpLocks noChangeShapeType="1"/>
              <a:stCxn id="32805" idx="6"/>
              <a:endCxn id="3280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18">
              <a:extLst>
                <a:ext uri="{FF2B5EF4-FFF2-40B4-BE49-F238E27FC236}">
                  <a16:creationId xmlns:a16="http://schemas.microsoft.com/office/drawing/2014/main" id="{15B4CF92-4099-4C2F-AD90-C39C3533BB96}"/>
                </a:ext>
              </a:extLst>
            </p:cNvPr>
            <p:cNvCxnSpPr>
              <a:cxnSpLocks noChangeShapeType="1"/>
              <a:stCxn id="32806" idx="4"/>
              <a:endCxn id="3280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19">
              <a:extLst>
                <a:ext uri="{FF2B5EF4-FFF2-40B4-BE49-F238E27FC236}">
                  <a16:creationId xmlns:a16="http://schemas.microsoft.com/office/drawing/2014/main" id="{3AA9A25E-BAD9-45A4-B464-3A9AFB520484}"/>
                </a:ext>
              </a:extLst>
            </p:cNvPr>
            <p:cNvCxnSpPr>
              <a:cxnSpLocks noChangeShapeType="1"/>
              <a:stCxn id="32803" idx="6"/>
              <a:endCxn id="3280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48FDC10-E105-48FA-ACFB-7C1FA7E7FA1C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1857375"/>
            <a:ext cx="1600200" cy="1577975"/>
            <a:chOff x="2976" y="2126"/>
            <a:chExt cx="1008" cy="994"/>
          </a:xfrm>
        </p:grpSpPr>
        <p:sp>
          <p:nvSpPr>
            <p:cNvPr id="32793" name="AutoShape 21">
              <a:extLst>
                <a:ext uri="{FF2B5EF4-FFF2-40B4-BE49-F238E27FC236}">
                  <a16:creationId xmlns:a16="http://schemas.microsoft.com/office/drawing/2014/main" id="{BE640B88-386C-405C-8414-323AFD38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4" name="AutoShape 22">
              <a:extLst>
                <a:ext uri="{FF2B5EF4-FFF2-40B4-BE49-F238E27FC236}">
                  <a16:creationId xmlns:a16="http://schemas.microsoft.com/office/drawing/2014/main" id="{91B232DB-69FC-4DE6-8911-A88DBA09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5" name="AutoShape 23">
              <a:extLst>
                <a:ext uri="{FF2B5EF4-FFF2-40B4-BE49-F238E27FC236}">
                  <a16:creationId xmlns:a16="http://schemas.microsoft.com/office/drawing/2014/main" id="{3E34F83A-C0AC-475C-A2A8-F98B791F5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6" name="AutoShape 24">
              <a:extLst>
                <a:ext uri="{FF2B5EF4-FFF2-40B4-BE49-F238E27FC236}">
                  <a16:creationId xmlns:a16="http://schemas.microsoft.com/office/drawing/2014/main" id="{773AA80D-38BE-4995-8148-855A24B2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7" name="AutoShape 25">
              <a:extLst>
                <a:ext uri="{FF2B5EF4-FFF2-40B4-BE49-F238E27FC236}">
                  <a16:creationId xmlns:a16="http://schemas.microsoft.com/office/drawing/2014/main" id="{8D1BA85B-9D8A-4808-9711-46817117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8" name="AutoShape 26">
              <a:extLst>
                <a:ext uri="{FF2B5EF4-FFF2-40B4-BE49-F238E27FC236}">
                  <a16:creationId xmlns:a16="http://schemas.microsoft.com/office/drawing/2014/main" id="{10A9BE8F-B590-46C7-89C4-239A2513B16C}"/>
                </a:ext>
              </a:extLst>
            </p:cNvPr>
            <p:cNvCxnSpPr>
              <a:cxnSpLocks noChangeShapeType="1"/>
              <a:stCxn id="32795" idx="4"/>
              <a:endCxn id="3279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27">
              <a:extLst>
                <a:ext uri="{FF2B5EF4-FFF2-40B4-BE49-F238E27FC236}">
                  <a16:creationId xmlns:a16="http://schemas.microsoft.com/office/drawing/2014/main" id="{E27A52FD-1338-4DBF-A9EC-12525F36AA53}"/>
                </a:ext>
              </a:extLst>
            </p:cNvPr>
            <p:cNvCxnSpPr>
              <a:cxnSpLocks noChangeShapeType="1"/>
              <a:stCxn id="32793" idx="6"/>
              <a:endCxn id="3279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0" name="AutoShape 28">
              <a:extLst>
                <a:ext uri="{FF2B5EF4-FFF2-40B4-BE49-F238E27FC236}">
                  <a16:creationId xmlns:a16="http://schemas.microsoft.com/office/drawing/2014/main" id="{D8B3AEBD-4C53-49B6-9704-8E8177C9D431}"/>
                </a:ext>
              </a:extLst>
            </p:cNvPr>
            <p:cNvCxnSpPr>
              <a:cxnSpLocks noChangeShapeType="1"/>
              <a:stCxn id="32794" idx="7"/>
              <a:endCxn id="3279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AutoShape 29">
              <a:extLst>
                <a:ext uri="{FF2B5EF4-FFF2-40B4-BE49-F238E27FC236}">
                  <a16:creationId xmlns:a16="http://schemas.microsoft.com/office/drawing/2014/main" id="{53384C24-498E-4431-AF6D-9AC839072C07}"/>
                </a:ext>
              </a:extLst>
            </p:cNvPr>
            <p:cNvCxnSpPr>
              <a:cxnSpLocks noChangeShapeType="1"/>
              <a:stCxn id="32796" idx="1"/>
              <a:endCxn id="3279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2" name="AutoShape 30">
              <a:extLst>
                <a:ext uri="{FF2B5EF4-FFF2-40B4-BE49-F238E27FC236}">
                  <a16:creationId xmlns:a16="http://schemas.microsoft.com/office/drawing/2014/main" id="{F338BF7B-5E00-43BC-AC13-844F7974B1A0}"/>
                </a:ext>
              </a:extLst>
            </p:cNvPr>
            <p:cNvCxnSpPr>
              <a:cxnSpLocks noChangeShapeType="1"/>
              <a:stCxn id="32795" idx="7"/>
              <a:endCxn id="3279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9AE3D90C-20FC-4895-9C17-48AF94EC9EB0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1911350"/>
            <a:ext cx="1600200" cy="1524000"/>
            <a:chOff x="4368" y="2160"/>
            <a:chExt cx="1008" cy="960"/>
          </a:xfrm>
        </p:grpSpPr>
        <p:sp>
          <p:nvSpPr>
            <p:cNvPr id="32781" name="AutoShape 32">
              <a:extLst>
                <a:ext uri="{FF2B5EF4-FFF2-40B4-BE49-F238E27FC236}">
                  <a16:creationId xmlns:a16="http://schemas.microsoft.com/office/drawing/2014/main" id="{4F3FDDDA-BE58-4190-9AAF-BD849743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2" name="AutoShape 33">
              <a:extLst>
                <a:ext uri="{FF2B5EF4-FFF2-40B4-BE49-F238E27FC236}">
                  <a16:creationId xmlns:a16="http://schemas.microsoft.com/office/drawing/2014/main" id="{29BA2AD3-C123-41C6-A9C0-BEE7D66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3" name="AutoShape 34">
              <a:extLst>
                <a:ext uri="{FF2B5EF4-FFF2-40B4-BE49-F238E27FC236}">
                  <a16:creationId xmlns:a16="http://schemas.microsoft.com/office/drawing/2014/main" id="{4997C396-7921-496F-8F4B-A80A4F48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4" name="AutoShape 35">
              <a:extLst>
                <a:ext uri="{FF2B5EF4-FFF2-40B4-BE49-F238E27FC236}">
                  <a16:creationId xmlns:a16="http://schemas.microsoft.com/office/drawing/2014/main" id="{09AB5910-72D2-4FB8-8B9F-1C6A7369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5" name="AutoShape 36">
              <a:extLst>
                <a:ext uri="{FF2B5EF4-FFF2-40B4-BE49-F238E27FC236}">
                  <a16:creationId xmlns:a16="http://schemas.microsoft.com/office/drawing/2014/main" id="{F12FF71E-5459-4CB9-AB62-7BC334F8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86" name="AutoShape 37">
              <a:extLst>
                <a:ext uri="{FF2B5EF4-FFF2-40B4-BE49-F238E27FC236}">
                  <a16:creationId xmlns:a16="http://schemas.microsoft.com/office/drawing/2014/main" id="{5373E1B5-DFE2-46B5-87A6-DE78AE3DE6BF}"/>
                </a:ext>
              </a:extLst>
            </p:cNvPr>
            <p:cNvCxnSpPr>
              <a:cxnSpLocks noChangeShapeType="1"/>
              <a:stCxn id="32783" idx="4"/>
              <a:endCxn id="3278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38">
              <a:extLst>
                <a:ext uri="{FF2B5EF4-FFF2-40B4-BE49-F238E27FC236}">
                  <a16:creationId xmlns:a16="http://schemas.microsoft.com/office/drawing/2014/main" id="{F9A1EDC7-54B5-4396-86A1-42646CC55EFD}"/>
                </a:ext>
              </a:extLst>
            </p:cNvPr>
            <p:cNvCxnSpPr>
              <a:cxnSpLocks noChangeShapeType="1"/>
              <a:stCxn id="32781" idx="6"/>
              <a:endCxn id="3278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39">
              <a:extLst>
                <a:ext uri="{FF2B5EF4-FFF2-40B4-BE49-F238E27FC236}">
                  <a16:creationId xmlns:a16="http://schemas.microsoft.com/office/drawing/2014/main" id="{DD9620A6-6DCB-48AD-B40B-E0F499CB3E2A}"/>
                </a:ext>
              </a:extLst>
            </p:cNvPr>
            <p:cNvCxnSpPr>
              <a:cxnSpLocks noChangeShapeType="1"/>
              <a:stCxn id="32782" idx="7"/>
              <a:endCxn id="3278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40">
              <a:extLst>
                <a:ext uri="{FF2B5EF4-FFF2-40B4-BE49-F238E27FC236}">
                  <a16:creationId xmlns:a16="http://schemas.microsoft.com/office/drawing/2014/main" id="{AB5B7DD3-666D-408C-BC01-5B40880731A1}"/>
                </a:ext>
              </a:extLst>
            </p:cNvPr>
            <p:cNvCxnSpPr>
              <a:cxnSpLocks noChangeShapeType="1"/>
              <a:stCxn id="32784" idx="0"/>
              <a:endCxn id="3279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41">
              <a:extLst>
                <a:ext uri="{FF2B5EF4-FFF2-40B4-BE49-F238E27FC236}">
                  <a16:creationId xmlns:a16="http://schemas.microsoft.com/office/drawing/2014/main" id="{A44462AC-AAAE-427D-ABC9-C0617390438B}"/>
                </a:ext>
              </a:extLst>
            </p:cNvPr>
            <p:cNvCxnSpPr>
              <a:cxnSpLocks noChangeShapeType="1"/>
              <a:stCxn id="32783" idx="0"/>
              <a:endCxn id="3278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AutoShape 42">
              <a:extLst>
                <a:ext uri="{FF2B5EF4-FFF2-40B4-BE49-F238E27FC236}">
                  <a16:creationId xmlns:a16="http://schemas.microsoft.com/office/drawing/2014/main" id="{5F9FECCD-0AE4-43D4-A388-AF69A147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2" name="AutoShape 43">
              <a:extLst>
                <a:ext uri="{FF2B5EF4-FFF2-40B4-BE49-F238E27FC236}">
                  <a16:creationId xmlns:a16="http://schemas.microsoft.com/office/drawing/2014/main" id="{BF18008C-6BEC-4FE2-80A0-48D62993BFF3}"/>
                </a:ext>
              </a:extLst>
            </p:cNvPr>
            <p:cNvCxnSpPr>
              <a:cxnSpLocks noChangeShapeType="1"/>
              <a:stCxn id="32785" idx="6"/>
              <a:endCxn id="3279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9356" name="Text Box 44">
            <a:extLst>
              <a:ext uri="{FF2B5EF4-FFF2-40B4-BE49-F238E27FC236}">
                <a16:creationId xmlns:a16="http://schemas.microsoft.com/office/drawing/2014/main" id="{2B5ABBC0-1C49-4882-B149-A49CFA4CF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9357" name="Text Box 45">
            <a:extLst>
              <a:ext uri="{FF2B5EF4-FFF2-40B4-BE49-F238E27FC236}">
                <a16:creationId xmlns:a16="http://schemas.microsoft.com/office/drawing/2014/main" id="{03D0BF9A-F933-4C98-8AF6-F44F7B62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9358" name="Text Box 46">
            <a:extLst>
              <a:ext uri="{FF2B5EF4-FFF2-40B4-BE49-F238E27FC236}">
                <a16:creationId xmlns:a16="http://schemas.microsoft.com/office/drawing/2014/main" id="{FE2368F5-BBB0-4832-B2DE-8F41A97C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9359" name="Text Box 47">
            <a:extLst>
              <a:ext uri="{FF2B5EF4-FFF2-40B4-BE49-F238E27FC236}">
                <a16:creationId xmlns:a16="http://schemas.microsoft.com/office/drawing/2014/main" id="{4F4FC84B-C482-4DB0-A3E4-341D4907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sp>
        <p:nvSpPr>
          <p:cNvPr id="32780" name="Text Box 2">
            <a:extLst>
              <a:ext uri="{FF2B5EF4-FFF2-40B4-BE49-F238E27FC236}">
                <a16:creationId xmlns:a16="http://schemas.microsoft.com/office/drawing/2014/main" id="{A5C7C143-A59A-47D6-AA8B-767FBFBD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 bldLvl="2"/>
      <p:bldP spid="2189356" grpId="0" autoUpdateAnimBg="0"/>
      <p:bldP spid="2189357" grpId="0" autoUpdateAnimBg="0"/>
      <p:bldP spid="2189358" grpId="0" autoUpdateAnimBg="0"/>
      <p:bldP spid="2189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729CA1A5-2170-4AAC-8CE8-7DB606935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682426F-1371-49E9-AB17-12D464BB885A}" type="slidenum">
              <a:rPr lang="zh-CN" altLang="en-US" sz="1400" b="0"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0339" name="Text Box 3">
            <a:extLst>
              <a:ext uri="{FF2B5EF4-FFF2-40B4-BE49-F238E27FC236}">
                <a16:creationId xmlns:a16="http://schemas.microsoft.com/office/drawing/2014/main" id="{262E89F6-6C8B-4EA6-8600-BF541D16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424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(3) Wheels </a:t>
            </a:r>
            <a:r>
              <a:rPr kumimoji="1" lang="en-US" altLang="zh-CN" i="1" dirty="0" err="1">
                <a:solidFill>
                  <a:srgbClr val="33CC33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 dirty="0" err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&gt;2)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轮图</a:t>
            </a:r>
            <a:endParaRPr kumimoji="1"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</a:rPr>
              <a:t>Add one additional vertex to the cycle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and add an edge from each vertex in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to the new vertex to produce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90340" name="Text Box 4">
            <a:extLst>
              <a:ext uri="{FF2B5EF4-FFF2-40B4-BE49-F238E27FC236}">
                <a16:creationId xmlns:a16="http://schemas.microsoft.com/office/drawing/2014/main" id="{C02CED40-1E06-47EA-9F62-D140D3BF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06950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90341" name="Text Box 5">
            <a:extLst>
              <a:ext uri="{FF2B5EF4-FFF2-40B4-BE49-F238E27FC236}">
                <a16:creationId xmlns:a16="http://schemas.microsoft.com/office/drawing/2014/main" id="{718F1388-4F4C-43B7-80BB-742BE9D4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90342" name="Text Box 6">
            <a:extLst>
              <a:ext uri="{FF2B5EF4-FFF2-40B4-BE49-F238E27FC236}">
                <a16:creationId xmlns:a16="http://schemas.microsoft.com/office/drawing/2014/main" id="{5A0C6FDD-DBCC-4906-824B-7F85BBF2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90343" name="Text Box 7">
            <a:extLst>
              <a:ext uri="{FF2B5EF4-FFF2-40B4-BE49-F238E27FC236}">
                <a16:creationId xmlns:a16="http://schemas.microsoft.com/office/drawing/2014/main" id="{3E199E7A-FF8C-4DAC-A89A-3B4A27D5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5CF539E-6285-495B-AB87-A90226A88D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05175"/>
            <a:ext cx="1371600" cy="1219200"/>
            <a:chOff x="288" y="2256"/>
            <a:chExt cx="864" cy="768"/>
          </a:xfrm>
        </p:grpSpPr>
        <p:sp>
          <p:nvSpPr>
            <p:cNvPr id="33853" name="AutoShape 9">
              <a:extLst>
                <a:ext uri="{FF2B5EF4-FFF2-40B4-BE49-F238E27FC236}">
                  <a16:creationId xmlns:a16="http://schemas.microsoft.com/office/drawing/2014/main" id="{EB1244B0-6024-4E94-B40C-E53758C1C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4" name="AutoShape 10">
              <a:extLst>
                <a:ext uri="{FF2B5EF4-FFF2-40B4-BE49-F238E27FC236}">
                  <a16:creationId xmlns:a16="http://schemas.microsoft.com/office/drawing/2014/main" id="{D636F363-AD08-4CA4-8A16-DE1335228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5" name="AutoShape 11">
              <a:extLst>
                <a:ext uri="{FF2B5EF4-FFF2-40B4-BE49-F238E27FC236}">
                  <a16:creationId xmlns:a16="http://schemas.microsoft.com/office/drawing/2014/main" id="{2339C13E-A566-4891-B9B6-DB4C2854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56" name="AutoShape 12">
              <a:extLst>
                <a:ext uri="{FF2B5EF4-FFF2-40B4-BE49-F238E27FC236}">
                  <a16:creationId xmlns:a16="http://schemas.microsoft.com/office/drawing/2014/main" id="{25206F9E-3ABE-4C09-A400-C67A2F7260A1}"/>
                </a:ext>
              </a:extLst>
            </p:cNvPr>
            <p:cNvCxnSpPr>
              <a:cxnSpLocks noChangeShapeType="1"/>
              <a:stCxn id="33853" idx="7"/>
              <a:endCxn id="3385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7" name="AutoShape 13">
              <a:extLst>
                <a:ext uri="{FF2B5EF4-FFF2-40B4-BE49-F238E27FC236}">
                  <a16:creationId xmlns:a16="http://schemas.microsoft.com/office/drawing/2014/main" id="{59819F01-E044-468D-ADD8-D996490F35D7}"/>
                </a:ext>
              </a:extLst>
            </p:cNvPr>
            <p:cNvCxnSpPr>
              <a:cxnSpLocks noChangeShapeType="1"/>
              <a:stCxn id="33853" idx="6"/>
              <a:endCxn id="3385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8" name="AutoShape 14">
              <a:extLst>
                <a:ext uri="{FF2B5EF4-FFF2-40B4-BE49-F238E27FC236}">
                  <a16:creationId xmlns:a16="http://schemas.microsoft.com/office/drawing/2014/main" id="{AEA74CC0-E0A1-4C59-9E8D-EDA4A23B9A1D}"/>
                </a:ext>
              </a:extLst>
            </p:cNvPr>
            <p:cNvCxnSpPr>
              <a:cxnSpLocks noChangeShapeType="1"/>
              <a:stCxn id="33854" idx="1"/>
              <a:endCxn id="3385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9" name="AutoShape 15">
              <a:extLst>
                <a:ext uri="{FF2B5EF4-FFF2-40B4-BE49-F238E27FC236}">
                  <a16:creationId xmlns:a16="http://schemas.microsoft.com/office/drawing/2014/main" id="{BD14A0A8-32BF-40DA-941A-A804E7D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60" name="AutoShape 16">
              <a:extLst>
                <a:ext uri="{FF2B5EF4-FFF2-40B4-BE49-F238E27FC236}">
                  <a16:creationId xmlns:a16="http://schemas.microsoft.com/office/drawing/2014/main" id="{F3103D34-457C-4E0D-B4A0-12178E2A6DC9}"/>
                </a:ext>
              </a:extLst>
            </p:cNvPr>
            <p:cNvCxnSpPr>
              <a:cxnSpLocks noChangeShapeType="1"/>
              <a:stCxn id="33853" idx="6"/>
              <a:endCxn id="3385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7">
              <a:extLst>
                <a:ext uri="{FF2B5EF4-FFF2-40B4-BE49-F238E27FC236}">
                  <a16:creationId xmlns:a16="http://schemas.microsoft.com/office/drawing/2014/main" id="{C40827ED-CAA7-4122-8C9F-165DB4320358}"/>
                </a:ext>
              </a:extLst>
            </p:cNvPr>
            <p:cNvCxnSpPr>
              <a:cxnSpLocks noChangeShapeType="1"/>
              <a:stCxn id="33854" idx="2"/>
              <a:endCxn id="3385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8">
              <a:extLst>
                <a:ext uri="{FF2B5EF4-FFF2-40B4-BE49-F238E27FC236}">
                  <a16:creationId xmlns:a16="http://schemas.microsoft.com/office/drawing/2014/main" id="{7ACD28F5-77CA-4B43-A2C6-771213AC32EC}"/>
                </a:ext>
              </a:extLst>
            </p:cNvPr>
            <p:cNvCxnSpPr>
              <a:cxnSpLocks noChangeShapeType="1"/>
              <a:stCxn id="33859" idx="0"/>
              <a:endCxn id="3385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79D5A606-C772-4DD4-8091-F60C304FD5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305175"/>
            <a:ext cx="1295400" cy="1219200"/>
            <a:chOff x="1632" y="2256"/>
            <a:chExt cx="816" cy="768"/>
          </a:xfrm>
        </p:grpSpPr>
        <p:sp>
          <p:nvSpPr>
            <p:cNvPr id="33840" name="AutoShape 20">
              <a:extLst>
                <a:ext uri="{FF2B5EF4-FFF2-40B4-BE49-F238E27FC236}">
                  <a16:creationId xmlns:a16="http://schemas.microsoft.com/office/drawing/2014/main" id="{8B68D1FC-A33F-4B2B-8D3B-416F437A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1" name="AutoShape 21">
              <a:extLst>
                <a:ext uri="{FF2B5EF4-FFF2-40B4-BE49-F238E27FC236}">
                  <a16:creationId xmlns:a16="http://schemas.microsoft.com/office/drawing/2014/main" id="{00E006AA-3FF2-4F3F-892D-374528F9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2" name="AutoShape 22">
              <a:extLst>
                <a:ext uri="{FF2B5EF4-FFF2-40B4-BE49-F238E27FC236}">
                  <a16:creationId xmlns:a16="http://schemas.microsoft.com/office/drawing/2014/main" id="{4EE12C4C-88EA-489A-891F-9A5D0F39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3" name="AutoShape 23">
              <a:extLst>
                <a:ext uri="{FF2B5EF4-FFF2-40B4-BE49-F238E27FC236}">
                  <a16:creationId xmlns:a16="http://schemas.microsoft.com/office/drawing/2014/main" id="{9112E156-8B81-466F-A349-2C221AF5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4" name="AutoShape 24">
              <a:extLst>
                <a:ext uri="{FF2B5EF4-FFF2-40B4-BE49-F238E27FC236}">
                  <a16:creationId xmlns:a16="http://schemas.microsoft.com/office/drawing/2014/main" id="{DC231777-45F2-4E87-86A6-D4E7C4CD28E3}"/>
                </a:ext>
              </a:extLst>
            </p:cNvPr>
            <p:cNvCxnSpPr>
              <a:cxnSpLocks noChangeShapeType="1"/>
              <a:stCxn id="33840" idx="0"/>
              <a:endCxn id="3384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5" name="AutoShape 25">
              <a:extLst>
                <a:ext uri="{FF2B5EF4-FFF2-40B4-BE49-F238E27FC236}">
                  <a16:creationId xmlns:a16="http://schemas.microsoft.com/office/drawing/2014/main" id="{A08B5448-95A2-426D-B946-0169856553F4}"/>
                </a:ext>
              </a:extLst>
            </p:cNvPr>
            <p:cNvCxnSpPr>
              <a:cxnSpLocks noChangeShapeType="1"/>
              <a:stCxn id="33842" idx="6"/>
              <a:endCxn id="3384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6" name="AutoShape 26">
              <a:extLst>
                <a:ext uri="{FF2B5EF4-FFF2-40B4-BE49-F238E27FC236}">
                  <a16:creationId xmlns:a16="http://schemas.microsoft.com/office/drawing/2014/main" id="{AA97AB5F-2B36-48CB-8ACF-76F407781C08}"/>
                </a:ext>
              </a:extLst>
            </p:cNvPr>
            <p:cNvCxnSpPr>
              <a:cxnSpLocks noChangeShapeType="1"/>
              <a:stCxn id="33843" idx="4"/>
              <a:endCxn id="3384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7" name="AutoShape 27">
              <a:extLst>
                <a:ext uri="{FF2B5EF4-FFF2-40B4-BE49-F238E27FC236}">
                  <a16:creationId xmlns:a16="http://schemas.microsoft.com/office/drawing/2014/main" id="{E3852332-CD4D-4F97-AC1B-BC2EECB34B6D}"/>
                </a:ext>
              </a:extLst>
            </p:cNvPr>
            <p:cNvCxnSpPr>
              <a:cxnSpLocks noChangeShapeType="1"/>
              <a:stCxn id="33840" idx="6"/>
              <a:endCxn id="3384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8" name="AutoShape 28">
              <a:extLst>
                <a:ext uri="{FF2B5EF4-FFF2-40B4-BE49-F238E27FC236}">
                  <a16:creationId xmlns:a16="http://schemas.microsoft.com/office/drawing/2014/main" id="{A7F56101-885F-4E67-B5C8-F10F412D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9" name="AutoShape 29">
              <a:extLst>
                <a:ext uri="{FF2B5EF4-FFF2-40B4-BE49-F238E27FC236}">
                  <a16:creationId xmlns:a16="http://schemas.microsoft.com/office/drawing/2014/main" id="{A3D599AE-9971-40D4-9C7F-193F4F88CF5B}"/>
                </a:ext>
              </a:extLst>
            </p:cNvPr>
            <p:cNvCxnSpPr>
              <a:cxnSpLocks noChangeShapeType="1"/>
              <a:stCxn id="33840" idx="7"/>
              <a:endCxn id="3384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30">
              <a:extLst>
                <a:ext uri="{FF2B5EF4-FFF2-40B4-BE49-F238E27FC236}">
                  <a16:creationId xmlns:a16="http://schemas.microsoft.com/office/drawing/2014/main" id="{A5970C58-6CEF-4D59-AB18-1E9AF04535EF}"/>
                </a:ext>
              </a:extLst>
            </p:cNvPr>
            <p:cNvCxnSpPr>
              <a:cxnSpLocks noChangeShapeType="1"/>
              <a:stCxn id="33848" idx="1"/>
              <a:endCxn id="3384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31">
              <a:extLst>
                <a:ext uri="{FF2B5EF4-FFF2-40B4-BE49-F238E27FC236}">
                  <a16:creationId xmlns:a16="http://schemas.microsoft.com/office/drawing/2014/main" id="{EA383DE7-DEFA-4DFC-BF5B-6DD78C2F1901}"/>
                </a:ext>
              </a:extLst>
            </p:cNvPr>
            <p:cNvCxnSpPr>
              <a:cxnSpLocks noChangeShapeType="1"/>
              <a:stCxn id="33848" idx="7"/>
              <a:endCxn id="3384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32">
              <a:extLst>
                <a:ext uri="{FF2B5EF4-FFF2-40B4-BE49-F238E27FC236}">
                  <a16:creationId xmlns:a16="http://schemas.microsoft.com/office/drawing/2014/main" id="{C52E5DEE-A818-4142-8388-E48AA0BF3573}"/>
                </a:ext>
              </a:extLst>
            </p:cNvPr>
            <p:cNvCxnSpPr>
              <a:cxnSpLocks noChangeShapeType="1"/>
              <a:stCxn id="33848" idx="5"/>
              <a:endCxn id="3384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A0914BC7-9321-405A-8BFF-301A293E5550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2924175"/>
            <a:ext cx="1600200" cy="1577975"/>
            <a:chOff x="2962" y="2016"/>
            <a:chExt cx="1008" cy="994"/>
          </a:xfrm>
        </p:grpSpPr>
        <p:sp>
          <p:nvSpPr>
            <p:cNvPr id="33824" name="AutoShape 34">
              <a:extLst>
                <a:ext uri="{FF2B5EF4-FFF2-40B4-BE49-F238E27FC236}">
                  <a16:creationId xmlns:a16="http://schemas.microsoft.com/office/drawing/2014/main" id="{19B03047-5E6F-4FB4-A737-C01023EB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5" name="AutoShape 35">
              <a:extLst>
                <a:ext uri="{FF2B5EF4-FFF2-40B4-BE49-F238E27FC236}">
                  <a16:creationId xmlns:a16="http://schemas.microsoft.com/office/drawing/2014/main" id="{11C4F8F7-AA75-4101-AC76-1C4FA5D8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6" name="AutoShape 36">
              <a:extLst>
                <a:ext uri="{FF2B5EF4-FFF2-40B4-BE49-F238E27FC236}">
                  <a16:creationId xmlns:a16="http://schemas.microsoft.com/office/drawing/2014/main" id="{F6FE4F83-2B1D-41FF-944C-37FB53ED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7" name="AutoShape 37">
              <a:extLst>
                <a:ext uri="{FF2B5EF4-FFF2-40B4-BE49-F238E27FC236}">
                  <a16:creationId xmlns:a16="http://schemas.microsoft.com/office/drawing/2014/main" id="{EEAE89E6-5AFE-417D-9BA8-5AA434F6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8" name="AutoShape 38">
              <a:extLst>
                <a:ext uri="{FF2B5EF4-FFF2-40B4-BE49-F238E27FC236}">
                  <a16:creationId xmlns:a16="http://schemas.microsoft.com/office/drawing/2014/main" id="{ED62D5B4-4DFD-4BDE-8DA9-75E6A193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29" name="AutoShape 39">
              <a:extLst>
                <a:ext uri="{FF2B5EF4-FFF2-40B4-BE49-F238E27FC236}">
                  <a16:creationId xmlns:a16="http://schemas.microsoft.com/office/drawing/2014/main" id="{ABF930FC-5106-49B0-AEC9-BF2721D005B3}"/>
                </a:ext>
              </a:extLst>
            </p:cNvPr>
            <p:cNvCxnSpPr>
              <a:cxnSpLocks noChangeShapeType="1"/>
              <a:stCxn id="33826" idx="4"/>
              <a:endCxn id="3382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40">
              <a:extLst>
                <a:ext uri="{FF2B5EF4-FFF2-40B4-BE49-F238E27FC236}">
                  <a16:creationId xmlns:a16="http://schemas.microsoft.com/office/drawing/2014/main" id="{390A029D-1CE4-493D-9720-097E1E893FB1}"/>
                </a:ext>
              </a:extLst>
            </p:cNvPr>
            <p:cNvCxnSpPr>
              <a:cxnSpLocks noChangeShapeType="1"/>
              <a:stCxn id="33824" idx="6"/>
              <a:endCxn id="3382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41">
              <a:extLst>
                <a:ext uri="{FF2B5EF4-FFF2-40B4-BE49-F238E27FC236}">
                  <a16:creationId xmlns:a16="http://schemas.microsoft.com/office/drawing/2014/main" id="{7ADE938F-CCC2-42D8-B144-C1D27F5BC28D}"/>
                </a:ext>
              </a:extLst>
            </p:cNvPr>
            <p:cNvCxnSpPr>
              <a:cxnSpLocks noChangeShapeType="1"/>
              <a:stCxn id="33825" idx="7"/>
              <a:endCxn id="3382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42">
              <a:extLst>
                <a:ext uri="{FF2B5EF4-FFF2-40B4-BE49-F238E27FC236}">
                  <a16:creationId xmlns:a16="http://schemas.microsoft.com/office/drawing/2014/main" id="{088DC3DA-0DC5-43B7-9746-70BE0FE1DED0}"/>
                </a:ext>
              </a:extLst>
            </p:cNvPr>
            <p:cNvCxnSpPr>
              <a:cxnSpLocks noChangeShapeType="1"/>
              <a:stCxn id="33827" idx="1"/>
              <a:endCxn id="3382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43">
              <a:extLst>
                <a:ext uri="{FF2B5EF4-FFF2-40B4-BE49-F238E27FC236}">
                  <a16:creationId xmlns:a16="http://schemas.microsoft.com/office/drawing/2014/main" id="{E58165C3-FDE5-4838-9D8F-33C2A8AFBC57}"/>
                </a:ext>
              </a:extLst>
            </p:cNvPr>
            <p:cNvCxnSpPr>
              <a:cxnSpLocks noChangeShapeType="1"/>
              <a:stCxn id="33826" idx="7"/>
              <a:endCxn id="3382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4" name="AutoShape 44">
              <a:extLst>
                <a:ext uri="{FF2B5EF4-FFF2-40B4-BE49-F238E27FC236}">
                  <a16:creationId xmlns:a16="http://schemas.microsoft.com/office/drawing/2014/main" id="{992CED01-4B45-4EA0-B249-2089DFE1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35" name="AutoShape 45">
              <a:extLst>
                <a:ext uri="{FF2B5EF4-FFF2-40B4-BE49-F238E27FC236}">
                  <a16:creationId xmlns:a16="http://schemas.microsoft.com/office/drawing/2014/main" id="{5EBC6887-AF8A-46ED-89E9-74AFB478D549}"/>
                </a:ext>
              </a:extLst>
            </p:cNvPr>
            <p:cNvCxnSpPr>
              <a:cxnSpLocks noChangeShapeType="1"/>
              <a:stCxn id="33824" idx="7"/>
              <a:endCxn id="3383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46">
              <a:extLst>
                <a:ext uri="{FF2B5EF4-FFF2-40B4-BE49-F238E27FC236}">
                  <a16:creationId xmlns:a16="http://schemas.microsoft.com/office/drawing/2014/main" id="{383C76BC-2584-439F-A1A4-7A2A5098C8B7}"/>
                </a:ext>
              </a:extLst>
            </p:cNvPr>
            <p:cNvCxnSpPr>
              <a:cxnSpLocks noChangeShapeType="1"/>
              <a:stCxn id="33825" idx="1"/>
              <a:endCxn id="3383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AutoShape 47">
              <a:extLst>
                <a:ext uri="{FF2B5EF4-FFF2-40B4-BE49-F238E27FC236}">
                  <a16:creationId xmlns:a16="http://schemas.microsoft.com/office/drawing/2014/main" id="{1294D531-90FD-472F-86BF-8CA24B623541}"/>
                </a:ext>
              </a:extLst>
            </p:cNvPr>
            <p:cNvCxnSpPr>
              <a:cxnSpLocks noChangeShapeType="1"/>
              <a:stCxn id="33826" idx="5"/>
              <a:endCxn id="3383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8" name="AutoShape 48">
              <a:extLst>
                <a:ext uri="{FF2B5EF4-FFF2-40B4-BE49-F238E27FC236}">
                  <a16:creationId xmlns:a16="http://schemas.microsoft.com/office/drawing/2014/main" id="{156C082E-1A45-4D53-B312-C4DB80E3210F}"/>
                </a:ext>
              </a:extLst>
            </p:cNvPr>
            <p:cNvCxnSpPr>
              <a:cxnSpLocks noChangeShapeType="1"/>
              <a:stCxn id="33834" idx="6"/>
              <a:endCxn id="3382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9" name="AutoShape 49">
              <a:extLst>
                <a:ext uri="{FF2B5EF4-FFF2-40B4-BE49-F238E27FC236}">
                  <a16:creationId xmlns:a16="http://schemas.microsoft.com/office/drawing/2014/main" id="{1A69FA5B-5134-4CD8-B164-57D8FBF6113F}"/>
                </a:ext>
              </a:extLst>
            </p:cNvPr>
            <p:cNvCxnSpPr>
              <a:cxnSpLocks noChangeShapeType="1"/>
              <a:stCxn id="33834" idx="0"/>
              <a:endCxn id="3382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0459FC9A-E569-4379-AFB1-790C6E5AA54E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2978150"/>
            <a:ext cx="1600200" cy="1524000"/>
            <a:chOff x="4354" y="2050"/>
            <a:chExt cx="1008" cy="960"/>
          </a:xfrm>
        </p:grpSpPr>
        <p:sp>
          <p:nvSpPr>
            <p:cNvPr id="33805" name="AutoShape 51">
              <a:extLst>
                <a:ext uri="{FF2B5EF4-FFF2-40B4-BE49-F238E27FC236}">
                  <a16:creationId xmlns:a16="http://schemas.microsoft.com/office/drawing/2014/main" id="{4ADDEDF1-8609-4B8D-9322-347468EC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6" name="AutoShape 52">
              <a:extLst>
                <a:ext uri="{FF2B5EF4-FFF2-40B4-BE49-F238E27FC236}">
                  <a16:creationId xmlns:a16="http://schemas.microsoft.com/office/drawing/2014/main" id="{FB851BCB-D1AA-4398-9D18-3B3F21E18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7" name="AutoShape 53">
              <a:extLst>
                <a:ext uri="{FF2B5EF4-FFF2-40B4-BE49-F238E27FC236}">
                  <a16:creationId xmlns:a16="http://schemas.microsoft.com/office/drawing/2014/main" id="{6453B583-486D-4A86-AD90-9D361EC0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8" name="AutoShape 54">
              <a:extLst>
                <a:ext uri="{FF2B5EF4-FFF2-40B4-BE49-F238E27FC236}">
                  <a16:creationId xmlns:a16="http://schemas.microsoft.com/office/drawing/2014/main" id="{7C3B68C3-7ECA-4B9B-8081-0F8616D5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9" name="AutoShape 55">
              <a:extLst>
                <a:ext uri="{FF2B5EF4-FFF2-40B4-BE49-F238E27FC236}">
                  <a16:creationId xmlns:a16="http://schemas.microsoft.com/office/drawing/2014/main" id="{494E53F3-AFB9-4B5B-A2D2-6AA83F22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0" name="AutoShape 56">
              <a:extLst>
                <a:ext uri="{FF2B5EF4-FFF2-40B4-BE49-F238E27FC236}">
                  <a16:creationId xmlns:a16="http://schemas.microsoft.com/office/drawing/2014/main" id="{486F0876-DB1C-4479-B407-43F9D3F13DFD}"/>
                </a:ext>
              </a:extLst>
            </p:cNvPr>
            <p:cNvCxnSpPr>
              <a:cxnSpLocks noChangeShapeType="1"/>
              <a:stCxn id="33807" idx="4"/>
              <a:endCxn id="3380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57">
              <a:extLst>
                <a:ext uri="{FF2B5EF4-FFF2-40B4-BE49-F238E27FC236}">
                  <a16:creationId xmlns:a16="http://schemas.microsoft.com/office/drawing/2014/main" id="{AF4C9C83-98C8-486C-A982-85C4A2FD4BEA}"/>
                </a:ext>
              </a:extLst>
            </p:cNvPr>
            <p:cNvCxnSpPr>
              <a:cxnSpLocks noChangeShapeType="1"/>
              <a:stCxn id="33805" idx="6"/>
              <a:endCxn id="3380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58">
              <a:extLst>
                <a:ext uri="{FF2B5EF4-FFF2-40B4-BE49-F238E27FC236}">
                  <a16:creationId xmlns:a16="http://schemas.microsoft.com/office/drawing/2014/main" id="{CDF7DB0F-ED1F-4010-877F-A8B7103BF801}"/>
                </a:ext>
              </a:extLst>
            </p:cNvPr>
            <p:cNvCxnSpPr>
              <a:cxnSpLocks noChangeShapeType="1"/>
              <a:stCxn id="33806" idx="7"/>
              <a:endCxn id="3380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59">
              <a:extLst>
                <a:ext uri="{FF2B5EF4-FFF2-40B4-BE49-F238E27FC236}">
                  <a16:creationId xmlns:a16="http://schemas.microsoft.com/office/drawing/2014/main" id="{660872A5-068B-40C0-8051-626037BB9138}"/>
                </a:ext>
              </a:extLst>
            </p:cNvPr>
            <p:cNvCxnSpPr>
              <a:cxnSpLocks noChangeShapeType="1"/>
              <a:stCxn id="33808" idx="0"/>
              <a:endCxn id="3381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60">
              <a:extLst>
                <a:ext uri="{FF2B5EF4-FFF2-40B4-BE49-F238E27FC236}">
                  <a16:creationId xmlns:a16="http://schemas.microsoft.com/office/drawing/2014/main" id="{BE094909-4227-4091-8696-C767E1680504}"/>
                </a:ext>
              </a:extLst>
            </p:cNvPr>
            <p:cNvCxnSpPr>
              <a:cxnSpLocks noChangeShapeType="1"/>
              <a:stCxn id="33807" idx="0"/>
              <a:endCxn id="3380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AutoShape 61">
              <a:extLst>
                <a:ext uri="{FF2B5EF4-FFF2-40B4-BE49-F238E27FC236}">
                  <a16:creationId xmlns:a16="http://schemas.microsoft.com/office/drawing/2014/main" id="{1FE43A65-DFE0-4ADD-BBB8-513CA73B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6" name="AutoShape 62">
              <a:extLst>
                <a:ext uri="{FF2B5EF4-FFF2-40B4-BE49-F238E27FC236}">
                  <a16:creationId xmlns:a16="http://schemas.microsoft.com/office/drawing/2014/main" id="{1151358F-CF83-4448-8A7E-9502F4C62076}"/>
                </a:ext>
              </a:extLst>
            </p:cNvPr>
            <p:cNvCxnSpPr>
              <a:cxnSpLocks noChangeShapeType="1"/>
              <a:stCxn id="33809" idx="6"/>
              <a:endCxn id="3381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7" name="AutoShape 63">
              <a:extLst>
                <a:ext uri="{FF2B5EF4-FFF2-40B4-BE49-F238E27FC236}">
                  <a16:creationId xmlns:a16="http://schemas.microsoft.com/office/drawing/2014/main" id="{7A6EBAD9-B2AE-4144-9583-4867D3DA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8" name="AutoShape 64">
              <a:extLst>
                <a:ext uri="{FF2B5EF4-FFF2-40B4-BE49-F238E27FC236}">
                  <a16:creationId xmlns:a16="http://schemas.microsoft.com/office/drawing/2014/main" id="{85CEED1C-BD96-4440-8700-5E5C41F97BC1}"/>
                </a:ext>
              </a:extLst>
            </p:cNvPr>
            <p:cNvCxnSpPr>
              <a:cxnSpLocks noChangeShapeType="1"/>
              <a:stCxn id="33805" idx="7"/>
              <a:endCxn id="3381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65">
              <a:extLst>
                <a:ext uri="{FF2B5EF4-FFF2-40B4-BE49-F238E27FC236}">
                  <a16:creationId xmlns:a16="http://schemas.microsoft.com/office/drawing/2014/main" id="{DC12A612-B106-405A-B752-19B611AEC3FF}"/>
                </a:ext>
              </a:extLst>
            </p:cNvPr>
            <p:cNvCxnSpPr>
              <a:cxnSpLocks noChangeShapeType="1"/>
              <a:stCxn id="33806" idx="1"/>
              <a:endCxn id="3381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AutoShape 66">
              <a:extLst>
                <a:ext uri="{FF2B5EF4-FFF2-40B4-BE49-F238E27FC236}">
                  <a16:creationId xmlns:a16="http://schemas.microsoft.com/office/drawing/2014/main" id="{44653399-D62F-4E1F-8EFF-5199F35F8284}"/>
                </a:ext>
              </a:extLst>
            </p:cNvPr>
            <p:cNvCxnSpPr>
              <a:cxnSpLocks noChangeShapeType="1"/>
              <a:stCxn id="33807" idx="6"/>
              <a:endCxn id="3381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AutoShape 67">
              <a:extLst>
                <a:ext uri="{FF2B5EF4-FFF2-40B4-BE49-F238E27FC236}">
                  <a16:creationId xmlns:a16="http://schemas.microsoft.com/office/drawing/2014/main" id="{CBAE0847-6051-4BF1-9799-62FC9D15F13F}"/>
                </a:ext>
              </a:extLst>
            </p:cNvPr>
            <p:cNvCxnSpPr>
              <a:cxnSpLocks noChangeShapeType="1"/>
              <a:stCxn id="33817" idx="6"/>
              <a:endCxn id="3380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AutoShape 68">
              <a:extLst>
                <a:ext uri="{FF2B5EF4-FFF2-40B4-BE49-F238E27FC236}">
                  <a16:creationId xmlns:a16="http://schemas.microsoft.com/office/drawing/2014/main" id="{AEEC9774-175F-49E4-AF43-074A81F855A1}"/>
                </a:ext>
              </a:extLst>
            </p:cNvPr>
            <p:cNvCxnSpPr>
              <a:cxnSpLocks noChangeShapeType="1"/>
              <a:stCxn id="33817" idx="0"/>
              <a:endCxn id="3380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AutoShape 69">
              <a:extLst>
                <a:ext uri="{FF2B5EF4-FFF2-40B4-BE49-F238E27FC236}">
                  <a16:creationId xmlns:a16="http://schemas.microsoft.com/office/drawing/2014/main" id="{BECD19A4-E6F9-48C4-8EDB-569C9476AED0}"/>
                </a:ext>
              </a:extLst>
            </p:cNvPr>
            <p:cNvCxnSpPr>
              <a:cxnSpLocks noChangeShapeType="1"/>
              <a:stCxn id="33817" idx="0"/>
              <a:endCxn id="3381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4" name="Text Box 2">
            <a:extLst>
              <a:ext uri="{FF2B5EF4-FFF2-40B4-BE49-F238E27FC236}">
                <a16:creationId xmlns:a16="http://schemas.microsoft.com/office/drawing/2014/main" id="{F5297981-1833-4454-9B4D-49415C93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39" grpId="0" build="p" bldLvl="2"/>
      <p:bldP spid="2190340" grpId="0" autoUpdateAnimBg="0"/>
      <p:bldP spid="2190341" grpId="0" autoUpdateAnimBg="0"/>
      <p:bldP spid="2190342" grpId="0" autoUpdateAnimBg="0"/>
      <p:bldP spid="21903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1A3FA6F2-F036-4350-B67C-25AEF0B69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27A41C4-2654-46F5-AE2A-F57D985B190A}" type="slidenum">
              <a:rPr lang="zh-CN" altLang="en-US" sz="1400" b="0">
                <a:latin typeface="Arial" panose="020B0604020202020204" pitchFamily="34" charset="0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1363" name="Text Box 3">
            <a:extLst>
              <a:ext uri="{FF2B5EF4-FFF2-40B4-BE49-F238E27FC236}">
                <a16:creationId xmlns:a16="http://schemas.microsoft.com/office/drawing/2014/main" id="{EB06BFA8-FE2D-4150-840B-8C8B7858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6429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n-Cubes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srgbClr val="33CC33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 dirty="0" err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</a:rPr>
              <a:t>&gt;0)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立方图</a:t>
            </a:r>
            <a:endParaRPr kumimoji="1"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is the graph with 2</a:t>
            </a:r>
            <a:r>
              <a:rPr kumimoji="1"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vertices representing bit strings of length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. An edge exists between two vertices that differ in exactly one bit position.</a:t>
            </a:r>
          </a:p>
        </p:txBody>
      </p:sp>
      <p:sp>
        <p:nvSpPr>
          <p:cNvPr id="2191364" name="Text Box 4">
            <a:extLst>
              <a:ext uri="{FF2B5EF4-FFF2-40B4-BE49-F238E27FC236}">
                <a16:creationId xmlns:a16="http://schemas.microsoft.com/office/drawing/2014/main" id="{BB9C1543-8DA7-41D7-9EB7-8D69EFCA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9267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91365" name="Text Box 5">
            <a:extLst>
              <a:ext uri="{FF2B5EF4-FFF2-40B4-BE49-F238E27FC236}">
                <a16:creationId xmlns:a16="http://schemas.microsoft.com/office/drawing/2014/main" id="{AA33A8DA-198D-48A3-B4D6-3126BC03B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91366" name="Text Box 6">
            <a:extLst>
              <a:ext uri="{FF2B5EF4-FFF2-40B4-BE49-F238E27FC236}">
                <a16:creationId xmlns:a16="http://schemas.microsoft.com/office/drawing/2014/main" id="{80FD5BBA-7134-40FB-BA68-EE4A986E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DC41E78-16DC-4D3D-8ACF-44C08B1EE5A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00500"/>
            <a:ext cx="1905000" cy="609600"/>
            <a:chOff x="240" y="2640"/>
            <a:chExt cx="1200" cy="384"/>
          </a:xfrm>
        </p:grpSpPr>
        <p:sp>
          <p:nvSpPr>
            <p:cNvPr id="34870" name="AutoShape 8">
              <a:extLst>
                <a:ext uri="{FF2B5EF4-FFF2-40B4-BE49-F238E27FC236}">
                  <a16:creationId xmlns:a16="http://schemas.microsoft.com/office/drawing/2014/main" id="{C9828CF6-6C32-4BFD-9769-CBF363F1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71" name="AutoShape 9">
              <a:extLst>
                <a:ext uri="{FF2B5EF4-FFF2-40B4-BE49-F238E27FC236}">
                  <a16:creationId xmlns:a16="http://schemas.microsoft.com/office/drawing/2014/main" id="{07B26D82-1B96-4BE4-A7D2-600E3DA1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4872" name="AutoShape 10">
              <a:extLst>
                <a:ext uri="{FF2B5EF4-FFF2-40B4-BE49-F238E27FC236}">
                  <a16:creationId xmlns:a16="http://schemas.microsoft.com/office/drawing/2014/main" id="{B80AF4CF-6160-4523-987C-E7342ACE7D3E}"/>
                </a:ext>
              </a:extLst>
            </p:cNvPr>
            <p:cNvCxnSpPr>
              <a:cxnSpLocks noChangeShapeType="1"/>
              <a:stCxn id="34870" idx="6"/>
              <a:endCxn id="34871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371" name="Text Box 11">
              <a:extLst>
                <a:ext uri="{FF2B5EF4-FFF2-40B4-BE49-F238E27FC236}">
                  <a16:creationId xmlns:a16="http://schemas.microsoft.com/office/drawing/2014/main" id="{EDA4E0DE-A784-4C07-8233-97BDEF72A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91372" name="Text Box 12">
              <a:extLst>
                <a:ext uri="{FF2B5EF4-FFF2-40B4-BE49-F238E27FC236}">
                  <a16:creationId xmlns:a16="http://schemas.microsoft.com/office/drawing/2014/main" id="{D8A65CDC-B6CA-435A-B45E-94B1EA24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ECDF68BA-A52A-458B-A0C5-2716EBA2FDC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38500"/>
            <a:ext cx="2590800" cy="1463675"/>
            <a:chOff x="1536" y="2160"/>
            <a:chExt cx="1632" cy="922"/>
          </a:xfrm>
        </p:grpSpPr>
        <p:grpSp>
          <p:nvGrpSpPr>
            <p:cNvPr id="34857" name="Group 14">
              <a:extLst>
                <a:ext uri="{FF2B5EF4-FFF2-40B4-BE49-F238E27FC236}">
                  <a16:creationId xmlns:a16="http://schemas.microsoft.com/office/drawing/2014/main" id="{D51C7BCB-6382-4927-98E1-443026E1E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34862" name="AutoShape 15">
                <a:extLst>
                  <a:ext uri="{FF2B5EF4-FFF2-40B4-BE49-F238E27FC236}">
                    <a16:creationId xmlns:a16="http://schemas.microsoft.com/office/drawing/2014/main" id="{EBCDB80D-6CC1-4A59-99EE-47D7D959E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3" name="AutoShape 16">
                <a:extLst>
                  <a:ext uri="{FF2B5EF4-FFF2-40B4-BE49-F238E27FC236}">
                    <a16:creationId xmlns:a16="http://schemas.microsoft.com/office/drawing/2014/main" id="{3678DED9-58CF-4B60-BC81-F31ABC969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4" name="AutoShape 17">
                <a:extLst>
                  <a:ext uri="{FF2B5EF4-FFF2-40B4-BE49-F238E27FC236}">
                    <a16:creationId xmlns:a16="http://schemas.microsoft.com/office/drawing/2014/main" id="{E97305B6-D826-4F92-86DA-0018562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5" name="AutoShape 18">
                <a:extLst>
                  <a:ext uri="{FF2B5EF4-FFF2-40B4-BE49-F238E27FC236}">
                    <a16:creationId xmlns:a16="http://schemas.microsoft.com/office/drawing/2014/main" id="{5FE28301-9F9C-4050-8995-6F8D8B3F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66" name="AutoShape 19">
                <a:extLst>
                  <a:ext uri="{FF2B5EF4-FFF2-40B4-BE49-F238E27FC236}">
                    <a16:creationId xmlns:a16="http://schemas.microsoft.com/office/drawing/2014/main" id="{BA305C6A-2506-439A-A2EE-31BE67D92BCC}"/>
                  </a:ext>
                </a:extLst>
              </p:cNvPr>
              <p:cNvCxnSpPr>
                <a:cxnSpLocks noChangeShapeType="1"/>
                <a:stCxn id="34862" idx="0"/>
                <a:endCxn id="34864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7" name="AutoShape 20">
                <a:extLst>
                  <a:ext uri="{FF2B5EF4-FFF2-40B4-BE49-F238E27FC236}">
                    <a16:creationId xmlns:a16="http://schemas.microsoft.com/office/drawing/2014/main" id="{26418143-6238-4F43-AA95-5542903CCD6C}"/>
                  </a:ext>
                </a:extLst>
              </p:cNvPr>
              <p:cNvCxnSpPr>
                <a:cxnSpLocks noChangeShapeType="1"/>
                <a:stCxn id="34864" idx="6"/>
                <a:endCxn id="34865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8" name="AutoShape 21">
                <a:extLst>
                  <a:ext uri="{FF2B5EF4-FFF2-40B4-BE49-F238E27FC236}">
                    <a16:creationId xmlns:a16="http://schemas.microsoft.com/office/drawing/2014/main" id="{9B283460-A1B2-461A-AAC8-E12D0C177B06}"/>
                  </a:ext>
                </a:extLst>
              </p:cNvPr>
              <p:cNvCxnSpPr>
                <a:cxnSpLocks noChangeShapeType="1"/>
                <a:stCxn id="34865" idx="4"/>
                <a:endCxn id="34863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9" name="AutoShape 22">
                <a:extLst>
                  <a:ext uri="{FF2B5EF4-FFF2-40B4-BE49-F238E27FC236}">
                    <a16:creationId xmlns:a16="http://schemas.microsoft.com/office/drawing/2014/main" id="{FD8E2C61-71CF-4F47-805C-73A97394CE57}"/>
                  </a:ext>
                </a:extLst>
              </p:cNvPr>
              <p:cNvCxnSpPr>
                <a:cxnSpLocks noChangeShapeType="1"/>
                <a:stCxn id="34862" idx="6"/>
                <a:endCxn id="34863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83" name="Text Box 23">
              <a:extLst>
                <a:ext uri="{FF2B5EF4-FFF2-40B4-BE49-F238E27FC236}">
                  <a16:creationId xmlns:a16="http://schemas.microsoft.com/office/drawing/2014/main" id="{02621050-6465-4D95-A136-85AC8ECF2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2191384" name="Text Box 24">
              <a:extLst>
                <a:ext uri="{FF2B5EF4-FFF2-40B4-BE49-F238E27FC236}">
                  <a16:creationId xmlns:a16="http://schemas.microsoft.com/office/drawing/2014/main" id="{BDC0F80C-0102-4274-B6A1-CB8A7C011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2191385" name="Text Box 25">
              <a:extLst>
                <a:ext uri="{FF2B5EF4-FFF2-40B4-BE49-F238E27FC236}">
                  <a16:creationId xmlns:a16="http://schemas.microsoft.com/office/drawing/2014/main" id="{817DFA2C-6D0F-49C9-8D71-F704AF0B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191386" name="Text Box 26">
              <a:extLst>
                <a:ext uri="{FF2B5EF4-FFF2-40B4-BE49-F238E27FC236}">
                  <a16:creationId xmlns:a16="http://schemas.microsoft.com/office/drawing/2014/main" id="{A9289A53-CB2E-409B-B266-3607D036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964B0FB6-8DE2-45F2-8F53-ABBFB1F559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781300"/>
            <a:ext cx="3352800" cy="1920875"/>
            <a:chOff x="3216" y="1872"/>
            <a:chExt cx="2112" cy="1210"/>
          </a:xfrm>
        </p:grpSpPr>
        <p:grpSp>
          <p:nvGrpSpPr>
            <p:cNvPr id="34827" name="Group 28">
              <a:extLst>
                <a:ext uri="{FF2B5EF4-FFF2-40B4-BE49-F238E27FC236}">
                  <a16:creationId xmlns:a16="http://schemas.microsoft.com/office/drawing/2014/main" id="{E46E8152-A989-4C6D-AE0E-414E512FA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34849" name="AutoShape 29">
                <a:extLst>
                  <a:ext uri="{FF2B5EF4-FFF2-40B4-BE49-F238E27FC236}">
                    <a16:creationId xmlns:a16="http://schemas.microsoft.com/office/drawing/2014/main" id="{692C810E-B0D8-4459-86DF-0207E2D2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0" name="AutoShape 30">
                <a:extLst>
                  <a:ext uri="{FF2B5EF4-FFF2-40B4-BE49-F238E27FC236}">
                    <a16:creationId xmlns:a16="http://schemas.microsoft.com/office/drawing/2014/main" id="{B5E7C84D-789F-46C4-8419-27B86F13D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1" name="AutoShape 31">
                <a:extLst>
                  <a:ext uri="{FF2B5EF4-FFF2-40B4-BE49-F238E27FC236}">
                    <a16:creationId xmlns:a16="http://schemas.microsoft.com/office/drawing/2014/main" id="{7EE17472-0D53-40B9-8494-A720DA02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2" name="AutoShape 32">
                <a:extLst>
                  <a:ext uri="{FF2B5EF4-FFF2-40B4-BE49-F238E27FC236}">
                    <a16:creationId xmlns:a16="http://schemas.microsoft.com/office/drawing/2014/main" id="{C5DCACE7-882B-450A-926F-7920C90A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53" name="AutoShape 33">
                <a:extLst>
                  <a:ext uri="{FF2B5EF4-FFF2-40B4-BE49-F238E27FC236}">
                    <a16:creationId xmlns:a16="http://schemas.microsoft.com/office/drawing/2014/main" id="{3DBC7542-F1D2-4A6F-953F-A7361E78C5ED}"/>
                  </a:ext>
                </a:extLst>
              </p:cNvPr>
              <p:cNvCxnSpPr>
                <a:cxnSpLocks noChangeShapeType="1"/>
                <a:stCxn id="34849" idx="0"/>
                <a:endCxn id="34851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4" name="AutoShape 34">
                <a:extLst>
                  <a:ext uri="{FF2B5EF4-FFF2-40B4-BE49-F238E27FC236}">
                    <a16:creationId xmlns:a16="http://schemas.microsoft.com/office/drawing/2014/main" id="{C7CEFC6A-12C6-44BE-860D-EC7229AD6C1D}"/>
                  </a:ext>
                </a:extLst>
              </p:cNvPr>
              <p:cNvCxnSpPr>
                <a:cxnSpLocks noChangeShapeType="1"/>
                <a:stCxn id="34851" idx="6"/>
                <a:endCxn id="34852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5" name="AutoShape 35">
                <a:extLst>
                  <a:ext uri="{FF2B5EF4-FFF2-40B4-BE49-F238E27FC236}">
                    <a16:creationId xmlns:a16="http://schemas.microsoft.com/office/drawing/2014/main" id="{79E30D83-C8E4-4E12-82F1-CB12BC77E71B}"/>
                  </a:ext>
                </a:extLst>
              </p:cNvPr>
              <p:cNvCxnSpPr>
                <a:cxnSpLocks noChangeShapeType="1"/>
                <a:stCxn id="34852" idx="4"/>
                <a:endCxn id="34850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6" name="AutoShape 36">
                <a:extLst>
                  <a:ext uri="{FF2B5EF4-FFF2-40B4-BE49-F238E27FC236}">
                    <a16:creationId xmlns:a16="http://schemas.microsoft.com/office/drawing/2014/main" id="{B0ECA372-10C4-4B7F-9372-6E987B556229}"/>
                  </a:ext>
                </a:extLst>
              </p:cNvPr>
              <p:cNvCxnSpPr>
                <a:cxnSpLocks noChangeShapeType="1"/>
                <a:stCxn id="34849" idx="6"/>
                <a:endCxn id="34850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97" name="Text Box 37">
              <a:extLst>
                <a:ext uri="{FF2B5EF4-FFF2-40B4-BE49-F238E27FC236}">
                  <a16:creationId xmlns:a16="http://schemas.microsoft.com/office/drawing/2014/main" id="{B0336668-A79A-4D9F-A36D-9149B24B9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2191398" name="Text Box 38">
              <a:extLst>
                <a:ext uri="{FF2B5EF4-FFF2-40B4-BE49-F238E27FC236}">
                  <a16:creationId xmlns:a16="http://schemas.microsoft.com/office/drawing/2014/main" id="{758CD16F-F9CD-4C8F-B075-D40167D81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2191399" name="Text Box 39">
              <a:extLst>
                <a:ext uri="{FF2B5EF4-FFF2-40B4-BE49-F238E27FC236}">
                  <a16:creationId xmlns:a16="http://schemas.microsoft.com/office/drawing/2014/main" id="{8BEA9965-88F9-475A-BD9C-643DED1C3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2191400" name="Text Box 40">
              <a:extLst>
                <a:ext uri="{FF2B5EF4-FFF2-40B4-BE49-F238E27FC236}">
                  <a16:creationId xmlns:a16="http://schemas.microsoft.com/office/drawing/2014/main" id="{E92CA1BE-66D8-4DB8-B1E2-B00974090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grpSp>
          <p:nvGrpSpPr>
            <p:cNvPr id="34832" name="Group 41">
              <a:extLst>
                <a:ext uri="{FF2B5EF4-FFF2-40B4-BE49-F238E27FC236}">
                  <a16:creationId xmlns:a16="http://schemas.microsoft.com/office/drawing/2014/main" id="{981B7D9F-3F96-4C8A-81FC-ADE29D969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34841" name="AutoShape 42">
                <a:extLst>
                  <a:ext uri="{FF2B5EF4-FFF2-40B4-BE49-F238E27FC236}">
                    <a16:creationId xmlns:a16="http://schemas.microsoft.com/office/drawing/2014/main" id="{CEEE7DCF-373F-4CD4-A053-7D2AE9DF2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2" name="AutoShape 43">
                <a:extLst>
                  <a:ext uri="{FF2B5EF4-FFF2-40B4-BE49-F238E27FC236}">
                    <a16:creationId xmlns:a16="http://schemas.microsoft.com/office/drawing/2014/main" id="{277FA109-2A79-48DB-860F-49594379E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3" name="AutoShape 44">
                <a:extLst>
                  <a:ext uri="{FF2B5EF4-FFF2-40B4-BE49-F238E27FC236}">
                    <a16:creationId xmlns:a16="http://schemas.microsoft.com/office/drawing/2014/main" id="{04AD6ADB-0F80-4270-A575-C3EDF47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4" name="AutoShape 45">
                <a:extLst>
                  <a:ext uri="{FF2B5EF4-FFF2-40B4-BE49-F238E27FC236}">
                    <a16:creationId xmlns:a16="http://schemas.microsoft.com/office/drawing/2014/main" id="{AEE2CB56-B17F-4425-A680-53ABE80B1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45" name="AutoShape 46">
                <a:extLst>
                  <a:ext uri="{FF2B5EF4-FFF2-40B4-BE49-F238E27FC236}">
                    <a16:creationId xmlns:a16="http://schemas.microsoft.com/office/drawing/2014/main" id="{6ECE4D4E-3563-45CC-A45F-B78ADB478E59}"/>
                  </a:ext>
                </a:extLst>
              </p:cNvPr>
              <p:cNvCxnSpPr>
                <a:cxnSpLocks noChangeShapeType="1"/>
                <a:stCxn id="34841" idx="0"/>
                <a:endCxn id="34843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6" name="AutoShape 47">
                <a:extLst>
                  <a:ext uri="{FF2B5EF4-FFF2-40B4-BE49-F238E27FC236}">
                    <a16:creationId xmlns:a16="http://schemas.microsoft.com/office/drawing/2014/main" id="{6D39EFA8-6AC3-47D7-85B9-CFA2D9123488}"/>
                  </a:ext>
                </a:extLst>
              </p:cNvPr>
              <p:cNvCxnSpPr>
                <a:cxnSpLocks noChangeShapeType="1"/>
                <a:stCxn id="34843" idx="6"/>
                <a:endCxn id="34844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7" name="AutoShape 48">
                <a:extLst>
                  <a:ext uri="{FF2B5EF4-FFF2-40B4-BE49-F238E27FC236}">
                    <a16:creationId xmlns:a16="http://schemas.microsoft.com/office/drawing/2014/main" id="{D690499F-B56F-4184-B12E-F94BB3224FB7}"/>
                  </a:ext>
                </a:extLst>
              </p:cNvPr>
              <p:cNvCxnSpPr>
                <a:cxnSpLocks noChangeShapeType="1"/>
                <a:stCxn id="34844" idx="4"/>
                <a:endCxn id="34842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8" name="AutoShape 49">
                <a:extLst>
                  <a:ext uri="{FF2B5EF4-FFF2-40B4-BE49-F238E27FC236}">
                    <a16:creationId xmlns:a16="http://schemas.microsoft.com/office/drawing/2014/main" id="{34916701-BFE8-4881-AF1B-BCF371AF0E05}"/>
                  </a:ext>
                </a:extLst>
              </p:cNvPr>
              <p:cNvCxnSpPr>
                <a:cxnSpLocks noChangeShapeType="1"/>
                <a:stCxn id="34841" idx="6"/>
                <a:endCxn id="34842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410" name="Text Box 50">
              <a:extLst>
                <a:ext uri="{FF2B5EF4-FFF2-40B4-BE49-F238E27FC236}">
                  <a16:creationId xmlns:a16="http://schemas.microsoft.com/office/drawing/2014/main" id="{D6213D74-4003-4187-9758-765C51919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2191411" name="Text Box 51">
              <a:extLst>
                <a:ext uri="{FF2B5EF4-FFF2-40B4-BE49-F238E27FC236}">
                  <a16:creationId xmlns:a16="http://schemas.microsoft.com/office/drawing/2014/main" id="{F5ED2E83-1752-4F4C-ABF3-EAB20C5F1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011</a:t>
              </a:r>
            </a:p>
          </p:txBody>
        </p:sp>
        <p:sp>
          <p:nvSpPr>
            <p:cNvPr id="2191412" name="Text Box 52">
              <a:extLst>
                <a:ext uri="{FF2B5EF4-FFF2-40B4-BE49-F238E27FC236}">
                  <a16:creationId xmlns:a16="http://schemas.microsoft.com/office/drawing/2014/main" id="{3C641265-1511-49FA-86DD-DE4F85F5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2191413" name="Text Box 53">
              <a:extLst>
                <a:ext uri="{FF2B5EF4-FFF2-40B4-BE49-F238E27FC236}">
                  <a16:creationId xmlns:a16="http://schemas.microsoft.com/office/drawing/2014/main" id="{53C46438-7094-4FC9-97FD-6C247829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110</a:t>
              </a:r>
            </a:p>
          </p:txBody>
        </p:sp>
        <p:cxnSp>
          <p:nvCxnSpPr>
            <p:cNvPr id="34837" name="AutoShape 54">
              <a:extLst>
                <a:ext uri="{FF2B5EF4-FFF2-40B4-BE49-F238E27FC236}">
                  <a16:creationId xmlns:a16="http://schemas.microsoft.com/office/drawing/2014/main" id="{61044853-D2A5-4848-9ED7-EB4D459BE82D}"/>
                </a:ext>
              </a:extLst>
            </p:cNvPr>
            <p:cNvCxnSpPr>
              <a:cxnSpLocks noChangeShapeType="1"/>
              <a:stCxn id="34851" idx="7"/>
              <a:endCxn id="34843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55">
              <a:extLst>
                <a:ext uri="{FF2B5EF4-FFF2-40B4-BE49-F238E27FC236}">
                  <a16:creationId xmlns:a16="http://schemas.microsoft.com/office/drawing/2014/main" id="{BD407EDB-9089-4D96-9BE9-ADAAC3F0C10C}"/>
                </a:ext>
              </a:extLst>
            </p:cNvPr>
            <p:cNvCxnSpPr>
              <a:cxnSpLocks noChangeShapeType="1"/>
              <a:stCxn id="34852" idx="7"/>
              <a:endCxn id="34844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56">
              <a:extLst>
                <a:ext uri="{FF2B5EF4-FFF2-40B4-BE49-F238E27FC236}">
                  <a16:creationId xmlns:a16="http://schemas.microsoft.com/office/drawing/2014/main" id="{EE358DBC-A3DB-46FF-ADC0-4EC471F32DF9}"/>
                </a:ext>
              </a:extLst>
            </p:cNvPr>
            <p:cNvCxnSpPr>
              <a:cxnSpLocks noChangeShapeType="1"/>
              <a:stCxn id="34850" idx="7"/>
              <a:endCxn id="34842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57">
              <a:extLst>
                <a:ext uri="{FF2B5EF4-FFF2-40B4-BE49-F238E27FC236}">
                  <a16:creationId xmlns:a16="http://schemas.microsoft.com/office/drawing/2014/main" id="{BC8C7BAB-4D96-41D4-BC31-81FA3CA9EF97}"/>
                </a:ext>
              </a:extLst>
            </p:cNvPr>
            <p:cNvCxnSpPr>
              <a:cxnSpLocks noChangeShapeType="1"/>
              <a:stCxn id="34849" idx="7"/>
              <a:endCxn id="34841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Text Box 2">
            <a:extLst>
              <a:ext uri="{FF2B5EF4-FFF2-40B4-BE49-F238E27FC236}">
                <a16:creationId xmlns:a16="http://schemas.microsoft.com/office/drawing/2014/main" id="{89F4E4AF-797E-40FD-AACF-F0B5E034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3" grpId="0" build="p" bldLvl="2"/>
      <p:bldP spid="2191364" grpId="0" autoUpdateAnimBg="0"/>
      <p:bldP spid="2191365" grpId="0" autoUpdateAnimBg="0"/>
      <p:bldP spid="21913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0A6F9EA5-6ABA-4541-A704-BDB461340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16E0697-E0AD-4653-93F0-12F105CF72C8}" type="slidenum">
              <a:rPr lang="zh-CN" altLang="en-US" sz="1400" b="0">
                <a:latin typeface="Arial" panose="020B0604020202020204" pitchFamily="34" charset="0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4435" name="Text Box 3">
            <a:extLst>
              <a:ext uri="{FF2B5EF4-FFF2-40B4-BE49-F238E27FC236}">
                <a16:creationId xmlns:a16="http://schemas.microsoft.com/office/drawing/2014/main" id="{973D8B98-8C84-4E9E-BCA7-45FE3F7B0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073367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</a:p>
        </p:txBody>
      </p:sp>
      <p:sp>
        <p:nvSpPr>
          <p:cNvPr id="2194436" name="Rectangle 4">
            <a:extLst>
              <a:ext uri="{FF2B5EF4-FFF2-40B4-BE49-F238E27FC236}">
                <a16:creationId xmlns:a16="http://schemas.microsoft.com/office/drawing/2014/main" id="{289E9175-48B0-4E59-9418-89DAC4FD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" y="3488861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Yes.</a:t>
            </a:r>
            <a:r>
              <a:rPr lang="en-US" altLang="zh-CN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Because we can display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like this:</a:t>
            </a:r>
            <a:endParaRPr lang="en-US" altLang="zh-CN">
              <a:solidFill>
                <a:srgbClr val="66FF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C2111FE-D37E-4157-8204-117F510E5F64}"/>
              </a:ext>
            </a:extLst>
          </p:cNvPr>
          <p:cNvGrpSpPr>
            <a:grpSpLocks/>
          </p:cNvGrpSpPr>
          <p:nvPr/>
        </p:nvGrpSpPr>
        <p:grpSpPr bwMode="auto">
          <a:xfrm>
            <a:off x="2695575" y="1431461"/>
            <a:ext cx="2743200" cy="2057400"/>
            <a:chOff x="96" y="2544"/>
            <a:chExt cx="1728" cy="1296"/>
          </a:xfrm>
        </p:grpSpPr>
        <p:sp>
          <p:nvSpPr>
            <p:cNvPr id="2194438" name="Text Box 6">
              <a:extLst>
                <a:ext uri="{FF2B5EF4-FFF2-40B4-BE49-F238E27FC236}">
                  <a16:creationId xmlns:a16="http://schemas.microsoft.com/office/drawing/2014/main" id="{FB557771-D0C4-44D4-8483-AE512D15B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grpSp>
          <p:nvGrpSpPr>
            <p:cNvPr id="39965" name="Group 7">
              <a:extLst>
                <a:ext uri="{FF2B5EF4-FFF2-40B4-BE49-F238E27FC236}">
                  <a16:creationId xmlns:a16="http://schemas.microsoft.com/office/drawing/2014/main" id="{39FDED09-A726-4A40-8A04-35590FBC2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544"/>
              <a:ext cx="1488" cy="1296"/>
              <a:chOff x="96" y="2544"/>
              <a:chExt cx="1488" cy="1296"/>
            </a:xfrm>
          </p:grpSpPr>
          <p:sp>
            <p:nvSpPr>
              <p:cNvPr id="2194440" name="Text Box 8">
                <a:extLst>
                  <a:ext uri="{FF2B5EF4-FFF2-40B4-BE49-F238E27FC236}">
                    <a16:creationId xmlns:a16="http://schemas.microsoft.com/office/drawing/2014/main" id="{2E9763FB-2CB3-4383-962B-ED522F45A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9967" name="Group 9">
                <a:extLst>
                  <a:ext uri="{FF2B5EF4-FFF2-40B4-BE49-F238E27FC236}">
                    <a16:creationId xmlns:a16="http://schemas.microsoft.com/office/drawing/2014/main" id="{3DBE7BBE-7702-4ACB-A559-97C70A2A7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39972" name="AutoShape 10">
                  <a:extLst>
                    <a:ext uri="{FF2B5EF4-FFF2-40B4-BE49-F238E27FC236}">
                      <a16:creationId xmlns:a16="http://schemas.microsoft.com/office/drawing/2014/main" id="{BE03B7EA-B620-4F3E-9B27-3B8C1D7A8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3" name="AutoShape 11">
                  <a:extLst>
                    <a:ext uri="{FF2B5EF4-FFF2-40B4-BE49-F238E27FC236}">
                      <a16:creationId xmlns:a16="http://schemas.microsoft.com/office/drawing/2014/main" id="{74E20326-D59F-47ED-8A61-60025810A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4" name="AutoShape 12">
                  <a:extLst>
                    <a:ext uri="{FF2B5EF4-FFF2-40B4-BE49-F238E27FC236}">
                      <a16:creationId xmlns:a16="http://schemas.microsoft.com/office/drawing/2014/main" id="{3046B59A-3C7C-42FE-9F3D-E6B2CB35F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5" name="AutoShape 13">
                  <a:extLst>
                    <a:ext uri="{FF2B5EF4-FFF2-40B4-BE49-F238E27FC236}">
                      <a16:creationId xmlns:a16="http://schemas.microsoft.com/office/drawing/2014/main" id="{61F85516-1370-4B35-A51B-1C04A7192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6" name="AutoShape 14">
                  <a:extLst>
                    <a:ext uri="{FF2B5EF4-FFF2-40B4-BE49-F238E27FC236}">
                      <a16:creationId xmlns:a16="http://schemas.microsoft.com/office/drawing/2014/main" id="{0C72A4BA-0555-443A-B344-91C8F097F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77" name="AutoShape 15">
                  <a:extLst>
                    <a:ext uri="{FF2B5EF4-FFF2-40B4-BE49-F238E27FC236}">
                      <a16:creationId xmlns:a16="http://schemas.microsoft.com/office/drawing/2014/main" id="{599A62B6-CB1D-4A96-872C-205ADC44F162}"/>
                    </a:ext>
                  </a:extLst>
                </p:cNvPr>
                <p:cNvCxnSpPr>
                  <a:cxnSpLocks noChangeShapeType="1"/>
                  <a:stCxn id="39974" idx="4"/>
                  <a:endCxn id="39972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8" name="AutoShape 16">
                  <a:extLst>
                    <a:ext uri="{FF2B5EF4-FFF2-40B4-BE49-F238E27FC236}">
                      <a16:creationId xmlns:a16="http://schemas.microsoft.com/office/drawing/2014/main" id="{8E2384B5-241F-461E-9C4F-C38B7CEAA70E}"/>
                    </a:ext>
                  </a:extLst>
                </p:cNvPr>
                <p:cNvCxnSpPr>
                  <a:cxnSpLocks noChangeShapeType="1"/>
                  <a:stCxn id="39972" idx="6"/>
                  <a:endCxn id="39973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9" name="AutoShape 17">
                  <a:extLst>
                    <a:ext uri="{FF2B5EF4-FFF2-40B4-BE49-F238E27FC236}">
                      <a16:creationId xmlns:a16="http://schemas.microsoft.com/office/drawing/2014/main" id="{8F8B14F8-214C-4826-A1CB-FFE8AF744793}"/>
                    </a:ext>
                  </a:extLst>
                </p:cNvPr>
                <p:cNvCxnSpPr>
                  <a:cxnSpLocks noChangeShapeType="1"/>
                  <a:stCxn id="39973" idx="7"/>
                  <a:endCxn id="39975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0" name="AutoShape 18">
                  <a:extLst>
                    <a:ext uri="{FF2B5EF4-FFF2-40B4-BE49-F238E27FC236}">
                      <a16:creationId xmlns:a16="http://schemas.microsoft.com/office/drawing/2014/main" id="{06257A7D-AD17-4C52-9BD4-C45F54390C39}"/>
                    </a:ext>
                  </a:extLst>
                </p:cNvPr>
                <p:cNvCxnSpPr>
                  <a:cxnSpLocks noChangeShapeType="1"/>
                  <a:stCxn id="39975" idx="0"/>
                  <a:endCxn id="39982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1" name="AutoShape 19">
                  <a:extLst>
                    <a:ext uri="{FF2B5EF4-FFF2-40B4-BE49-F238E27FC236}">
                      <a16:creationId xmlns:a16="http://schemas.microsoft.com/office/drawing/2014/main" id="{E9620D36-0BBF-43EB-90B1-124C7DB47661}"/>
                    </a:ext>
                  </a:extLst>
                </p:cNvPr>
                <p:cNvCxnSpPr>
                  <a:cxnSpLocks noChangeShapeType="1"/>
                  <a:stCxn id="39974" idx="0"/>
                  <a:endCxn id="39976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82" name="AutoShape 20">
                  <a:extLst>
                    <a:ext uri="{FF2B5EF4-FFF2-40B4-BE49-F238E27FC236}">
                      <a16:creationId xmlns:a16="http://schemas.microsoft.com/office/drawing/2014/main" id="{F113EA54-4E63-49BF-AA3D-EFA1C03C4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83" name="AutoShape 21">
                  <a:extLst>
                    <a:ext uri="{FF2B5EF4-FFF2-40B4-BE49-F238E27FC236}">
                      <a16:creationId xmlns:a16="http://schemas.microsoft.com/office/drawing/2014/main" id="{F3C96907-5119-4221-A6B1-50838403F48E}"/>
                    </a:ext>
                  </a:extLst>
                </p:cNvPr>
                <p:cNvCxnSpPr>
                  <a:cxnSpLocks noChangeShapeType="1"/>
                  <a:stCxn id="39976" idx="6"/>
                  <a:endCxn id="39982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94454" name="Text Box 22">
                <a:extLst>
                  <a:ext uri="{FF2B5EF4-FFF2-40B4-BE49-F238E27FC236}">
                    <a16:creationId xmlns:a16="http://schemas.microsoft.com/office/drawing/2014/main" id="{1627254F-235B-4AE9-985A-D0575045E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94455" name="Text Box 23">
                <a:extLst>
                  <a:ext uri="{FF2B5EF4-FFF2-40B4-BE49-F238E27FC236}">
                    <a16:creationId xmlns:a16="http://schemas.microsoft.com/office/drawing/2014/main" id="{AF479996-2212-4494-9505-804F4138C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94456" name="Text Box 24">
                <a:extLst>
                  <a:ext uri="{FF2B5EF4-FFF2-40B4-BE49-F238E27FC236}">
                    <a16:creationId xmlns:a16="http://schemas.microsoft.com/office/drawing/2014/main" id="{483C049C-3FAE-433D-A2DB-95B6652B5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94457" name="Text Box 25">
                <a:extLst>
                  <a:ext uri="{FF2B5EF4-FFF2-40B4-BE49-F238E27FC236}">
                    <a16:creationId xmlns:a16="http://schemas.microsoft.com/office/drawing/2014/main" id="{6C051CA4-EEE7-42C4-8C6C-D16737E64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2197468C-D9E9-4909-B3E4-C8B2EE2B4364}"/>
              </a:ext>
            </a:extLst>
          </p:cNvPr>
          <p:cNvGrpSpPr>
            <a:grpSpLocks/>
          </p:cNvGrpSpPr>
          <p:nvPr/>
        </p:nvGrpSpPr>
        <p:grpSpPr bwMode="auto">
          <a:xfrm>
            <a:off x="2535237" y="4350873"/>
            <a:ext cx="3048000" cy="1828800"/>
            <a:chOff x="3648" y="2592"/>
            <a:chExt cx="1920" cy="1152"/>
          </a:xfrm>
        </p:grpSpPr>
        <p:sp>
          <p:nvSpPr>
            <p:cNvPr id="39946" name="AutoShape 27">
              <a:extLst>
                <a:ext uri="{FF2B5EF4-FFF2-40B4-BE49-F238E27FC236}">
                  <a16:creationId xmlns:a16="http://schemas.microsoft.com/office/drawing/2014/main" id="{AB4DB932-A8ED-41DC-BF79-CF3C0ADF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7" name="AutoShape 28">
              <a:extLst>
                <a:ext uri="{FF2B5EF4-FFF2-40B4-BE49-F238E27FC236}">
                  <a16:creationId xmlns:a16="http://schemas.microsoft.com/office/drawing/2014/main" id="{6CFE22C0-D7D0-449C-99AF-C00DEDD9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8" name="AutoShape 29">
              <a:extLst>
                <a:ext uri="{FF2B5EF4-FFF2-40B4-BE49-F238E27FC236}">
                  <a16:creationId xmlns:a16="http://schemas.microsoft.com/office/drawing/2014/main" id="{E4691528-D804-4536-BFB1-21F2943F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9" name="AutoShape 30">
              <a:extLst>
                <a:ext uri="{FF2B5EF4-FFF2-40B4-BE49-F238E27FC236}">
                  <a16:creationId xmlns:a16="http://schemas.microsoft.com/office/drawing/2014/main" id="{950D5E04-EAEE-4B06-95AE-E39D3DF0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50" name="AutoShape 31">
              <a:extLst>
                <a:ext uri="{FF2B5EF4-FFF2-40B4-BE49-F238E27FC236}">
                  <a16:creationId xmlns:a16="http://schemas.microsoft.com/office/drawing/2014/main" id="{0B773C6A-5219-429B-B911-643314240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1" name="AutoShape 32">
              <a:extLst>
                <a:ext uri="{FF2B5EF4-FFF2-40B4-BE49-F238E27FC236}">
                  <a16:creationId xmlns:a16="http://schemas.microsoft.com/office/drawing/2014/main" id="{26B65EBD-D232-4B14-A5F1-AF2CDC858C8C}"/>
                </a:ext>
              </a:extLst>
            </p:cNvPr>
            <p:cNvCxnSpPr>
              <a:cxnSpLocks noChangeShapeType="1"/>
              <a:stCxn id="39948" idx="4"/>
              <a:endCxn id="39946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33">
              <a:extLst>
                <a:ext uri="{FF2B5EF4-FFF2-40B4-BE49-F238E27FC236}">
                  <a16:creationId xmlns:a16="http://schemas.microsoft.com/office/drawing/2014/main" id="{3855329C-BF79-40D5-9347-9EBF43572F81}"/>
                </a:ext>
              </a:extLst>
            </p:cNvPr>
            <p:cNvCxnSpPr>
              <a:cxnSpLocks noChangeShapeType="1"/>
              <a:stCxn id="39946" idx="6"/>
              <a:endCxn id="39947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34">
              <a:extLst>
                <a:ext uri="{FF2B5EF4-FFF2-40B4-BE49-F238E27FC236}">
                  <a16:creationId xmlns:a16="http://schemas.microsoft.com/office/drawing/2014/main" id="{2028E22D-6468-45DA-B092-35E5CBE68EB1}"/>
                </a:ext>
              </a:extLst>
            </p:cNvPr>
            <p:cNvCxnSpPr>
              <a:cxnSpLocks noChangeShapeType="1"/>
              <a:stCxn id="39947" idx="7"/>
              <a:endCxn id="39949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35">
              <a:extLst>
                <a:ext uri="{FF2B5EF4-FFF2-40B4-BE49-F238E27FC236}">
                  <a16:creationId xmlns:a16="http://schemas.microsoft.com/office/drawing/2014/main" id="{93C463B8-3FE1-4CF1-A0CD-DE0465A9E174}"/>
                </a:ext>
              </a:extLst>
            </p:cNvPr>
            <p:cNvCxnSpPr>
              <a:cxnSpLocks noChangeShapeType="1"/>
              <a:stCxn id="39949" idx="0"/>
              <a:endCxn id="39956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AutoShape 36">
              <a:extLst>
                <a:ext uri="{FF2B5EF4-FFF2-40B4-BE49-F238E27FC236}">
                  <a16:creationId xmlns:a16="http://schemas.microsoft.com/office/drawing/2014/main" id="{9A99BAEF-5EAE-44EC-834A-FB2F7B5CFA25}"/>
                </a:ext>
              </a:extLst>
            </p:cNvPr>
            <p:cNvCxnSpPr>
              <a:cxnSpLocks noChangeShapeType="1"/>
              <a:stCxn id="39948" idx="0"/>
              <a:endCxn id="39950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6" name="AutoShape 37">
              <a:extLst>
                <a:ext uri="{FF2B5EF4-FFF2-40B4-BE49-F238E27FC236}">
                  <a16:creationId xmlns:a16="http://schemas.microsoft.com/office/drawing/2014/main" id="{FD8F0195-D6A1-4D91-A3C1-CCAA5394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7" name="AutoShape 38">
              <a:extLst>
                <a:ext uri="{FF2B5EF4-FFF2-40B4-BE49-F238E27FC236}">
                  <a16:creationId xmlns:a16="http://schemas.microsoft.com/office/drawing/2014/main" id="{A12ED724-1951-4DC7-B3A9-2115915C3EDF}"/>
                </a:ext>
              </a:extLst>
            </p:cNvPr>
            <p:cNvCxnSpPr>
              <a:cxnSpLocks noChangeShapeType="1"/>
              <a:stCxn id="39950" idx="6"/>
              <a:endCxn id="39956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4471" name="Text Box 39">
              <a:extLst>
                <a:ext uri="{FF2B5EF4-FFF2-40B4-BE49-F238E27FC236}">
                  <a16:creationId xmlns:a16="http://schemas.microsoft.com/office/drawing/2014/main" id="{D77A32EF-0436-48BA-8DEF-BC4A229EA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4472" name="Text Box 40">
              <a:extLst>
                <a:ext uri="{FF2B5EF4-FFF2-40B4-BE49-F238E27FC236}">
                  <a16:creationId xmlns:a16="http://schemas.microsoft.com/office/drawing/2014/main" id="{A25C52F8-FCEB-4BBE-A134-60DF8C67B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94473" name="Text Box 41">
              <a:extLst>
                <a:ext uri="{FF2B5EF4-FFF2-40B4-BE49-F238E27FC236}">
                  <a16:creationId xmlns:a16="http://schemas.microsoft.com/office/drawing/2014/main" id="{2C02827E-6E6A-4673-A20B-1BAEF33E3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4474" name="Text Box 42">
              <a:extLst>
                <a:ext uri="{FF2B5EF4-FFF2-40B4-BE49-F238E27FC236}">
                  <a16:creationId xmlns:a16="http://schemas.microsoft.com/office/drawing/2014/main" id="{A82D7795-9361-4EFD-84D9-C9E50D6E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94475" name="Text Box 43">
              <a:extLst>
                <a:ext uri="{FF2B5EF4-FFF2-40B4-BE49-F238E27FC236}">
                  <a16:creationId xmlns:a16="http://schemas.microsoft.com/office/drawing/2014/main" id="{644B0FC8-B108-4833-B037-EFF3E2915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94476" name="Text Box 44">
              <a:extLst>
                <a:ext uri="{FF2B5EF4-FFF2-40B4-BE49-F238E27FC236}">
                  <a16:creationId xmlns:a16="http://schemas.microsoft.com/office/drawing/2014/main" id="{0AD21706-3130-4EB9-BD40-21239AD04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194477" name="Oval 45">
            <a:extLst>
              <a:ext uri="{FF2B5EF4-FFF2-40B4-BE49-F238E27FC236}">
                <a16:creationId xmlns:a16="http://schemas.microsoft.com/office/drawing/2014/main" id="{D7A755B5-BDDD-4F9C-A222-C78FEA9C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7" y="4207998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94478" name="Oval 46">
            <a:extLst>
              <a:ext uri="{FF2B5EF4-FFF2-40B4-BE49-F238E27FC236}">
                <a16:creationId xmlns:a16="http://schemas.microsoft.com/office/drawing/2014/main" id="{B6B21468-D945-4D98-B5A7-6BC34499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7" y="4207998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9945" name="Text Box 2">
            <a:extLst>
              <a:ext uri="{FF2B5EF4-FFF2-40B4-BE49-F238E27FC236}">
                <a16:creationId xmlns:a16="http://schemas.microsoft.com/office/drawing/2014/main" id="{E7DE52A6-BC25-432F-86C2-2ADECB62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E82D2F34-7871-4D20-95DE-6D47755E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Bipartite Graphs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二部图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BED02E1E-1DA0-4686-BEA6-133B05F9E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8" y="9286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9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9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35" grpId="0" autoUpdateAnimBg="0"/>
      <p:bldP spid="2194436" grpId="0" autoUpdateAnimBg="0"/>
      <p:bldP spid="2194477" grpId="0" animBg="1"/>
      <p:bldP spid="2194478" grpId="0" animBg="1"/>
      <p:bldP spid="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FC508C75-B03E-4679-A78E-EA4AB13AE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DA2954C-3E9F-4805-A888-B0065BC10E24}" type="slidenum">
              <a:rPr lang="zh-CN" altLang="en-US" sz="1400" b="0">
                <a:latin typeface="Arial" panose="020B0604020202020204" pitchFamily="34" charset="0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5459" name="Text Box 3">
            <a:extLst>
              <a:ext uri="{FF2B5EF4-FFF2-40B4-BE49-F238E27FC236}">
                <a16:creationId xmlns:a16="http://schemas.microsoft.com/office/drawing/2014/main" id="{72172A31-9B50-4B83-8B59-FA52D046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858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complete bipartite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baseline="-25000" dirty="0" err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i="1" baseline="-25000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一个集合中的点和对边节点都有边相连</a:t>
            </a:r>
            <a:endParaRPr kumimoji="1"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95460" name="Text Box 4">
            <a:extLst>
              <a:ext uri="{FF2B5EF4-FFF2-40B4-BE49-F238E27FC236}">
                <a16:creationId xmlns:a16="http://schemas.microsoft.com/office/drawing/2014/main" id="{47BA3B9E-59B8-4302-9DAB-7C59E553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32" y="5079740"/>
            <a:ext cx="91043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marL="0" indent="0" algn="just">
              <a:spcBef>
                <a:spcPct val="30000"/>
              </a:spcBef>
            </a:pPr>
            <a:r>
              <a:rPr kumimoji="1" lang="en-US" altLang="zh-CN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1,</a:t>
            </a:r>
            <a:r>
              <a:rPr kumimoji="1"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1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0E9AFF0-52B6-48A7-98FA-1B4AE653489C}"/>
              </a:ext>
            </a:extLst>
          </p:cNvPr>
          <p:cNvGrpSpPr>
            <a:grpSpLocks/>
          </p:cNvGrpSpPr>
          <p:nvPr/>
        </p:nvGrpSpPr>
        <p:grpSpPr bwMode="auto">
          <a:xfrm>
            <a:off x="6808763" y="3155690"/>
            <a:ext cx="1600200" cy="1524000"/>
            <a:chOff x="4241" y="1933"/>
            <a:chExt cx="1008" cy="960"/>
          </a:xfrm>
        </p:grpSpPr>
        <p:sp>
          <p:nvSpPr>
            <p:cNvPr id="40980" name="AutoShape 6">
              <a:extLst>
                <a:ext uri="{FF2B5EF4-FFF2-40B4-BE49-F238E27FC236}">
                  <a16:creationId xmlns:a16="http://schemas.microsoft.com/office/drawing/2014/main" id="{7E8F8D9F-6B67-44BF-BD42-C8CE067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1" name="AutoShape 7">
              <a:extLst>
                <a:ext uri="{FF2B5EF4-FFF2-40B4-BE49-F238E27FC236}">
                  <a16:creationId xmlns:a16="http://schemas.microsoft.com/office/drawing/2014/main" id="{5604FD72-7636-4F66-A30F-A1312D340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2" name="AutoShape 8">
              <a:extLst>
                <a:ext uri="{FF2B5EF4-FFF2-40B4-BE49-F238E27FC236}">
                  <a16:creationId xmlns:a16="http://schemas.microsoft.com/office/drawing/2014/main" id="{EA02A171-7BAD-4983-9707-DCEA532E2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3" name="AutoShape 9">
              <a:extLst>
                <a:ext uri="{FF2B5EF4-FFF2-40B4-BE49-F238E27FC236}">
                  <a16:creationId xmlns:a16="http://schemas.microsoft.com/office/drawing/2014/main" id="{6CBA6315-86F3-4DFD-8E3C-E9417C8DB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4" name="AutoShape 10">
              <a:extLst>
                <a:ext uri="{FF2B5EF4-FFF2-40B4-BE49-F238E27FC236}">
                  <a16:creationId xmlns:a16="http://schemas.microsoft.com/office/drawing/2014/main" id="{98F0AB59-651B-4C14-A695-2EAD8FBCB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5" name="AutoShape 11">
              <a:extLst>
                <a:ext uri="{FF2B5EF4-FFF2-40B4-BE49-F238E27FC236}">
                  <a16:creationId xmlns:a16="http://schemas.microsoft.com/office/drawing/2014/main" id="{01CB5F77-85FC-429F-AC1F-73323465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6" name="AutoShape 12">
              <a:extLst>
                <a:ext uri="{FF2B5EF4-FFF2-40B4-BE49-F238E27FC236}">
                  <a16:creationId xmlns:a16="http://schemas.microsoft.com/office/drawing/2014/main" id="{2B53CBB8-AC54-403C-93F6-C71AA560E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87" name="AutoShape 13">
              <a:extLst>
                <a:ext uri="{FF2B5EF4-FFF2-40B4-BE49-F238E27FC236}">
                  <a16:creationId xmlns:a16="http://schemas.microsoft.com/office/drawing/2014/main" id="{D2D02C94-89F2-4123-B1BC-53EC3A5A51BC}"/>
                </a:ext>
              </a:extLst>
            </p:cNvPr>
            <p:cNvCxnSpPr>
              <a:cxnSpLocks noChangeShapeType="1"/>
              <a:stCxn id="40980" idx="7"/>
              <a:endCxn id="40986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AutoShape 14">
              <a:extLst>
                <a:ext uri="{FF2B5EF4-FFF2-40B4-BE49-F238E27FC236}">
                  <a16:creationId xmlns:a16="http://schemas.microsoft.com/office/drawing/2014/main" id="{2EA7863A-14B1-4F7B-AEC4-33298CAA6BD3}"/>
                </a:ext>
              </a:extLst>
            </p:cNvPr>
            <p:cNvCxnSpPr>
              <a:cxnSpLocks noChangeShapeType="1"/>
              <a:stCxn id="40981" idx="1"/>
              <a:endCxn id="40986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AutoShape 15">
              <a:extLst>
                <a:ext uri="{FF2B5EF4-FFF2-40B4-BE49-F238E27FC236}">
                  <a16:creationId xmlns:a16="http://schemas.microsoft.com/office/drawing/2014/main" id="{BD60AF4A-A777-46F6-9198-079476F7186F}"/>
                </a:ext>
              </a:extLst>
            </p:cNvPr>
            <p:cNvCxnSpPr>
              <a:cxnSpLocks noChangeShapeType="1"/>
              <a:stCxn id="40982" idx="6"/>
              <a:endCxn id="40986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AutoShape 16">
              <a:extLst>
                <a:ext uri="{FF2B5EF4-FFF2-40B4-BE49-F238E27FC236}">
                  <a16:creationId xmlns:a16="http://schemas.microsoft.com/office/drawing/2014/main" id="{1C6BC42F-5909-4B66-8B72-87512F13570D}"/>
                </a:ext>
              </a:extLst>
            </p:cNvPr>
            <p:cNvCxnSpPr>
              <a:cxnSpLocks noChangeShapeType="1"/>
              <a:stCxn id="40986" idx="6"/>
              <a:endCxn id="40983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AutoShape 17">
              <a:extLst>
                <a:ext uri="{FF2B5EF4-FFF2-40B4-BE49-F238E27FC236}">
                  <a16:creationId xmlns:a16="http://schemas.microsoft.com/office/drawing/2014/main" id="{2BE266F6-BF0E-4D53-806F-FB7F8216C951}"/>
                </a:ext>
              </a:extLst>
            </p:cNvPr>
            <p:cNvCxnSpPr>
              <a:cxnSpLocks noChangeShapeType="1"/>
              <a:stCxn id="40986" idx="0"/>
              <a:endCxn id="40984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AutoShape 18">
              <a:extLst>
                <a:ext uri="{FF2B5EF4-FFF2-40B4-BE49-F238E27FC236}">
                  <a16:creationId xmlns:a16="http://schemas.microsoft.com/office/drawing/2014/main" id="{2677396F-6747-42D0-9952-596F9D92E988}"/>
                </a:ext>
              </a:extLst>
            </p:cNvPr>
            <p:cNvCxnSpPr>
              <a:cxnSpLocks noChangeShapeType="1"/>
              <a:stCxn id="40986" idx="0"/>
              <a:endCxn id="40985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8" name="Text Box 2">
            <a:extLst>
              <a:ext uri="{FF2B5EF4-FFF2-40B4-BE49-F238E27FC236}">
                <a16:creationId xmlns:a16="http://schemas.microsoft.com/office/drawing/2014/main" id="{0DA33F23-230E-4A9C-873A-2B96CEFB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02C1B-82AE-4E9B-B61F-DBD93AD5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8" y="3084411"/>
            <a:ext cx="6170364" cy="267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build="p" bldLvl="2"/>
      <p:bldP spid="219546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E29639AE-09C8-4B0B-8E6D-1B8F5F412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DD909C3-DF00-46C8-85C4-C806931BF7B1}" type="slidenum">
              <a:rPr lang="zh-CN" altLang="en-US" sz="1400" b="0">
                <a:latin typeface="Arial" panose="020B0604020202020204" pitchFamily="34" charset="0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8531" name="Text Box 3">
            <a:extLst>
              <a:ext uri="{FF2B5EF4-FFF2-40B4-BE49-F238E27FC236}">
                <a16:creationId xmlns:a16="http://schemas.microsoft.com/office/drawing/2014/main" id="{5ECF1093-2632-4DBD-91B9-F723AE97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New Graphs from Old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ABFADFAC-6345-4C3F-B6E3-AD2A2E82B7B6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264969"/>
            <a:ext cx="7200900" cy="488950"/>
            <a:chOff x="884" y="1888"/>
            <a:chExt cx="4536" cy="308"/>
          </a:xfrm>
        </p:grpSpPr>
        <p:sp>
          <p:nvSpPr>
            <p:cNvPr id="6185" name="Text Box 10">
              <a:extLst>
                <a:ext uri="{FF2B5EF4-FFF2-40B4-BE49-F238E27FC236}">
                  <a16:creationId xmlns:a16="http://schemas.microsoft.com/office/drawing/2014/main" id="{5DAB69D3-55F2-46B5-9CD9-B565150E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888"/>
              <a:ext cx="4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itchFamily="18" charset="0"/>
                </a:rPr>
                <a:t>  </a:t>
              </a:r>
              <a:r>
                <a:rPr kumimoji="1" lang="en-US" altLang="zh-CN" i="1" dirty="0">
                  <a:latin typeface="Times New Roman" pitchFamily="18" charset="0"/>
                </a:rPr>
                <a:t>H </a:t>
              </a:r>
              <a:r>
                <a:rPr kumimoji="1" lang="en-US" altLang="zh-CN" dirty="0">
                  <a:latin typeface="Times New Roman" pitchFamily="18" charset="0"/>
                </a:rPr>
                <a:t>is </a:t>
              </a: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a 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spanning subgraph </a:t>
              </a:r>
              <a:r>
                <a:rPr kumimoji="1" lang="en-US" altLang="zh-CN" dirty="0">
                  <a:latin typeface="Times New Roman" pitchFamily="18" charset="0"/>
                </a:rPr>
                <a:t>of </a:t>
              </a:r>
              <a:r>
                <a:rPr kumimoji="1" lang="en-US" altLang="zh-CN" i="1" dirty="0">
                  <a:latin typeface="Times New Roman" pitchFamily="18" charset="0"/>
                </a:rPr>
                <a:t>G  </a:t>
              </a:r>
              <a:r>
                <a:rPr kumimoji="1" lang="en-US" altLang="zh-CN" dirty="0">
                  <a:latin typeface="Times New Roman" pitchFamily="18" charset="0"/>
                </a:rPr>
                <a:t>if                             </a:t>
              </a:r>
            </a:p>
          </p:txBody>
        </p:sp>
        <p:graphicFrame>
          <p:nvGraphicFramePr>
            <p:cNvPr id="50216" name="Object 11">
              <a:extLst>
                <a:ext uri="{FF2B5EF4-FFF2-40B4-BE49-F238E27FC236}">
                  <a16:creationId xmlns:a16="http://schemas.microsoft.com/office/drawing/2014/main" id="{8DF15F43-047D-4CE6-80D1-A77026511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1924"/>
            <a:ext cx="1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公式" r:id="rId4" imgW="888614" imgH="203112" progId="Equation.3">
                    <p:embed/>
                  </p:oleObj>
                </mc:Choice>
                <mc:Fallback>
                  <p:oleObj name="公式" r:id="rId4" imgW="888614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24"/>
                          <a:ext cx="1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0" name="Text Box 2">
            <a:extLst>
              <a:ext uri="{FF2B5EF4-FFF2-40B4-BE49-F238E27FC236}">
                <a16:creationId xmlns:a16="http://schemas.microsoft.com/office/drawing/2014/main" id="{172006F3-CF2E-4748-9DBB-26EC2929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2198571" name="Text Box 43">
            <a:extLst>
              <a:ext uri="{FF2B5EF4-FFF2-40B4-BE49-F238E27FC236}">
                <a16:creationId xmlns:a16="http://schemas.microsoft.com/office/drawing/2014/main" id="{394E6D5F-1CE8-4DBF-A20B-367F480E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1" y="1379352"/>
            <a:ext cx="923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1800" dirty="0">
                <a:latin typeface="Times New Roman" pitchFamily="18" charset="0"/>
              </a:rPr>
              <a:t>边和节点少了都算是子图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</a:rPr>
              <a:t>proper subgraph</a:t>
            </a:r>
            <a:r>
              <a:rPr kumimoji="1" lang="zh-CN" altLang="en-US" i="1" dirty="0">
                <a:solidFill>
                  <a:srgbClr val="FF0000"/>
                </a:solidFill>
                <a:latin typeface="Times New Roman" pitchFamily="18" charset="0"/>
              </a:rPr>
              <a:t>真子图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8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autoUpdateAnimBg="0"/>
      <p:bldP spid="21985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083F8A28-5375-4AF8-B2F0-496BAFB99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D2C1ACB-EB49-4802-A22A-8F1E4EB7D61D}" type="slidenum">
              <a:rPr lang="zh-CN" altLang="en-US" sz="1400" b="0">
                <a:latin typeface="Arial" panose="020B0604020202020204" pitchFamily="34" charset="0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9555" name="Text Box 3">
            <a:extLst>
              <a:ext uri="{FF2B5EF4-FFF2-40B4-BE49-F238E27FC236}">
                <a16:creationId xmlns:a16="http://schemas.microsoft.com/office/drawing/2014/main" id="{F6C708FD-957D-4F75-83F3-A52D55E2E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subgraphs with at least one vertex does 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9556" name="Rectangle 4">
            <a:extLst>
              <a:ext uri="{FF2B5EF4-FFF2-40B4-BE49-F238E27FC236}">
                <a16:creationId xmlns:a16="http://schemas.microsoft.com/office/drawing/2014/main" id="{747139A8-49B0-433B-B50B-6E2CB0A7C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1650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A27BE32-CB3A-4EDE-8A0F-1F3B201867A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565400"/>
            <a:ext cx="1371600" cy="1219200"/>
            <a:chOff x="288" y="2256"/>
            <a:chExt cx="864" cy="768"/>
          </a:xfrm>
        </p:grpSpPr>
        <p:sp>
          <p:nvSpPr>
            <p:cNvPr id="51223" name="AutoShape 6">
              <a:extLst>
                <a:ext uri="{FF2B5EF4-FFF2-40B4-BE49-F238E27FC236}">
                  <a16:creationId xmlns:a16="http://schemas.microsoft.com/office/drawing/2014/main" id="{7A63726E-15D4-4259-9C36-8C610B04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4" name="AutoShape 7">
              <a:extLst>
                <a:ext uri="{FF2B5EF4-FFF2-40B4-BE49-F238E27FC236}">
                  <a16:creationId xmlns:a16="http://schemas.microsoft.com/office/drawing/2014/main" id="{7914470F-EF33-46EF-A39A-F649DFF5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5" name="AutoShape 8">
              <a:extLst>
                <a:ext uri="{FF2B5EF4-FFF2-40B4-BE49-F238E27FC236}">
                  <a16:creationId xmlns:a16="http://schemas.microsoft.com/office/drawing/2014/main" id="{C68C7A9A-46EB-43C0-A888-FF128505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26" name="AutoShape 9">
              <a:extLst>
                <a:ext uri="{FF2B5EF4-FFF2-40B4-BE49-F238E27FC236}">
                  <a16:creationId xmlns:a16="http://schemas.microsoft.com/office/drawing/2014/main" id="{009C801E-4F13-4E51-A4F5-02C6294DD4C2}"/>
                </a:ext>
              </a:extLst>
            </p:cNvPr>
            <p:cNvCxnSpPr>
              <a:cxnSpLocks noChangeShapeType="1"/>
              <a:stCxn id="51223" idx="7"/>
              <a:endCxn id="5122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AutoShape 10">
              <a:extLst>
                <a:ext uri="{FF2B5EF4-FFF2-40B4-BE49-F238E27FC236}">
                  <a16:creationId xmlns:a16="http://schemas.microsoft.com/office/drawing/2014/main" id="{4A38EE71-AAAD-4AC8-BFEE-401D8D557729}"/>
                </a:ext>
              </a:extLst>
            </p:cNvPr>
            <p:cNvCxnSpPr>
              <a:cxnSpLocks noChangeShapeType="1"/>
              <a:stCxn id="51223" idx="6"/>
              <a:endCxn id="5122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8" name="AutoShape 11">
              <a:extLst>
                <a:ext uri="{FF2B5EF4-FFF2-40B4-BE49-F238E27FC236}">
                  <a16:creationId xmlns:a16="http://schemas.microsoft.com/office/drawing/2014/main" id="{2D28534C-4F70-4838-AFF6-D409D68E2E3E}"/>
                </a:ext>
              </a:extLst>
            </p:cNvPr>
            <p:cNvCxnSpPr>
              <a:cxnSpLocks noChangeShapeType="1"/>
              <a:stCxn id="51224" idx="1"/>
              <a:endCxn id="5122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9" name="AutoShape 12">
              <a:extLst>
                <a:ext uri="{FF2B5EF4-FFF2-40B4-BE49-F238E27FC236}">
                  <a16:creationId xmlns:a16="http://schemas.microsoft.com/office/drawing/2014/main" id="{8A3771A9-C84B-4EE6-9DEA-A763CEE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30" name="AutoShape 13">
              <a:extLst>
                <a:ext uri="{FF2B5EF4-FFF2-40B4-BE49-F238E27FC236}">
                  <a16:creationId xmlns:a16="http://schemas.microsoft.com/office/drawing/2014/main" id="{EF1BE3CC-C6A0-4A55-81F9-7F8893FA6EAB}"/>
                </a:ext>
              </a:extLst>
            </p:cNvPr>
            <p:cNvCxnSpPr>
              <a:cxnSpLocks noChangeShapeType="1"/>
              <a:stCxn id="51223" idx="6"/>
              <a:endCxn id="5122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AutoShape 14">
              <a:extLst>
                <a:ext uri="{FF2B5EF4-FFF2-40B4-BE49-F238E27FC236}">
                  <a16:creationId xmlns:a16="http://schemas.microsoft.com/office/drawing/2014/main" id="{EBC530A7-BD30-4E65-840E-2FFEE7ADBE97}"/>
                </a:ext>
              </a:extLst>
            </p:cNvPr>
            <p:cNvCxnSpPr>
              <a:cxnSpLocks noChangeShapeType="1"/>
              <a:stCxn id="51224" idx="2"/>
              <a:endCxn id="5122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15">
              <a:extLst>
                <a:ext uri="{FF2B5EF4-FFF2-40B4-BE49-F238E27FC236}">
                  <a16:creationId xmlns:a16="http://schemas.microsoft.com/office/drawing/2014/main" id="{C2A1C132-FFEC-4ABA-8241-976A173AB6A3}"/>
                </a:ext>
              </a:extLst>
            </p:cNvPr>
            <p:cNvCxnSpPr>
              <a:cxnSpLocks noChangeShapeType="1"/>
              <a:stCxn id="51229" idx="0"/>
              <a:endCxn id="5122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9568" name="AutoShape 16">
            <a:extLst>
              <a:ext uri="{FF2B5EF4-FFF2-40B4-BE49-F238E27FC236}">
                <a16:creationId xmlns:a16="http://schemas.microsoft.com/office/drawing/2014/main" id="{80CE2F6C-F00F-4459-BCC7-A7E0A842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68638"/>
            <a:ext cx="1152525" cy="4318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A698FFCB-6496-4897-8275-9C2E3813C5B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636838"/>
            <a:ext cx="1295400" cy="1219200"/>
            <a:chOff x="3606" y="1661"/>
            <a:chExt cx="816" cy="768"/>
          </a:xfrm>
        </p:grpSpPr>
        <p:sp>
          <p:nvSpPr>
            <p:cNvPr id="51213" name="AutoShape 18">
              <a:extLst>
                <a:ext uri="{FF2B5EF4-FFF2-40B4-BE49-F238E27FC236}">
                  <a16:creationId xmlns:a16="http://schemas.microsoft.com/office/drawing/2014/main" id="{EA8D190B-FF17-4B0C-B9B2-E4A4CC94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4" name="AutoShape 19">
              <a:extLst>
                <a:ext uri="{FF2B5EF4-FFF2-40B4-BE49-F238E27FC236}">
                  <a16:creationId xmlns:a16="http://schemas.microsoft.com/office/drawing/2014/main" id="{A60FF44B-ABE2-40C2-B2BF-4959103B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5" name="AutoShape 20">
              <a:extLst>
                <a:ext uri="{FF2B5EF4-FFF2-40B4-BE49-F238E27FC236}">
                  <a16:creationId xmlns:a16="http://schemas.microsoft.com/office/drawing/2014/main" id="{E0E264E0-23A4-4180-9689-3C422120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6" name="AutoShape 21">
              <a:extLst>
                <a:ext uri="{FF2B5EF4-FFF2-40B4-BE49-F238E27FC236}">
                  <a16:creationId xmlns:a16="http://schemas.microsoft.com/office/drawing/2014/main" id="{5C08F5E1-A1BA-4F35-AF4C-AEC01099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17" name="AutoShape 22">
              <a:extLst>
                <a:ext uri="{FF2B5EF4-FFF2-40B4-BE49-F238E27FC236}">
                  <a16:creationId xmlns:a16="http://schemas.microsoft.com/office/drawing/2014/main" id="{A62DEFF0-08EE-4B82-8644-28431A0DCC03}"/>
                </a:ext>
              </a:extLst>
            </p:cNvPr>
            <p:cNvCxnSpPr>
              <a:cxnSpLocks noChangeShapeType="1"/>
              <a:stCxn id="51213" idx="0"/>
              <a:endCxn id="51215" idx="4"/>
            </p:cNvCxnSpPr>
            <p:nvPr/>
          </p:nvCxnSpPr>
          <p:spPr bwMode="auto">
            <a:xfrm flipV="1">
              <a:off x="365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3">
              <a:extLst>
                <a:ext uri="{FF2B5EF4-FFF2-40B4-BE49-F238E27FC236}">
                  <a16:creationId xmlns:a16="http://schemas.microsoft.com/office/drawing/2014/main" id="{A448C796-37C1-4D94-A9D7-8A851A154EE4}"/>
                </a:ext>
              </a:extLst>
            </p:cNvPr>
            <p:cNvCxnSpPr>
              <a:cxnSpLocks noChangeShapeType="1"/>
              <a:stCxn id="51215" idx="6"/>
              <a:endCxn id="51216" idx="2"/>
            </p:cNvCxnSpPr>
            <p:nvPr/>
          </p:nvCxnSpPr>
          <p:spPr bwMode="auto">
            <a:xfrm>
              <a:off x="3702" y="1709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4">
              <a:extLst>
                <a:ext uri="{FF2B5EF4-FFF2-40B4-BE49-F238E27FC236}">
                  <a16:creationId xmlns:a16="http://schemas.microsoft.com/office/drawing/2014/main" id="{AB522988-90C1-4B10-856A-E292E29B4808}"/>
                </a:ext>
              </a:extLst>
            </p:cNvPr>
            <p:cNvCxnSpPr>
              <a:cxnSpLocks noChangeShapeType="1"/>
              <a:stCxn id="51216" idx="4"/>
              <a:endCxn id="51214" idx="0"/>
            </p:cNvCxnSpPr>
            <p:nvPr/>
          </p:nvCxnSpPr>
          <p:spPr bwMode="auto">
            <a:xfrm>
              <a:off x="437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5">
              <a:extLst>
                <a:ext uri="{FF2B5EF4-FFF2-40B4-BE49-F238E27FC236}">
                  <a16:creationId xmlns:a16="http://schemas.microsoft.com/office/drawing/2014/main" id="{E7528E3D-173D-4901-97F0-AC3147221295}"/>
                </a:ext>
              </a:extLst>
            </p:cNvPr>
            <p:cNvCxnSpPr>
              <a:cxnSpLocks noChangeShapeType="1"/>
              <a:stCxn id="51213" idx="6"/>
              <a:endCxn id="51214" idx="2"/>
            </p:cNvCxnSpPr>
            <p:nvPr/>
          </p:nvCxnSpPr>
          <p:spPr bwMode="auto">
            <a:xfrm>
              <a:off x="3702" y="2381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6">
              <a:extLst>
                <a:ext uri="{FF2B5EF4-FFF2-40B4-BE49-F238E27FC236}">
                  <a16:creationId xmlns:a16="http://schemas.microsoft.com/office/drawing/2014/main" id="{A1B1AE57-CD04-4FFC-9BD3-6B7286F65C16}"/>
                </a:ext>
              </a:extLst>
            </p:cNvPr>
            <p:cNvCxnSpPr>
              <a:cxnSpLocks noChangeShapeType="1"/>
              <a:stCxn id="51213" idx="7"/>
              <a:endCxn id="51216" idx="3"/>
            </p:cNvCxnSpPr>
            <p:nvPr/>
          </p:nvCxnSpPr>
          <p:spPr bwMode="auto">
            <a:xfrm flipV="1"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7">
              <a:extLst>
                <a:ext uri="{FF2B5EF4-FFF2-40B4-BE49-F238E27FC236}">
                  <a16:creationId xmlns:a16="http://schemas.microsoft.com/office/drawing/2014/main" id="{E51D2ACB-D2D3-401F-9A73-D43A5CBE610B}"/>
                </a:ext>
              </a:extLst>
            </p:cNvPr>
            <p:cNvCxnSpPr>
              <a:cxnSpLocks noChangeShapeType="1"/>
              <a:stCxn id="51215" idx="5"/>
              <a:endCxn id="51214" idx="1"/>
            </p:cNvCxnSpPr>
            <p:nvPr/>
          </p:nvCxnSpPr>
          <p:spPr bwMode="auto">
            <a:xfrm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8" name="Rectangle 28">
            <a:extLst>
              <a:ext uri="{FF2B5EF4-FFF2-40B4-BE49-F238E27FC236}">
                <a16:creationId xmlns:a16="http://schemas.microsoft.com/office/drawing/2014/main" id="{BD0CC449-39F5-460D-8443-96FDAE0E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09" name="Rectangle 29">
            <a:extLst>
              <a:ext uri="{FF2B5EF4-FFF2-40B4-BE49-F238E27FC236}">
                <a16:creationId xmlns:a16="http://schemas.microsoft.com/office/drawing/2014/main" id="{3B0CE6D7-79C1-480F-9983-694BB6C1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10" name="Rectangle 30">
            <a:extLst>
              <a:ext uri="{FF2B5EF4-FFF2-40B4-BE49-F238E27FC236}">
                <a16:creationId xmlns:a16="http://schemas.microsoft.com/office/drawing/2014/main" id="{B0FA14F0-4AD4-405D-84A5-C66DA910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99583" name="Object 31">
            <a:extLst>
              <a:ext uri="{FF2B5EF4-FFF2-40B4-BE49-F238E27FC236}">
                <a16:creationId xmlns:a16="http://schemas.microsoft.com/office/drawing/2014/main" id="{2B523BC9-D7B7-4279-96FE-64A379C1D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24400"/>
          <a:ext cx="520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公式" r:id="rId5" imgW="2743200" imgH="228600" progId="Equation.3">
                  <p:embed/>
                </p:oleObj>
              </mc:Choice>
              <mc:Fallback>
                <p:oleObj name="公式" r:id="rId5" imgW="27432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520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2">
            <a:extLst>
              <a:ext uri="{FF2B5EF4-FFF2-40B4-BE49-F238E27FC236}">
                <a16:creationId xmlns:a16="http://schemas.microsoft.com/office/drawing/2014/main" id="{656D575D-19CD-44D1-8E1A-D9003676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829918-A866-4765-BA6D-D69C726F3DCD}"/>
              </a:ext>
            </a:extLst>
          </p:cNvPr>
          <p:cNvSpPr txBox="1"/>
          <p:nvPr/>
        </p:nvSpPr>
        <p:spPr>
          <a:xfrm>
            <a:off x="1979613" y="5156200"/>
            <a:ext cx="5400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只取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个点（</a:t>
            </a:r>
            <a:r>
              <a:rPr lang="en-US" altLang="zh-CN" dirty="0"/>
              <a:t>4</a:t>
            </a:r>
            <a:r>
              <a:rPr lang="zh-CN" altLang="en-US" dirty="0"/>
              <a:t>个点之间最多有</a:t>
            </a:r>
            <a:r>
              <a:rPr lang="en-US" altLang="zh-CN" dirty="0"/>
              <a:t>6</a:t>
            </a:r>
            <a:r>
              <a:rPr lang="zh-CN" altLang="en-US" dirty="0"/>
              <a:t>条边，每条可以选择连或者不连通</a:t>
            </a:r>
            <a:r>
              <a:rPr lang="en-US" altLang="zh-CN" dirty="0"/>
              <a:t>3+2+1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5" grpId="0" autoUpdateAnimBg="0"/>
      <p:bldP spid="2199556" grpId="0" autoUpdateAnimBg="0"/>
      <p:bldP spid="21995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79DF1C2B-8F58-46A1-87A7-CF712F2CF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CCD18C1-19DC-47A0-8D12-D5AF93491C24}" type="slidenum">
              <a:rPr lang="zh-CN" altLang="en-US" sz="1400" b="0">
                <a:latin typeface="Arial" panose="020B0604020202020204" pitchFamily="34" charset="0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0579" name="Text Box 3">
            <a:extLst>
              <a:ext uri="{FF2B5EF4-FFF2-40B4-BE49-F238E27FC236}">
                <a16:creationId xmlns:a16="http://schemas.microsoft.com/office/drawing/2014/main" id="{BC58785E-F52B-4C0D-A937-0914D2F22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4248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The union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and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union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of two simple graphs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is the simple graph with vertex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edge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Notation: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00580" name="Text Box 4">
            <a:extLst>
              <a:ext uri="{FF2B5EF4-FFF2-40B4-BE49-F238E27FC236}">
                <a16:creationId xmlns:a16="http://schemas.microsoft.com/office/drawing/2014/main" id="{A0B408A3-20B6-48BF-8666-BC1B67EF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8DB83AB-C420-4F96-ABFB-A9869FE8ABBE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3744913"/>
            <a:ext cx="1676400" cy="1600200"/>
            <a:chOff x="4224" y="2112"/>
            <a:chExt cx="1056" cy="1008"/>
          </a:xfrm>
        </p:grpSpPr>
        <p:sp>
          <p:nvSpPr>
            <p:cNvPr id="53295" name="AutoShape 6">
              <a:extLst>
                <a:ext uri="{FF2B5EF4-FFF2-40B4-BE49-F238E27FC236}">
                  <a16:creationId xmlns:a16="http://schemas.microsoft.com/office/drawing/2014/main" id="{E90AD3EA-C0BE-4FE4-9C92-103DEBC7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6" name="AutoShape 7">
              <a:extLst>
                <a:ext uri="{FF2B5EF4-FFF2-40B4-BE49-F238E27FC236}">
                  <a16:creationId xmlns:a16="http://schemas.microsoft.com/office/drawing/2014/main" id="{40E5F93E-E582-4B1D-B6C1-9D7F39109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7" name="AutoShape 8">
              <a:extLst>
                <a:ext uri="{FF2B5EF4-FFF2-40B4-BE49-F238E27FC236}">
                  <a16:creationId xmlns:a16="http://schemas.microsoft.com/office/drawing/2014/main" id="{903DCCDD-DDC6-4E63-8F6D-CE7902BD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8" name="AutoShape 9">
              <a:extLst>
                <a:ext uri="{FF2B5EF4-FFF2-40B4-BE49-F238E27FC236}">
                  <a16:creationId xmlns:a16="http://schemas.microsoft.com/office/drawing/2014/main" id="{03645C18-DA7C-4760-AAAD-68511620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9" name="AutoShape 10">
              <a:extLst>
                <a:ext uri="{FF2B5EF4-FFF2-40B4-BE49-F238E27FC236}">
                  <a16:creationId xmlns:a16="http://schemas.microsoft.com/office/drawing/2014/main" id="{250DEEA0-51B0-46CF-A118-C7BCBDA5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300" name="AutoShape 11">
              <a:extLst>
                <a:ext uri="{FF2B5EF4-FFF2-40B4-BE49-F238E27FC236}">
                  <a16:creationId xmlns:a16="http://schemas.microsoft.com/office/drawing/2014/main" id="{638CD686-920B-4B0F-9288-07A786E676A1}"/>
                </a:ext>
              </a:extLst>
            </p:cNvPr>
            <p:cNvCxnSpPr>
              <a:cxnSpLocks noChangeShapeType="1"/>
              <a:stCxn id="53297" idx="4"/>
              <a:endCxn id="53295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1" name="AutoShape 12">
              <a:extLst>
                <a:ext uri="{FF2B5EF4-FFF2-40B4-BE49-F238E27FC236}">
                  <a16:creationId xmlns:a16="http://schemas.microsoft.com/office/drawing/2014/main" id="{A10FA499-7A52-4EC5-9370-7E3D2C7D5ADD}"/>
                </a:ext>
              </a:extLst>
            </p:cNvPr>
            <p:cNvCxnSpPr>
              <a:cxnSpLocks noChangeShapeType="1"/>
              <a:stCxn id="53295" idx="6"/>
              <a:endCxn id="53296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2" name="AutoShape 13">
              <a:extLst>
                <a:ext uri="{FF2B5EF4-FFF2-40B4-BE49-F238E27FC236}">
                  <a16:creationId xmlns:a16="http://schemas.microsoft.com/office/drawing/2014/main" id="{D4EC45DF-FBFF-4D7C-8902-4921A7E04694}"/>
                </a:ext>
              </a:extLst>
            </p:cNvPr>
            <p:cNvCxnSpPr>
              <a:cxnSpLocks noChangeShapeType="1"/>
              <a:stCxn id="53296" idx="7"/>
              <a:endCxn id="53298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3" name="AutoShape 14">
              <a:extLst>
                <a:ext uri="{FF2B5EF4-FFF2-40B4-BE49-F238E27FC236}">
                  <a16:creationId xmlns:a16="http://schemas.microsoft.com/office/drawing/2014/main" id="{49BF002B-38C4-4758-922F-0044F1A0F476}"/>
                </a:ext>
              </a:extLst>
            </p:cNvPr>
            <p:cNvCxnSpPr>
              <a:cxnSpLocks noChangeShapeType="1"/>
              <a:stCxn id="53298" idx="1"/>
              <a:endCxn id="53299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AutoShape 15">
              <a:extLst>
                <a:ext uri="{FF2B5EF4-FFF2-40B4-BE49-F238E27FC236}">
                  <a16:creationId xmlns:a16="http://schemas.microsoft.com/office/drawing/2014/main" id="{9072AA68-9EA7-490A-8C42-8522FBBE6122}"/>
                </a:ext>
              </a:extLst>
            </p:cNvPr>
            <p:cNvCxnSpPr>
              <a:cxnSpLocks noChangeShapeType="1"/>
              <a:stCxn id="53297" idx="7"/>
              <a:endCxn id="53299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AutoShape 16">
              <a:extLst>
                <a:ext uri="{FF2B5EF4-FFF2-40B4-BE49-F238E27FC236}">
                  <a16:creationId xmlns:a16="http://schemas.microsoft.com/office/drawing/2014/main" id="{A9BC9D3A-C916-46D2-AE24-3689F7EEEFBF}"/>
                </a:ext>
              </a:extLst>
            </p:cNvPr>
            <p:cNvCxnSpPr>
              <a:cxnSpLocks noChangeShapeType="1"/>
              <a:stCxn id="53299" idx="4"/>
              <a:endCxn id="53295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AutoShape 17">
              <a:extLst>
                <a:ext uri="{FF2B5EF4-FFF2-40B4-BE49-F238E27FC236}">
                  <a16:creationId xmlns:a16="http://schemas.microsoft.com/office/drawing/2014/main" id="{9882F71F-D864-430F-8084-C7568AF849EE}"/>
                </a:ext>
              </a:extLst>
            </p:cNvPr>
            <p:cNvCxnSpPr>
              <a:cxnSpLocks noChangeShapeType="1"/>
              <a:stCxn id="53299" idx="4"/>
              <a:endCxn id="53296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AutoShape 18">
              <a:extLst>
                <a:ext uri="{FF2B5EF4-FFF2-40B4-BE49-F238E27FC236}">
                  <a16:creationId xmlns:a16="http://schemas.microsoft.com/office/drawing/2014/main" id="{AC1D5208-C1C9-4466-B93E-403DE3E88C57}"/>
                </a:ext>
              </a:extLst>
            </p:cNvPr>
            <p:cNvCxnSpPr>
              <a:cxnSpLocks noChangeShapeType="1"/>
              <a:stCxn id="53297" idx="6"/>
              <a:endCxn id="53298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AutoShape 19">
              <a:extLst>
                <a:ext uri="{FF2B5EF4-FFF2-40B4-BE49-F238E27FC236}">
                  <a16:creationId xmlns:a16="http://schemas.microsoft.com/office/drawing/2014/main" id="{957B1DE8-BE09-4400-93F2-01827C125DE7}"/>
                </a:ext>
              </a:extLst>
            </p:cNvPr>
            <p:cNvCxnSpPr>
              <a:cxnSpLocks noChangeShapeType="1"/>
              <a:stCxn id="53297" idx="5"/>
              <a:endCxn id="53296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AutoShape 20">
              <a:extLst>
                <a:ext uri="{FF2B5EF4-FFF2-40B4-BE49-F238E27FC236}">
                  <a16:creationId xmlns:a16="http://schemas.microsoft.com/office/drawing/2014/main" id="{FFFBF699-B412-4733-9A87-DE6F0C933E22}"/>
                </a:ext>
              </a:extLst>
            </p:cNvPr>
            <p:cNvCxnSpPr>
              <a:cxnSpLocks noChangeShapeType="1"/>
              <a:stCxn id="53295" idx="7"/>
              <a:endCxn id="53298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597" name="Text Box 21">
            <a:extLst>
              <a:ext uri="{FF2B5EF4-FFF2-40B4-BE49-F238E27FC236}">
                <a16:creationId xmlns:a16="http://schemas.microsoft.com/office/drawing/2014/main" id="{A3946C8C-F80A-4C97-9185-7C76E15C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4388D1DC-FB2A-466C-BBFB-E2731F42C4E8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354513"/>
            <a:ext cx="1676400" cy="990600"/>
            <a:chOff x="3600" y="2544"/>
            <a:chExt cx="1056" cy="624"/>
          </a:xfrm>
        </p:grpSpPr>
        <p:sp>
          <p:nvSpPr>
            <p:cNvPr id="53286" name="AutoShape 23">
              <a:extLst>
                <a:ext uri="{FF2B5EF4-FFF2-40B4-BE49-F238E27FC236}">
                  <a16:creationId xmlns:a16="http://schemas.microsoft.com/office/drawing/2014/main" id="{7A516F9C-0E2A-436C-86E3-559FF35C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7" name="AutoShape 24">
              <a:extLst>
                <a:ext uri="{FF2B5EF4-FFF2-40B4-BE49-F238E27FC236}">
                  <a16:creationId xmlns:a16="http://schemas.microsoft.com/office/drawing/2014/main" id="{9DEFAEAF-C797-4CB6-B096-BF2268D4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8" name="AutoShape 25">
              <a:extLst>
                <a:ext uri="{FF2B5EF4-FFF2-40B4-BE49-F238E27FC236}">
                  <a16:creationId xmlns:a16="http://schemas.microsoft.com/office/drawing/2014/main" id="{AEAF5690-2C88-4EF6-BCF8-FE380BEA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9" name="AutoShape 26">
              <a:extLst>
                <a:ext uri="{FF2B5EF4-FFF2-40B4-BE49-F238E27FC236}">
                  <a16:creationId xmlns:a16="http://schemas.microsoft.com/office/drawing/2014/main" id="{0859F48F-B4E2-4638-BCBB-23253F07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90" name="AutoShape 27">
              <a:extLst>
                <a:ext uri="{FF2B5EF4-FFF2-40B4-BE49-F238E27FC236}">
                  <a16:creationId xmlns:a16="http://schemas.microsoft.com/office/drawing/2014/main" id="{7D3D4508-FE24-4D85-8AFA-2C2A64BDE354}"/>
                </a:ext>
              </a:extLst>
            </p:cNvPr>
            <p:cNvCxnSpPr>
              <a:cxnSpLocks noChangeShapeType="1"/>
              <a:stCxn id="53288" idx="4"/>
              <a:endCxn id="53286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AutoShape 28">
              <a:extLst>
                <a:ext uri="{FF2B5EF4-FFF2-40B4-BE49-F238E27FC236}">
                  <a16:creationId xmlns:a16="http://schemas.microsoft.com/office/drawing/2014/main" id="{2AB1AA18-2C8D-4FFE-8E16-2D1385FCF8FD}"/>
                </a:ext>
              </a:extLst>
            </p:cNvPr>
            <p:cNvCxnSpPr>
              <a:cxnSpLocks noChangeShapeType="1"/>
              <a:stCxn id="53286" idx="6"/>
              <a:endCxn id="53287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AutoShape 29">
              <a:extLst>
                <a:ext uri="{FF2B5EF4-FFF2-40B4-BE49-F238E27FC236}">
                  <a16:creationId xmlns:a16="http://schemas.microsoft.com/office/drawing/2014/main" id="{3DB3D494-0C48-4175-88AA-AAD417BC3EF3}"/>
                </a:ext>
              </a:extLst>
            </p:cNvPr>
            <p:cNvCxnSpPr>
              <a:cxnSpLocks noChangeShapeType="1"/>
              <a:stCxn id="53287" idx="7"/>
              <a:endCxn id="53289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AutoShape 30">
              <a:extLst>
                <a:ext uri="{FF2B5EF4-FFF2-40B4-BE49-F238E27FC236}">
                  <a16:creationId xmlns:a16="http://schemas.microsoft.com/office/drawing/2014/main" id="{AEEB0141-9647-4F86-85A1-C54AE9E7317B}"/>
                </a:ext>
              </a:extLst>
            </p:cNvPr>
            <p:cNvCxnSpPr>
              <a:cxnSpLocks noChangeShapeType="1"/>
              <a:stCxn id="53288" idx="6"/>
              <a:endCxn id="53289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AutoShape 31">
              <a:extLst>
                <a:ext uri="{FF2B5EF4-FFF2-40B4-BE49-F238E27FC236}">
                  <a16:creationId xmlns:a16="http://schemas.microsoft.com/office/drawing/2014/main" id="{63D2AF55-60C1-4D32-9033-4A33FFC2C69B}"/>
                </a:ext>
              </a:extLst>
            </p:cNvPr>
            <p:cNvCxnSpPr>
              <a:cxnSpLocks noChangeShapeType="1"/>
              <a:stCxn id="53286" idx="7"/>
              <a:endCxn id="53289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8175FE87-CA71-4B93-A84C-D485082868B9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744913"/>
            <a:ext cx="1676400" cy="1600200"/>
            <a:chOff x="384" y="2160"/>
            <a:chExt cx="1056" cy="1008"/>
          </a:xfrm>
        </p:grpSpPr>
        <p:sp>
          <p:nvSpPr>
            <p:cNvPr id="53274" name="AutoShape 33">
              <a:extLst>
                <a:ext uri="{FF2B5EF4-FFF2-40B4-BE49-F238E27FC236}">
                  <a16:creationId xmlns:a16="http://schemas.microsoft.com/office/drawing/2014/main" id="{8F21ECDF-F62B-4360-82E7-80886019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5" name="AutoShape 34">
              <a:extLst>
                <a:ext uri="{FF2B5EF4-FFF2-40B4-BE49-F238E27FC236}">
                  <a16:creationId xmlns:a16="http://schemas.microsoft.com/office/drawing/2014/main" id="{16471563-A1C0-498D-87BD-9B345C35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6" name="AutoShape 35">
              <a:extLst>
                <a:ext uri="{FF2B5EF4-FFF2-40B4-BE49-F238E27FC236}">
                  <a16:creationId xmlns:a16="http://schemas.microsoft.com/office/drawing/2014/main" id="{545C8DA5-ADB2-4049-87D0-68DFAB9F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7" name="AutoShape 36">
              <a:extLst>
                <a:ext uri="{FF2B5EF4-FFF2-40B4-BE49-F238E27FC236}">
                  <a16:creationId xmlns:a16="http://schemas.microsoft.com/office/drawing/2014/main" id="{6AED0A73-9B4B-4E91-9CB9-331A3A18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8" name="AutoShape 37">
              <a:extLst>
                <a:ext uri="{FF2B5EF4-FFF2-40B4-BE49-F238E27FC236}">
                  <a16:creationId xmlns:a16="http://schemas.microsoft.com/office/drawing/2014/main" id="{5071C282-8489-4F24-A3DF-881A8BFF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79" name="AutoShape 38">
              <a:extLst>
                <a:ext uri="{FF2B5EF4-FFF2-40B4-BE49-F238E27FC236}">
                  <a16:creationId xmlns:a16="http://schemas.microsoft.com/office/drawing/2014/main" id="{736C70B9-09FB-483D-8B15-F53177E92DAA}"/>
                </a:ext>
              </a:extLst>
            </p:cNvPr>
            <p:cNvCxnSpPr>
              <a:cxnSpLocks noChangeShapeType="1"/>
              <a:stCxn id="53276" idx="4"/>
              <a:endCxn id="53274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39">
              <a:extLst>
                <a:ext uri="{FF2B5EF4-FFF2-40B4-BE49-F238E27FC236}">
                  <a16:creationId xmlns:a16="http://schemas.microsoft.com/office/drawing/2014/main" id="{037E272D-9C8D-4403-B9A8-F7C88980BEBE}"/>
                </a:ext>
              </a:extLst>
            </p:cNvPr>
            <p:cNvCxnSpPr>
              <a:cxnSpLocks noChangeShapeType="1"/>
              <a:stCxn id="53277" idx="1"/>
              <a:endCxn id="53278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AutoShape 40">
              <a:extLst>
                <a:ext uri="{FF2B5EF4-FFF2-40B4-BE49-F238E27FC236}">
                  <a16:creationId xmlns:a16="http://schemas.microsoft.com/office/drawing/2014/main" id="{EF3B257A-64DE-4880-99C2-12D330FF5F5A}"/>
                </a:ext>
              </a:extLst>
            </p:cNvPr>
            <p:cNvCxnSpPr>
              <a:cxnSpLocks noChangeShapeType="1"/>
              <a:stCxn id="53276" idx="7"/>
              <a:endCxn id="53278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AutoShape 41">
              <a:extLst>
                <a:ext uri="{FF2B5EF4-FFF2-40B4-BE49-F238E27FC236}">
                  <a16:creationId xmlns:a16="http://schemas.microsoft.com/office/drawing/2014/main" id="{D6CCBF3C-5992-44DC-9BD4-48619FD37BD3}"/>
                </a:ext>
              </a:extLst>
            </p:cNvPr>
            <p:cNvCxnSpPr>
              <a:cxnSpLocks noChangeShapeType="1"/>
              <a:stCxn id="53278" idx="4"/>
              <a:endCxn id="53274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42">
              <a:extLst>
                <a:ext uri="{FF2B5EF4-FFF2-40B4-BE49-F238E27FC236}">
                  <a16:creationId xmlns:a16="http://schemas.microsoft.com/office/drawing/2014/main" id="{417C9927-A071-4CC0-AD73-EB2357C27FEE}"/>
                </a:ext>
              </a:extLst>
            </p:cNvPr>
            <p:cNvCxnSpPr>
              <a:cxnSpLocks noChangeShapeType="1"/>
              <a:stCxn id="53278" idx="4"/>
              <a:endCxn id="53275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4" name="AutoShape 43">
              <a:extLst>
                <a:ext uri="{FF2B5EF4-FFF2-40B4-BE49-F238E27FC236}">
                  <a16:creationId xmlns:a16="http://schemas.microsoft.com/office/drawing/2014/main" id="{0A95E927-AA63-43A7-8FF6-52F2A699D10A}"/>
                </a:ext>
              </a:extLst>
            </p:cNvPr>
            <p:cNvCxnSpPr>
              <a:cxnSpLocks noChangeShapeType="1"/>
              <a:stCxn id="53276" idx="6"/>
              <a:endCxn id="53277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5" name="AutoShape 44">
              <a:extLst>
                <a:ext uri="{FF2B5EF4-FFF2-40B4-BE49-F238E27FC236}">
                  <a16:creationId xmlns:a16="http://schemas.microsoft.com/office/drawing/2014/main" id="{3A61B1FC-498B-454E-8708-FC4722D247C8}"/>
                </a:ext>
              </a:extLst>
            </p:cNvPr>
            <p:cNvCxnSpPr>
              <a:cxnSpLocks noChangeShapeType="1"/>
              <a:stCxn id="53276" idx="5"/>
              <a:endCxn id="53275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621" name="Text Box 45">
            <a:extLst>
              <a:ext uri="{FF2B5EF4-FFF2-40B4-BE49-F238E27FC236}">
                <a16:creationId xmlns:a16="http://schemas.microsoft.com/office/drawing/2014/main" id="{2073785F-C881-4E69-93A0-2ECCB215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200622" name="Text Box 46">
            <a:extLst>
              <a:ext uri="{FF2B5EF4-FFF2-40B4-BE49-F238E27FC236}">
                <a16:creationId xmlns:a16="http://schemas.microsoft.com/office/drawing/2014/main" id="{01A3A71B-11E7-41BE-A1B8-47CDCE3ED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573713"/>
            <a:ext cx="2286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F4FC6E-8C0B-4B78-9E19-4AD1D02F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EC9C7-8D38-4223-AF0B-0E2F2281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6DCF8-4B44-4139-AEF3-F72029C0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8208B2-757E-4C28-97A1-72E8A508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9752A-FC99-4F3D-9CF2-B85B1D7D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00438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A54BD2-8367-4C73-970B-5A014245C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E3AC4C-DB85-408E-A228-8E437819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229225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98E1F9-0921-4B1A-BE24-57EB1226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229225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8EEB26-AD1C-495A-A754-C7D4CA4F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26402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CC712F-B25A-41E3-9310-1FDC99405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A8C7EF-998C-4D51-9924-1F2B1331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57788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43685B-D947-4C05-9B6E-9E7B0720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0847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06F63-532B-4C90-9410-BAB7E69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524558-0250-47EA-B598-24ACA309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004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273" name="Text Box 2">
            <a:extLst>
              <a:ext uri="{FF2B5EF4-FFF2-40B4-BE49-F238E27FC236}">
                <a16:creationId xmlns:a16="http://schemas.microsoft.com/office/drawing/2014/main" id="{7618D8CF-2B36-48AA-AFFB-83B6428A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79" grpId="0" build="p" bldLvl="2"/>
      <p:bldP spid="2200580" grpId="0" autoUpdateAnimBg="0"/>
      <p:bldP spid="2200597" grpId="0" autoUpdateAnimBg="0"/>
      <p:bldP spid="2200621" grpId="0" autoUpdateAnimBg="0"/>
      <p:bldP spid="2200622" grpId="0" autoUpdateAnimBg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90614A2C-4C5D-42E1-9172-A3392A483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DA302A-BD12-4EA5-8E79-BC1A901ABE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0515" name="Text Box 3">
            <a:extLst>
              <a:ext uri="{FF2B5EF4-FFF2-40B4-BE49-F238E27FC236}">
                <a16:creationId xmlns:a16="http://schemas.microsoft.com/office/drawing/2014/main" id="{04B73C60-11A1-4D0D-A62B-190383FC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420888"/>
            <a:ext cx="84978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60000"/>
              </a:spcBef>
              <a:defRPr/>
            </a:pP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1587B2A-7DE5-4C30-BE26-AB2E3B6ED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D3CDEF-1A82-4E16-8FCC-38E79396676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C1C6171-5F7C-4593-8382-F3F4C0BD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9797" name="Text Box 5">
            <a:extLst>
              <a:ext uri="{FF2B5EF4-FFF2-40B4-BE49-F238E27FC236}">
                <a16:creationId xmlns:a16="http://schemas.microsoft.com/office/drawing/2014/main" id="{60231294-D3FB-4BBB-9183-37E0B01F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006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sp>
        <p:nvSpPr>
          <p:cNvPr id="2209798" name="Rectangle 6">
            <a:extLst>
              <a:ext uri="{FF2B5EF4-FFF2-40B4-BE49-F238E27FC236}">
                <a16:creationId xmlns:a16="http://schemas.microsoft.com/office/drawing/2014/main" id="{DC02FAFC-DECF-45B8-8B48-45F5422D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7563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544799B-06F8-4C79-8BD8-6220A013825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365250"/>
            <a:ext cx="2362200" cy="1981200"/>
            <a:chOff x="3984" y="672"/>
            <a:chExt cx="1488" cy="1248"/>
          </a:xfrm>
        </p:grpSpPr>
        <p:sp>
          <p:nvSpPr>
            <p:cNvPr id="2209800" name="Text Box 8">
              <a:extLst>
                <a:ext uri="{FF2B5EF4-FFF2-40B4-BE49-F238E27FC236}">
                  <a16:creationId xmlns:a16="http://schemas.microsoft.com/office/drawing/2014/main" id="{83472FE1-A345-4CB9-A667-4CDDD31F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346" name="AutoShape 9">
              <a:extLst>
                <a:ext uri="{FF2B5EF4-FFF2-40B4-BE49-F238E27FC236}">
                  <a16:creationId xmlns:a16="http://schemas.microsoft.com/office/drawing/2014/main" id="{EE0003A0-358D-4429-8D8E-2F8D5CC6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7" name="AutoShape 10">
              <a:extLst>
                <a:ext uri="{FF2B5EF4-FFF2-40B4-BE49-F238E27FC236}">
                  <a16:creationId xmlns:a16="http://schemas.microsoft.com/office/drawing/2014/main" id="{ED86AD97-8308-4042-B2A7-7667BDD3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8" name="AutoShape 11">
              <a:extLst>
                <a:ext uri="{FF2B5EF4-FFF2-40B4-BE49-F238E27FC236}">
                  <a16:creationId xmlns:a16="http://schemas.microsoft.com/office/drawing/2014/main" id="{88D2E6A9-493B-4DE9-96DC-B5DE1EFC2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9" name="AutoShape 12">
              <a:extLst>
                <a:ext uri="{FF2B5EF4-FFF2-40B4-BE49-F238E27FC236}">
                  <a16:creationId xmlns:a16="http://schemas.microsoft.com/office/drawing/2014/main" id="{6994248F-D282-424F-A923-06942D77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4350" name="AutoShape 13">
              <a:extLst>
                <a:ext uri="{FF2B5EF4-FFF2-40B4-BE49-F238E27FC236}">
                  <a16:creationId xmlns:a16="http://schemas.microsoft.com/office/drawing/2014/main" id="{D8BACA19-81F5-4CA6-8106-9FA4635DA82E}"/>
                </a:ext>
              </a:extLst>
            </p:cNvPr>
            <p:cNvCxnSpPr>
              <a:cxnSpLocks noChangeShapeType="1"/>
              <a:stCxn id="14348" idx="1"/>
              <a:endCxn id="14349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4">
              <a:extLst>
                <a:ext uri="{FF2B5EF4-FFF2-40B4-BE49-F238E27FC236}">
                  <a16:creationId xmlns:a16="http://schemas.microsoft.com/office/drawing/2014/main" id="{1DC9BA16-167D-4D76-A5E8-462C3B641D5E}"/>
                </a:ext>
              </a:extLst>
            </p:cNvPr>
            <p:cNvCxnSpPr>
              <a:cxnSpLocks noChangeShapeType="1"/>
              <a:stCxn id="14347" idx="7"/>
              <a:endCxn id="14349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15">
              <a:extLst>
                <a:ext uri="{FF2B5EF4-FFF2-40B4-BE49-F238E27FC236}">
                  <a16:creationId xmlns:a16="http://schemas.microsoft.com/office/drawing/2014/main" id="{8A4AF903-8C47-4833-88C7-8DF7A08D04F1}"/>
                </a:ext>
              </a:extLst>
            </p:cNvPr>
            <p:cNvCxnSpPr>
              <a:cxnSpLocks noChangeShapeType="1"/>
              <a:stCxn id="14349" idx="4"/>
              <a:endCxn id="14346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16">
              <a:extLst>
                <a:ext uri="{FF2B5EF4-FFF2-40B4-BE49-F238E27FC236}">
                  <a16:creationId xmlns:a16="http://schemas.microsoft.com/office/drawing/2014/main" id="{78201D3C-7B7B-4962-B1F7-378235F83E51}"/>
                </a:ext>
              </a:extLst>
            </p:cNvPr>
            <p:cNvCxnSpPr>
              <a:cxnSpLocks noChangeShapeType="1"/>
              <a:stCxn id="14347" idx="6"/>
              <a:endCxn id="14348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7">
              <a:extLst>
                <a:ext uri="{FF2B5EF4-FFF2-40B4-BE49-F238E27FC236}">
                  <a16:creationId xmlns:a16="http://schemas.microsoft.com/office/drawing/2014/main" id="{A606E047-6DDB-4394-8F09-B528242C8F9F}"/>
                </a:ext>
              </a:extLst>
            </p:cNvPr>
            <p:cNvCxnSpPr>
              <a:cxnSpLocks noChangeShapeType="1"/>
              <a:stCxn id="14347" idx="5"/>
              <a:endCxn id="14346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9810" name="Text Box 18">
              <a:extLst>
                <a:ext uri="{FF2B5EF4-FFF2-40B4-BE49-F238E27FC236}">
                  <a16:creationId xmlns:a16="http://schemas.microsoft.com/office/drawing/2014/main" id="{0FDEEE4E-5C8D-4300-AB66-3A36ED548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9811" name="Text Box 19">
              <a:extLst>
                <a:ext uri="{FF2B5EF4-FFF2-40B4-BE49-F238E27FC236}">
                  <a16:creationId xmlns:a16="http://schemas.microsoft.com/office/drawing/2014/main" id="{43D6183B-125A-4955-B1D3-569620E7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9812" name="Text Box 20">
              <a:extLst>
                <a:ext uri="{FF2B5EF4-FFF2-40B4-BE49-F238E27FC236}">
                  <a16:creationId xmlns:a16="http://schemas.microsoft.com/office/drawing/2014/main" id="{B04F86B8-D195-40E1-8E88-846C0DAD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2209813" name="Object 21">
            <a:extLst>
              <a:ext uri="{FF2B5EF4-FFF2-40B4-BE49-F238E27FC236}">
                <a16:creationId xmlns:a16="http://schemas.microsoft.com/office/drawing/2014/main" id="{FF693C88-F570-445D-A865-740B1A0A1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3643313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4" imgW="1119438" imgH="805113" progId="Equation.3">
                  <p:embed/>
                </p:oleObj>
              </mc:Choice>
              <mc:Fallback>
                <p:oleObj name="Equation" r:id="rId4" imgW="1119438" imgH="805113" progId="Equation.3">
                  <p:embed/>
                  <p:pic>
                    <p:nvPicPr>
                      <p:cNvPr id="2209813" name="Object 21">
                        <a:extLst>
                          <a:ext uri="{FF2B5EF4-FFF2-40B4-BE49-F238E27FC236}">
                            <a16:creationId xmlns:a16="http://schemas.microsoft.com/office/drawing/2014/main" id="{FF693C88-F570-445D-A865-740B1A0A1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643313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2">
            <a:extLst>
              <a:ext uri="{FF2B5EF4-FFF2-40B4-BE49-F238E27FC236}">
                <a16:creationId xmlns:a16="http://schemas.microsoft.com/office/drawing/2014/main" id="{B1F9E1BC-ACB4-4DB9-B468-03C6FE91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9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0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9797" grpId="0" autoUpdateAnimBg="0"/>
      <p:bldP spid="220979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2C72569-5B6E-42C0-AA9B-25774010A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A59C4E3-1E88-44F4-B9FD-5DEEABDEB165}" type="slidenum">
              <a:rPr lang="zh-CN" altLang="en-US" sz="1400" b="0">
                <a:latin typeface="Arial" panose="020B0604020202020204" pitchFamily="34" charset="0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402" name="Text Box 2">
            <a:extLst>
              <a:ext uri="{FF2B5EF4-FFF2-40B4-BE49-F238E27FC236}">
                <a16:creationId xmlns:a16="http://schemas.microsoft.com/office/drawing/2014/main" id="{55D1E73B-5C3D-4417-A985-B262BDB0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Webdings" pitchFamily="18" charset="2"/>
              </a:rPr>
              <a:t>10.1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Graphs and Graph Models </a:t>
            </a:r>
          </a:p>
        </p:txBody>
      </p:sp>
      <p:sp>
        <p:nvSpPr>
          <p:cNvPr id="2150407" name="Text Box 7">
            <a:extLst>
              <a:ext uri="{FF2B5EF4-FFF2-40B4-BE49-F238E27FC236}">
                <a16:creationId xmlns:a16="http://schemas.microsoft.com/office/drawing/2014/main" id="{641EEC07-36F4-4B7D-B95D-EC73C8E8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9900CC"/>
                </a:solidFill>
                <a:latin typeface="Arial" panose="020B0604020202020204" pitchFamily="34" charset="0"/>
              </a:rPr>
              <a:t>【Definition 1】</a:t>
            </a:r>
            <a:r>
              <a:rPr kumimoji="1" lang="en-US" altLang="zh-CN" dirty="0">
                <a:latin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set of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vertices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nodes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a set of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</a:p>
        </p:txBody>
      </p:sp>
      <p:sp>
        <p:nvSpPr>
          <p:cNvPr id="8199" name="Text Box 2">
            <a:extLst>
              <a:ext uri="{FF2B5EF4-FFF2-40B4-BE49-F238E27FC236}">
                <a16:creationId xmlns:a16="http://schemas.microsoft.com/office/drawing/2014/main" id="{C61CE1DC-B4F2-4C3E-B5F4-1B3856AA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2B4CB47-F5E1-4BE8-AC4C-42472D79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392845"/>
            <a:ext cx="49138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Notation: deg(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0,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isolated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.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1,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pendant</a:t>
            </a:r>
            <a:r>
              <a:rPr kumimoji="1" lang="en-US" altLang="zh-CN" sz="1800" dirty="0">
                <a:latin typeface="Times New Roman" pitchFamily="18" charset="0"/>
              </a:rPr>
              <a:t>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BBEED45-B702-472D-A250-D4AD2B7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46" y="3775809"/>
            <a:ext cx="7993062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sz="22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Let 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u, 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be an edge in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Then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initial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to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terminal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from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a vertex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is the number of edges which terminate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Similarly,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out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), is the number of edges which initiate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02" grpId="0" autoUpdateAnimBg="0"/>
      <p:bldP spid="2150407" grpId="0" build="p" autoUpdateAnimBg="0"/>
      <p:bldP spid="6" grpId="0" build="p" bldLvl="2" autoUpdateAnimBg="0"/>
      <p:bldP spid="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6C5D910F-3F22-42A5-A7BF-9C1C45868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30C4B0-762A-4792-B61F-C95FDCF038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3891" name="Text Box 3">
            <a:extLst>
              <a:ext uri="{FF2B5EF4-FFF2-40B4-BE49-F238E27FC236}">
                <a16:creationId xmlns:a16="http://schemas.microsoft.com/office/drawing/2014/main" id="{CDAA8D69-8854-4E58-9FE1-605F464B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4359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Incid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FF"/>
                </a:highlight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nce matrices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关联矩阵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13892" name="Line 4">
            <a:extLst>
              <a:ext uri="{FF2B5EF4-FFF2-40B4-BE49-F238E27FC236}">
                <a16:creationId xmlns:a16="http://schemas.microsoft.com/office/drawing/2014/main" id="{ADD28BF6-7C69-4C4E-AC5D-6391E85E4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1000125"/>
            <a:ext cx="2879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35613EAB-F913-495C-A5DD-7B64966C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FA83C32D-4C5B-48C1-8D65-4B4D835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21F554E8-2E29-4BA8-9EF3-F56684E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8355BC93-E89D-4DA2-9F4A-304F501F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7B06A5C2-3142-481D-8F11-733888AD3B9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8064500" cy="1728787"/>
            <a:chOff x="-23" y="890"/>
            <a:chExt cx="5080" cy="1089"/>
          </a:xfrm>
        </p:grpSpPr>
        <p:sp>
          <p:nvSpPr>
            <p:cNvPr id="18444" name="Text Box 12">
              <a:extLst>
                <a:ext uri="{FF2B5EF4-FFF2-40B4-BE49-F238E27FC236}">
                  <a16:creationId xmlns:a16="http://schemas.microsoft.com/office/drawing/2014/main" id="{90C2A472-20A9-49FA-85AA-59C18DB3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890"/>
              <a:ext cx="5080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be an undirected graph. Suppose that </a:t>
              </a:r>
            </a:p>
            <a:p>
              <a:pPr algn="just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are the vertices and                   are the edges of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Then the </a:t>
              </a:r>
              <a:r>
                <a:rPr kumimoji="1" lang="en-US" altLang="zh-CN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incidence matrix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with respect to this ordering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matrix                      ,  where</a:t>
              </a:r>
            </a:p>
          </p:txBody>
        </p:sp>
        <p:graphicFrame>
          <p:nvGraphicFramePr>
            <p:cNvPr id="18445" name="Object 13">
              <a:extLst>
                <a:ext uri="{FF2B5EF4-FFF2-40B4-BE49-F238E27FC236}">
                  <a16:creationId xmlns:a16="http://schemas.microsoft.com/office/drawing/2014/main" id="{2C6135AA-F744-4867-BE02-ABF48CF7C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208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6" name="公式" r:id="rId4" imgW="736600" imgH="228600" progId="Equation.3">
                    <p:embed/>
                  </p:oleObj>
                </mc:Choice>
                <mc:Fallback>
                  <p:oleObj name="公式" r:id="rId4" imgW="736600" imgH="228600" progId="Equation.3">
                    <p:embed/>
                    <p:pic>
                      <p:nvPicPr>
                        <p:cNvPr id="18445" name="Object 13">
                          <a:extLst>
                            <a:ext uri="{FF2B5EF4-FFF2-40B4-BE49-F238E27FC236}">
                              <a16:creationId xmlns:a16="http://schemas.microsoft.com/office/drawing/2014/main" id="{2C6135AA-F744-4867-BE02-ABF48CF7C4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08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4">
              <a:extLst>
                <a:ext uri="{FF2B5EF4-FFF2-40B4-BE49-F238E27FC236}">
                  <a16:creationId xmlns:a16="http://schemas.microsoft.com/office/drawing/2014/main" id="{4285707A-B553-419D-BCE5-430794413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208"/>
            <a:ext cx="8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7" name="公式" r:id="rId6" imgW="723586" imgH="228501" progId="Equation.3">
                    <p:embed/>
                  </p:oleObj>
                </mc:Choice>
                <mc:Fallback>
                  <p:oleObj name="公式" r:id="rId6" imgW="723586" imgH="228501" progId="Equation.3">
                    <p:embed/>
                    <p:pic>
                      <p:nvPicPr>
                        <p:cNvPr id="18446" name="Object 14">
                          <a:extLst>
                            <a:ext uri="{FF2B5EF4-FFF2-40B4-BE49-F238E27FC236}">
                              <a16:creationId xmlns:a16="http://schemas.microsoft.com/office/drawing/2014/main" id="{4285707A-B553-419D-BCE5-4307944132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208"/>
                          <a:ext cx="8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5">
              <a:extLst>
                <a:ext uri="{FF2B5EF4-FFF2-40B4-BE49-F238E27FC236}">
                  <a16:creationId xmlns:a16="http://schemas.microsoft.com/office/drawing/2014/main" id="{A9598B49-D477-4CD0-998B-78716AB4D7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707"/>
            <a:ext cx="9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8" name="公式" r:id="rId8" imgW="787400" imgH="241300" progId="Equation.3">
                    <p:embed/>
                  </p:oleObj>
                </mc:Choice>
                <mc:Fallback>
                  <p:oleObj name="公式" r:id="rId8" imgW="787400" imgH="241300" progId="Equation.3">
                    <p:embed/>
                    <p:pic>
                      <p:nvPicPr>
                        <p:cNvPr id="18447" name="Object 15">
                          <a:extLst>
                            <a:ext uri="{FF2B5EF4-FFF2-40B4-BE49-F238E27FC236}">
                              <a16:creationId xmlns:a16="http://schemas.microsoft.com/office/drawing/2014/main" id="{A9598B49-D477-4CD0-998B-78716AB4D7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707"/>
                          <a:ext cx="9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3904" name="Object 16">
            <a:extLst>
              <a:ext uri="{FF2B5EF4-FFF2-40B4-BE49-F238E27FC236}">
                <a16:creationId xmlns:a16="http://schemas.microsoft.com/office/drawing/2014/main" id="{EF4D2291-9893-4C72-B042-2A0A9FB4A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071813"/>
          <a:ext cx="50419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10" imgW="2628900" imgH="457200" progId="Equation.3">
                  <p:embed/>
                </p:oleObj>
              </mc:Choice>
              <mc:Fallback>
                <p:oleObj name="Equation" r:id="rId10" imgW="2628900" imgH="457200" progId="Equation.3">
                  <p:embed/>
                  <p:pic>
                    <p:nvPicPr>
                      <p:cNvPr id="2213904" name="Object 16">
                        <a:extLst>
                          <a:ext uri="{FF2B5EF4-FFF2-40B4-BE49-F238E27FC236}">
                            <a16:creationId xmlns:a16="http://schemas.microsoft.com/office/drawing/2014/main" id="{EF4D2291-9893-4C72-B042-2A0A9FB4A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71813"/>
                        <a:ext cx="50419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2">
            <a:extLst>
              <a:ext uri="{FF2B5EF4-FFF2-40B4-BE49-F238E27FC236}">
                <a16:creationId xmlns:a16="http://schemas.microsoft.com/office/drawing/2014/main" id="{63B84DDC-6DEF-418F-95F1-9C3A8198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3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38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2B525227-5D80-4487-99AC-E77C613CB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38550" y="6954044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44D863-3966-4231-B298-C46088069CF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0F94FD0-FE5F-44C6-9ADF-53382C73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2087794-E9E9-48A0-88BB-F18845A76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3E2D5-1A31-4ECE-97D8-97F68151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1" y="1124744"/>
            <a:ext cx="7800177" cy="4847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3799AE35-B11C-43C9-932F-12CA514C1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FB97E3-21CB-45C1-971B-564E24798D5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939" name="Text Box 3">
            <a:extLst>
              <a:ext uri="{FF2B5EF4-FFF2-40B4-BE49-F238E27FC236}">
                <a16:creationId xmlns:a16="http://schemas.microsoft.com/office/drawing/2014/main" id="{EA9E9E41-E2CE-4E26-A0ED-DFDC2605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89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4. Isomorphism of Graphs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同构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215940" name="Line 4">
            <a:extLst>
              <a:ext uri="{FF2B5EF4-FFF2-40B4-BE49-F238E27FC236}">
                <a16:creationId xmlns:a16="http://schemas.microsoft.com/office/drawing/2014/main" id="{56CEC21C-2305-4966-9D91-D0239F58B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836613"/>
            <a:ext cx="35988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2">
            <a:extLst>
              <a:ext uri="{FF2B5EF4-FFF2-40B4-BE49-F238E27FC236}">
                <a16:creationId xmlns:a16="http://schemas.microsoft.com/office/drawing/2014/main" id="{029B60B3-975A-4156-B5A0-18378AF7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B43F1E-6706-1AA3-1CD6-481804C9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73610"/>
            <a:ext cx="8565178" cy="13073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EDA96F-4B8D-4300-BFF0-733E2663874E}"/>
              </a:ext>
            </a:extLst>
          </p:cNvPr>
          <p:cNvSpPr txBox="1"/>
          <p:nvPr/>
        </p:nvSpPr>
        <p:spPr>
          <a:xfrm>
            <a:off x="323528" y="3198167"/>
            <a:ext cx="51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可以用邻接矩阵相同来说明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3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539" name="Text Box 3">
            <a:extLst>
              <a:ext uri="{FF2B5EF4-FFF2-40B4-BE49-F238E27FC236}">
                <a16:creationId xmlns:a16="http://schemas.microsoft.com/office/drawing/2014/main" id="{3B30553A-4369-4C8B-B89F-353348D1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08920"/>
            <a:ext cx="57620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60000"/>
              </a:spcBef>
              <a:defRPr/>
            </a:pPr>
            <a:r>
              <a:rPr kumimoji="1" lang="en-US" altLang="zh-CN" sz="4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  <a:r>
              <a:rPr kumimoji="1" lang="zh-CN" altLang="en-US" sz="4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连通性</a:t>
            </a:r>
            <a:r>
              <a:rPr kumimoji="1" lang="en-US" altLang="zh-CN" sz="4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0CB3AF3D-F090-4165-87EE-AE37EE033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C108B8-79ED-4F03-A1CB-4BB7CAAE255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EE2CB5A2-0077-426D-8395-4E3FE4F2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4131" name="Text Box 3">
            <a:extLst>
              <a:ext uri="{FF2B5EF4-FFF2-40B4-BE49-F238E27FC236}">
                <a16:creationId xmlns:a16="http://schemas.microsoft.com/office/drawing/2014/main" id="{8D15AC3D-7D07-4F80-A957-8806256A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1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Paths </a:t>
            </a:r>
          </a:p>
        </p:txBody>
      </p:sp>
      <p:sp>
        <p:nvSpPr>
          <p:cNvPr id="2224132" name="Line 4">
            <a:extLst>
              <a:ext uri="{FF2B5EF4-FFF2-40B4-BE49-F238E27FC236}">
                <a16:creationId xmlns:a16="http://schemas.microsoft.com/office/drawing/2014/main" id="{5D05CC8C-5C5A-4D8A-9655-4C6AE4650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63" y="893763"/>
            <a:ext cx="1079500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133" name="Rectangle 5">
            <a:extLst>
              <a:ext uri="{FF2B5EF4-FFF2-40B4-BE49-F238E27FC236}">
                <a16:creationId xmlns:a16="http://schemas.microsoft.com/office/drawing/2014/main" id="{4DAA4F86-8461-4DAB-8E2B-957D15EF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1375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path of length 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 a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 graph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a sequence of vertices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. . . 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such that {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 , {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 , ..., {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 are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edges in the graph.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path is a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it begins and ends at the same vertex (length greater than 0).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path is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沿途的每个点都只出现一次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F30C1ED-7B67-4800-9DB9-58269478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58" y="3961755"/>
            <a:ext cx="7956847" cy="191358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的长度为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的路径为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中的（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处的值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证明用数学归纳法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4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1" grpId="0" autoUpdateAnimBg="0"/>
      <p:bldP spid="222413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B2BDC21F-951D-4B62-B971-FD2C78909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3FAAB1-6D28-42D1-9B5F-DB72F3A59F0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2323" name="Rectangle 3">
            <a:extLst>
              <a:ext uri="{FF2B5EF4-FFF2-40B4-BE49-F238E27FC236}">
                <a16:creationId xmlns:a16="http://schemas.microsoft.com/office/drawing/2014/main" id="{3ED7A82E-9541-49D5-95D7-02E93474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1375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去掉就会让原本联通的图不连通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 edge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割点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删除一个集合的元素就让图不连通，割集的最小顶点数为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即，最少去掉多少点，就能让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不连通，比如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越大，说明连通性越好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也被称为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点联通度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联通， 同意可以定义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边连通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87" name="Text Box 2">
            <a:extLst>
              <a:ext uri="{FF2B5EF4-FFF2-40B4-BE49-F238E27FC236}">
                <a16:creationId xmlns:a16="http://schemas.microsoft.com/office/drawing/2014/main" id="{CE5E1980-CB65-4BA9-A8BF-D42BFC3E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CA4F1C4-0DA9-4CC5-A381-7208EFCEE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31708"/>
              </p:ext>
            </p:extLst>
          </p:nvPr>
        </p:nvGraphicFramePr>
        <p:xfrm>
          <a:off x="8207896" y="1484784"/>
          <a:ext cx="936104" cy="53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3"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896" y="1484784"/>
                        <a:ext cx="936104" cy="534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A52D63-8C73-42C4-90AD-E60708341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23156"/>
              </p:ext>
            </p:extLst>
          </p:nvPr>
        </p:nvGraphicFramePr>
        <p:xfrm>
          <a:off x="6759673" y="2053230"/>
          <a:ext cx="1961358" cy="53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4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9673" y="2053230"/>
                        <a:ext cx="1961358" cy="534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2F7DD2-959A-44A0-84A3-8A3405B58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67170"/>
              </p:ext>
            </p:extLst>
          </p:nvPr>
        </p:nvGraphicFramePr>
        <p:xfrm>
          <a:off x="755576" y="2588146"/>
          <a:ext cx="9350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Equation" r:id="rId7" imgW="935710" imgH="534979" progId="Equation.DSMT4">
                  <p:embed/>
                </p:oleObj>
              </mc:Choice>
              <mc:Fallback>
                <p:oleObj name="Equation" r:id="rId7" imgW="935710" imgH="5349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2588146"/>
                        <a:ext cx="935037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849C444-4FB8-4660-B391-976F9C3BD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05226"/>
              </p:ext>
            </p:extLst>
          </p:nvPr>
        </p:nvGraphicFramePr>
        <p:xfrm>
          <a:off x="431006" y="4797152"/>
          <a:ext cx="1584176" cy="55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6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006" y="4797152"/>
                        <a:ext cx="1584176" cy="551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AEEA655-D81E-4A2D-B1DE-E8E2E8022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44680"/>
              </p:ext>
            </p:extLst>
          </p:nvPr>
        </p:nvGraphicFramePr>
        <p:xfrm>
          <a:off x="7164288" y="4813253"/>
          <a:ext cx="946390" cy="53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7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4288" y="4813253"/>
                        <a:ext cx="946390" cy="534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A19A72AE-BD82-4182-9C0B-E9695E673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E0829F-17A7-463A-87B7-15FD527A918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A1032D2-801B-4297-9BCC-BB31CDB6BD9A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2636912"/>
            <a:ext cx="6715125" cy="2786063"/>
            <a:chOff x="1701" y="2523"/>
            <a:chExt cx="3438" cy="1248"/>
          </a:xfrm>
        </p:grpSpPr>
        <p:grpSp>
          <p:nvGrpSpPr>
            <p:cNvPr id="49160" name="Group 8">
              <a:extLst>
                <a:ext uri="{FF2B5EF4-FFF2-40B4-BE49-F238E27FC236}">
                  <a16:creationId xmlns:a16="http://schemas.microsoft.com/office/drawing/2014/main" id="{ADBB64CD-1C85-4CD6-A03F-9838305C5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523"/>
              <a:ext cx="1488" cy="1248"/>
              <a:chOff x="3984" y="672"/>
              <a:chExt cx="1488" cy="1248"/>
            </a:xfrm>
          </p:grpSpPr>
          <p:sp>
            <p:nvSpPr>
              <p:cNvPr id="2234377" name="Text Box 9">
                <a:extLst>
                  <a:ext uri="{FF2B5EF4-FFF2-40B4-BE49-F238E27FC236}">
                    <a16:creationId xmlns:a16="http://schemas.microsoft.com/office/drawing/2014/main" id="{243699CF-8CB8-401A-8541-B69D3444D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67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76" name="AutoShape 10">
                <a:extLst>
                  <a:ext uri="{FF2B5EF4-FFF2-40B4-BE49-F238E27FC236}">
                    <a16:creationId xmlns:a16="http://schemas.microsoft.com/office/drawing/2014/main" id="{6D102A4D-FD21-4EDF-B68C-B11FA1B86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7" name="AutoShape 11">
                <a:extLst>
                  <a:ext uri="{FF2B5EF4-FFF2-40B4-BE49-F238E27FC236}">
                    <a16:creationId xmlns:a16="http://schemas.microsoft.com/office/drawing/2014/main" id="{72BB8203-EBAF-4D17-B238-BE7890CC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8" name="AutoShape 12">
                <a:extLst>
                  <a:ext uri="{FF2B5EF4-FFF2-40B4-BE49-F238E27FC236}">
                    <a16:creationId xmlns:a16="http://schemas.microsoft.com/office/drawing/2014/main" id="{020D788B-1B01-4246-8A32-E5999A2ED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9" name="AutoShape 13">
                <a:extLst>
                  <a:ext uri="{FF2B5EF4-FFF2-40B4-BE49-F238E27FC236}">
                    <a16:creationId xmlns:a16="http://schemas.microsoft.com/office/drawing/2014/main" id="{23640052-331E-43BE-A41C-711BE085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80" name="AutoShape 14">
                <a:extLst>
                  <a:ext uri="{FF2B5EF4-FFF2-40B4-BE49-F238E27FC236}">
                    <a16:creationId xmlns:a16="http://schemas.microsoft.com/office/drawing/2014/main" id="{ECE4D9CC-DD04-4053-87F3-36743C10F15D}"/>
                  </a:ext>
                </a:extLst>
              </p:cNvPr>
              <p:cNvCxnSpPr>
                <a:cxnSpLocks noChangeShapeType="1"/>
                <a:stCxn id="49178" idx="1"/>
                <a:endCxn id="49179" idx="5"/>
              </p:cNvCxnSpPr>
              <p:nvPr/>
            </p:nvCxnSpPr>
            <p:spPr bwMode="auto">
              <a:xfrm flipH="1" flipV="1">
                <a:off x="4594" y="946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1" name="AutoShape 15">
                <a:extLst>
                  <a:ext uri="{FF2B5EF4-FFF2-40B4-BE49-F238E27FC236}">
                    <a16:creationId xmlns:a16="http://schemas.microsoft.com/office/drawing/2014/main" id="{0C2F808B-ED83-40B4-A70D-25051B771C63}"/>
                  </a:ext>
                </a:extLst>
              </p:cNvPr>
              <p:cNvCxnSpPr>
                <a:cxnSpLocks noChangeShapeType="1"/>
                <a:stCxn id="49177" idx="7"/>
                <a:endCxn id="49179" idx="3"/>
              </p:cNvCxnSpPr>
              <p:nvPr/>
            </p:nvCxnSpPr>
            <p:spPr bwMode="auto">
              <a:xfrm flipV="1">
                <a:off x="4306" y="946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2" name="AutoShape 16">
                <a:extLst>
                  <a:ext uri="{FF2B5EF4-FFF2-40B4-BE49-F238E27FC236}">
                    <a16:creationId xmlns:a16="http://schemas.microsoft.com/office/drawing/2014/main" id="{A1E9F742-CBBE-4B19-976B-B0A137DAD845}"/>
                  </a:ext>
                </a:extLst>
              </p:cNvPr>
              <p:cNvCxnSpPr>
                <a:cxnSpLocks noChangeShapeType="1"/>
                <a:stCxn id="49179" idx="4"/>
                <a:endCxn id="49176" idx="1"/>
              </p:cNvCxnSpPr>
              <p:nvPr/>
            </p:nvCxnSpPr>
            <p:spPr bwMode="auto">
              <a:xfrm>
                <a:off x="4560" y="960"/>
                <a:ext cx="398" cy="7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3" name="AutoShape 17">
                <a:extLst>
                  <a:ext uri="{FF2B5EF4-FFF2-40B4-BE49-F238E27FC236}">
                    <a16:creationId xmlns:a16="http://schemas.microsoft.com/office/drawing/2014/main" id="{E667DD83-9E98-4378-98D5-44C0BB00BBC5}"/>
                  </a:ext>
                </a:extLst>
              </p:cNvPr>
              <p:cNvCxnSpPr>
                <a:cxnSpLocks noChangeShapeType="1"/>
                <a:stCxn id="49177" idx="6"/>
                <a:endCxn id="49178" idx="2"/>
              </p:cNvCxnSpPr>
              <p:nvPr/>
            </p:nvCxnSpPr>
            <p:spPr bwMode="auto">
              <a:xfrm flipV="1">
                <a:off x="4320" y="1200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4" name="AutoShape 18">
                <a:extLst>
                  <a:ext uri="{FF2B5EF4-FFF2-40B4-BE49-F238E27FC236}">
                    <a16:creationId xmlns:a16="http://schemas.microsoft.com/office/drawing/2014/main" id="{4AFE8F7C-37BE-41BC-9C42-011ADF57CB00}"/>
                  </a:ext>
                </a:extLst>
              </p:cNvPr>
              <p:cNvCxnSpPr>
                <a:cxnSpLocks noChangeShapeType="1"/>
                <a:stCxn id="49177" idx="5"/>
                <a:endCxn id="49176" idx="1"/>
              </p:cNvCxnSpPr>
              <p:nvPr/>
            </p:nvCxnSpPr>
            <p:spPr bwMode="auto">
              <a:xfrm>
                <a:off x="4306" y="1426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387" name="Text Box 19">
                <a:extLst>
                  <a:ext uri="{FF2B5EF4-FFF2-40B4-BE49-F238E27FC236}">
                    <a16:creationId xmlns:a16="http://schemas.microsoft.com/office/drawing/2014/main" id="{38619646-2728-4AF9-8FA9-92DF05E45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00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388" name="Text Box 20">
                <a:extLst>
                  <a:ext uri="{FF2B5EF4-FFF2-40B4-BE49-F238E27FC236}">
                    <a16:creationId xmlns:a16="http://schemas.microsoft.com/office/drawing/2014/main" id="{EADD4149-9A4A-46CD-8A27-0CD4EC94A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63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389" name="Text Box 21">
                <a:extLst>
                  <a:ext uri="{FF2B5EF4-FFF2-40B4-BE49-F238E27FC236}">
                    <a16:creationId xmlns:a16="http://schemas.microsoft.com/office/drawing/2014/main" id="{73803ECD-5745-4B0E-803B-E9E2237B2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49161" name="Group 22">
              <a:extLst>
                <a:ext uri="{FF2B5EF4-FFF2-40B4-BE49-F238E27FC236}">
                  <a16:creationId xmlns:a16="http://schemas.microsoft.com/office/drawing/2014/main" id="{37FAEF6B-8540-4914-A216-BA4277160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23"/>
              <a:ext cx="1488" cy="1248"/>
              <a:chOff x="384" y="2640"/>
              <a:chExt cx="1488" cy="1248"/>
            </a:xfrm>
          </p:grpSpPr>
          <p:sp>
            <p:nvSpPr>
              <p:cNvPr id="2234391" name="Text Box 23">
                <a:extLst>
                  <a:ext uri="{FF2B5EF4-FFF2-40B4-BE49-F238E27FC236}">
                    <a16:creationId xmlns:a16="http://schemas.microsoft.com/office/drawing/2014/main" id="{A0499B32-6811-4605-A5CC-8EEFB840B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64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63" name="AutoShape 24">
                <a:extLst>
                  <a:ext uri="{FF2B5EF4-FFF2-40B4-BE49-F238E27FC236}">
                    <a16:creationId xmlns:a16="http://schemas.microsoft.com/office/drawing/2014/main" id="{241E0610-4F58-4935-92B0-2B7C4DA3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4" name="AutoShape 25">
                <a:extLst>
                  <a:ext uri="{FF2B5EF4-FFF2-40B4-BE49-F238E27FC236}">
                    <a16:creationId xmlns:a16="http://schemas.microsoft.com/office/drawing/2014/main" id="{66991195-26FD-40F4-9BE2-40723041B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31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5" name="AutoShape 26">
                <a:extLst>
                  <a:ext uri="{FF2B5EF4-FFF2-40B4-BE49-F238E27FC236}">
                    <a16:creationId xmlns:a16="http://schemas.microsoft.com/office/drawing/2014/main" id="{2DF8058F-792A-4580-9FBE-1E4B8E18C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6" name="AutoShape 27">
                <a:extLst>
                  <a:ext uri="{FF2B5EF4-FFF2-40B4-BE49-F238E27FC236}">
                    <a16:creationId xmlns:a16="http://schemas.microsoft.com/office/drawing/2014/main" id="{554936C7-32DD-4657-840E-CAFE463B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67" name="AutoShape 28">
                <a:extLst>
                  <a:ext uri="{FF2B5EF4-FFF2-40B4-BE49-F238E27FC236}">
                    <a16:creationId xmlns:a16="http://schemas.microsoft.com/office/drawing/2014/main" id="{221D40FE-758A-41CA-A5E1-6DBB714F927F}"/>
                  </a:ext>
                </a:extLst>
              </p:cNvPr>
              <p:cNvCxnSpPr>
                <a:cxnSpLocks noChangeShapeType="1"/>
                <a:stCxn id="49165" idx="1"/>
                <a:endCxn id="49166" idx="5"/>
              </p:cNvCxnSpPr>
              <p:nvPr/>
            </p:nvCxnSpPr>
            <p:spPr bwMode="auto">
              <a:xfrm flipH="1" flipV="1">
                <a:off x="994" y="2914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8" name="AutoShape 29">
                <a:extLst>
                  <a:ext uri="{FF2B5EF4-FFF2-40B4-BE49-F238E27FC236}">
                    <a16:creationId xmlns:a16="http://schemas.microsoft.com/office/drawing/2014/main" id="{88F280FA-7284-48EE-91EF-96B7CBCB5AB8}"/>
                  </a:ext>
                </a:extLst>
              </p:cNvPr>
              <p:cNvCxnSpPr>
                <a:cxnSpLocks noChangeShapeType="1"/>
                <a:stCxn id="49166" idx="3"/>
                <a:endCxn id="49164" idx="7"/>
              </p:cNvCxnSpPr>
              <p:nvPr/>
            </p:nvCxnSpPr>
            <p:spPr bwMode="auto">
              <a:xfrm flipH="1">
                <a:off x="706" y="2914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9" name="AutoShape 30">
                <a:extLst>
                  <a:ext uri="{FF2B5EF4-FFF2-40B4-BE49-F238E27FC236}">
                    <a16:creationId xmlns:a16="http://schemas.microsoft.com/office/drawing/2014/main" id="{14A1D03B-40DE-4D3B-A397-9BE2386614B5}"/>
                  </a:ext>
                </a:extLst>
              </p:cNvPr>
              <p:cNvCxnSpPr>
                <a:cxnSpLocks noChangeShapeType="1"/>
                <a:stCxn id="49163" idx="7"/>
                <a:endCxn id="49165" idx="4"/>
              </p:cNvCxnSpPr>
              <p:nvPr/>
            </p:nvCxnSpPr>
            <p:spPr bwMode="auto">
              <a:xfrm flipH="1" flipV="1">
                <a:off x="1392" y="3216"/>
                <a:ext cx="34" cy="49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0" name="AutoShape 31">
                <a:extLst>
                  <a:ext uri="{FF2B5EF4-FFF2-40B4-BE49-F238E27FC236}">
                    <a16:creationId xmlns:a16="http://schemas.microsoft.com/office/drawing/2014/main" id="{71D018C2-4A56-4134-8F6A-1353B3D781AE}"/>
                  </a:ext>
                </a:extLst>
              </p:cNvPr>
              <p:cNvCxnSpPr>
                <a:cxnSpLocks noChangeShapeType="1"/>
                <a:stCxn id="49164" idx="6"/>
                <a:endCxn id="49165" idx="2"/>
              </p:cNvCxnSpPr>
              <p:nvPr/>
            </p:nvCxnSpPr>
            <p:spPr bwMode="auto">
              <a:xfrm flipV="1">
                <a:off x="720" y="3168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1" name="AutoShape 32">
                <a:extLst>
                  <a:ext uri="{FF2B5EF4-FFF2-40B4-BE49-F238E27FC236}">
                    <a16:creationId xmlns:a16="http://schemas.microsoft.com/office/drawing/2014/main" id="{6907D122-09BA-41E4-8985-9FC4C709D56A}"/>
                  </a:ext>
                </a:extLst>
              </p:cNvPr>
              <p:cNvCxnSpPr>
                <a:cxnSpLocks noChangeShapeType="1"/>
                <a:stCxn id="49164" idx="5"/>
                <a:endCxn id="49163" idx="1"/>
              </p:cNvCxnSpPr>
              <p:nvPr/>
            </p:nvCxnSpPr>
            <p:spPr bwMode="auto">
              <a:xfrm>
                <a:off x="706" y="3394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401" name="Text Box 33">
                <a:extLst>
                  <a:ext uri="{FF2B5EF4-FFF2-40B4-BE49-F238E27FC236}">
                    <a16:creationId xmlns:a16="http://schemas.microsoft.com/office/drawing/2014/main" id="{946D53EA-5562-4028-A025-8BE704F45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402" name="Text Box 34">
                <a:extLst>
                  <a:ext uri="{FF2B5EF4-FFF2-40B4-BE49-F238E27FC236}">
                    <a16:creationId xmlns:a16="http://schemas.microsoft.com/office/drawing/2014/main" id="{82577630-E201-43C3-9044-6FF022DD9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403" name="Text Box 35">
                <a:extLst>
                  <a:ext uri="{FF2B5EF4-FFF2-40B4-BE49-F238E27FC236}">
                    <a16:creationId xmlns:a16="http://schemas.microsoft.com/office/drawing/2014/main" id="{4CA737B5-559B-448A-A3B7-0176FBC2B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40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</p:grpSp>
      <p:sp>
        <p:nvSpPr>
          <p:cNvPr id="2234404" name="Rectangle 36">
            <a:extLst>
              <a:ext uri="{FF2B5EF4-FFF2-40B4-BE49-F238E27FC236}">
                <a16:creationId xmlns:a16="http://schemas.microsoft.com/office/drawing/2014/main" id="{AAC2BAD8-C2D5-4F67-BB90-6319BEF0F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5494412"/>
            <a:ext cx="2736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Weakly connected</a:t>
            </a:r>
          </a:p>
        </p:txBody>
      </p:sp>
      <p:sp>
        <p:nvSpPr>
          <p:cNvPr id="2234405" name="Rectangle 37">
            <a:extLst>
              <a:ext uri="{FF2B5EF4-FFF2-40B4-BE49-F238E27FC236}">
                <a16:creationId xmlns:a16="http://schemas.microsoft.com/office/drawing/2014/main" id="{95D689EF-A067-4927-8AE4-C7F826065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565850"/>
            <a:ext cx="2736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Strongly connected</a:t>
            </a:r>
          </a:p>
        </p:txBody>
      </p:sp>
      <p:sp>
        <p:nvSpPr>
          <p:cNvPr id="49159" name="Text Box 2">
            <a:extLst>
              <a:ext uri="{FF2B5EF4-FFF2-40B4-BE49-F238E27FC236}">
                <a16:creationId xmlns:a16="http://schemas.microsoft.com/office/drawing/2014/main" id="{5D05342A-6F7E-4809-8519-AD829A8F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3FAFC93-7B0D-4D3E-B8C7-AC7E36FC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02" y="870174"/>
            <a:ext cx="8750746" cy="18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directed graph is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strongly connected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there is a path from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from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for all vertices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 the graph.  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graph is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weakly connected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the underlying undirected graph is connected.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（强连通也属于弱联通）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404" grpId="0" build="p"/>
      <p:bldP spid="2234405" grpId="0" build="p"/>
      <p:bldP spid="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73AA3000-9167-4945-886F-0D22E2E0E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8B5F91-7FB1-42EF-84B6-B5D6C2C253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7139" name="Text Box 3">
            <a:extLst>
              <a:ext uri="{FF2B5EF4-FFF2-40B4-BE49-F238E27FC236}">
                <a16:creationId xmlns:a16="http://schemas.microsoft.com/office/drawing/2014/main" id="{5ED2FAF4-179F-4ED2-8C06-DB06DF274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1" y="2924944"/>
            <a:ext cx="6950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    Euler and Hamilton Paths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AAC8FEB6-0F92-4B8F-90D9-EFBD50445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9F905F-113A-41B2-B3E6-0A81F082F0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2563" name="Text Box 3">
            <a:extLst>
              <a:ext uri="{FF2B5EF4-FFF2-40B4-BE49-F238E27FC236}">
                <a16:creationId xmlns:a16="http://schemas.microsoft.com/office/drawing/2014/main" id="{1AA5D71D-88A6-4630-9A3B-F6DD36FB7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Necessary and sufficient conditions for Euler circuit and paths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2564" name="Line 4">
            <a:extLst>
              <a:ext uri="{FF2B5EF4-FFF2-40B4-BE49-F238E27FC236}">
                <a16:creationId xmlns:a16="http://schemas.microsoft.com/office/drawing/2014/main" id="{3C207D66-5FCD-445D-B656-CEA2222AB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857250"/>
            <a:ext cx="8277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3">
            <a:extLst>
              <a:ext uri="{FF2B5EF4-FFF2-40B4-BE49-F238E27FC236}">
                <a16:creationId xmlns:a16="http://schemas.microsoft.com/office/drawing/2014/main" id="{D8569E3D-7683-4EF8-9786-3A361F9F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10.5.1 Euler Paths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575B8-FD82-A2C9-636C-02A5A05FC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976"/>
          <a:stretch/>
        </p:blipFill>
        <p:spPr>
          <a:xfrm>
            <a:off x="336593" y="1080869"/>
            <a:ext cx="8738061" cy="1671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12B0B9-4776-4817-B929-E67ED7C6737A}"/>
              </a:ext>
            </a:extLst>
          </p:cNvPr>
          <p:cNvSpPr txBox="1"/>
          <p:nvPr/>
        </p:nvSpPr>
        <p:spPr>
          <a:xfrm>
            <a:off x="5808337" y="108086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有欧拉环的图称为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Euler Graph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F06101-3CAD-487B-9261-0E8E9F22D66C}"/>
              </a:ext>
            </a:extLst>
          </p:cNvPr>
          <p:cNvSpPr txBox="1"/>
          <p:nvPr/>
        </p:nvSpPr>
        <p:spPr>
          <a:xfrm>
            <a:off x="190986" y="3274650"/>
            <a:ext cx="807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寻找的办法：除非万不得已，不然不走割边（如果有不止一条的非割边，随便走一条）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4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4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0769B957-FBD3-410A-8902-7CB30B34B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6D1C07-399B-48CE-ADED-57B788BB9B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Text Box 3">
            <a:extLst>
              <a:ext uri="{FF2B5EF4-FFF2-40B4-BE49-F238E27FC236}">
                <a16:creationId xmlns:a16="http://schemas.microsoft.com/office/drawing/2014/main" id="{7C70E6D6-5E3F-472B-9968-E6E705129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10.5.1 Euler Paths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1F7F2-C2A6-4F7E-16A1-D372C06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836712"/>
            <a:ext cx="8521001" cy="36724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716E2F-7ABB-33F9-A699-16FD0A47B17F}"/>
              </a:ext>
            </a:extLst>
          </p:cNvPr>
          <p:cNvSpPr txBox="1"/>
          <p:nvPr/>
        </p:nvSpPr>
        <p:spPr>
          <a:xfrm>
            <a:off x="3920306" y="980728"/>
            <a:ext cx="1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FF6453-D16C-4849-AEF4-12B50F2EC731}"/>
              </a:ext>
            </a:extLst>
          </p:cNvPr>
          <p:cNvSpPr txBox="1"/>
          <p:nvPr/>
        </p:nvSpPr>
        <p:spPr>
          <a:xfrm>
            <a:off x="3950394" y="1798964"/>
            <a:ext cx="439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（又奇数度是偶数个，所以有</a:t>
            </a:r>
            <a:r>
              <a:rPr lang="en-US" altLang="zh-CN" sz="2000" dirty="0"/>
              <a:t>2</a:t>
            </a:r>
            <a:r>
              <a:rPr lang="zh-CN" altLang="en-US" sz="2000" dirty="0"/>
              <a:t>个）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86545E5-CCFD-44AE-9902-FE5898014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D71DC6E-A9DB-45C6-A132-6FBD6FC80C85}" type="slidenum">
              <a:rPr lang="zh-CN" altLang="en-US" sz="1400" b="0">
                <a:latin typeface="Arial" panose="020B0604020202020204" pitchFamily="34" charset="0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21500A3C-1A81-48BF-8AC0-107AEA89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1427" name="Text Box 3">
            <a:extLst>
              <a:ext uri="{FF2B5EF4-FFF2-40B4-BE49-F238E27FC236}">
                <a16:creationId xmlns:a16="http://schemas.microsoft.com/office/drawing/2014/main" id="{95174AE8-81D1-4E70-AB41-B86E1112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Simple </a:t>
            </a:r>
            <a:r>
              <a:rPr kumimoji="1" lang="en-US" altLang="zh-CN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graph: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无环无多重边</a:t>
            </a:r>
            <a:endParaRPr kumimoji="1" lang="en-US" altLang="zh-CN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Multigraph: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可能有多重边但无环</a:t>
            </a:r>
            <a:endParaRPr kumimoji="1" lang="en-US" altLang="zh-CN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Pseudograph: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可能有多重边和环</a:t>
            </a:r>
            <a:endParaRPr kumimoji="1"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428" name="Rectangle 4">
            <a:extLst>
              <a:ext uri="{FF2B5EF4-FFF2-40B4-BE49-F238E27FC236}">
                <a16:creationId xmlns:a16="http://schemas.microsoft.com/office/drawing/2014/main" id="{7CC0A15B-4B3B-4A97-BF65-41E5041A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16" y="22781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213CD42-E62E-462A-95FF-517249D575BA}"/>
              </a:ext>
            </a:extLst>
          </p:cNvPr>
          <p:cNvGrpSpPr>
            <a:grpSpLocks/>
          </p:cNvGrpSpPr>
          <p:nvPr/>
        </p:nvGrpSpPr>
        <p:grpSpPr bwMode="auto">
          <a:xfrm>
            <a:off x="520279" y="2779788"/>
            <a:ext cx="2305050" cy="1984375"/>
            <a:chOff x="158" y="2568"/>
            <a:chExt cx="1865" cy="1536"/>
          </a:xfrm>
        </p:grpSpPr>
        <p:sp>
          <p:nvSpPr>
            <p:cNvPr id="10297" name="AutoShape 6">
              <a:extLst>
                <a:ext uri="{FF2B5EF4-FFF2-40B4-BE49-F238E27FC236}">
                  <a16:creationId xmlns:a16="http://schemas.microsoft.com/office/drawing/2014/main" id="{71F10494-E7D4-4DE5-9C6C-FAFF54F5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8" name="AutoShape 7">
              <a:extLst>
                <a:ext uri="{FF2B5EF4-FFF2-40B4-BE49-F238E27FC236}">
                  <a16:creationId xmlns:a16="http://schemas.microsoft.com/office/drawing/2014/main" id="{0BDEA7F8-9B6D-4891-BD9C-2F4555C82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9" name="AutoShape 8">
              <a:extLst>
                <a:ext uri="{FF2B5EF4-FFF2-40B4-BE49-F238E27FC236}">
                  <a16:creationId xmlns:a16="http://schemas.microsoft.com/office/drawing/2014/main" id="{B82835FC-894E-4DA2-96E4-AF135CF7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7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300" name="AutoShape 9">
              <a:extLst>
                <a:ext uri="{FF2B5EF4-FFF2-40B4-BE49-F238E27FC236}">
                  <a16:creationId xmlns:a16="http://schemas.microsoft.com/office/drawing/2014/main" id="{EB3E4131-3DD1-42CD-8F03-E5906DFED62D}"/>
                </a:ext>
              </a:extLst>
            </p:cNvPr>
            <p:cNvCxnSpPr>
              <a:cxnSpLocks noChangeShapeType="1"/>
              <a:stCxn id="10297" idx="7"/>
            </p:cNvCxnSpPr>
            <p:nvPr/>
          </p:nvCxnSpPr>
          <p:spPr bwMode="auto">
            <a:xfrm rot="-5400000">
              <a:off x="321" y="2970"/>
              <a:ext cx="893" cy="50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10">
              <a:extLst>
                <a:ext uri="{FF2B5EF4-FFF2-40B4-BE49-F238E27FC236}">
                  <a16:creationId xmlns:a16="http://schemas.microsoft.com/office/drawing/2014/main" id="{7D7065F1-CDCA-4FAA-ADBF-3C1E52E712B5}"/>
                </a:ext>
              </a:extLst>
            </p:cNvPr>
            <p:cNvCxnSpPr>
              <a:cxnSpLocks noChangeShapeType="1"/>
              <a:stCxn id="10298" idx="6"/>
              <a:endCxn id="10299" idx="2"/>
            </p:cNvCxnSpPr>
            <p:nvPr/>
          </p:nvCxnSpPr>
          <p:spPr bwMode="auto">
            <a:xfrm>
              <a:off x="527" y="3705"/>
              <a:ext cx="675" cy="91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35" name="Text Box 11">
              <a:extLst>
                <a:ext uri="{FF2B5EF4-FFF2-40B4-BE49-F238E27FC236}">
                  <a16:creationId xmlns:a16="http://schemas.microsoft.com/office/drawing/2014/main" id="{F0B3B004-0E77-4528-9DB7-11091868A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566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303" name="AutoShape 12">
              <a:extLst>
                <a:ext uri="{FF2B5EF4-FFF2-40B4-BE49-F238E27FC236}">
                  <a16:creationId xmlns:a16="http://schemas.microsoft.com/office/drawing/2014/main" id="{6699A638-CA5F-42AF-B864-2340B3B0B2D0}"/>
                </a:ext>
              </a:extLst>
            </p:cNvPr>
            <p:cNvCxnSpPr>
              <a:cxnSpLocks noChangeShapeType="1"/>
              <a:stCxn id="10304" idx="6"/>
              <a:endCxn id="10299" idx="7"/>
            </p:cNvCxnSpPr>
            <p:nvPr/>
          </p:nvCxnSpPr>
          <p:spPr bwMode="auto">
            <a:xfrm>
              <a:off x="1026" y="2798"/>
              <a:ext cx="258" cy="964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4" name="AutoShape 13">
              <a:extLst>
                <a:ext uri="{FF2B5EF4-FFF2-40B4-BE49-F238E27FC236}">
                  <a16:creationId xmlns:a16="http://schemas.microsoft.com/office/drawing/2014/main" id="{47F857EB-C717-43A8-9D07-4C0B77AF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5" name="Line 14">
              <a:extLst>
                <a:ext uri="{FF2B5EF4-FFF2-40B4-BE49-F238E27FC236}">
                  <a16:creationId xmlns:a16="http://schemas.microsoft.com/office/drawing/2014/main" id="{A39798A7-B3E5-41A9-9D74-ECF8D686C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385"/>
              <a:ext cx="726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AutoShape 15">
              <a:extLst>
                <a:ext uri="{FF2B5EF4-FFF2-40B4-BE49-F238E27FC236}">
                  <a16:creationId xmlns:a16="http://schemas.microsoft.com/office/drawing/2014/main" id="{3258D5B0-8031-4E98-9DDE-DEC23FE7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40" name="Text Box 16">
              <a:extLst>
                <a:ext uri="{FF2B5EF4-FFF2-40B4-BE49-F238E27FC236}">
                  <a16:creationId xmlns:a16="http://schemas.microsoft.com/office/drawing/2014/main" id="{65CAD2EF-11F9-4FCF-A6EA-73C3F1041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68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41" name="Text Box 17">
              <a:extLst>
                <a:ext uri="{FF2B5EF4-FFF2-40B4-BE49-F238E27FC236}">
                  <a16:creationId xmlns:a16="http://schemas.microsoft.com/office/drawing/2014/main" id="{5EBB2772-E4A5-444F-9DCF-782A4180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114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42" name="Text Box 18">
              <a:extLst>
                <a:ext uri="{FF2B5EF4-FFF2-40B4-BE49-F238E27FC236}">
                  <a16:creationId xmlns:a16="http://schemas.microsoft.com/office/drawing/2014/main" id="{639D8C7B-0D38-4531-818C-616BD4A1E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702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D279510-6C05-497E-B38C-253970B38106}"/>
              </a:ext>
            </a:extLst>
          </p:cNvPr>
          <p:cNvGrpSpPr>
            <a:grpSpLocks/>
          </p:cNvGrpSpPr>
          <p:nvPr/>
        </p:nvGrpSpPr>
        <p:grpSpPr bwMode="auto">
          <a:xfrm>
            <a:off x="3257129" y="2635325"/>
            <a:ext cx="2305050" cy="1984375"/>
            <a:chOff x="2336" y="2659"/>
            <a:chExt cx="1452" cy="1250"/>
          </a:xfrm>
        </p:grpSpPr>
        <p:sp>
          <p:nvSpPr>
            <p:cNvPr id="10282" name="AutoShape 20">
              <a:extLst>
                <a:ext uri="{FF2B5EF4-FFF2-40B4-BE49-F238E27FC236}">
                  <a16:creationId xmlns:a16="http://schemas.microsoft.com/office/drawing/2014/main" id="{5F2D8789-9BF6-49E0-BB90-7B5A2D9C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3" name="AutoShape 21">
              <a:extLst>
                <a:ext uri="{FF2B5EF4-FFF2-40B4-BE49-F238E27FC236}">
                  <a16:creationId xmlns:a16="http://schemas.microsoft.com/office/drawing/2014/main" id="{24CA149D-ACC0-4FE4-8B6A-5F0130A3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4" name="AutoShape 22">
              <a:extLst>
                <a:ext uri="{FF2B5EF4-FFF2-40B4-BE49-F238E27FC236}">
                  <a16:creationId xmlns:a16="http://schemas.microsoft.com/office/drawing/2014/main" id="{349CA834-AA7E-472C-9E66-A35C7CC3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3619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85" name="AutoShape 23">
              <a:extLst>
                <a:ext uri="{FF2B5EF4-FFF2-40B4-BE49-F238E27FC236}">
                  <a16:creationId xmlns:a16="http://schemas.microsoft.com/office/drawing/2014/main" id="{D0CB079C-4E9A-4033-A503-AAFA4E7BC1F8}"/>
                </a:ext>
              </a:extLst>
            </p:cNvPr>
            <p:cNvCxnSpPr>
              <a:cxnSpLocks noChangeShapeType="1"/>
              <a:stCxn id="10282" idx="7"/>
            </p:cNvCxnSpPr>
            <p:nvPr/>
          </p:nvCxnSpPr>
          <p:spPr bwMode="auto">
            <a:xfrm rot="-5400000">
              <a:off x="2447" y="2994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24">
              <a:extLst>
                <a:ext uri="{FF2B5EF4-FFF2-40B4-BE49-F238E27FC236}">
                  <a16:creationId xmlns:a16="http://schemas.microsoft.com/office/drawing/2014/main" id="{A373BC20-ABCC-4971-A306-81A31AF857F4}"/>
                </a:ext>
              </a:extLst>
            </p:cNvPr>
            <p:cNvCxnSpPr>
              <a:cxnSpLocks noChangeShapeType="1"/>
              <a:stCxn id="10283" idx="6"/>
              <a:endCxn id="10284" idx="2"/>
            </p:cNvCxnSpPr>
            <p:nvPr/>
          </p:nvCxnSpPr>
          <p:spPr bwMode="auto">
            <a:xfrm>
              <a:off x="2623" y="3584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49" name="Text Box 25">
              <a:extLst>
                <a:ext uri="{FF2B5EF4-FFF2-40B4-BE49-F238E27FC236}">
                  <a16:creationId xmlns:a16="http://schemas.microsoft.com/office/drawing/2014/main" id="{41BB0255-3B41-4F77-833B-2F91663F6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47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88" name="AutoShape 26">
              <a:extLst>
                <a:ext uri="{FF2B5EF4-FFF2-40B4-BE49-F238E27FC236}">
                  <a16:creationId xmlns:a16="http://schemas.microsoft.com/office/drawing/2014/main" id="{F7BFB60D-7AA9-4F37-9B1D-FC7B8C158C7C}"/>
                </a:ext>
              </a:extLst>
            </p:cNvPr>
            <p:cNvCxnSpPr>
              <a:cxnSpLocks noChangeShapeType="1"/>
              <a:stCxn id="10289" idx="6"/>
              <a:endCxn id="10284" idx="7"/>
            </p:cNvCxnSpPr>
            <p:nvPr/>
          </p:nvCxnSpPr>
          <p:spPr bwMode="auto">
            <a:xfrm>
              <a:off x="3012" y="2846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9" name="AutoShape 27">
              <a:extLst>
                <a:ext uri="{FF2B5EF4-FFF2-40B4-BE49-F238E27FC236}">
                  <a16:creationId xmlns:a16="http://schemas.microsoft.com/office/drawing/2014/main" id="{9672A50B-59CB-49CA-B64B-48822899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807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0" name="Line 28">
              <a:extLst>
                <a:ext uri="{FF2B5EF4-FFF2-40B4-BE49-F238E27FC236}">
                  <a16:creationId xmlns:a16="http://schemas.microsoft.com/office/drawing/2014/main" id="{DE1FD180-7457-4185-A81D-011FE0762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4" y="3324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AutoShape 29">
              <a:extLst>
                <a:ext uri="{FF2B5EF4-FFF2-40B4-BE49-F238E27FC236}">
                  <a16:creationId xmlns:a16="http://schemas.microsoft.com/office/drawing/2014/main" id="{8C2D0915-D27D-46AF-A9F2-620286F5D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3286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54" name="Text Box 30">
              <a:extLst>
                <a:ext uri="{FF2B5EF4-FFF2-40B4-BE49-F238E27FC236}">
                  <a16:creationId xmlns:a16="http://schemas.microsoft.com/office/drawing/2014/main" id="{879FBDEB-F932-4B7D-8B91-029FC2FFB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2659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55" name="Text Box 31">
              <a:extLst>
                <a:ext uri="{FF2B5EF4-FFF2-40B4-BE49-F238E27FC236}">
                  <a16:creationId xmlns:a16="http://schemas.microsoft.com/office/drawing/2014/main" id="{D00F92F9-D770-4EF0-8A5D-F6A499BBF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3103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56" name="Text Box 32">
              <a:extLst>
                <a:ext uri="{FF2B5EF4-FFF2-40B4-BE49-F238E27FC236}">
                  <a16:creationId xmlns:a16="http://schemas.microsoft.com/office/drawing/2014/main" id="{A5DAE60D-F201-403B-BBB3-BC0FE3C3A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358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95" name="AutoShape 33">
              <a:extLst>
                <a:ext uri="{FF2B5EF4-FFF2-40B4-BE49-F238E27FC236}">
                  <a16:creationId xmlns:a16="http://schemas.microsoft.com/office/drawing/2014/main" id="{E09110E7-2DEF-49D4-9FFD-A25C74056A96}"/>
                </a:ext>
              </a:extLst>
            </p:cNvPr>
            <p:cNvCxnSpPr>
              <a:cxnSpLocks noChangeShapeType="1"/>
              <a:stCxn id="10283" idx="6"/>
              <a:endCxn id="10289" idx="4"/>
            </p:cNvCxnSpPr>
            <p:nvPr/>
          </p:nvCxnSpPr>
          <p:spPr bwMode="auto">
            <a:xfrm flipV="1">
              <a:off x="2623" y="2885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34">
              <a:extLst>
                <a:ext uri="{FF2B5EF4-FFF2-40B4-BE49-F238E27FC236}">
                  <a16:creationId xmlns:a16="http://schemas.microsoft.com/office/drawing/2014/main" id="{6A82567B-30C3-4668-A723-2CA1735BB1B7}"/>
                </a:ext>
              </a:extLst>
            </p:cNvPr>
            <p:cNvCxnSpPr>
              <a:cxnSpLocks noChangeShapeType="1"/>
              <a:stCxn id="10290" idx="0"/>
            </p:cNvCxnSpPr>
            <p:nvPr/>
          </p:nvCxnSpPr>
          <p:spPr bwMode="auto">
            <a:xfrm rot="5400000" flipH="1" flipV="1">
              <a:off x="3293" y="3230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407F0023-EA18-40FF-AA3A-2DED5D5CB5E8}"/>
              </a:ext>
            </a:extLst>
          </p:cNvPr>
          <p:cNvGrpSpPr>
            <a:grpSpLocks/>
          </p:cNvGrpSpPr>
          <p:nvPr/>
        </p:nvGrpSpPr>
        <p:grpSpPr bwMode="auto">
          <a:xfrm>
            <a:off x="6065416" y="2492450"/>
            <a:ext cx="2447925" cy="2127250"/>
            <a:chOff x="4014" y="2478"/>
            <a:chExt cx="1542" cy="1340"/>
          </a:xfrm>
        </p:grpSpPr>
        <p:grpSp>
          <p:nvGrpSpPr>
            <p:cNvPr id="10249" name="Group 36">
              <a:extLst>
                <a:ext uri="{FF2B5EF4-FFF2-40B4-BE49-F238E27FC236}">
                  <a16:creationId xmlns:a16="http://schemas.microsoft.com/office/drawing/2014/main" id="{517EBFAB-4AAD-4F9D-9B48-D0CF8FB5A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2568"/>
              <a:ext cx="1452" cy="1250"/>
              <a:chOff x="2336" y="2659"/>
              <a:chExt cx="1452" cy="1250"/>
            </a:xfrm>
          </p:grpSpPr>
          <p:sp>
            <p:nvSpPr>
              <p:cNvPr id="10267" name="AutoShape 37">
                <a:extLst>
                  <a:ext uri="{FF2B5EF4-FFF2-40B4-BE49-F238E27FC236}">
                    <a16:creationId xmlns:a16="http://schemas.microsoft.com/office/drawing/2014/main" id="{4F2CE969-C5E6-4BEB-93E6-0B20CA53B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8" name="AutoShape 38">
                <a:extLst>
                  <a:ext uri="{FF2B5EF4-FFF2-40B4-BE49-F238E27FC236}">
                    <a16:creationId xmlns:a16="http://schemas.microsoft.com/office/drawing/2014/main" id="{2FD6EC90-5520-4032-849B-8A36AEF1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9" name="AutoShape 39">
                <a:extLst>
                  <a:ext uri="{FF2B5EF4-FFF2-40B4-BE49-F238E27FC236}">
                    <a16:creationId xmlns:a16="http://schemas.microsoft.com/office/drawing/2014/main" id="{922EEB38-2047-4FDE-945F-995B306AA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619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10270" name="AutoShape 40">
                <a:extLst>
                  <a:ext uri="{FF2B5EF4-FFF2-40B4-BE49-F238E27FC236}">
                    <a16:creationId xmlns:a16="http://schemas.microsoft.com/office/drawing/2014/main" id="{D1BA16E3-4E6F-454C-AAAD-7E5253965CBB}"/>
                  </a:ext>
                </a:extLst>
              </p:cNvPr>
              <p:cNvCxnSpPr>
                <a:cxnSpLocks noChangeShapeType="1"/>
                <a:stCxn id="10267" idx="7"/>
              </p:cNvCxnSpPr>
              <p:nvPr/>
            </p:nvCxnSpPr>
            <p:spPr bwMode="auto">
              <a:xfrm rot="-5400000">
                <a:off x="2447" y="2994"/>
                <a:ext cx="727" cy="397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1" name="AutoShape 41">
                <a:extLst>
                  <a:ext uri="{FF2B5EF4-FFF2-40B4-BE49-F238E27FC236}">
                    <a16:creationId xmlns:a16="http://schemas.microsoft.com/office/drawing/2014/main" id="{B4127D42-6DAA-4D2C-8BA7-2EDFF6CF2D7E}"/>
                  </a:ext>
                </a:extLst>
              </p:cNvPr>
              <p:cNvCxnSpPr>
                <a:cxnSpLocks noChangeShapeType="1"/>
                <a:stCxn id="10268" idx="6"/>
                <a:endCxn id="10269" idx="2"/>
              </p:cNvCxnSpPr>
              <p:nvPr/>
            </p:nvCxnSpPr>
            <p:spPr bwMode="auto">
              <a:xfrm>
                <a:off x="2623" y="3584"/>
                <a:ext cx="526" cy="7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466" name="Text Box 42">
                <a:extLst>
                  <a:ext uri="{FF2B5EF4-FFF2-40B4-BE49-F238E27FC236}">
                    <a16:creationId xmlns:a16="http://schemas.microsoft.com/office/drawing/2014/main" id="{7ABD4A42-B2A4-425B-B118-54B9BC4FC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471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cxnSp>
            <p:nvCxnSpPr>
              <p:cNvPr id="10273" name="AutoShape 43">
                <a:extLst>
                  <a:ext uri="{FF2B5EF4-FFF2-40B4-BE49-F238E27FC236}">
                    <a16:creationId xmlns:a16="http://schemas.microsoft.com/office/drawing/2014/main" id="{FA7E4182-17F4-466C-AEE2-1CAC2B9565F6}"/>
                  </a:ext>
                </a:extLst>
              </p:cNvPr>
              <p:cNvCxnSpPr>
                <a:cxnSpLocks noChangeShapeType="1"/>
                <a:stCxn id="10274" idx="6"/>
                <a:endCxn id="10269" idx="7"/>
              </p:cNvCxnSpPr>
              <p:nvPr/>
            </p:nvCxnSpPr>
            <p:spPr bwMode="auto">
              <a:xfrm>
                <a:off x="3012" y="2846"/>
                <a:ext cx="201" cy="785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4" name="AutoShape 44">
                <a:extLst>
                  <a:ext uri="{FF2B5EF4-FFF2-40B4-BE49-F238E27FC236}">
                    <a16:creationId xmlns:a16="http://schemas.microsoft.com/office/drawing/2014/main" id="{622A8E4E-7457-4670-A949-EB8F9F4FB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" y="2807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75" name="Line 45">
                <a:extLst>
                  <a:ext uri="{FF2B5EF4-FFF2-40B4-BE49-F238E27FC236}">
                    <a16:creationId xmlns:a16="http://schemas.microsoft.com/office/drawing/2014/main" id="{D6CED098-56E6-42B5-B4C3-0C259860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4" y="3324"/>
                <a:ext cx="565" cy="3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AutoShape 46">
                <a:extLst>
                  <a:ext uri="{FF2B5EF4-FFF2-40B4-BE49-F238E27FC236}">
                    <a16:creationId xmlns:a16="http://schemas.microsoft.com/office/drawing/2014/main" id="{AD5CB5C7-7A42-4DC4-B9F2-3EDBD7C9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286"/>
                <a:ext cx="75" cy="7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151471" name="Text Box 47">
                <a:extLst>
                  <a:ext uri="{FF2B5EF4-FFF2-40B4-BE49-F238E27FC236}">
                    <a16:creationId xmlns:a16="http://schemas.microsoft.com/office/drawing/2014/main" id="{CD9B367C-E880-4B6B-A30F-B218DE0A0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" y="2659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151472" name="Text Box 48">
                <a:extLst>
                  <a:ext uri="{FF2B5EF4-FFF2-40B4-BE49-F238E27FC236}">
                    <a16:creationId xmlns:a16="http://schemas.microsoft.com/office/drawing/2014/main" id="{E2F70BB4-58DC-48C5-AC36-171C0FF95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2" y="3103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151473" name="Text Box 49">
                <a:extLst>
                  <a:ext uri="{FF2B5EF4-FFF2-40B4-BE49-F238E27FC236}">
                    <a16:creationId xmlns:a16="http://schemas.microsoft.com/office/drawing/2014/main" id="{7D2915DC-1344-4BF1-9B32-5BF5FB83E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3582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cxnSp>
            <p:nvCxnSpPr>
              <p:cNvPr id="10280" name="AutoShape 50">
                <a:extLst>
                  <a:ext uri="{FF2B5EF4-FFF2-40B4-BE49-F238E27FC236}">
                    <a16:creationId xmlns:a16="http://schemas.microsoft.com/office/drawing/2014/main" id="{555A0085-6646-4EF2-BB38-84366B3774C3}"/>
                  </a:ext>
                </a:extLst>
              </p:cNvPr>
              <p:cNvCxnSpPr>
                <a:cxnSpLocks noChangeShapeType="1"/>
                <a:stCxn id="10268" idx="6"/>
                <a:endCxn id="10274" idx="4"/>
              </p:cNvCxnSpPr>
              <p:nvPr/>
            </p:nvCxnSpPr>
            <p:spPr bwMode="auto">
              <a:xfrm flipV="1">
                <a:off x="2623" y="2885"/>
                <a:ext cx="352" cy="699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1" name="AutoShape 51">
                <a:extLst>
                  <a:ext uri="{FF2B5EF4-FFF2-40B4-BE49-F238E27FC236}">
                    <a16:creationId xmlns:a16="http://schemas.microsoft.com/office/drawing/2014/main" id="{55CDC553-5869-4DE1-97CC-D60B9BB93BAF}"/>
                  </a:ext>
                </a:extLst>
              </p:cNvPr>
              <p:cNvCxnSpPr>
                <a:cxnSpLocks noChangeShapeType="1"/>
                <a:stCxn id="10275" idx="0"/>
              </p:cNvCxnSpPr>
              <p:nvPr/>
            </p:nvCxnSpPr>
            <p:spPr bwMode="auto">
              <a:xfrm rot="5400000" flipH="1" flipV="1">
                <a:off x="3293" y="3230"/>
                <a:ext cx="329" cy="547"/>
              </a:xfrm>
              <a:prstGeom prst="curvedConnector4">
                <a:avLst>
                  <a:gd name="adj1" fmla="val -1523"/>
                  <a:gd name="adj2" fmla="val 117546"/>
                </a:avLst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0" name="AutoShape 52">
              <a:extLst>
                <a:ext uri="{FF2B5EF4-FFF2-40B4-BE49-F238E27FC236}">
                  <a16:creationId xmlns:a16="http://schemas.microsoft.com/office/drawing/2014/main" id="{5E055E35-71BE-4467-931A-1AFFCBD3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1" name="AutoShape 53">
              <a:extLst>
                <a:ext uri="{FF2B5EF4-FFF2-40B4-BE49-F238E27FC236}">
                  <a16:creationId xmlns:a16="http://schemas.microsoft.com/office/drawing/2014/main" id="{06CB6712-A5A2-404C-9886-8EDC82C3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2" name="AutoShape 54">
              <a:extLst>
                <a:ext uri="{FF2B5EF4-FFF2-40B4-BE49-F238E27FC236}">
                  <a16:creationId xmlns:a16="http://schemas.microsoft.com/office/drawing/2014/main" id="{492E7E3D-E289-46B9-9124-33CABA63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3528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53" name="AutoShape 55">
              <a:extLst>
                <a:ext uri="{FF2B5EF4-FFF2-40B4-BE49-F238E27FC236}">
                  <a16:creationId xmlns:a16="http://schemas.microsoft.com/office/drawing/2014/main" id="{4FD0EB5E-2CE3-463E-A6CB-FF1F81E5AEA7}"/>
                </a:ext>
              </a:extLst>
            </p:cNvPr>
            <p:cNvCxnSpPr>
              <a:cxnSpLocks noChangeShapeType="1"/>
              <a:stCxn id="10250" idx="7"/>
            </p:cNvCxnSpPr>
            <p:nvPr/>
          </p:nvCxnSpPr>
          <p:spPr bwMode="auto">
            <a:xfrm rot="-5400000">
              <a:off x="4125" y="2903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AutoShape 56">
              <a:extLst>
                <a:ext uri="{FF2B5EF4-FFF2-40B4-BE49-F238E27FC236}">
                  <a16:creationId xmlns:a16="http://schemas.microsoft.com/office/drawing/2014/main" id="{8CD6E2AD-C0B7-41F3-A013-0CC1600E4A37}"/>
                </a:ext>
              </a:extLst>
            </p:cNvPr>
            <p:cNvCxnSpPr>
              <a:cxnSpLocks noChangeShapeType="1"/>
              <a:stCxn id="10251" idx="6"/>
              <a:endCxn id="10252" idx="2"/>
            </p:cNvCxnSpPr>
            <p:nvPr/>
          </p:nvCxnSpPr>
          <p:spPr bwMode="auto">
            <a:xfrm>
              <a:off x="4301" y="3493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81" name="Text Box 57">
              <a:extLst>
                <a:ext uri="{FF2B5EF4-FFF2-40B4-BE49-F238E27FC236}">
                  <a16:creationId xmlns:a16="http://schemas.microsoft.com/office/drawing/2014/main" id="{C8795D23-DBEC-42DB-A40E-7F7D5DB1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380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56" name="AutoShape 58">
              <a:extLst>
                <a:ext uri="{FF2B5EF4-FFF2-40B4-BE49-F238E27FC236}">
                  <a16:creationId xmlns:a16="http://schemas.microsoft.com/office/drawing/2014/main" id="{BFB95A65-FBC5-4C7F-9562-1C71CA88B1B3}"/>
                </a:ext>
              </a:extLst>
            </p:cNvPr>
            <p:cNvCxnSpPr>
              <a:cxnSpLocks noChangeShapeType="1"/>
              <a:stCxn id="10257" idx="6"/>
              <a:endCxn id="10252" idx="7"/>
            </p:cNvCxnSpPr>
            <p:nvPr/>
          </p:nvCxnSpPr>
          <p:spPr bwMode="auto">
            <a:xfrm>
              <a:off x="4690" y="2755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AutoShape 59">
              <a:extLst>
                <a:ext uri="{FF2B5EF4-FFF2-40B4-BE49-F238E27FC236}">
                  <a16:creationId xmlns:a16="http://schemas.microsoft.com/office/drawing/2014/main" id="{49FE9DFA-1BF5-403F-A884-4084B177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716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8" name="Line 60">
              <a:extLst>
                <a:ext uri="{FF2B5EF4-FFF2-40B4-BE49-F238E27FC236}">
                  <a16:creationId xmlns:a16="http://schemas.microsoft.com/office/drawing/2014/main" id="{5E157379-F08F-4879-80A7-A55D1A5A0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" y="3233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utoShape 61">
              <a:extLst>
                <a:ext uri="{FF2B5EF4-FFF2-40B4-BE49-F238E27FC236}">
                  <a16:creationId xmlns:a16="http://schemas.microsoft.com/office/drawing/2014/main" id="{3D75267B-9D5A-42BA-ABAE-B32E9900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3195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86" name="Text Box 62">
              <a:extLst>
                <a:ext uri="{FF2B5EF4-FFF2-40B4-BE49-F238E27FC236}">
                  <a16:creationId xmlns:a16="http://schemas.microsoft.com/office/drawing/2014/main" id="{8CB31F1B-16E6-4BB2-8707-AA5EDB0C4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2568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87" name="Text Box 63">
              <a:extLst>
                <a:ext uri="{FF2B5EF4-FFF2-40B4-BE49-F238E27FC236}">
                  <a16:creationId xmlns:a16="http://schemas.microsoft.com/office/drawing/2014/main" id="{8B30FFB9-F6C5-4C41-9642-3DF635A7D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301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88" name="Text Box 64">
              <a:extLst>
                <a:ext uri="{FF2B5EF4-FFF2-40B4-BE49-F238E27FC236}">
                  <a16:creationId xmlns:a16="http://schemas.microsoft.com/office/drawing/2014/main" id="{4B8BC041-D92B-456D-8407-A0C376569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9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63" name="AutoShape 65">
              <a:extLst>
                <a:ext uri="{FF2B5EF4-FFF2-40B4-BE49-F238E27FC236}">
                  <a16:creationId xmlns:a16="http://schemas.microsoft.com/office/drawing/2014/main" id="{9564D0A9-3A27-4065-A186-DFEE12AB9467}"/>
                </a:ext>
              </a:extLst>
            </p:cNvPr>
            <p:cNvCxnSpPr>
              <a:cxnSpLocks noChangeShapeType="1"/>
              <a:stCxn id="10251" idx="6"/>
              <a:endCxn id="10257" idx="4"/>
            </p:cNvCxnSpPr>
            <p:nvPr/>
          </p:nvCxnSpPr>
          <p:spPr bwMode="auto">
            <a:xfrm flipV="1">
              <a:off x="4301" y="2794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66">
              <a:extLst>
                <a:ext uri="{FF2B5EF4-FFF2-40B4-BE49-F238E27FC236}">
                  <a16:creationId xmlns:a16="http://schemas.microsoft.com/office/drawing/2014/main" id="{E529C2B9-4400-4A89-BC93-4A91E207D410}"/>
                </a:ext>
              </a:extLst>
            </p:cNvPr>
            <p:cNvCxnSpPr>
              <a:cxnSpLocks noChangeShapeType="1"/>
              <a:stCxn id="10258" idx="0"/>
            </p:cNvCxnSpPr>
            <p:nvPr/>
          </p:nvCxnSpPr>
          <p:spPr bwMode="auto">
            <a:xfrm rot="5400000" flipH="1" flipV="1">
              <a:off x="4971" y="3139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5" name="Oval 67">
              <a:extLst>
                <a:ext uri="{FF2B5EF4-FFF2-40B4-BE49-F238E27FC236}">
                  <a16:creationId xmlns:a16="http://schemas.microsoft.com/office/drawing/2014/main" id="{838A39EB-9F94-472C-A280-DE622DDD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478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6" name="Oval 68">
              <a:extLst>
                <a:ext uri="{FF2B5EF4-FFF2-40B4-BE49-F238E27FC236}">
                  <a16:creationId xmlns:a16="http://schemas.microsoft.com/office/drawing/2014/main" id="{12274639-3C59-4BE5-8759-8B999998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931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F1849A5-1726-608A-2027-7A8D7FA0E96E}"/>
              </a:ext>
            </a:extLst>
          </p:cNvPr>
          <p:cNvSpPr txBox="1"/>
          <p:nvPr/>
        </p:nvSpPr>
        <p:spPr>
          <a:xfrm>
            <a:off x="5940152" y="1268760"/>
            <a:ext cx="14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无向图中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1E246F-9B1F-6E2E-10CD-EC24F844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68" y="4499050"/>
            <a:ext cx="4917597" cy="230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 build="p" autoUpdateAnimBg="0"/>
      <p:bldP spid="215142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551FB11C-E19F-476D-8594-FB6F1BC8C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D4CAF7-917B-48C0-89A3-FE64500E606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5635" name="Text Box 3">
            <a:extLst>
              <a:ext uri="{FF2B5EF4-FFF2-40B4-BE49-F238E27FC236}">
                <a16:creationId xmlns:a16="http://schemas.microsoft.com/office/drawing/2014/main" id="{D6891E3C-AD92-4BF8-A482-A627BE2C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whether the following graph has an Euler path. Construct such a path if it exists.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43D814A-2224-46A2-9271-520C9C5DE59A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341438"/>
            <a:ext cx="3511550" cy="2746375"/>
            <a:chOff x="1474" y="1162"/>
            <a:chExt cx="2212" cy="1730"/>
          </a:xfrm>
        </p:grpSpPr>
        <p:sp>
          <p:nvSpPr>
            <p:cNvPr id="15387" name="Text Box 5">
              <a:extLst>
                <a:ext uri="{FF2B5EF4-FFF2-40B4-BE49-F238E27FC236}">
                  <a16:creationId xmlns:a16="http://schemas.microsoft.com/office/drawing/2014/main" id="{725C3ECE-1BF1-4956-820C-6A1B4132E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162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5388" name="Line 6">
              <a:extLst>
                <a:ext uri="{FF2B5EF4-FFF2-40B4-BE49-F238E27FC236}">
                  <a16:creationId xmlns:a16="http://schemas.microsoft.com/office/drawing/2014/main" id="{41D631DF-AD7D-4054-9308-60DC9C1C7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600"/>
              <a:ext cx="470" cy="421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7">
              <a:extLst>
                <a:ext uri="{FF2B5EF4-FFF2-40B4-BE49-F238E27FC236}">
                  <a16:creationId xmlns:a16="http://schemas.microsoft.com/office/drawing/2014/main" id="{80572156-1FFA-4B70-A74F-0A81AA2D5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021"/>
              <a:ext cx="704" cy="107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8">
              <a:extLst>
                <a:ext uri="{FF2B5EF4-FFF2-40B4-BE49-F238E27FC236}">
                  <a16:creationId xmlns:a16="http://schemas.microsoft.com/office/drawing/2014/main" id="{AD1FF7E3-2A0C-499A-A535-A6413E37A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" y="1600"/>
              <a:ext cx="234" cy="528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9">
              <a:extLst>
                <a:ext uri="{FF2B5EF4-FFF2-40B4-BE49-F238E27FC236}">
                  <a16:creationId xmlns:a16="http://schemas.microsoft.com/office/drawing/2014/main" id="{01A8ABF4-A6D0-4F6A-93A1-83FE72E1B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2" y="1916"/>
              <a:ext cx="235" cy="528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0">
              <a:extLst>
                <a:ext uri="{FF2B5EF4-FFF2-40B4-BE49-F238E27FC236}">
                  <a16:creationId xmlns:a16="http://schemas.microsoft.com/office/drawing/2014/main" id="{3DCFB3EC-7A58-491B-BB25-A5310564C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5" y="2128"/>
              <a:ext cx="587" cy="316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1">
              <a:extLst>
                <a:ext uri="{FF2B5EF4-FFF2-40B4-BE49-F238E27FC236}">
                  <a16:creationId xmlns:a16="http://schemas.microsoft.com/office/drawing/2014/main" id="{366F00DD-2AC2-4BC0-88A2-B43E076CC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8" y="2444"/>
              <a:ext cx="704" cy="211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2">
              <a:extLst>
                <a:ext uri="{FF2B5EF4-FFF2-40B4-BE49-F238E27FC236}">
                  <a16:creationId xmlns:a16="http://schemas.microsoft.com/office/drawing/2014/main" id="{44F80DF2-DC95-414E-B9B8-3A3F607C7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1916"/>
              <a:ext cx="822" cy="212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3">
              <a:extLst>
                <a:ext uri="{FF2B5EF4-FFF2-40B4-BE49-F238E27FC236}">
                  <a16:creationId xmlns:a16="http://schemas.microsoft.com/office/drawing/2014/main" id="{1FEEE888-D6B8-4B51-9739-113CC5FC7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1" y="1389"/>
              <a:ext cx="469" cy="211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4">
              <a:extLst>
                <a:ext uri="{FF2B5EF4-FFF2-40B4-BE49-F238E27FC236}">
                  <a16:creationId xmlns:a16="http://schemas.microsoft.com/office/drawing/2014/main" id="{6AC7F7CF-D3B1-4BE3-8A49-208BD9241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600"/>
              <a:ext cx="821" cy="105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5">
              <a:extLst>
                <a:ext uri="{FF2B5EF4-FFF2-40B4-BE49-F238E27FC236}">
                  <a16:creationId xmlns:a16="http://schemas.microsoft.com/office/drawing/2014/main" id="{4E82C712-C9CE-4B52-88DA-19BFCDE8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89"/>
              <a:ext cx="352" cy="316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6">
              <a:extLst>
                <a:ext uri="{FF2B5EF4-FFF2-40B4-BE49-F238E27FC236}">
                  <a16:creationId xmlns:a16="http://schemas.microsoft.com/office/drawing/2014/main" id="{FE94BEDB-4863-4EB0-9286-5259BCA35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1705"/>
              <a:ext cx="587" cy="423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17">
              <a:extLst>
                <a:ext uri="{FF2B5EF4-FFF2-40B4-BE49-F238E27FC236}">
                  <a16:creationId xmlns:a16="http://schemas.microsoft.com/office/drawing/2014/main" id="{1AF0E2FC-F91E-4A4E-9B21-B3955BB63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8" y="2128"/>
              <a:ext cx="117" cy="527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18">
              <a:extLst>
                <a:ext uri="{FF2B5EF4-FFF2-40B4-BE49-F238E27FC236}">
                  <a16:creationId xmlns:a16="http://schemas.microsoft.com/office/drawing/2014/main" id="{14D535DF-5CEB-4490-A221-46388C2FE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1916"/>
              <a:ext cx="235" cy="423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9">
              <a:extLst>
                <a:ext uri="{FF2B5EF4-FFF2-40B4-BE49-F238E27FC236}">
                  <a16:creationId xmlns:a16="http://schemas.microsoft.com/office/drawing/2014/main" id="{51DEA1E1-5ED4-43AF-A45F-502B7F54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444"/>
              <a:ext cx="235" cy="316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20">
              <a:extLst>
                <a:ext uri="{FF2B5EF4-FFF2-40B4-BE49-F238E27FC236}">
                  <a16:creationId xmlns:a16="http://schemas.microsoft.com/office/drawing/2014/main" id="{7B354C10-1B90-4DD9-8890-4858D508B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" y="2339"/>
              <a:ext cx="235" cy="421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Freeform 21">
              <a:extLst>
                <a:ext uri="{FF2B5EF4-FFF2-40B4-BE49-F238E27FC236}">
                  <a16:creationId xmlns:a16="http://schemas.microsoft.com/office/drawing/2014/main" id="{5DCDF07F-7286-4AC1-8EC9-FA6E12452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2339"/>
              <a:ext cx="470" cy="105"/>
            </a:xfrm>
            <a:custGeom>
              <a:avLst/>
              <a:gdLst>
                <a:gd name="T0" fmla="*/ 0 w 684"/>
                <a:gd name="T1" fmla="*/ 0 h 248"/>
                <a:gd name="T2" fmla="*/ 1 w 684"/>
                <a:gd name="T3" fmla="*/ 0 h 248"/>
                <a:gd name="T4" fmla="*/ 1 w 684"/>
                <a:gd name="T5" fmla="*/ 0 h 248"/>
                <a:gd name="T6" fmla="*/ 1 w 684"/>
                <a:gd name="T7" fmla="*/ 0 h 248"/>
                <a:gd name="T8" fmla="*/ 1 w 684"/>
                <a:gd name="T9" fmla="*/ 0 h 248"/>
                <a:gd name="T10" fmla="*/ 1 w 684"/>
                <a:gd name="T11" fmla="*/ 0 h 248"/>
                <a:gd name="T12" fmla="*/ 1 w 684"/>
                <a:gd name="T13" fmla="*/ 0 h 248"/>
                <a:gd name="T14" fmla="*/ 1 w 684"/>
                <a:gd name="T15" fmla="*/ 0 h 248"/>
                <a:gd name="T16" fmla="*/ 1 w 684"/>
                <a:gd name="T17" fmla="*/ 0 h 2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4"/>
                <a:gd name="T28" fmla="*/ 0 h 248"/>
                <a:gd name="T29" fmla="*/ 684 w 684"/>
                <a:gd name="T30" fmla="*/ 248 h 2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4" h="248">
                  <a:moveTo>
                    <a:pt x="0" y="248"/>
                  </a:moveTo>
                  <a:cubicBezTo>
                    <a:pt x="16" y="240"/>
                    <a:pt x="33" y="234"/>
                    <a:pt x="48" y="224"/>
                  </a:cubicBezTo>
                  <a:cubicBezTo>
                    <a:pt x="62" y="214"/>
                    <a:pt x="69" y="196"/>
                    <a:pt x="84" y="188"/>
                  </a:cubicBezTo>
                  <a:cubicBezTo>
                    <a:pt x="106" y="176"/>
                    <a:pt x="132" y="172"/>
                    <a:pt x="156" y="164"/>
                  </a:cubicBezTo>
                  <a:cubicBezTo>
                    <a:pt x="170" y="159"/>
                    <a:pt x="179" y="146"/>
                    <a:pt x="192" y="140"/>
                  </a:cubicBezTo>
                  <a:cubicBezTo>
                    <a:pt x="203" y="134"/>
                    <a:pt x="217" y="134"/>
                    <a:pt x="228" y="128"/>
                  </a:cubicBezTo>
                  <a:cubicBezTo>
                    <a:pt x="265" y="110"/>
                    <a:pt x="301" y="90"/>
                    <a:pt x="336" y="68"/>
                  </a:cubicBezTo>
                  <a:cubicBezTo>
                    <a:pt x="441" y="0"/>
                    <a:pt x="354" y="34"/>
                    <a:pt x="432" y="8"/>
                  </a:cubicBezTo>
                  <a:cubicBezTo>
                    <a:pt x="504" y="16"/>
                    <a:pt x="627" y="23"/>
                    <a:pt x="684" y="80"/>
                  </a:cubicBezTo>
                </a:path>
              </a:pathLst>
            </a:custGeom>
            <a:noFill/>
            <a:ln w="28575" cmpd="sng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Freeform 22">
              <a:extLst>
                <a:ext uri="{FF2B5EF4-FFF2-40B4-BE49-F238E27FC236}">
                  <a16:creationId xmlns:a16="http://schemas.microsoft.com/office/drawing/2014/main" id="{70DCDC5F-BB2E-4397-A2D1-3A23989E1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2339"/>
              <a:ext cx="463" cy="179"/>
            </a:xfrm>
            <a:custGeom>
              <a:avLst/>
              <a:gdLst>
                <a:gd name="T0" fmla="*/ 0 w 711"/>
                <a:gd name="T1" fmla="*/ 1 h 267"/>
                <a:gd name="T2" fmla="*/ 1 w 711"/>
                <a:gd name="T3" fmla="*/ 1 h 267"/>
                <a:gd name="T4" fmla="*/ 1 w 711"/>
                <a:gd name="T5" fmla="*/ 1 h 267"/>
                <a:gd name="T6" fmla="*/ 1 w 711"/>
                <a:gd name="T7" fmla="*/ 1 h 267"/>
                <a:gd name="T8" fmla="*/ 1 w 711"/>
                <a:gd name="T9" fmla="*/ 1 h 267"/>
                <a:gd name="T10" fmla="*/ 1 w 711"/>
                <a:gd name="T11" fmla="*/ 1 h 267"/>
                <a:gd name="T12" fmla="*/ 1 w 711"/>
                <a:gd name="T13" fmla="*/ 1 h 267"/>
                <a:gd name="T14" fmla="*/ 1 w 711"/>
                <a:gd name="T15" fmla="*/ 1 h 2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1"/>
                <a:gd name="T25" fmla="*/ 0 h 267"/>
                <a:gd name="T26" fmla="*/ 711 w 711"/>
                <a:gd name="T27" fmla="*/ 267 h 2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1" h="267">
                  <a:moveTo>
                    <a:pt x="0" y="147"/>
                  </a:moveTo>
                  <a:cubicBezTo>
                    <a:pt x="27" y="201"/>
                    <a:pt x="53" y="218"/>
                    <a:pt x="108" y="243"/>
                  </a:cubicBezTo>
                  <a:cubicBezTo>
                    <a:pt x="131" y="253"/>
                    <a:pt x="180" y="267"/>
                    <a:pt x="180" y="267"/>
                  </a:cubicBezTo>
                  <a:cubicBezTo>
                    <a:pt x="281" y="259"/>
                    <a:pt x="341" y="254"/>
                    <a:pt x="432" y="231"/>
                  </a:cubicBezTo>
                  <a:cubicBezTo>
                    <a:pt x="483" y="218"/>
                    <a:pt x="526" y="188"/>
                    <a:pt x="576" y="171"/>
                  </a:cubicBezTo>
                  <a:cubicBezTo>
                    <a:pt x="607" y="124"/>
                    <a:pt x="600" y="107"/>
                    <a:pt x="648" y="75"/>
                  </a:cubicBezTo>
                  <a:cubicBezTo>
                    <a:pt x="656" y="63"/>
                    <a:pt x="662" y="49"/>
                    <a:pt x="672" y="39"/>
                  </a:cubicBezTo>
                  <a:cubicBezTo>
                    <a:pt x="711" y="0"/>
                    <a:pt x="708" y="33"/>
                    <a:pt x="708" y="3"/>
                  </a:cubicBezTo>
                </a:path>
              </a:pathLst>
            </a:custGeom>
            <a:noFill/>
            <a:ln w="28575" cmpd="sng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Text Box 23">
              <a:extLst>
                <a:ext uri="{FF2B5EF4-FFF2-40B4-BE49-F238E27FC236}">
                  <a16:creationId xmlns:a16="http://schemas.microsoft.com/office/drawing/2014/main" id="{664A05B8-09C7-4265-AF13-77709E1B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389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5406" name="Text Box 24">
              <a:extLst>
                <a:ext uri="{FF2B5EF4-FFF2-40B4-BE49-F238E27FC236}">
                  <a16:creationId xmlns:a16="http://schemas.microsoft.com/office/drawing/2014/main" id="{3D3FDB46-F496-4AC3-8986-F8EA1903C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888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5407" name="Text Box 25">
              <a:extLst>
                <a:ext uri="{FF2B5EF4-FFF2-40B4-BE49-F238E27FC236}">
                  <a16:creationId xmlns:a16="http://schemas.microsoft.com/office/drawing/2014/main" id="{55C6F1BA-9F28-405F-8F6C-802C2E5CE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115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5408" name="Text Box 26">
              <a:extLst>
                <a:ext uri="{FF2B5EF4-FFF2-40B4-BE49-F238E27FC236}">
                  <a16:creationId xmlns:a16="http://schemas.microsoft.com/office/drawing/2014/main" id="{72423166-4548-4BA0-BCB4-7E31678D4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68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5409" name="Text Box 27">
              <a:extLst>
                <a:ext uri="{FF2B5EF4-FFF2-40B4-BE49-F238E27FC236}">
                  <a16:creationId xmlns:a16="http://schemas.microsoft.com/office/drawing/2014/main" id="{51D5F2F2-552F-4EA7-AB25-665F14EC7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523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5410" name="Text Box 28">
              <a:extLst>
                <a:ext uri="{FF2B5EF4-FFF2-40B4-BE49-F238E27FC236}">
                  <a16:creationId xmlns:a16="http://schemas.microsoft.com/office/drawing/2014/main" id="{2595E83F-9A6C-4B98-A9A1-2ABA6176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704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5411" name="Text Box 29">
              <a:extLst>
                <a:ext uri="{FF2B5EF4-FFF2-40B4-BE49-F238E27FC236}">
                  <a16:creationId xmlns:a16="http://schemas.microsoft.com/office/drawing/2014/main" id="{6F2CE75E-49E1-46A8-A15B-BF0F3E75E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251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5412" name="Text Box 30">
              <a:extLst>
                <a:ext uri="{FF2B5EF4-FFF2-40B4-BE49-F238E27FC236}">
                  <a16:creationId xmlns:a16="http://schemas.microsoft.com/office/drawing/2014/main" id="{6E2F1E75-905E-49D4-ACF9-DFE784F5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797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5413" name="Text Box 31">
              <a:extLst>
                <a:ext uri="{FF2B5EF4-FFF2-40B4-BE49-F238E27FC236}">
                  <a16:creationId xmlns:a16="http://schemas.microsoft.com/office/drawing/2014/main" id="{B7C16C7E-1811-41D5-8AAD-D5B6418D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616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245664" name="Text Box 32">
            <a:extLst>
              <a:ext uri="{FF2B5EF4-FFF2-40B4-BE49-F238E27FC236}">
                <a16:creationId xmlns:a16="http://schemas.microsoft.com/office/drawing/2014/main" id="{E0A9272A-F28A-4AB6-9205-1D295BF0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357688"/>
            <a:ext cx="8353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graph has 2 vertices of odd degree, and all of other vertices have even degree . Therefore, this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has an Euler path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45665" name="Oval 33">
            <a:extLst>
              <a:ext uri="{FF2B5EF4-FFF2-40B4-BE49-F238E27FC236}">
                <a16:creationId xmlns:a16="http://schemas.microsoft.com/office/drawing/2014/main" id="{694DAF5F-6B9F-45C2-806F-BA585E7E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2060575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45666" name="Oval 34">
            <a:extLst>
              <a:ext uri="{FF2B5EF4-FFF2-40B4-BE49-F238E27FC236}">
                <a16:creationId xmlns:a16="http://schemas.microsoft.com/office/drawing/2014/main" id="{1CFB7E04-AF65-455D-BB06-F5D7701C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20938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45667" name="Line 35">
            <a:extLst>
              <a:ext uri="{FF2B5EF4-FFF2-40B4-BE49-F238E27FC236}">
                <a16:creationId xmlns:a16="http://schemas.microsoft.com/office/drawing/2014/main" id="{40327121-723B-486E-94C7-9CFE609B4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8750" y="2032000"/>
            <a:ext cx="746125" cy="6683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68" name="Line 36">
            <a:extLst>
              <a:ext uri="{FF2B5EF4-FFF2-40B4-BE49-F238E27FC236}">
                <a16:creationId xmlns:a16="http://schemas.microsoft.com/office/drawing/2014/main" id="{397220CF-26FA-4635-AC92-D7FE00F6F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2693988"/>
            <a:ext cx="1117600" cy="1698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69" name="Line 37">
            <a:extLst>
              <a:ext uri="{FF2B5EF4-FFF2-40B4-BE49-F238E27FC236}">
                <a16:creationId xmlns:a16="http://schemas.microsoft.com/office/drawing/2014/main" id="{B643741C-325B-4BC3-92CF-89836C2A2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49638" y="2046288"/>
            <a:ext cx="371475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0" name="Line 38">
            <a:extLst>
              <a:ext uri="{FF2B5EF4-FFF2-40B4-BE49-F238E27FC236}">
                <a16:creationId xmlns:a16="http://schemas.microsoft.com/office/drawing/2014/main" id="{507B55E7-0CBB-4A4C-B85F-1479B0C16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2536825"/>
            <a:ext cx="373062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1" name="Line 39">
            <a:extLst>
              <a:ext uri="{FF2B5EF4-FFF2-40B4-BE49-F238E27FC236}">
                <a16:creationId xmlns:a16="http://schemas.microsoft.com/office/drawing/2014/main" id="{A7E6AE61-E3B9-4602-951E-95C101102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2700" y="2881313"/>
            <a:ext cx="931863" cy="5016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2" name="Line 40">
            <a:extLst>
              <a:ext uri="{FF2B5EF4-FFF2-40B4-BE49-F238E27FC236}">
                <a16:creationId xmlns:a16="http://schemas.microsoft.com/office/drawing/2014/main" id="{25CEA4BB-C1E1-44D2-8C0D-1A822FD5B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1685925"/>
            <a:ext cx="744537" cy="3349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3" name="Line 41">
            <a:extLst>
              <a:ext uri="{FF2B5EF4-FFF2-40B4-BE49-F238E27FC236}">
                <a16:creationId xmlns:a16="http://schemas.microsoft.com/office/drawing/2014/main" id="{396D94ED-987D-4AC9-9D6E-1D60B4681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2046288"/>
            <a:ext cx="1303337" cy="1666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4" name="Line 42">
            <a:extLst>
              <a:ext uri="{FF2B5EF4-FFF2-40B4-BE49-F238E27FC236}">
                <a16:creationId xmlns:a16="http://schemas.microsoft.com/office/drawing/2014/main" id="{B3A1C158-859B-4CB8-954F-8671F22E8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1700213"/>
            <a:ext cx="558800" cy="5016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5675" name="Line 43">
            <a:extLst>
              <a:ext uri="{FF2B5EF4-FFF2-40B4-BE49-F238E27FC236}">
                <a16:creationId xmlns:a16="http://schemas.microsoft.com/office/drawing/2014/main" id="{413748C8-1E8A-4C7C-A27E-23B93393C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125" y="2219325"/>
            <a:ext cx="931863" cy="671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20A4B536-D482-47D0-9365-C0DA5904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1557338"/>
            <a:ext cx="298926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Euler path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A,C,E,F,G,I,J,E,A,B,C,D,E,G, H,I,G,J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6" name="Line 39">
            <a:extLst>
              <a:ext uri="{FF2B5EF4-FFF2-40B4-BE49-F238E27FC236}">
                <a16:creationId xmlns:a16="http://schemas.microsoft.com/office/drawing/2014/main" id="{3AD01B74-8586-43D6-8F6B-9AA373FC4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2857500"/>
            <a:ext cx="142875" cy="8572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9">
            <a:extLst>
              <a:ext uri="{FF2B5EF4-FFF2-40B4-BE49-F238E27FC236}">
                <a16:creationId xmlns:a16="http://schemas.microsoft.com/office/drawing/2014/main" id="{E2346710-2FEF-44ED-A419-92F2D3780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3313" y="3357563"/>
            <a:ext cx="1071562" cy="3571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D0ACBF6E-D01D-4AE2-9CAE-33D7FDC25807}"/>
              </a:ext>
            </a:extLst>
          </p:cNvPr>
          <p:cNvSpPr>
            <a:spLocks/>
          </p:cNvSpPr>
          <p:nvPr/>
        </p:nvSpPr>
        <p:spPr bwMode="auto">
          <a:xfrm>
            <a:off x="4714875" y="3214688"/>
            <a:ext cx="735013" cy="284162"/>
          </a:xfrm>
          <a:custGeom>
            <a:avLst/>
            <a:gdLst>
              <a:gd name="T0" fmla="*/ 0 w 711"/>
              <a:gd name="T1" fmla="*/ 156449 h 267"/>
              <a:gd name="T2" fmla="*/ 111647 w 711"/>
              <a:gd name="T3" fmla="*/ 258619 h 267"/>
              <a:gd name="T4" fmla="*/ 186079 w 711"/>
              <a:gd name="T5" fmla="*/ 284162 h 267"/>
              <a:gd name="T6" fmla="*/ 446590 w 711"/>
              <a:gd name="T7" fmla="*/ 245848 h 267"/>
              <a:gd name="T8" fmla="*/ 595453 w 711"/>
              <a:gd name="T9" fmla="*/ 181991 h 267"/>
              <a:gd name="T10" fmla="*/ 669884 w 711"/>
              <a:gd name="T11" fmla="*/ 79821 h 267"/>
              <a:gd name="T12" fmla="*/ 694695 w 711"/>
              <a:gd name="T13" fmla="*/ 41507 h 267"/>
              <a:gd name="T14" fmla="*/ 731911 w 711"/>
              <a:gd name="T15" fmla="*/ 3193 h 2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1"/>
              <a:gd name="T25" fmla="*/ 0 h 267"/>
              <a:gd name="T26" fmla="*/ 711 w 711"/>
              <a:gd name="T27" fmla="*/ 267 h 2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1" h="267">
                <a:moveTo>
                  <a:pt x="0" y="147"/>
                </a:moveTo>
                <a:cubicBezTo>
                  <a:pt x="27" y="201"/>
                  <a:pt x="53" y="218"/>
                  <a:pt x="108" y="243"/>
                </a:cubicBezTo>
                <a:cubicBezTo>
                  <a:pt x="131" y="253"/>
                  <a:pt x="180" y="267"/>
                  <a:pt x="180" y="267"/>
                </a:cubicBezTo>
                <a:cubicBezTo>
                  <a:pt x="281" y="259"/>
                  <a:pt x="341" y="254"/>
                  <a:pt x="432" y="231"/>
                </a:cubicBezTo>
                <a:cubicBezTo>
                  <a:pt x="483" y="218"/>
                  <a:pt x="526" y="188"/>
                  <a:pt x="576" y="171"/>
                </a:cubicBezTo>
                <a:cubicBezTo>
                  <a:pt x="607" y="124"/>
                  <a:pt x="600" y="107"/>
                  <a:pt x="648" y="75"/>
                </a:cubicBezTo>
                <a:cubicBezTo>
                  <a:pt x="656" y="63"/>
                  <a:pt x="662" y="49"/>
                  <a:pt x="672" y="39"/>
                </a:cubicBezTo>
                <a:cubicBezTo>
                  <a:pt x="711" y="0"/>
                  <a:pt x="708" y="33"/>
                  <a:pt x="708" y="3"/>
                </a:cubicBezTo>
              </a:path>
            </a:pathLst>
          </a:custGeom>
          <a:noFill/>
          <a:ln w="28575" cmpd="sng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5BC396FD-8974-40F0-A3F8-626280047D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3500" y="2571750"/>
            <a:ext cx="357188" cy="642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27488880-1A93-49C8-9FE9-C857042B9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188" y="2571750"/>
            <a:ext cx="1285875" cy="285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8">
            <a:extLst>
              <a:ext uri="{FF2B5EF4-FFF2-40B4-BE49-F238E27FC236}">
                <a16:creationId xmlns:a16="http://schemas.microsoft.com/office/drawing/2014/main" id="{939FA289-84A2-41E0-840D-20181EDBF26F}"/>
              </a:ext>
            </a:extLst>
          </p:cNvPr>
          <p:cNvSpPr>
            <a:spLocks/>
          </p:cNvSpPr>
          <p:nvPr/>
        </p:nvSpPr>
        <p:spPr bwMode="auto">
          <a:xfrm>
            <a:off x="4716463" y="3213100"/>
            <a:ext cx="746125" cy="166688"/>
          </a:xfrm>
          <a:custGeom>
            <a:avLst/>
            <a:gdLst>
              <a:gd name="T0" fmla="*/ 0 w 684"/>
              <a:gd name="T1" fmla="*/ 2147483646 h 248"/>
              <a:gd name="T2" fmla="*/ 2147483646 w 684"/>
              <a:gd name="T3" fmla="*/ 2147483646 h 248"/>
              <a:gd name="T4" fmla="*/ 2147483646 w 684"/>
              <a:gd name="T5" fmla="*/ 2147483646 h 248"/>
              <a:gd name="T6" fmla="*/ 2147483646 w 684"/>
              <a:gd name="T7" fmla="*/ 2147483646 h 248"/>
              <a:gd name="T8" fmla="*/ 2147483646 w 684"/>
              <a:gd name="T9" fmla="*/ 2147483646 h 248"/>
              <a:gd name="T10" fmla="*/ 2147483646 w 684"/>
              <a:gd name="T11" fmla="*/ 2147483646 h 248"/>
              <a:gd name="T12" fmla="*/ 2147483646 w 684"/>
              <a:gd name="T13" fmla="*/ 2147483646 h 248"/>
              <a:gd name="T14" fmla="*/ 2147483646 w 684"/>
              <a:gd name="T15" fmla="*/ 2147483646 h 248"/>
              <a:gd name="T16" fmla="*/ 2147483646 w 684"/>
              <a:gd name="T17" fmla="*/ 2147483646 h 2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4"/>
              <a:gd name="T28" fmla="*/ 0 h 248"/>
              <a:gd name="T29" fmla="*/ 684 w 684"/>
              <a:gd name="T30" fmla="*/ 248 h 2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4" h="248">
                <a:moveTo>
                  <a:pt x="0" y="248"/>
                </a:moveTo>
                <a:cubicBezTo>
                  <a:pt x="16" y="240"/>
                  <a:pt x="33" y="234"/>
                  <a:pt x="48" y="224"/>
                </a:cubicBezTo>
                <a:cubicBezTo>
                  <a:pt x="62" y="214"/>
                  <a:pt x="69" y="196"/>
                  <a:pt x="84" y="188"/>
                </a:cubicBezTo>
                <a:cubicBezTo>
                  <a:pt x="106" y="176"/>
                  <a:pt x="132" y="172"/>
                  <a:pt x="156" y="164"/>
                </a:cubicBezTo>
                <a:cubicBezTo>
                  <a:pt x="170" y="159"/>
                  <a:pt x="179" y="146"/>
                  <a:pt x="192" y="140"/>
                </a:cubicBezTo>
                <a:cubicBezTo>
                  <a:pt x="203" y="134"/>
                  <a:pt x="217" y="134"/>
                  <a:pt x="228" y="128"/>
                </a:cubicBezTo>
                <a:cubicBezTo>
                  <a:pt x="265" y="110"/>
                  <a:pt x="301" y="90"/>
                  <a:pt x="336" y="68"/>
                </a:cubicBezTo>
                <a:cubicBezTo>
                  <a:pt x="441" y="0"/>
                  <a:pt x="354" y="34"/>
                  <a:pt x="432" y="8"/>
                </a:cubicBezTo>
                <a:cubicBezTo>
                  <a:pt x="504" y="16"/>
                  <a:pt x="627" y="23"/>
                  <a:pt x="684" y="8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5FF2BDD6-A4DA-4A3E-9A4D-7FAF96809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4875" y="3357563"/>
            <a:ext cx="428625" cy="5715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4CD010E7-5E20-44D5-B750-457611715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3500" y="3214688"/>
            <a:ext cx="357188" cy="6429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Text Box 3">
            <a:extLst>
              <a:ext uri="{FF2B5EF4-FFF2-40B4-BE49-F238E27FC236}">
                <a16:creationId xmlns:a16="http://schemas.microsoft.com/office/drawing/2014/main" id="{3CA3440F-8630-4729-9CE6-BB707AF0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10.5.1 Euler Paths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5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45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5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4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4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4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4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4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4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4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4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4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24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4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5635" grpId="0" autoUpdateAnimBg="0"/>
      <p:bldP spid="2245664" grpId="0" build="p" autoUpdateAnimBg="0"/>
      <p:bldP spid="2245665" grpId="0" animBg="1"/>
      <p:bldP spid="2245666" grpId="0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E70F9017-0A00-4223-926A-00D68AA50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8FA047-1491-4EA1-82EC-932980348F1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8707" name="Text Box 3">
            <a:extLst>
              <a:ext uri="{FF2B5EF4-FFF2-40B4-BE49-F238E27FC236}">
                <a16:creationId xmlns:a16="http://schemas.microsoft.com/office/drawing/2014/main" id="{47BD6D1B-223C-43D0-B5D2-FB71A89A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Euler circuit and paths in directed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8708" name="Line 4">
            <a:extLst>
              <a:ext uri="{FF2B5EF4-FFF2-40B4-BE49-F238E27FC236}">
                <a16:creationId xmlns:a16="http://schemas.microsoft.com/office/drawing/2014/main" id="{362C009F-DFA6-4280-9B0E-EF700E4CD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57250"/>
            <a:ext cx="57578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8709" name="Text Box 5">
            <a:extLst>
              <a:ext uri="{FF2B5EF4-FFF2-40B4-BE49-F238E27FC236}">
                <a16:creationId xmlns:a16="http://schemas.microsoft.com/office/drawing/2014/main" id="{C7A92CCA-D507-4B48-ADAE-3004FC047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712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一个没有孤立顶点的有向多图有一个欧拉环，当且仅当 </a:t>
            </a:r>
          </a:p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该图是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弱连接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</a:p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--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每个顶点的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都相等</a:t>
            </a:r>
            <a:endParaRPr kumimoji="1"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endParaRPr kumimoji="1"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一个没有孤立顶点的有向多图有一个欧拉路径，但没有欧拉回路，只有当且仅当 </a:t>
            </a:r>
          </a:p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该图是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弱连接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</a:p>
          <a:p>
            <a:pPr algn="just" eaLnBrk="1" hangingPunct="1"/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--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每个顶点的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in-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相等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，只有两个顶点除外，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一个顶点的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in-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，另一个顶点的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in-degree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3">
            <a:extLst>
              <a:ext uri="{FF2B5EF4-FFF2-40B4-BE49-F238E27FC236}">
                <a16:creationId xmlns:a16="http://schemas.microsoft.com/office/drawing/2014/main" id="{C6521B7B-B06A-4A7B-8D60-418DD298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10.5.1 Euler Paths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48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4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4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4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8707" grpId="0" autoUpdateAnimBg="0"/>
      <p:bldP spid="224870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A9885AAA-88D8-409E-AA5D-54D3EA11F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E1A8A39-B7B9-4C76-9269-211CAFE1348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A0BA147C-38EF-4B3E-ADB5-4DF19929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whether the directed graph has an Euler circuit. Construct an Euler circuit if it exists.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6D86722D-84D6-4461-8568-8D83D85AB72B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196975"/>
            <a:ext cx="3509962" cy="2243138"/>
            <a:chOff x="1701" y="1207"/>
            <a:chExt cx="2211" cy="1413"/>
          </a:xfrm>
        </p:grpSpPr>
        <p:sp>
          <p:nvSpPr>
            <p:cNvPr id="18474" name="Text Box 5">
              <a:extLst>
                <a:ext uri="{FF2B5EF4-FFF2-40B4-BE49-F238E27FC236}">
                  <a16:creationId xmlns:a16="http://schemas.microsoft.com/office/drawing/2014/main" id="{F1155C8D-2584-4AB6-939B-F6F9F1382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207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cxnSp>
          <p:nvCxnSpPr>
            <p:cNvPr id="18475" name="AutoShape 6">
              <a:extLst>
                <a:ext uri="{FF2B5EF4-FFF2-40B4-BE49-F238E27FC236}">
                  <a16:creationId xmlns:a16="http://schemas.microsoft.com/office/drawing/2014/main" id="{160C1757-6B7D-4355-BD28-7AED7C06F3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75" y="1494"/>
              <a:ext cx="0" cy="8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6" name="AutoShape 7">
              <a:extLst>
                <a:ext uri="{FF2B5EF4-FFF2-40B4-BE49-F238E27FC236}">
                  <a16:creationId xmlns:a16="http://schemas.microsoft.com/office/drawing/2014/main" id="{F334C0BF-F897-49DE-ADA6-07FC96D4E9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23" y="1446"/>
              <a:ext cx="134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8">
              <a:extLst>
                <a:ext uri="{FF2B5EF4-FFF2-40B4-BE49-F238E27FC236}">
                  <a16:creationId xmlns:a16="http://schemas.microsoft.com/office/drawing/2014/main" id="{DD8C42F4-EC8D-466B-8528-E64D5E8FB8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00" y="1461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8" name="AutoShape 9">
              <a:extLst>
                <a:ext uri="{FF2B5EF4-FFF2-40B4-BE49-F238E27FC236}">
                  <a16:creationId xmlns:a16="http://schemas.microsoft.com/office/drawing/2014/main" id="{511BC8C9-9E6C-4304-A985-F0A07E1BC6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43" y="1480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AutoShape 10">
              <a:extLst>
                <a:ext uri="{FF2B5EF4-FFF2-40B4-BE49-F238E27FC236}">
                  <a16:creationId xmlns:a16="http://schemas.microsoft.com/office/drawing/2014/main" id="{69848EBB-67BA-4DC5-8976-63FBD406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3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80" name="AutoShape 11">
              <a:extLst>
                <a:ext uri="{FF2B5EF4-FFF2-40B4-BE49-F238E27FC236}">
                  <a16:creationId xmlns:a16="http://schemas.microsoft.com/office/drawing/2014/main" id="{DAEBA82B-9914-440C-B9BD-49807E203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81" name="AutoShape 12">
              <a:extLst>
                <a:ext uri="{FF2B5EF4-FFF2-40B4-BE49-F238E27FC236}">
                  <a16:creationId xmlns:a16="http://schemas.microsoft.com/office/drawing/2014/main" id="{0AE1D208-3742-4D07-B433-9022D5BA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4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82" name="AutoShape 13">
              <a:extLst>
                <a:ext uri="{FF2B5EF4-FFF2-40B4-BE49-F238E27FC236}">
                  <a16:creationId xmlns:a16="http://schemas.microsoft.com/office/drawing/2014/main" id="{323A32CD-15DD-4FA5-ABB1-F4D7A2DC4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8483" name="AutoShape 14">
              <a:extLst>
                <a:ext uri="{FF2B5EF4-FFF2-40B4-BE49-F238E27FC236}">
                  <a16:creationId xmlns:a16="http://schemas.microsoft.com/office/drawing/2014/main" id="{C2DC22CB-EB02-4699-88EF-9164EA0E3549}"/>
                </a:ext>
              </a:extLst>
            </p:cNvPr>
            <p:cNvCxnSpPr>
              <a:cxnSpLocks noChangeShapeType="1"/>
              <a:stCxn id="18481" idx="5"/>
              <a:endCxn id="18482" idx="4"/>
            </p:cNvCxnSpPr>
            <p:nvPr/>
          </p:nvCxnSpPr>
          <p:spPr bwMode="auto">
            <a:xfrm rot="16200000" flipH="1">
              <a:off x="2797" y="1726"/>
              <a:ext cx="59" cy="1454"/>
            </a:xfrm>
            <a:prstGeom prst="curvedConnector3">
              <a:avLst>
                <a:gd name="adj1" fmla="val 344069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AutoShape 15">
              <a:extLst>
                <a:ext uri="{FF2B5EF4-FFF2-40B4-BE49-F238E27FC236}">
                  <a16:creationId xmlns:a16="http://schemas.microsoft.com/office/drawing/2014/main" id="{D9BDF872-32BC-4158-A010-D6C66B3075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811" y="1730"/>
              <a:ext cx="14" cy="1418"/>
            </a:xfrm>
            <a:prstGeom prst="curvedConnector3">
              <a:avLst>
                <a:gd name="adj1" fmla="val -1364287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AutoShape 16">
              <a:extLst>
                <a:ext uri="{FF2B5EF4-FFF2-40B4-BE49-F238E27FC236}">
                  <a16:creationId xmlns:a16="http://schemas.microsoft.com/office/drawing/2014/main" id="{965F3E30-ED70-486D-AB6F-319880242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0" y="1525"/>
              <a:ext cx="1" cy="943"/>
            </a:xfrm>
            <a:prstGeom prst="curvedConnector3">
              <a:avLst>
                <a:gd name="adj1" fmla="val 23500009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AutoShape 17">
              <a:extLst>
                <a:ext uri="{FF2B5EF4-FFF2-40B4-BE49-F238E27FC236}">
                  <a16:creationId xmlns:a16="http://schemas.microsoft.com/office/drawing/2014/main" id="{1AECAF25-02F3-4D1E-9566-800AEC0E11B7}"/>
                </a:ext>
              </a:extLst>
            </p:cNvPr>
            <p:cNvCxnSpPr>
              <a:cxnSpLocks noChangeShapeType="1"/>
              <a:stCxn id="18482" idx="0"/>
              <a:endCxn id="18479" idx="4"/>
            </p:cNvCxnSpPr>
            <p:nvPr/>
          </p:nvCxnSpPr>
          <p:spPr bwMode="auto">
            <a:xfrm rot="5400000" flipH="1">
              <a:off x="3099" y="1931"/>
              <a:ext cx="892" cy="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7" name="Text Box 18">
              <a:extLst>
                <a:ext uri="{FF2B5EF4-FFF2-40B4-BE49-F238E27FC236}">
                  <a16:creationId xmlns:a16="http://schemas.microsoft.com/office/drawing/2014/main" id="{2B625009-81E1-4E69-BCBE-ABEE024DC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96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8488" name="Text Box 19">
              <a:extLst>
                <a:ext uri="{FF2B5EF4-FFF2-40B4-BE49-F238E27FC236}">
                  <a16:creationId xmlns:a16="http://schemas.microsoft.com/office/drawing/2014/main" id="{49DF6AAF-628B-4988-A2EC-F135CAA23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53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89" name="Text Box 20">
              <a:extLst>
                <a:ext uri="{FF2B5EF4-FFF2-40B4-BE49-F238E27FC236}">
                  <a16:creationId xmlns:a16="http://schemas.microsoft.com/office/drawing/2014/main" id="{52CF0AEE-1F16-4C48-B5C7-7E96892D1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2"/>
              <a:ext cx="2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18437" name="Text Box 21">
            <a:extLst>
              <a:ext uri="{FF2B5EF4-FFF2-40B4-BE49-F238E27FC236}">
                <a16:creationId xmlns:a16="http://schemas.microsoft.com/office/drawing/2014/main" id="{36A46216-359E-44F6-9D64-68CA32E2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76625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2250774" name="Group 22">
            <a:extLst>
              <a:ext uri="{FF2B5EF4-FFF2-40B4-BE49-F238E27FC236}">
                <a16:creationId xmlns:a16="http://schemas.microsoft.com/office/drawing/2014/main" id="{92A37EC2-892F-4BEB-AC2C-15697D1E3EE8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3860800"/>
          <a:ext cx="4440237" cy="2016131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deg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deg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4" name="Text Box 48">
            <a:extLst>
              <a:ext uri="{FF2B5EF4-FFF2-40B4-BE49-F238E27FC236}">
                <a16:creationId xmlns:a16="http://schemas.microsoft.com/office/drawing/2014/main" id="{040AE453-0732-4F91-8E25-52089723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069013"/>
            <a:ext cx="810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Hence, the directed graph has an Euler path.</a:t>
            </a:r>
          </a:p>
        </p:txBody>
      </p:sp>
      <p:cxnSp>
        <p:nvCxnSpPr>
          <p:cNvPr id="2250801" name="AutoShape 49">
            <a:extLst>
              <a:ext uri="{FF2B5EF4-FFF2-40B4-BE49-F238E27FC236}">
                <a16:creationId xmlns:a16="http://schemas.microsoft.com/office/drawing/2014/main" id="{891B8A36-C55D-4BCA-8B1A-58E31803C3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0888" y="1685925"/>
            <a:ext cx="0" cy="1371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2" name="AutoShape 50">
            <a:extLst>
              <a:ext uri="{FF2B5EF4-FFF2-40B4-BE49-F238E27FC236}">
                <a16:creationId xmlns:a16="http://schemas.microsoft.com/office/drawing/2014/main" id="{FE6BEDFF-ED33-4ABB-92A9-EFB838BC19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6613" y="1571625"/>
            <a:ext cx="2133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3" name="AutoShape 51">
            <a:extLst>
              <a:ext uri="{FF2B5EF4-FFF2-40B4-BE49-F238E27FC236}">
                <a16:creationId xmlns:a16="http://schemas.microsoft.com/office/drawing/2014/main" id="{956B69C8-574D-450B-A933-3BB1A15AF2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03588" y="1614488"/>
            <a:ext cx="2178050" cy="1416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4" name="AutoShape 52">
            <a:extLst>
              <a:ext uri="{FF2B5EF4-FFF2-40B4-BE49-F238E27FC236}">
                <a16:creationId xmlns:a16="http://schemas.microsoft.com/office/drawing/2014/main" id="{A6F8FB70-DA76-4BCA-9F37-4F670984BD0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375025" y="1612900"/>
            <a:ext cx="2178050" cy="1416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5" name="AutoShape 53">
            <a:extLst>
              <a:ext uri="{FF2B5EF4-FFF2-40B4-BE49-F238E27FC236}">
                <a16:creationId xmlns:a16="http://schemas.microsoft.com/office/drawing/2014/main" id="{D77E2395-332E-4495-A825-FAE03C37860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26744" y="2020094"/>
            <a:ext cx="93663" cy="2308225"/>
          </a:xfrm>
          <a:prstGeom prst="curvedConnector3">
            <a:avLst>
              <a:gd name="adj1" fmla="val 344069"/>
            </a:avLst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6" name="AutoShape 54">
            <a:extLst>
              <a:ext uri="{FF2B5EF4-FFF2-40B4-BE49-F238E27FC236}">
                <a16:creationId xmlns:a16="http://schemas.microsoft.com/office/drawing/2014/main" id="{CE5504A2-BD91-4626-9DB7-185FDA4A9EC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62463" y="2027238"/>
            <a:ext cx="22225" cy="2251075"/>
          </a:xfrm>
          <a:prstGeom prst="curvedConnector3">
            <a:avLst>
              <a:gd name="adj1" fmla="val -1364287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7" name="AutoShape 55">
            <a:extLst>
              <a:ext uri="{FF2B5EF4-FFF2-40B4-BE49-F238E27FC236}">
                <a16:creationId xmlns:a16="http://schemas.microsoft.com/office/drawing/2014/main" id="{1C7CCA3A-2F7D-4634-9F6D-A84009DCCA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53088" y="1714500"/>
            <a:ext cx="1587" cy="1497013"/>
          </a:xfrm>
          <a:prstGeom prst="curvedConnector3">
            <a:avLst>
              <a:gd name="adj1" fmla="val 23500009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0808" name="AutoShape 56">
            <a:extLst>
              <a:ext uri="{FF2B5EF4-FFF2-40B4-BE49-F238E27FC236}">
                <a16:creationId xmlns:a16="http://schemas.microsoft.com/office/drawing/2014/main" id="{C2135807-1A16-4FA6-B0E8-2B4A3980726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914901" y="2351087"/>
            <a:ext cx="1416050" cy="285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Text Box 3">
            <a:extLst>
              <a:ext uri="{FF2B5EF4-FFF2-40B4-BE49-F238E27FC236}">
                <a16:creationId xmlns:a16="http://schemas.microsoft.com/office/drawing/2014/main" id="{D5D77141-2863-4875-962C-46C371F1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10.5.1 Euler Paths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5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FC61A2FE-DB16-4F0B-B35C-0AAC6B454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D2F58C-7BD8-42BA-9CB8-0EAEB1A390D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851" name="Text Box 3">
            <a:extLst>
              <a:ext uri="{FF2B5EF4-FFF2-40B4-BE49-F238E27FC236}">
                <a16:creationId xmlns:a16="http://schemas.microsoft.com/office/drawing/2014/main" id="{7FD417BB-AC05-4729-86E7-A8B67F06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49275"/>
            <a:ext cx="79597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Hamilton path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</a:rPr>
              <a:t>经过每个点一次的简单通路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Hamilton circuit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If a connected graph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has a Hamilton 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circuit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then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is called a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Hamilton graph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边越多越可能有哈密顿环</a:t>
            </a:r>
            <a:endParaRPr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证明没有哈密顿回路可以用一些显见的结论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7D12C44F-13AB-4BE6-B37A-288399B0D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10.5.2 Hamilton paths and circuit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498E15-4056-4DB0-9C39-EC17527E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636912"/>
            <a:ext cx="8309289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FAC11A60-4800-4F5A-805A-F41AE7F51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78BEAF-AA2B-4689-A1E4-B1F675B72A5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875" name="Text Box 3">
            <a:extLst>
              <a:ext uri="{FF2B5EF4-FFF2-40B4-BE49-F238E27FC236}">
                <a16:creationId xmlns:a16="http://schemas.microsoft.com/office/drawing/2014/main" id="{4B2BBC34-1647-483F-ABDF-CB89235F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9001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The sufficient condition for the existence of Hamilton path and Hamilton circuit</a:t>
            </a:r>
          </a:p>
        </p:txBody>
      </p:sp>
      <p:sp>
        <p:nvSpPr>
          <p:cNvPr id="2255876" name="Line 4">
            <a:extLst>
              <a:ext uri="{FF2B5EF4-FFF2-40B4-BE49-F238E27FC236}">
                <a16:creationId xmlns:a16="http://schemas.microsoft.com/office/drawing/2014/main" id="{7A151DAC-BEBE-49DE-A0FB-49A2F2825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1285875"/>
            <a:ext cx="8277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Text Box 3">
            <a:extLst>
              <a:ext uri="{FF2B5EF4-FFF2-40B4-BE49-F238E27FC236}">
                <a16:creationId xmlns:a16="http://schemas.microsoft.com/office/drawing/2014/main" id="{E61D6725-356C-488A-91DD-BA9D2899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9525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10.5.2 Hamilton paths and circuit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88171-8099-4DC6-BA65-3C3269DF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9" y="1596950"/>
            <a:ext cx="8487409" cy="1554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7E5DE9-30D4-41A3-858E-591528DE3347}"/>
              </a:ext>
            </a:extLst>
          </p:cNvPr>
          <p:cNvSpPr txBox="1"/>
          <p:nvPr/>
        </p:nvSpPr>
        <p:spPr>
          <a:xfrm>
            <a:off x="1331640" y="3933056"/>
            <a:ext cx="273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充分但不必要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5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A00E1671-0A6F-455B-A2AB-D77E7ABF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48DD01-2BBD-4052-8841-04EC15E817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0867" name="Text Box 3">
            <a:extLst>
              <a:ext uri="{FF2B5EF4-FFF2-40B4-BE49-F238E27FC236}">
                <a16:creationId xmlns:a16="http://schemas.microsoft.com/office/drawing/2014/main" id="{AFF97244-438E-424C-A375-C7C582A6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780928"/>
            <a:ext cx="84978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47197895-0125-4E20-A127-78C748976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978A9F-67F5-4EAB-AF25-63D0044C467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555B240-B1AC-4AAF-B0E6-CAC25DEB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48350B42-E4CF-44DE-90E3-535F8215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3CA28E0E-DC96-4E35-BD7F-1913B181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1" name="Rectangle 8">
            <a:extLst>
              <a:ext uri="{FF2B5EF4-FFF2-40B4-BE49-F238E27FC236}">
                <a16:creationId xmlns:a16="http://schemas.microsoft.com/office/drawing/2014/main" id="{A77A17CE-78B8-4D97-8D39-F7FDCD0E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2" name="Rectangle 9">
            <a:extLst>
              <a:ext uri="{FF2B5EF4-FFF2-40B4-BE49-F238E27FC236}">
                <a16:creationId xmlns:a16="http://schemas.microsoft.com/office/drawing/2014/main" id="{3BC3F82B-005A-43F4-91F5-8F45BE2D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54D4CFE-7F7F-A835-392D-4B0B11E5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777953"/>
            <a:ext cx="828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Dijkstra’s Algorithm (undirected graph with positive weights</a:t>
            </a:r>
            <a:r>
              <a:rPr kumimoji="1" lang="zh-CN" altLang="en-US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kumimoji="1" lang="en-US" altLang="zh-CN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680D49-4D49-4185-A3D1-E68092C166F8}"/>
              </a:ext>
            </a:extLst>
          </p:cNvPr>
          <p:cNvSpPr txBox="1"/>
          <p:nvPr/>
        </p:nvSpPr>
        <p:spPr>
          <a:xfrm>
            <a:off x="755576" y="1543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zh-CN" altLang="en-US" dirty="0">
                <a:solidFill>
                  <a:srgbClr val="FF0000"/>
                </a:solidFill>
              </a:rPr>
              <a:t>无向正权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75AFDD0-46E6-43E4-811B-3805E34D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309150"/>
            <a:ext cx="8497639" cy="1008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2】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Dijkstra’s algorithm uses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)operations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additions and comparisons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发现最短路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3EFE835-1BD5-480B-BA82-A91609C10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29012"/>
            <a:ext cx="82804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Analysis: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使用不超过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次迭代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Each iteration,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使用不超过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次比较来确定不在具有最小标签的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Sk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中的顶点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不超过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2(n-1)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次操作用于更新不超过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个标签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animBg="1"/>
      <p:bldP spid="12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AAA62D7C-340D-4C60-A15B-3911899CB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8C01D6-7384-46DD-B462-1D98B1FEEAF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2675" name="Text Box 3">
            <a:extLst>
              <a:ext uri="{FF2B5EF4-FFF2-40B4-BE49-F238E27FC236}">
                <a16:creationId xmlns:a16="http://schemas.microsoft.com/office/drawing/2014/main" id="{F8F750E9-382D-4C2A-B02F-59F0DB30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Traveling Salesman Problem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32676" name="Line 4">
            <a:extLst>
              <a:ext uri="{FF2B5EF4-FFF2-40B4-BE49-F238E27FC236}">
                <a16:creationId xmlns:a16="http://schemas.microsoft.com/office/drawing/2014/main" id="{E282F92E-DC48-493C-948E-0FA604A1F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77925"/>
            <a:ext cx="4678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677" name="Text Box 5">
            <a:extLst>
              <a:ext uri="{FF2B5EF4-FFF2-40B4-BE49-F238E27FC236}">
                <a16:creationId xmlns:a16="http://schemas.microsoft.com/office/drawing/2014/main" id="{4A8C97D5-9015-4605-9625-E053639A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280400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traveling salesman problem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The traveling salesman problem asks for the circuit of minimum total weight in a weighted, complete, undirected graph that visits each vertex exactly once and returns to its starting point.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equivalent problem: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Find a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Hamilton circuit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with minimum total weight in the complete graph.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ADD09EC-EF54-4D59-8702-29CD0162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E05432F3-97C3-4C44-BFDF-CD2A6D45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3A82129C-4EAF-49CD-9440-AD368B7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A81BB131-633E-4F59-AA46-02E5734D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90" name="Text Box 2">
            <a:extLst>
              <a:ext uri="{FF2B5EF4-FFF2-40B4-BE49-F238E27FC236}">
                <a16:creationId xmlns:a16="http://schemas.microsoft.com/office/drawing/2014/main" id="{A81FC632-BAF7-405F-9EA7-92BEC312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675" grpId="0" autoUpdateAnimBg="0"/>
      <p:bldP spid="23326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1CD0AC32-11EC-4D38-82CA-8ABC768AC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093188-C57C-4BC6-B204-DB78359279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23" name="Text Box 3">
            <a:extLst>
              <a:ext uri="{FF2B5EF4-FFF2-40B4-BE49-F238E27FC236}">
                <a16:creationId xmlns:a16="http://schemas.microsoft.com/office/drawing/2014/main" id="{696D1D04-0760-4EAB-A9ED-573608B9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792843"/>
            <a:ext cx="828040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Solution of the traveling salesman problem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(1)  A</a:t>
            </a:r>
            <a:r>
              <a:rPr kumimoji="1" lang="en-US" altLang="zh-CN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straightforward method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直接的方法就是检查所有的哈密顿环</a:t>
            </a:r>
            <a:endParaRPr kumimoji="1" lang="en-US" altLang="zh-CN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 of Hamilton circuits: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BAC5672-9379-492D-B4CB-851F4AC2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6D0C2943-7768-40A2-8B04-A003C889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BF741D4F-9DBC-4EDB-8AA3-41DB344C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34728" name="Text Box 8">
            <a:extLst>
              <a:ext uri="{FF2B5EF4-FFF2-40B4-BE49-F238E27FC236}">
                <a16:creationId xmlns:a16="http://schemas.microsoft.com/office/drawing/2014/main" id="{6C921FF8-D34E-4EB7-8B75-D1437E47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02893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如果采用近似算法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  <p:graphicFrame>
        <p:nvGraphicFramePr>
          <p:cNvPr id="2334729" name="Object 9">
            <a:extLst>
              <a:ext uri="{FF2B5EF4-FFF2-40B4-BE49-F238E27FC236}">
                <a16:creationId xmlns:a16="http://schemas.microsoft.com/office/drawing/2014/main" id="{40242BC4-89FD-41C0-B60D-F5C34249E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751138"/>
          <a:ext cx="863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公式" r:id="rId5" imgW="444307" imgH="203112" progId="Equation.3">
                  <p:embed/>
                </p:oleObj>
              </mc:Choice>
              <mc:Fallback>
                <p:oleObj name="公式" r:id="rId5" imgW="444307" imgH="203112" progId="Equation.3">
                  <p:embed/>
                  <p:pic>
                    <p:nvPicPr>
                      <p:cNvPr id="2334729" name="Object 9">
                        <a:extLst>
                          <a:ext uri="{FF2B5EF4-FFF2-40B4-BE49-F238E27FC236}">
                            <a16:creationId xmlns:a16="http://schemas.microsoft.com/office/drawing/2014/main" id="{40242BC4-89FD-41C0-B60D-F5C34249E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51138"/>
                        <a:ext cx="863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DEF0662A-7269-4853-A848-764208E8301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29000"/>
            <a:ext cx="8280400" cy="1187450"/>
            <a:chOff x="113" y="2160"/>
            <a:chExt cx="5216" cy="748"/>
          </a:xfrm>
        </p:grpSpPr>
        <p:sp>
          <p:nvSpPr>
            <p:cNvPr id="2334731" name="Text Box 11">
              <a:extLst>
                <a:ext uri="{FF2B5EF4-FFF2-40B4-BE49-F238E27FC236}">
                  <a16:creationId xmlns:a16="http://schemas.microsoft.com/office/drawing/2014/main" id="{30B7E759-C24C-4CCE-8DC8-BDA54AB6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160"/>
              <a:ext cx="521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85775" indent="-485775" algn="just" eaLnBrk="1" hangingPunct="1">
                <a:spcBef>
                  <a:spcPct val="3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Since a Hamilton circuits can be traveled in reverse order,</a:t>
              </a:r>
              <a:r>
                <a:rPr kumimoji="1" lang="en-US" altLang="zh-CN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we need only examine                   circuits to find the answer.   </a:t>
              </a:r>
            </a:p>
          </p:txBody>
        </p:sp>
        <p:graphicFrame>
          <p:nvGraphicFramePr>
            <p:cNvPr id="73741" name="Object 12">
              <a:extLst>
                <a:ext uri="{FF2B5EF4-FFF2-40B4-BE49-F238E27FC236}">
                  <a16:creationId xmlns:a16="http://schemas.microsoft.com/office/drawing/2014/main" id="{4DE1B9C7-831B-4A9E-8E8A-18AA0398D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0" y="2441"/>
            <a:ext cx="74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公式" r:id="rId7" imgW="609336" imgH="203112" progId="Equation.3">
                    <p:embed/>
                  </p:oleObj>
                </mc:Choice>
                <mc:Fallback>
                  <p:oleObj name="公式" r:id="rId7" imgW="609336" imgH="203112" progId="Equation.3">
                    <p:embed/>
                    <p:pic>
                      <p:nvPicPr>
                        <p:cNvPr id="73741" name="Object 12">
                          <a:extLst>
                            <a:ext uri="{FF2B5EF4-FFF2-40B4-BE49-F238E27FC236}">
                              <a16:creationId xmlns:a16="http://schemas.microsoft.com/office/drawing/2014/main" id="{4DE1B9C7-831B-4A9E-8E8A-18AA0398D3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441"/>
                          <a:ext cx="74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9" name="Text Box 2">
            <a:extLst>
              <a:ext uri="{FF2B5EF4-FFF2-40B4-BE49-F238E27FC236}">
                <a16:creationId xmlns:a16="http://schemas.microsoft.com/office/drawing/2014/main" id="{78F93675-1619-4096-98B0-DA2D80EB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  <p:graphicFrame>
        <p:nvGraphicFramePr>
          <p:cNvPr id="14" name="Object 48">
            <a:extLst>
              <a:ext uri="{FF2B5EF4-FFF2-40B4-BE49-F238E27FC236}">
                <a16:creationId xmlns:a16="http://schemas.microsoft.com/office/drawing/2014/main" id="{FD5B68FC-5325-418C-901A-858608611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45041"/>
              </p:ext>
            </p:extLst>
          </p:nvPr>
        </p:nvGraphicFramePr>
        <p:xfrm>
          <a:off x="3857891" y="4886853"/>
          <a:ext cx="467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公式" r:id="rId9" imgW="2463800" imgH="393700" progId="Equation.3">
                  <p:embed/>
                </p:oleObj>
              </mc:Choice>
              <mc:Fallback>
                <p:oleObj name="公式" r:id="rId9" imgW="2463800" imgH="393700" progId="Equation.3">
                  <p:embed/>
                  <p:pic>
                    <p:nvPicPr>
                      <p:cNvPr id="2336816" name="Object 48">
                        <a:extLst>
                          <a:ext uri="{FF2B5EF4-FFF2-40B4-BE49-F238E27FC236}">
                            <a16:creationId xmlns:a16="http://schemas.microsoft.com/office/drawing/2014/main" id="{8F9F6466-6894-49DB-8A90-ED6F15B4E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891" y="4886853"/>
                        <a:ext cx="46799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3" grpId="0" build="p" autoUpdateAnimBg="0"/>
      <p:bldP spid="233472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5CB89BB0-7A30-4713-8C09-F262AE2AC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13AED4-45FC-4135-AB9E-02EC9E0A67F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747" name="Text Box 3">
            <a:extLst>
              <a:ext uri="{FF2B5EF4-FFF2-40B4-BE49-F238E27FC236}">
                <a16:creationId xmlns:a16="http://schemas.microsoft.com/office/drawing/2014/main" id="{7494325A-1790-4913-9D0F-7289B257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425353"/>
            <a:ext cx="6912768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0" indent="-914400" algn="ctr" eaLnBrk="1" hangingPunct="1">
              <a:spcBef>
                <a:spcPct val="60000"/>
              </a:spcBef>
              <a:buAutoNum type="arabicPlain" startAt="7"/>
              <a:defRPr/>
            </a:pPr>
            <a:r>
              <a:rPr kumimoji="1" lang="en-US" altLang="zh-CN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Planar Graphs</a:t>
            </a:r>
          </a:p>
          <a:p>
            <a:pPr algn="ctr" eaLnBrk="1" hangingPunct="1">
              <a:spcBef>
                <a:spcPct val="60000"/>
              </a:spcBef>
              <a:defRPr/>
            </a:pPr>
            <a:r>
              <a:rPr kumimoji="1" lang="zh-CN" altLang="en-US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平面图</a:t>
            </a:r>
            <a:r>
              <a:rPr kumimoji="1" lang="en-US" altLang="zh-CN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A12C1D8-CA48-47FC-972F-03F5871F8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36A71CC-BCB5-427A-9186-AC0C131CDDB1}" type="slidenum">
              <a:rPr lang="zh-CN" altLang="en-US" sz="1400" b="0">
                <a:latin typeface="Arial" panose="020B0604020202020204" pitchFamily="34" charset="0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3474" name="Text Box 2">
            <a:extLst>
              <a:ext uri="{FF2B5EF4-FFF2-40B4-BE49-F238E27FC236}">
                <a16:creationId xmlns:a16="http://schemas.microsoft.com/office/drawing/2014/main" id="{F1424808-6F83-4219-8AE7-6245D2F1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066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【Definition 2】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(or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digraph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(V, E)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有向图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consists of a nonempty set of vertices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a set of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arcs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弧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4FF70CB4-B741-4D27-8793-AD44BE94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843A34C-D4EB-B5E3-E8F7-B203584E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" y="2276872"/>
            <a:ext cx="80660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Simple directed graph: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无环无多重边（指同向）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multigraph: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两点间多条有向路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5BE030F7-2F5F-F54C-C852-88053659704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377524"/>
            <a:ext cx="4197350" cy="1454150"/>
            <a:chOff x="158" y="2170"/>
            <a:chExt cx="2644" cy="9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058330A-BCCA-0375-2338-55951F46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28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7B64E371-3F6A-DC45-3011-5E8542039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7CF3E4F0-A9AD-5D78-883B-4A048BF9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5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C4B38BEE-1D74-D8C0-7750-BEDEDD54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30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8" name="AutoShape 9">
              <a:extLst>
                <a:ext uri="{FF2B5EF4-FFF2-40B4-BE49-F238E27FC236}">
                  <a16:creationId xmlns:a16="http://schemas.microsoft.com/office/drawing/2014/main" id="{C68130D8-EDF6-0BC3-29BC-642CDA675F53}"/>
                </a:ext>
              </a:extLst>
            </p:cNvPr>
            <p:cNvCxnSpPr>
              <a:cxnSpLocks noChangeShapeType="1"/>
              <a:stCxn id="4" idx="7"/>
              <a:endCxn id="5" idx="1"/>
            </p:cNvCxnSpPr>
            <p:nvPr/>
          </p:nvCxnSpPr>
          <p:spPr bwMode="auto">
            <a:xfrm rot="-5400000">
              <a:off x="795" y="2490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0">
              <a:extLst>
                <a:ext uri="{FF2B5EF4-FFF2-40B4-BE49-F238E27FC236}">
                  <a16:creationId xmlns:a16="http://schemas.microsoft.com/office/drawing/2014/main" id="{1515B242-A8A9-54E8-0357-419896EA1701}"/>
                </a:ext>
              </a:extLst>
            </p:cNvPr>
            <p:cNvCxnSpPr>
              <a:cxnSpLocks noChangeShapeType="1"/>
              <a:stCxn id="5" idx="3"/>
              <a:endCxn id="4" idx="5"/>
            </p:cNvCxnSpPr>
            <p:nvPr/>
          </p:nvCxnSpPr>
          <p:spPr bwMode="auto">
            <a:xfrm rot="5400000">
              <a:off x="795" y="2558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1">
              <a:extLst>
                <a:ext uri="{FF2B5EF4-FFF2-40B4-BE49-F238E27FC236}">
                  <a16:creationId xmlns:a16="http://schemas.microsoft.com/office/drawing/2014/main" id="{E1668B56-98C5-35FB-01F3-FEBF4334AB58}"/>
                </a:ext>
              </a:extLst>
            </p:cNvPr>
            <p:cNvCxnSpPr>
              <a:cxnSpLocks noChangeShapeType="1"/>
              <a:stCxn id="6" idx="2"/>
              <a:endCxn id="5" idx="6"/>
            </p:cNvCxnSpPr>
            <p:nvPr/>
          </p:nvCxnSpPr>
          <p:spPr bwMode="auto">
            <a:xfrm flipH="1">
              <a:off x="1251" y="2580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2">
              <a:extLst>
                <a:ext uri="{FF2B5EF4-FFF2-40B4-BE49-F238E27FC236}">
                  <a16:creationId xmlns:a16="http://schemas.microsoft.com/office/drawing/2014/main" id="{E2C7B24F-9B07-FACD-31AE-7CC52F21BF6F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-5400000">
              <a:off x="1997" y="2013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3">
              <a:extLst>
                <a:ext uri="{FF2B5EF4-FFF2-40B4-BE49-F238E27FC236}">
                  <a16:creationId xmlns:a16="http://schemas.microsoft.com/office/drawing/2014/main" id="{38356BC6-3892-AEAE-9780-6500292B6FC7}"/>
                </a:ext>
              </a:extLst>
            </p:cNvPr>
            <p:cNvCxnSpPr>
              <a:cxnSpLocks noChangeShapeType="1"/>
              <a:stCxn id="6" idx="5"/>
              <a:endCxn id="7" idx="3"/>
            </p:cNvCxnSpPr>
            <p:nvPr/>
          </p:nvCxnSpPr>
          <p:spPr bwMode="auto">
            <a:xfrm rot="5400000" flipH="1" flipV="1">
              <a:off x="1997" y="2081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576C80AF-E6B2-E072-17B0-864F325F1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59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9E505A63-2633-2FC5-4D31-7FA8AEBD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35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643EE46-05C9-E970-633C-3A08E5AE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17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5571889-BE1B-FD91-71F9-3B338D84B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0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8D67735A-8CC8-EA65-2787-7DC25E11C08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074313"/>
            <a:ext cx="4197350" cy="1598612"/>
            <a:chOff x="2699" y="2704"/>
            <a:chExt cx="2644" cy="1007"/>
          </a:xfrm>
        </p:grpSpPr>
        <p:sp>
          <p:nvSpPr>
            <p:cNvPr id="18" name="AutoShape 21">
              <a:extLst>
                <a:ext uri="{FF2B5EF4-FFF2-40B4-BE49-F238E27FC236}">
                  <a16:creationId xmlns:a16="http://schemas.microsoft.com/office/drawing/2014/main" id="{24C9A408-BE00-8165-137A-67D3A5738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3AC2D445-4DA5-7233-19AB-F792966E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" name="AutoShape 23">
              <a:extLst>
                <a:ext uri="{FF2B5EF4-FFF2-40B4-BE49-F238E27FC236}">
                  <a16:creationId xmlns:a16="http://schemas.microsoft.com/office/drawing/2014/main" id="{B80A4105-4E3A-6ED4-B66F-06D17C2A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1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2449B628-4A81-730E-741D-334F72F56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93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22" name="AutoShape 25">
              <a:extLst>
                <a:ext uri="{FF2B5EF4-FFF2-40B4-BE49-F238E27FC236}">
                  <a16:creationId xmlns:a16="http://schemas.microsoft.com/office/drawing/2014/main" id="{CCE85A05-B789-2AE9-7D80-9CC718673A25}"/>
                </a:ext>
              </a:extLst>
            </p:cNvPr>
            <p:cNvCxnSpPr>
              <a:cxnSpLocks noChangeShapeType="1"/>
              <a:stCxn id="18" idx="7"/>
              <a:endCxn id="19" idx="1"/>
            </p:cNvCxnSpPr>
            <p:nvPr/>
          </p:nvCxnSpPr>
          <p:spPr bwMode="auto">
            <a:xfrm rot="-5400000">
              <a:off x="3336" y="3115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6">
              <a:extLst>
                <a:ext uri="{FF2B5EF4-FFF2-40B4-BE49-F238E27FC236}">
                  <a16:creationId xmlns:a16="http://schemas.microsoft.com/office/drawing/2014/main" id="{C757EE32-D4D0-D855-E77F-DCC7ED55C427}"/>
                </a:ext>
              </a:extLst>
            </p:cNvPr>
            <p:cNvCxnSpPr>
              <a:cxnSpLocks noChangeShapeType="1"/>
              <a:stCxn id="19" idx="3"/>
              <a:endCxn id="18" idx="5"/>
            </p:cNvCxnSpPr>
            <p:nvPr/>
          </p:nvCxnSpPr>
          <p:spPr bwMode="auto">
            <a:xfrm rot="5400000">
              <a:off x="3336" y="3183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7">
              <a:extLst>
                <a:ext uri="{FF2B5EF4-FFF2-40B4-BE49-F238E27FC236}">
                  <a16:creationId xmlns:a16="http://schemas.microsoft.com/office/drawing/2014/main" id="{69F47C8A-FCC4-9F8F-5CE4-8BD40ECC2A6C}"/>
                </a:ext>
              </a:extLst>
            </p:cNvPr>
            <p:cNvCxnSpPr>
              <a:cxnSpLocks noChangeShapeType="1"/>
              <a:stCxn id="20" idx="2"/>
              <a:endCxn id="19" idx="6"/>
            </p:cNvCxnSpPr>
            <p:nvPr/>
          </p:nvCxnSpPr>
          <p:spPr bwMode="auto">
            <a:xfrm flipH="1">
              <a:off x="3792" y="3205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8">
              <a:extLst>
                <a:ext uri="{FF2B5EF4-FFF2-40B4-BE49-F238E27FC236}">
                  <a16:creationId xmlns:a16="http://schemas.microsoft.com/office/drawing/2014/main" id="{10B24C26-E755-9184-85A9-EDED70A0D7C1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-5400000">
              <a:off x="4538" y="2638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9">
              <a:extLst>
                <a:ext uri="{FF2B5EF4-FFF2-40B4-BE49-F238E27FC236}">
                  <a16:creationId xmlns:a16="http://schemas.microsoft.com/office/drawing/2014/main" id="{805AE341-899A-C44D-9ED7-232A069D417A}"/>
                </a:ext>
              </a:extLst>
            </p:cNvPr>
            <p:cNvCxnSpPr>
              <a:cxnSpLocks noChangeShapeType="1"/>
              <a:stCxn id="20" idx="5"/>
              <a:endCxn id="21" idx="3"/>
            </p:cNvCxnSpPr>
            <p:nvPr/>
          </p:nvCxnSpPr>
          <p:spPr bwMode="auto">
            <a:xfrm rot="5400000" flipH="1" flipV="1">
              <a:off x="4538" y="2706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5BA2054C-A3AC-091A-4297-DE0F1C738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8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A2770794-4A12-8EB2-B23B-0A062095C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9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id="{068861E4-AF9D-D360-D311-E947A174F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95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56BFD36F-7F94-1533-4CA4-8F4F4F903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93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A0CEC2C-2E3E-5E8C-D6CC-4A7368695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704"/>
              <a:ext cx="273" cy="265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7F7A8880-DE46-D058-B943-034010B47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5216" y="2644"/>
              <a:ext cx="0" cy="13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4" grpId="0" build="p" bldLvl="2" autoUpdateAnimBg="0"/>
      <p:bldP spid="2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663A1E96-1A38-41DE-8741-7B40106C0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B1EA8C-4120-4A26-BFF3-099F920A3A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2914" name="Text Box 2">
            <a:extLst>
              <a:ext uri="{FF2B5EF4-FFF2-40B4-BE49-F238E27FC236}">
                <a16:creationId xmlns:a16="http://schemas.microsoft.com/office/drawing/2014/main" id="{2CE6939A-CB0F-45C2-B8F4-BE304A6D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2342915" name="Text Box 3">
            <a:extLst>
              <a:ext uri="{FF2B5EF4-FFF2-40B4-BE49-F238E27FC236}">
                <a16:creationId xmlns:a16="http://schemas.microsoft.com/office/drawing/2014/main" id="{8B92B0F0-D7D6-4D40-BE64-87E00398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zh-CN" altLang="en-US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没有边交叉的图称为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planar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BC1B5CC5-331F-4C9A-ADE0-7BE054D64ABD}"/>
              </a:ext>
            </a:extLst>
          </p:cNvPr>
          <p:cNvGrpSpPr>
            <a:grpSpLocks/>
          </p:cNvGrpSpPr>
          <p:nvPr/>
        </p:nvGrpSpPr>
        <p:grpSpPr bwMode="auto">
          <a:xfrm>
            <a:off x="2132296" y="3140968"/>
            <a:ext cx="1730375" cy="1044575"/>
            <a:chOff x="884" y="935"/>
            <a:chExt cx="1090" cy="658"/>
          </a:xfrm>
        </p:grpSpPr>
        <p:sp>
          <p:nvSpPr>
            <p:cNvPr id="6" name="Line 20">
              <a:extLst>
                <a:ext uri="{FF2B5EF4-FFF2-40B4-BE49-F238E27FC236}">
                  <a16:creationId xmlns:a16="http://schemas.microsoft.com/office/drawing/2014/main" id="{7D15B0F2-6C55-4B8F-987A-514F782B8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1">
              <a:extLst>
                <a:ext uri="{FF2B5EF4-FFF2-40B4-BE49-F238E27FC236}">
                  <a16:creationId xmlns:a16="http://schemas.microsoft.com/office/drawing/2014/main" id="{18A4F658-9F13-4849-AE62-A0FEEE0B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79AAB218-CFA0-4F30-B72A-8825AAF37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08DA8FF2-D6AE-4B39-9D14-5AA8DCDCB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CC841A5D-8049-43D4-8342-90235EF43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BBB24448-C30E-43E7-8670-4DD8B6D48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420AAEA-3694-446E-B321-C254AAC3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6A6850FA-86D6-4D10-99C4-934539D51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A08281C8-E0C3-409C-BA47-F633C6FFF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>
            <a:extLst>
              <a:ext uri="{FF2B5EF4-FFF2-40B4-BE49-F238E27FC236}">
                <a16:creationId xmlns:a16="http://schemas.microsoft.com/office/drawing/2014/main" id="{FADB88E4-D472-40C9-8DF1-5FD205F4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12" y="1962240"/>
            <a:ext cx="8353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1〗K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不可能是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planar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，最后一个顶点不管怎么放都不行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907582-8BC8-452B-91A5-D109B6440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538" y="2582963"/>
            <a:ext cx="2251082" cy="2160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915" grpId="0" build="p" bldLvl="4" autoUpdateAnimBg="0"/>
      <p:bldP spid="1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D549AC8B-A7B3-4E82-98B5-87757230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23F082-0984-486D-A110-C7F1A0B38B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4311723A-E8CF-420A-B93A-BE9E1FD6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F1CCC9-E35E-4DE2-B165-6085D6DAB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53" y="3681527"/>
            <a:ext cx="3292125" cy="1874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039511-CC26-4CB6-B55F-1F352F605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3549426"/>
            <a:ext cx="2691582" cy="1874681"/>
          </a:xfrm>
          <a:prstGeom prst="rect">
            <a:avLst/>
          </a:prstGeom>
        </p:spPr>
      </p:pic>
      <p:sp>
        <p:nvSpPr>
          <p:cNvPr id="47" name="AutoShape 6">
            <a:extLst>
              <a:ext uri="{FF2B5EF4-FFF2-40B4-BE49-F238E27FC236}">
                <a16:creationId xmlns:a16="http://schemas.microsoft.com/office/drawing/2014/main" id="{078B3F53-51B7-44C4-9A9E-6382DBE89CF6}"/>
              </a:ext>
            </a:extLst>
          </p:cNvPr>
          <p:cNvSpPr>
            <a:spLocks/>
          </p:cNvSpPr>
          <p:nvPr/>
        </p:nvSpPr>
        <p:spPr bwMode="auto">
          <a:xfrm>
            <a:off x="584425" y="898151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8EB1EDCC-45A3-4947-9541-9F1E9413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49" y="812426"/>
            <a:ext cx="406176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Bounded region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有界区域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Unbounded region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无界区域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6142ABA4-9424-4AC2-BED4-8757DB54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425" y="2320585"/>
            <a:ext cx="5142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Note:    </a:t>
            </a:r>
            <a:r>
              <a:rPr kumimoji="1" lang="zh-CN" altLang="en-US" b="0" dirty="0">
                <a:latin typeface="Times New Roman" pitchFamily="18" charset="0"/>
              </a:rPr>
              <a:t>平面图上有一块无界区域</a:t>
            </a:r>
            <a:endParaRPr kumimoji="1" lang="en-US" altLang="zh-CN" b="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 bldLvl="2" autoUpdateAnimBg="0"/>
      <p:bldP spid="4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3BB9F284-08B5-4685-8161-F16AE701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CF4B5A-D1BD-4769-871F-02012C44FE9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251" name="AutoShape 3">
            <a:extLst>
              <a:ext uri="{FF2B5EF4-FFF2-40B4-BE49-F238E27FC236}">
                <a16:creationId xmlns:a16="http://schemas.microsoft.com/office/drawing/2014/main" id="{62B6DB6F-0230-470A-BD86-53F89878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62" y="463884"/>
            <a:ext cx="8569325" cy="18002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1】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Euler’s formula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edges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vertices. 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be the number of regions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+2.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6DA831-600D-4631-96B5-6D2E63B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9A5313-72B6-4559-A07F-A8C7EA3E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29" y="2716273"/>
            <a:ext cx="8131616" cy="4115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B1B587-E2AE-4446-A1C1-C64F6A9A3190}"/>
              </a:ext>
            </a:extLst>
          </p:cNvPr>
          <p:cNvSpPr txBox="1"/>
          <p:nvPr/>
        </p:nvSpPr>
        <p:spPr>
          <a:xfrm>
            <a:off x="757811" y="22977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证明采用数学归纳法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B3E8D82F-5DE9-4E6B-9919-D6CC6D71B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81A622-990A-4F54-A19D-9D0EBEDF27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443" name="Text Box 3">
            <a:extLst>
              <a:ext uri="{FF2B5EF4-FFF2-40B4-BE49-F238E27FC236}">
                <a16:creationId xmlns:a16="http://schemas.microsoft.com/office/drawing/2014/main" id="{9C587026-7B35-49F4-860B-FC1EDEB4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a region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的度为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的边界上上有多少条边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Notation: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Deg(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For example,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E4BCE1-CE78-4ADD-94BD-9A5452C1E542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714625"/>
            <a:ext cx="3386137" cy="1439863"/>
            <a:chOff x="2109" y="2024"/>
            <a:chExt cx="2133" cy="907"/>
          </a:xfrm>
        </p:grpSpPr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D83C92AF-59D0-4152-8A25-C6B017C6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024"/>
              <a:ext cx="1633" cy="907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4FAF52A5-610C-4BCE-B84C-D1F1EFC73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568"/>
              <a:ext cx="363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AB37BE09-3789-42E7-B463-801ACB85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1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23599775-2CC0-4283-9E39-444A02A4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568"/>
              <a:ext cx="4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AA381479-2A0E-4409-9A53-D6B0F27A3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2024"/>
              <a:ext cx="408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Text Box 10">
              <a:extLst>
                <a:ext uri="{FF2B5EF4-FFF2-40B4-BE49-F238E27FC236}">
                  <a16:creationId xmlns:a16="http://schemas.microsoft.com/office/drawing/2014/main" id="{675F68ED-F1CD-4702-A10D-9AF5C293F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11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C16E7596-78EC-49AF-A7A4-1752CE0F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16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365452" name="Text Box 12">
            <a:extLst>
              <a:ext uri="{FF2B5EF4-FFF2-40B4-BE49-F238E27FC236}">
                <a16:creationId xmlns:a16="http://schemas.microsoft.com/office/drawing/2014/main" id="{FF817BED-EA26-40E9-8835-511A1484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429125"/>
            <a:ext cx="5221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12  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内部的边要算两次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= 4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5930286-CB7C-4863-9756-4BA296F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3" grpId="0" build="p" bldLvl="4" autoUpdateAnimBg="0"/>
      <p:bldP spid="2365452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1" name="AutoShape 3">
            <a:extLst>
              <a:ext uri="{FF2B5EF4-FFF2-40B4-BE49-F238E27FC236}">
                <a16:creationId xmlns:a16="http://schemas.microsoft.com/office/drawing/2014/main" id="{7C823EF1-D167-4544-9383-B8FCB974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81" y="738358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1</a:t>
            </a: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平面图（不管连不连通）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一定有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≤3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-6</a:t>
            </a:r>
          </a:p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sym typeface="cajcd fnta1" pitchFamily="18" charset="2"/>
              </a:rPr>
              <a:t>可以用这条性质来证明某个图不是平面图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23D7DEA-1CBF-40E1-B9E8-A1B9EB6E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5791E-A9AA-46FB-BC6D-559F8558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5" y="2204864"/>
            <a:ext cx="5264785" cy="35436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FEC988-7890-406F-AE86-BFF307790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19" y="2331768"/>
            <a:ext cx="3287969" cy="3200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6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4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68DE6BB2-8FF9-4106-A3B5-54B1B263D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43062-897E-47A0-B33E-1086856E5A5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1587" name="AutoShape 3">
            <a:extLst>
              <a:ext uri="{FF2B5EF4-FFF2-40B4-BE49-F238E27FC236}">
                <a16:creationId xmlns:a16="http://schemas.microsoft.com/office/drawing/2014/main" id="{F5D269F9-74C9-4AC6-A07E-222A04A3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2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is a connected planar simple graph, then </a:t>
            </a:r>
          </a:p>
          <a:p>
            <a:pPr eaLnBrk="1" hangingPunct="1">
              <a:defRPr/>
            </a:pP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has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vertex of degree not exceeding five.</a:t>
            </a:r>
          </a:p>
        </p:txBody>
      </p:sp>
      <p:sp>
        <p:nvSpPr>
          <p:cNvPr id="2371588" name="Text Box 4">
            <a:extLst>
              <a:ext uri="{FF2B5EF4-FFF2-40B4-BE49-F238E27FC236}">
                <a16:creationId xmlns:a16="http://schemas.microsoft.com/office/drawing/2014/main" id="{BD59F469-8C9D-4D1E-9C02-55094325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20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554CE77-0EDE-431A-ADF7-8C408F09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71590" name="Text Box 6">
            <a:extLst>
              <a:ext uri="{FF2B5EF4-FFF2-40B4-BE49-F238E27FC236}">
                <a16:creationId xmlns:a16="http://schemas.microsoft.com/office/drawing/2014/main" id="{D9E246ED-A860-46BD-942F-F78FFA53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838"/>
            <a:ext cx="8207375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≤3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-6 , so 2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≤6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-12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If the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degree of every vertex were at least six, then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       2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6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818FF70-53AF-48CA-B762-3D02CC5D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587" grpId="0" animBg="1"/>
      <p:bldP spid="2371588" grpId="0" build="p" autoUpdateAnimBg="0"/>
      <p:bldP spid="237159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ABC1E8AA-3FB1-4608-880A-B235794FD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95E7ED-3894-4359-886C-8A93427C26C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3635" name="AutoShape 3">
            <a:extLst>
              <a:ext uri="{FF2B5EF4-FFF2-40B4-BE49-F238E27FC236}">
                <a16:creationId xmlns:a16="http://schemas.microsoft.com/office/drawing/2014/main" id="{B03D6321-2993-4350-8EF3-4C88603C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3</a:t>
            </a: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a connected planar simple graph has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edges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vertices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with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and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no circuits of length 3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,then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≤2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-4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  <a:sym typeface="cajcd fnta1" pitchFamily="18" charset="2"/>
            </a:endParaRPr>
          </a:p>
        </p:txBody>
      </p:sp>
      <p:sp>
        <p:nvSpPr>
          <p:cNvPr id="2373636" name="Text Box 4">
            <a:extLst>
              <a:ext uri="{FF2B5EF4-FFF2-40B4-BE49-F238E27FC236}">
                <a16:creationId xmlns:a16="http://schemas.microsoft.com/office/drawing/2014/main" id="{4DDED706-F4B6-4120-8005-D7956203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20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Generally, if every region of a connected planar simple graph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 at least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edges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then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7925642-EA32-45D4-B75F-867BA4B0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3638" name="Object 6">
            <a:extLst>
              <a:ext uri="{FF2B5EF4-FFF2-40B4-BE49-F238E27FC236}">
                <a16:creationId xmlns:a16="http://schemas.microsoft.com/office/drawing/2014/main" id="{C7A8518C-4378-4037-87DC-DC454919E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523586"/>
              </p:ext>
            </p:extLst>
          </p:nvPr>
        </p:nvGraphicFramePr>
        <p:xfrm>
          <a:off x="3321050" y="3141663"/>
          <a:ext cx="1781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2373638" name="Object 6">
                        <a:extLst>
                          <a:ext uri="{FF2B5EF4-FFF2-40B4-BE49-F238E27FC236}">
                            <a16:creationId xmlns:a16="http://schemas.microsoft.com/office/drawing/2014/main" id="{C7A8518C-4378-4037-87DC-DC454919E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141663"/>
                        <a:ext cx="17811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B8997416-7652-474D-AF58-8A6F20F6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4810A1-7583-4D67-A504-D7F903861119}"/>
              </a:ext>
            </a:extLst>
          </p:cNvPr>
          <p:cNvSpPr txBox="1"/>
          <p:nvPr/>
        </p:nvSpPr>
        <p:spPr>
          <a:xfrm>
            <a:off x="430771" y="4695244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sym typeface="cajcd fnta1" pitchFamily="18" charset="2"/>
              </a:rPr>
              <a:t>可以用这条性质来证明某个图不是平面图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35" grpId="0" animBg="1"/>
      <p:bldP spid="237363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31D522E1-BFAC-4E89-970E-C2B7BEB98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63FE80-E457-48F1-9EB9-C3964BDB263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1827" name="Text Box 3">
            <a:extLst>
              <a:ext uri="{FF2B5EF4-FFF2-40B4-BE49-F238E27FC236}">
                <a16:creationId xmlns:a16="http://schemas.microsoft.com/office/drawing/2014/main" id="{032FF640-5DA9-4B5D-941F-3EEE60B9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KURATOWSKI’S THEOREM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库拉图斯基定理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81828" name="Line 4">
            <a:extLst>
              <a:ext uri="{FF2B5EF4-FFF2-40B4-BE49-F238E27FC236}">
                <a16:creationId xmlns:a16="http://schemas.microsoft.com/office/drawing/2014/main" id="{AD23B370-9CF6-4C8F-B6A7-9CFCF545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" y="928688"/>
            <a:ext cx="4678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829" name="Text Box 5">
            <a:extLst>
              <a:ext uri="{FF2B5EF4-FFF2-40B4-BE49-F238E27FC236}">
                <a16:creationId xmlns:a16="http://schemas.microsoft.com/office/drawing/2014/main" id="{166CADEC-0B45-4DE6-8DB2-2FCD37F6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Elementary subdivision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81830" name="AutoShape 6">
            <a:extLst>
              <a:ext uri="{FF2B5EF4-FFF2-40B4-BE49-F238E27FC236}">
                <a16:creationId xmlns:a16="http://schemas.microsoft.com/office/drawing/2014/main" id="{FB6BB672-28FA-4391-8685-E9F6C560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009900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81831" name="AutoShape 7">
            <a:extLst>
              <a:ext uri="{FF2B5EF4-FFF2-40B4-BE49-F238E27FC236}">
                <a16:creationId xmlns:a16="http://schemas.microsoft.com/office/drawing/2014/main" id="{C087CFEC-63FA-4D7A-8531-2AE90A7A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858963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2381832" name="AutoShape 8">
            <a:extLst>
              <a:ext uri="{FF2B5EF4-FFF2-40B4-BE49-F238E27FC236}">
                <a16:creationId xmlns:a16="http://schemas.microsoft.com/office/drawing/2014/main" id="{84C3C698-4BEB-4229-A45C-7BABD6E18099}"/>
              </a:ext>
            </a:extLst>
          </p:cNvPr>
          <p:cNvCxnSpPr>
            <a:cxnSpLocks noChangeShapeType="1"/>
            <a:stCxn id="2381831" idx="4"/>
            <a:endCxn id="2381830" idx="1"/>
          </p:cNvCxnSpPr>
          <p:nvPr/>
        </p:nvCxnSpPr>
        <p:spPr bwMode="auto">
          <a:xfrm>
            <a:off x="1433513" y="2011363"/>
            <a:ext cx="9525" cy="10207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1833" name="AutoShape 9">
            <a:extLst>
              <a:ext uri="{FF2B5EF4-FFF2-40B4-BE49-F238E27FC236}">
                <a16:creationId xmlns:a16="http://schemas.microsoft.com/office/drawing/2014/main" id="{60C56666-B93B-4FB0-A6AE-457D43AE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609E0F8-09E2-4FCA-95F0-4EDA5C3211DE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1858963"/>
            <a:ext cx="215900" cy="1303337"/>
            <a:chOff x="1978" y="1435"/>
            <a:chExt cx="136" cy="821"/>
          </a:xfrm>
        </p:grpSpPr>
        <p:sp>
          <p:nvSpPr>
            <p:cNvPr id="44067" name="AutoShape 11">
              <a:extLst>
                <a:ext uri="{FF2B5EF4-FFF2-40B4-BE49-F238E27FC236}">
                  <a16:creationId xmlns:a16="http://schemas.microsoft.com/office/drawing/2014/main" id="{7A30E80D-CCB6-42C4-952F-54157DB1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8" name="AutoShape 12">
              <a:extLst>
                <a:ext uri="{FF2B5EF4-FFF2-40B4-BE49-F238E27FC236}">
                  <a16:creationId xmlns:a16="http://schemas.microsoft.com/office/drawing/2014/main" id="{034D4747-5365-4EA8-BA24-493C7ED7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9" name="AutoShape 13">
              <a:extLst>
                <a:ext uri="{FF2B5EF4-FFF2-40B4-BE49-F238E27FC236}">
                  <a16:creationId xmlns:a16="http://schemas.microsoft.com/office/drawing/2014/main" id="{94C6AAFD-50CD-42C7-A054-F89DB57BEA83}"/>
                </a:ext>
              </a:extLst>
            </p:cNvPr>
            <p:cNvCxnSpPr>
              <a:cxnSpLocks noChangeShapeType="1"/>
              <a:stCxn id="44068" idx="4"/>
              <a:endCxn id="44067" idx="1"/>
            </p:cNvCxnSpPr>
            <p:nvPr/>
          </p:nvCxnSpPr>
          <p:spPr bwMode="auto">
            <a:xfrm>
              <a:off x="2026" y="1531"/>
              <a:ext cx="6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0" name="AutoShape 14">
              <a:extLst>
                <a:ext uri="{FF2B5EF4-FFF2-40B4-BE49-F238E27FC236}">
                  <a16:creationId xmlns:a16="http://schemas.microsoft.com/office/drawing/2014/main" id="{A95AAAA0-FBDA-4A9B-9B28-D8166DB7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703CBB01-5228-400C-8E96-0F1B367BEECA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1858963"/>
            <a:ext cx="1279525" cy="1303337"/>
            <a:chOff x="2880" y="1435"/>
            <a:chExt cx="806" cy="821"/>
          </a:xfrm>
        </p:grpSpPr>
        <p:sp>
          <p:nvSpPr>
            <p:cNvPr id="44059" name="AutoShape 16">
              <a:extLst>
                <a:ext uri="{FF2B5EF4-FFF2-40B4-BE49-F238E27FC236}">
                  <a16:creationId xmlns:a16="http://schemas.microsoft.com/office/drawing/2014/main" id="{6339346B-EFCD-41C1-A3B8-D2D3F895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0" name="AutoShape 17">
              <a:extLst>
                <a:ext uri="{FF2B5EF4-FFF2-40B4-BE49-F238E27FC236}">
                  <a16:creationId xmlns:a16="http://schemas.microsoft.com/office/drawing/2014/main" id="{C6E43336-A580-47FA-AA3F-CA46CBFC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1" name="AutoShape 18">
              <a:extLst>
                <a:ext uri="{FF2B5EF4-FFF2-40B4-BE49-F238E27FC236}">
                  <a16:creationId xmlns:a16="http://schemas.microsoft.com/office/drawing/2014/main" id="{1263A4F3-8B38-4BC5-8E41-23740FBE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2" name="AutoShape 19">
              <a:extLst>
                <a:ext uri="{FF2B5EF4-FFF2-40B4-BE49-F238E27FC236}">
                  <a16:creationId xmlns:a16="http://schemas.microsoft.com/office/drawing/2014/main" id="{6F2883E2-838E-444B-8260-F98DE327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3" name="AutoShape 20">
              <a:extLst>
                <a:ext uri="{FF2B5EF4-FFF2-40B4-BE49-F238E27FC236}">
                  <a16:creationId xmlns:a16="http://schemas.microsoft.com/office/drawing/2014/main" id="{8AC25842-9E04-4F51-9075-A2F7AE91414E}"/>
                </a:ext>
              </a:extLst>
            </p:cNvPr>
            <p:cNvCxnSpPr>
              <a:cxnSpLocks noChangeShapeType="1"/>
              <a:stCxn id="44061" idx="4"/>
              <a:endCxn id="44059" idx="1"/>
            </p:cNvCxnSpPr>
            <p:nvPr/>
          </p:nvCxnSpPr>
          <p:spPr bwMode="auto">
            <a:xfrm flipH="1">
              <a:off x="2923" y="1531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4" name="AutoShape 21">
              <a:extLst>
                <a:ext uri="{FF2B5EF4-FFF2-40B4-BE49-F238E27FC236}">
                  <a16:creationId xmlns:a16="http://schemas.microsoft.com/office/drawing/2014/main" id="{9AE10D00-8847-4BE0-A718-1BB12845AED5}"/>
                </a:ext>
              </a:extLst>
            </p:cNvPr>
            <p:cNvCxnSpPr>
              <a:cxnSpLocks noChangeShapeType="1"/>
              <a:stCxn id="44062" idx="3"/>
              <a:endCxn id="44059" idx="0"/>
            </p:cNvCxnSpPr>
            <p:nvPr/>
          </p:nvCxnSpPr>
          <p:spPr bwMode="auto">
            <a:xfrm flipH="1">
              <a:off x="2957" y="1517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5" name="AutoShape 22">
              <a:extLst>
                <a:ext uri="{FF2B5EF4-FFF2-40B4-BE49-F238E27FC236}">
                  <a16:creationId xmlns:a16="http://schemas.microsoft.com/office/drawing/2014/main" id="{879080A4-B29F-449A-887F-DAFAFFC1812A}"/>
                </a:ext>
              </a:extLst>
            </p:cNvPr>
            <p:cNvCxnSpPr>
              <a:cxnSpLocks noChangeShapeType="1"/>
              <a:stCxn id="44061" idx="5"/>
              <a:endCxn id="44060" idx="1"/>
            </p:cNvCxnSpPr>
            <p:nvPr/>
          </p:nvCxnSpPr>
          <p:spPr bwMode="auto">
            <a:xfrm>
              <a:off x="2962" y="1517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6" name="AutoShape 23">
              <a:extLst>
                <a:ext uri="{FF2B5EF4-FFF2-40B4-BE49-F238E27FC236}">
                  <a16:creationId xmlns:a16="http://schemas.microsoft.com/office/drawing/2014/main" id="{92F0B8EE-94B8-4FDC-A976-47399B113208}"/>
                </a:ext>
              </a:extLst>
            </p:cNvPr>
            <p:cNvCxnSpPr>
              <a:cxnSpLocks noChangeShapeType="1"/>
              <a:stCxn id="44062" idx="5"/>
              <a:endCxn id="44060" idx="0"/>
            </p:cNvCxnSpPr>
            <p:nvPr/>
          </p:nvCxnSpPr>
          <p:spPr bwMode="auto">
            <a:xfrm>
              <a:off x="3626" y="1517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81848" name="AutoShape 24">
            <a:extLst>
              <a:ext uri="{FF2B5EF4-FFF2-40B4-BE49-F238E27FC236}">
                <a16:creationId xmlns:a16="http://schemas.microsoft.com/office/drawing/2014/main" id="{0F5E1FF9-2006-40A3-9D75-452462D9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9FC5BFB2-C568-4A0C-81BF-46EF50210717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1857375"/>
            <a:ext cx="1279525" cy="1303338"/>
            <a:chOff x="4286" y="1434"/>
            <a:chExt cx="806" cy="821"/>
          </a:xfrm>
        </p:grpSpPr>
        <p:sp>
          <p:nvSpPr>
            <p:cNvPr id="44048" name="AutoShape 26">
              <a:extLst>
                <a:ext uri="{FF2B5EF4-FFF2-40B4-BE49-F238E27FC236}">
                  <a16:creationId xmlns:a16="http://schemas.microsoft.com/office/drawing/2014/main" id="{C97CB4AE-91D8-4C1C-97F2-B4CF45A04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9" name="AutoShape 27">
              <a:extLst>
                <a:ext uri="{FF2B5EF4-FFF2-40B4-BE49-F238E27FC236}">
                  <a16:creationId xmlns:a16="http://schemas.microsoft.com/office/drawing/2014/main" id="{20C88657-8969-4B2F-B816-1FA7129E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0" name="AutoShape 28">
              <a:extLst>
                <a:ext uri="{FF2B5EF4-FFF2-40B4-BE49-F238E27FC236}">
                  <a16:creationId xmlns:a16="http://schemas.microsoft.com/office/drawing/2014/main" id="{8D237636-A9C8-4C25-A74F-E1663B94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1" name="AutoShape 29">
              <a:extLst>
                <a:ext uri="{FF2B5EF4-FFF2-40B4-BE49-F238E27FC236}">
                  <a16:creationId xmlns:a16="http://schemas.microsoft.com/office/drawing/2014/main" id="{7FAE0982-3730-4B40-8808-C28C34F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52" name="AutoShape 30">
              <a:extLst>
                <a:ext uri="{FF2B5EF4-FFF2-40B4-BE49-F238E27FC236}">
                  <a16:creationId xmlns:a16="http://schemas.microsoft.com/office/drawing/2014/main" id="{E92754E9-B3C6-4812-9E6E-8BBC497EF31B}"/>
                </a:ext>
              </a:extLst>
            </p:cNvPr>
            <p:cNvCxnSpPr>
              <a:cxnSpLocks noChangeShapeType="1"/>
              <a:stCxn id="44050" idx="4"/>
              <a:endCxn id="44048" idx="1"/>
            </p:cNvCxnSpPr>
            <p:nvPr/>
          </p:nvCxnSpPr>
          <p:spPr bwMode="auto">
            <a:xfrm flipH="1">
              <a:off x="4329" y="1530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31">
              <a:extLst>
                <a:ext uri="{FF2B5EF4-FFF2-40B4-BE49-F238E27FC236}">
                  <a16:creationId xmlns:a16="http://schemas.microsoft.com/office/drawing/2014/main" id="{6115F080-5E05-4628-A23C-3DFC242756A8}"/>
                </a:ext>
              </a:extLst>
            </p:cNvPr>
            <p:cNvCxnSpPr>
              <a:cxnSpLocks noChangeShapeType="1"/>
              <a:stCxn id="44051" idx="3"/>
              <a:endCxn id="44048" idx="0"/>
            </p:cNvCxnSpPr>
            <p:nvPr/>
          </p:nvCxnSpPr>
          <p:spPr bwMode="auto">
            <a:xfrm flipH="1">
              <a:off x="4363" y="1516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32">
              <a:extLst>
                <a:ext uri="{FF2B5EF4-FFF2-40B4-BE49-F238E27FC236}">
                  <a16:creationId xmlns:a16="http://schemas.microsoft.com/office/drawing/2014/main" id="{F64B4F41-5951-49F1-8E08-221C6F317176}"/>
                </a:ext>
              </a:extLst>
            </p:cNvPr>
            <p:cNvCxnSpPr>
              <a:cxnSpLocks noChangeShapeType="1"/>
              <a:stCxn id="44050" idx="5"/>
              <a:endCxn id="44049" idx="1"/>
            </p:cNvCxnSpPr>
            <p:nvPr/>
          </p:nvCxnSpPr>
          <p:spPr bwMode="auto">
            <a:xfrm>
              <a:off x="4368" y="1516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33">
              <a:extLst>
                <a:ext uri="{FF2B5EF4-FFF2-40B4-BE49-F238E27FC236}">
                  <a16:creationId xmlns:a16="http://schemas.microsoft.com/office/drawing/2014/main" id="{5F110737-504B-461E-AD61-1D3131E7C61D}"/>
                </a:ext>
              </a:extLst>
            </p:cNvPr>
            <p:cNvCxnSpPr>
              <a:cxnSpLocks noChangeShapeType="1"/>
              <a:stCxn id="44051" idx="5"/>
              <a:endCxn id="44049" idx="0"/>
            </p:cNvCxnSpPr>
            <p:nvPr/>
          </p:nvCxnSpPr>
          <p:spPr bwMode="auto">
            <a:xfrm>
              <a:off x="5032" y="1516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6" name="AutoShape 34">
              <a:extLst>
                <a:ext uri="{FF2B5EF4-FFF2-40B4-BE49-F238E27FC236}">
                  <a16:creationId xmlns:a16="http://schemas.microsoft.com/office/drawing/2014/main" id="{D0A28472-5CDE-4D95-9374-F1966566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7" name="AutoShape 35">
              <a:extLst>
                <a:ext uri="{FF2B5EF4-FFF2-40B4-BE49-F238E27FC236}">
                  <a16:creationId xmlns:a16="http://schemas.microsoft.com/office/drawing/2014/main" id="{041A1B35-1428-498F-B327-40891333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61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8" name="AutoShape 36">
              <a:extLst>
                <a:ext uri="{FF2B5EF4-FFF2-40B4-BE49-F238E27FC236}">
                  <a16:creationId xmlns:a16="http://schemas.microsoft.com/office/drawing/2014/main" id="{753BA1C2-0598-43DF-B568-7F6A7A16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33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381861" name="Text Box 37">
            <a:extLst>
              <a:ext uri="{FF2B5EF4-FFF2-40B4-BE49-F238E27FC236}">
                <a16:creationId xmlns:a16="http://schemas.microsoft.com/office/drawing/2014/main" id="{DC078DF0-AD66-4E57-9C14-093F1FCD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00438"/>
            <a:ext cx="8353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Homeomorphic </a:t>
            </a:r>
          </a:p>
          <a:p>
            <a:pPr eaLnBrk="1" hangingPunct="1"/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-- 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同胚的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homeomorphic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，如果它们可以通过一连串的基本细分从同一个图形中得到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4B966B8B-7828-4AB6-9F41-BBA00DCE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81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8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8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7" grpId="0" autoUpdateAnimBg="0"/>
      <p:bldP spid="2381829" grpId="0" build="p" bldLvl="2" autoUpdateAnimBg="0"/>
      <p:bldP spid="2381830" grpId="0" animBg="1"/>
      <p:bldP spid="2381831" grpId="0" animBg="1"/>
      <p:bldP spid="2381833" grpId="0" animBg="1"/>
      <p:bldP spid="2381848" grpId="0" animBg="1"/>
      <p:bldP spid="2381861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E6E9E4F1-0743-42D3-A2E3-DCD9F8F37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69FEBF-915F-4396-8BD0-44CFB25F872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3875" name="AutoShape 3">
            <a:extLst>
              <a:ext uri="{FF2B5EF4-FFF2-40B4-BE49-F238E27FC236}">
                <a16:creationId xmlns:a16="http://schemas.microsoft.com/office/drawing/2014/main" id="{414FA17C-706B-4B0F-8E11-0E0E3E92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" y="908720"/>
            <a:ext cx="8569325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一个图是非平面图当且仅当它包含一个同胚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于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3,3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or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的子图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包含一个由这两个图细分得到的图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2372A158-167E-4EC3-B8EA-1787FBD3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95B783-04E4-4873-92A2-88BD4F39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83" y="2564904"/>
            <a:ext cx="8620033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8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7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E182705C-8CCD-4862-849C-1ED44E6CA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9118BA-FA4F-45CE-AF34-E1F3D0BA41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92067" name="Text Box 3">
            <a:extLst>
              <a:ext uri="{FF2B5EF4-FFF2-40B4-BE49-F238E27FC236}">
                <a16:creationId xmlns:a16="http://schemas.microsoft.com/office/drawing/2014/main" id="{D4FB0145-8E98-44F6-84DA-12217AD7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和上一页同构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2068" name="Text Box 4">
            <a:extLst>
              <a:ext uri="{FF2B5EF4-FFF2-40B4-BE49-F238E27FC236}">
                <a16:creationId xmlns:a16="http://schemas.microsoft.com/office/drawing/2014/main" id="{AC88B774-327E-4EBC-949B-625E2DBC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9D306676-37C7-4D03-9BF9-6FA1DD746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BAF0E31-3B01-490A-8560-69DB948A6E2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3384550" cy="3067050"/>
            <a:chOff x="702" y="836"/>
            <a:chExt cx="2359" cy="2131"/>
          </a:xfrm>
        </p:grpSpPr>
        <p:sp>
          <p:nvSpPr>
            <p:cNvPr id="54347" name="AutoShape 7">
              <a:extLst>
                <a:ext uri="{FF2B5EF4-FFF2-40B4-BE49-F238E27FC236}">
                  <a16:creationId xmlns:a16="http://schemas.microsoft.com/office/drawing/2014/main" id="{B6CCE0B2-A289-466D-B2C8-5B4EEF5B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48" name="AutoShape 8">
              <a:extLst>
                <a:ext uri="{FF2B5EF4-FFF2-40B4-BE49-F238E27FC236}">
                  <a16:creationId xmlns:a16="http://schemas.microsoft.com/office/drawing/2014/main" id="{51085E3E-725C-437D-91EB-0C27DC775B03}"/>
                </a:ext>
              </a:extLst>
            </p:cNvPr>
            <p:cNvCxnSpPr>
              <a:cxnSpLocks noChangeShapeType="1"/>
              <a:endCxn id="54370" idx="4"/>
            </p:cNvCxnSpPr>
            <p:nvPr/>
          </p:nvCxnSpPr>
          <p:spPr bwMode="auto">
            <a:xfrm>
              <a:off x="975" y="1842"/>
              <a:ext cx="365" cy="8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9">
              <a:extLst>
                <a:ext uri="{FF2B5EF4-FFF2-40B4-BE49-F238E27FC236}">
                  <a16:creationId xmlns:a16="http://schemas.microsoft.com/office/drawing/2014/main" id="{2418A7F1-CFC8-49CF-8691-494F36B28131}"/>
                </a:ext>
              </a:extLst>
            </p:cNvPr>
            <p:cNvCxnSpPr>
              <a:cxnSpLocks noChangeShapeType="1"/>
              <a:stCxn id="54370" idx="5"/>
            </p:cNvCxnSpPr>
            <p:nvPr/>
          </p:nvCxnSpPr>
          <p:spPr bwMode="auto">
            <a:xfrm>
              <a:off x="1374" y="2696"/>
              <a:ext cx="897" cy="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10">
              <a:extLst>
                <a:ext uri="{FF2B5EF4-FFF2-40B4-BE49-F238E27FC236}">
                  <a16:creationId xmlns:a16="http://schemas.microsoft.com/office/drawing/2014/main" id="{20A6865E-503F-481D-8A2C-EC821E23BEDD}"/>
                </a:ext>
              </a:extLst>
            </p:cNvPr>
            <p:cNvCxnSpPr>
              <a:cxnSpLocks noChangeShapeType="1"/>
              <a:stCxn id="54371" idx="4"/>
            </p:cNvCxnSpPr>
            <p:nvPr/>
          </p:nvCxnSpPr>
          <p:spPr bwMode="auto">
            <a:xfrm flipV="1">
              <a:off x="2248" y="1888"/>
              <a:ext cx="472" cy="82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1" name="AutoShape 11">
              <a:extLst>
                <a:ext uri="{FF2B5EF4-FFF2-40B4-BE49-F238E27FC236}">
                  <a16:creationId xmlns:a16="http://schemas.microsoft.com/office/drawing/2014/main" id="{5BD74AA3-F835-48B2-AEBA-FB6155D54170}"/>
                </a:ext>
              </a:extLst>
            </p:cNvPr>
            <p:cNvCxnSpPr>
              <a:cxnSpLocks noChangeShapeType="1"/>
              <a:stCxn id="54372" idx="7"/>
            </p:cNvCxnSpPr>
            <p:nvPr/>
          </p:nvCxnSpPr>
          <p:spPr bwMode="auto">
            <a:xfrm flipH="1" flipV="1">
              <a:off x="1882" y="1026"/>
              <a:ext cx="853" cy="7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2" name="AutoShape 12">
              <a:extLst>
                <a:ext uri="{FF2B5EF4-FFF2-40B4-BE49-F238E27FC236}">
                  <a16:creationId xmlns:a16="http://schemas.microsoft.com/office/drawing/2014/main" id="{0442C711-6CB6-46FF-BDA7-5DB86838AF70}"/>
                </a:ext>
              </a:extLst>
            </p:cNvPr>
            <p:cNvCxnSpPr>
              <a:cxnSpLocks noChangeShapeType="1"/>
              <a:endCxn id="54368" idx="2"/>
            </p:cNvCxnSpPr>
            <p:nvPr/>
          </p:nvCxnSpPr>
          <p:spPr bwMode="auto">
            <a:xfrm flipV="1">
              <a:off x="975" y="1047"/>
              <a:ext cx="843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3" name="AutoShape 13">
              <a:extLst>
                <a:ext uri="{FF2B5EF4-FFF2-40B4-BE49-F238E27FC236}">
                  <a16:creationId xmlns:a16="http://schemas.microsoft.com/office/drawing/2014/main" id="{5B6AFAFC-72F2-4BDE-BDAA-F6B038EEBC13}"/>
                </a:ext>
              </a:extLst>
            </p:cNvPr>
            <p:cNvCxnSpPr>
              <a:cxnSpLocks noChangeShapeType="1"/>
              <a:stCxn id="54347" idx="4"/>
              <a:endCxn id="54364" idx="0"/>
            </p:cNvCxnSpPr>
            <p:nvPr/>
          </p:nvCxnSpPr>
          <p:spPr bwMode="auto">
            <a:xfrm flipH="1">
              <a:off x="1578" y="1485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4" name="AutoShape 14">
              <a:extLst>
                <a:ext uri="{FF2B5EF4-FFF2-40B4-BE49-F238E27FC236}">
                  <a16:creationId xmlns:a16="http://schemas.microsoft.com/office/drawing/2014/main" id="{18F87265-5EF3-4581-8624-0639ED466459}"/>
                </a:ext>
              </a:extLst>
            </p:cNvPr>
            <p:cNvCxnSpPr>
              <a:cxnSpLocks noChangeShapeType="1"/>
              <a:stCxn id="54347" idx="4"/>
              <a:endCxn id="54365" idx="1"/>
            </p:cNvCxnSpPr>
            <p:nvPr/>
          </p:nvCxnSpPr>
          <p:spPr bwMode="auto">
            <a:xfrm>
              <a:off x="1866" y="1485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5" name="AutoShape 15">
              <a:extLst>
                <a:ext uri="{FF2B5EF4-FFF2-40B4-BE49-F238E27FC236}">
                  <a16:creationId xmlns:a16="http://schemas.microsoft.com/office/drawing/2014/main" id="{544DB98C-FC26-445E-A23A-0A4C2B50B99C}"/>
                </a:ext>
              </a:extLst>
            </p:cNvPr>
            <p:cNvCxnSpPr>
              <a:cxnSpLocks noChangeShapeType="1"/>
              <a:stCxn id="54366" idx="6"/>
              <a:endCxn id="54367" idx="2"/>
            </p:cNvCxnSpPr>
            <p:nvPr/>
          </p:nvCxnSpPr>
          <p:spPr bwMode="auto">
            <a:xfrm>
              <a:off x="1434" y="1821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16">
              <a:extLst>
                <a:ext uri="{FF2B5EF4-FFF2-40B4-BE49-F238E27FC236}">
                  <a16:creationId xmlns:a16="http://schemas.microsoft.com/office/drawing/2014/main" id="{C7115CC8-2A35-4984-9634-EEF828BADED4}"/>
                </a:ext>
              </a:extLst>
            </p:cNvPr>
            <p:cNvCxnSpPr>
              <a:cxnSpLocks noChangeShapeType="1"/>
              <a:stCxn id="54366" idx="5"/>
              <a:endCxn id="54365" idx="1"/>
            </p:cNvCxnSpPr>
            <p:nvPr/>
          </p:nvCxnSpPr>
          <p:spPr bwMode="auto">
            <a:xfrm>
              <a:off x="1420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17">
              <a:extLst>
                <a:ext uri="{FF2B5EF4-FFF2-40B4-BE49-F238E27FC236}">
                  <a16:creationId xmlns:a16="http://schemas.microsoft.com/office/drawing/2014/main" id="{D4CA9066-A3EA-4E9A-B8AC-9398FBA18927}"/>
                </a:ext>
              </a:extLst>
            </p:cNvPr>
            <p:cNvCxnSpPr>
              <a:cxnSpLocks noChangeShapeType="1"/>
              <a:stCxn id="54364" idx="7"/>
              <a:endCxn id="54367" idx="3"/>
            </p:cNvCxnSpPr>
            <p:nvPr/>
          </p:nvCxnSpPr>
          <p:spPr bwMode="auto">
            <a:xfrm flipV="1">
              <a:off x="1612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58" name="AutoShape 18">
              <a:extLst>
                <a:ext uri="{FF2B5EF4-FFF2-40B4-BE49-F238E27FC236}">
                  <a16:creationId xmlns:a16="http://schemas.microsoft.com/office/drawing/2014/main" id="{77107C9E-BA77-4378-88AF-A56E1FF2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59" name="Line 19">
              <a:extLst>
                <a:ext uri="{FF2B5EF4-FFF2-40B4-BE49-F238E27FC236}">
                  <a16:creationId xmlns:a16="http://schemas.microsoft.com/office/drawing/2014/main" id="{0FB3C68C-E7E5-4BC5-A296-5E3A3E7C9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071"/>
              <a:ext cx="0" cy="31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0" name="Line 20">
              <a:extLst>
                <a:ext uri="{FF2B5EF4-FFF2-40B4-BE49-F238E27FC236}">
                  <a16:creationId xmlns:a16="http://schemas.microsoft.com/office/drawing/2014/main" id="{571F1BCE-FC2F-4CB8-91E1-0CEA25AB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815"/>
              <a:ext cx="45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1" name="Line 21">
              <a:extLst>
                <a:ext uri="{FF2B5EF4-FFF2-40B4-BE49-F238E27FC236}">
                  <a16:creationId xmlns:a16="http://schemas.microsoft.com/office/drawing/2014/main" id="{FE42337F-DB5E-4E95-8A77-23FA97486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341"/>
              <a:ext cx="182" cy="27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2" name="Line 22">
              <a:extLst>
                <a:ext uri="{FF2B5EF4-FFF2-40B4-BE49-F238E27FC236}">
                  <a16:creationId xmlns:a16="http://schemas.microsoft.com/office/drawing/2014/main" id="{1F612315-0432-44D1-B05A-1CCE8F399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387"/>
              <a:ext cx="91" cy="27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3" name="Line 23">
              <a:extLst>
                <a:ext uri="{FF2B5EF4-FFF2-40B4-BE49-F238E27FC236}">
                  <a16:creationId xmlns:a16="http://schemas.microsoft.com/office/drawing/2014/main" id="{A12A835D-C51A-48BB-BC4C-257DD7F03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842"/>
              <a:ext cx="27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4" name="AutoShape 24">
              <a:extLst>
                <a:ext uri="{FF2B5EF4-FFF2-40B4-BE49-F238E27FC236}">
                  <a16:creationId xmlns:a16="http://schemas.microsoft.com/office/drawing/2014/main" id="{A812BCC0-29B4-4BDF-BE45-CF199185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5" name="AutoShape 25">
              <a:extLst>
                <a:ext uri="{FF2B5EF4-FFF2-40B4-BE49-F238E27FC236}">
                  <a16:creationId xmlns:a16="http://schemas.microsoft.com/office/drawing/2014/main" id="{13CD6E01-2FEE-41DF-A64D-A6A7C368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6" name="AutoShape 26">
              <a:extLst>
                <a:ext uri="{FF2B5EF4-FFF2-40B4-BE49-F238E27FC236}">
                  <a16:creationId xmlns:a16="http://schemas.microsoft.com/office/drawing/2014/main" id="{6268693D-3E1C-42F4-B89C-036B36FE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7" name="AutoShape 27">
              <a:extLst>
                <a:ext uri="{FF2B5EF4-FFF2-40B4-BE49-F238E27FC236}">
                  <a16:creationId xmlns:a16="http://schemas.microsoft.com/office/drawing/2014/main" id="{FEBA220C-84B3-4D16-A158-BFFC11CF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8" name="AutoShape 28">
              <a:extLst>
                <a:ext uri="{FF2B5EF4-FFF2-40B4-BE49-F238E27FC236}">
                  <a16:creationId xmlns:a16="http://schemas.microsoft.com/office/drawing/2014/main" id="{C5B8AF6C-0FA5-4F20-BA06-566FC4BE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99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9" name="AutoShape 29">
              <a:extLst>
                <a:ext uri="{FF2B5EF4-FFF2-40B4-BE49-F238E27FC236}">
                  <a16:creationId xmlns:a16="http://schemas.microsoft.com/office/drawing/2014/main" id="{E23DC4F0-9566-4D72-B143-9F15B2E4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7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0" name="AutoShape 30">
              <a:extLst>
                <a:ext uri="{FF2B5EF4-FFF2-40B4-BE49-F238E27FC236}">
                  <a16:creationId xmlns:a16="http://schemas.microsoft.com/office/drawing/2014/main" id="{DED10DDB-17A3-42B7-9CBA-4F5F51CBA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1" name="AutoShape 31">
              <a:extLst>
                <a:ext uri="{FF2B5EF4-FFF2-40B4-BE49-F238E27FC236}">
                  <a16:creationId xmlns:a16="http://schemas.microsoft.com/office/drawing/2014/main" id="{0AF79B03-406C-40DB-A710-CCE8544F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2" name="AutoShape 32">
              <a:extLst>
                <a:ext uri="{FF2B5EF4-FFF2-40B4-BE49-F238E27FC236}">
                  <a16:creationId xmlns:a16="http://schemas.microsoft.com/office/drawing/2014/main" id="{3F684DF7-AC68-41E1-B66A-BA00E12D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7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097" name="Text Box 33">
              <a:extLst>
                <a:ext uri="{FF2B5EF4-FFF2-40B4-BE49-F238E27FC236}">
                  <a16:creationId xmlns:a16="http://schemas.microsoft.com/office/drawing/2014/main" id="{5516933B-CA30-4E59-AD14-78E7C470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836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098" name="Text Box 34">
              <a:extLst>
                <a:ext uri="{FF2B5EF4-FFF2-40B4-BE49-F238E27FC236}">
                  <a16:creationId xmlns:a16="http://schemas.microsoft.com/office/drawing/2014/main" id="{D42A2CA1-C838-4119-971C-266AA148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706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099" name="Text Box 35">
              <a:extLst>
                <a:ext uri="{FF2B5EF4-FFF2-40B4-BE49-F238E27FC236}">
                  <a16:creationId xmlns:a16="http://schemas.microsoft.com/office/drawing/2014/main" id="{B98AD1C1-67C9-4DFE-8FEC-7E0D6225F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650"/>
              <a:ext cx="316" cy="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00" name="Text Box 36">
              <a:extLst>
                <a:ext uri="{FF2B5EF4-FFF2-40B4-BE49-F238E27FC236}">
                  <a16:creationId xmlns:a16="http://schemas.microsoft.com/office/drawing/2014/main" id="{425BD3ED-C00E-434C-88EF-F48964DD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13"/>
              <a:ext cx="313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01" name="Text Box 37">
              <a:extLst>
                <a:ext uri="{FF2B5EF4-FFF2-40B4-BE49-F238E27FC236}">
                  <a16:creationId xmlns:a16="http://schemas.microsoft.com/office/drawing/2014/main" id="{430195F1-1EDA-4AAA-8719-2BC8B260F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661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02" name="Text Box 38">
              <a:extLst>
                <a:ext uri="{FF2B5EF4-FFF2-40B4-BE49-F238E27FC236}">
                  <a16:creationId xmlns:a16="http://schemas.microsoft.com/office/drawing/2014/main" id="{DA3E6D4F-E6D2-492A-934C-34FF41653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297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03" name="Text Box 39">
              <a:extLst>
                <a:ext uri="{FF2B5EF4-FFF2-40B4-BE49-F238E27FC236}">
                  <a16:creationId xmlns:a16="http://schemas.microsoft.com/office/drawing/2014/main" id="{F1B4C923-7EFC-4B00-92B1-50825EC0B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826"/>
              <a:ext cx="31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04" name="Text Box 40">
              <a:extLst>
                <a:ext uri="{FF2B5EF4-FFF2-40B4-BE49-F238E27FC236}">
                  <a16:creationId xmlns:a16="http://schemas.microsoft.com/office/drawing/2014/main" id="{88C48D24-00F5-4AF1-BAC5-4CA4AE36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51"/>
              <a:ext cx="32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05" name="Text Box 41">
              <a:extLst>
                <a:ext uri="{FF2B5EF4-FFF2-40B4-BE49-F238E27FC236}">
                  <a16:creationId xmlns:a16="http://schemas.microsoft.com/office/drawing/2014/main" id="{648A6447-CE32-40EE-8709-81BF78614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160"/>
              <a:ext cx="321" cy="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06" name="Text Box 42">
              <a:extLst>
                <a:ext uri="{FF2B5EF4-FFF2-40B4-BE49-F238E27FC236}">
                  <a16:creationId xmlns:a16="http://schemas.microsoft.com/office/drawing/2014/main" id="{0196561F-F0F4-47D6-B161-A12B04AB1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822"/>
              <a:ext cx="31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00934D92-EFBF-4904-964D-38C023BCC963}"/>
              </a:ext>
            </a:extLst>
          </p:cNvPr>
          <p:cNvGrpSpPr>
            <a:grpSpLocks/>
          </p:cNvGrpSpPr>
          <p:nvPr/>
        </p:nvGrpSpPr>
        <p:grpSpPr bwMode="auto">
          <a:xfrm>
            <a:off x="2528888" y="2565400"/>
            <a:ext cx="73025" cy="215900"/>
            <a:chOff x="1836" y="1743"/>
            <a:chExt cx="46" cy="136"/>
          </a:xfrm>
        </p:grpSpPr>
        <p:sp>
          <p:nvSpPr>
            <p:cNvPr id="54345" name="Line 44">
              <a:extLst>
                <a:ext uri="{FF2B5EF4-FFF2-40B4-BE49-F238E27FC236}">
                  <a16:creationId xmlns:a16="http://schemas.microsoft.com/office/drawing/2014/main" id="{6450B4B0-361C-438C-A8F4-67FDEA93B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46" name="Line 45">
              <a:extLst>
                <a:ext uri="{FF2B5EF4-FFF2-40B4-BE49-F238E27FC236}">
                  <a16:creationId xmlns:a16="http://schemas.microsoft.com/office/drawing/2014/main" id="{6ECF1F8A-A8DD-4338-B7DD-3732E765E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EF49E5F6-6F7C-46B4-A9AF-FF135AB76F1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8413"/>
            <a:ext cx="3384550" cy="3067050"/>
            <a:chOff x="2971" y="890"/>
            <a:chExt cx="2132" cy="1932"/>
          </a:xfrm>
        </p:grpSpPr>
        <p:sp>
          <p:nvSpPr>
            <p:cNvPr id="54311" name="AutoShape 47">
              <a:extLst>
                <a:ext uri="{FF2B5EF4-FFF2-40B4-BE49-F238E27FC236}">
                  <a16:creationId xmlns:a16="http://schemas.microsoft.com/office/drawing/2014/main" id="{9FCCBD3C-D136-47F2-9722-F790A6BB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91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12" name="AutoShape 48">
              <a:extLst>
                <a:ext uri="{FF2B5EF4-FFF2-40B4-BE49-F238E27FC236}">
                  <a16:creationId xmlns:a16="http://schemas.microsoft.com/office/drawing/2014/main" id="{99CB2FB1-E673-414C-B65A-2B2E43F27F18}"/>
                </a:ext>
              </a:extLst>
            </p:cNvPr>
            <p:cNvCxnSpPr>
              <a:cxnSpLocks noChangeShapeType="1"/>
              <a:endCxn id="54332" idx="4"/>
            </p:cNvCxnSpPr>
            <p:nvPr/>
          </p:nvCxnSpPr>
          <p:spPr bwMode="auto">
            <a:xfrm>
              <a:off x="3218" y="1802"/>
              <a:ext cx="330" cy="78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3" name="AutoShape 49">
              <a:extLst>
                <a:ext uri="{FF2B5EF4-FFF2-40B4-BE49-F238E27FC236}">
                  <a16:creationId xmlns:a16="http://schemas.microsoft.com/office/drawing/2014/main" id="{C6054C33-2FB3-4FF3-AFD8-541E5BCC77B8}"/>
                </a:ext>
              </a:extLst>
            </p:cNvPr>
            <p:cNvCxnSpPr>
              <a:cxnSpLocks noChangeShapeType="1"/>
              <a:stCxn id="54333" idx="4"/>
            </p:cNvCxnSpPr>
            <p:nvPr/>
          </p:nvCxnSpPr>
          <p:spPr bwMode="auto">
            <a:xfrm flipV="1">
              <a:off x="4369" y="1844"/>
              <a:ext cx="427" cy="74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4" name="AutoShape 50">
              <a:extLst>
                <a:ext uri="{FF2B5EF4-FFF2-40B4-BE49-F238E27FC236}">
                  <a16:creationId xmlns:a16="http://schemas.microsoft.com/office/drawing/2014/main" id="{9992F963-8EA9-404F-85B3-437622C93C41}"/>
                </a:ext>
              </a:extLst>
            </p:cNvPr>
            <p:cNvCxnSpPr>
              <a:cxnSpLocks noChangeShapeType="1"/>
              <a:stCxn id="54334" idx="7"/>
            </p:cNvCxnSpPr>
            <p:nvPr/>
          </p:nvCxnSpPr>
          <p:spPr bwMode="auto">
            <a:xfrm flipH="1" flipV="1">
              <a:off x="4037" y="1062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5" name="AutoShape 51">
              <a:extLst>
                <a:ext uri="{FF2B5EF4-FFF2-40B4-BE49-F238E27FC236}">
                  <a16:creationId xmlns:a16="http://schemas.microsoft.com/office/drawing/2014/main" id="{CE1F8D04-265A-43E3-826B-B36A48ABE33E}"/>
                </a:ext>
              </a:extLst>
            </p:cNvPr>
            <p:cNvCxnSpPr>
              <a:cxnSpLocks noChangeShapeType="1"/>
              <a:endCxn id="54330" idx="2"/>
            </p:cNvCxnSpPr>
            <p:nvPr/>
          </p:nvCxnSpPr>
          <p:spPr bwMode="auto">
            <a:xfrm flipV="1">
              <a:off x="3218" y="1082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6" name="AutoShape 52">
              <a:extLst>
                <a:ext uri="{FF2B5EF4-FFF2-40B4-BE49-F238E27FC236}">
                  <a16:creationId xmlns:a16="http://schemas.microsoft.com/office/drawing/2014/main" id="{796A8365-A9C8-459F-A4EB-7FE527F31B8D}"/>
                </a:ext>
              </a:extLst>
            </p:cNvPr>
            <p:cNvCxnSpPr>
              <a:cxnSpLocks noChangeShapeType="1"/>
              <a:stCxn id="54311" idx="4"/>
              <a:endCxn id="54326" idx="0"/>
            </p:cNvCxnSpPr>
            <p:nvPr/>
          </p:nvCxnSpPr>
          <p:spPr bwMode="auto">
            <a:xfrm flipH="1">
              <a:off x="3763" y="1478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AutoShape 53">
              <a:extLst>
                <a:ext uri="{FF2B5EF4-FFF2-40B4-BE49-F238E27FC236}">
                  <a16:creationId xmlns:a16="http://schemas.microsoft.com/office/drawing/2014/main" id="{A75FAA02-5045-472B-BEA9-9084177CECBD}"/>
                </a:ext>
              </a:extLst>
            </p:cNvPr>
            <p:cNvCxnSpPr>
              <a:cxnSpLocks noChangeShapeType="1"/>
              <a:stCxn id="54311" idx="4"/>
              <a:endCxn id="54327" idx="1"/>
            </p:cNvCxnSpPr>
            <p:nvPr/>
          </p:nvCxnSpPr>
          <p:spPr bwMode="auto">
            <a:xfrm>
              <a:off x="4023" y="1478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8" name="AutoShape 54">
              <a:extLst>
                <a:ext uri="{FF2B5EF4-FFF2-40B4-BE49-F238E27FC236}">
                  <a16:creationId xmlns:a16="http://schemas.microsoft.com/office/drawing/2014/main" id="{214832C2-4332-4B68-972D-1F8018A09806}"/>
                </a:ext>
              </a:extLst>
            </p:cNvPr>
            <p:cNvCxnSpPr>
              <a:cxnSpLocks noChangeShapeType="1"/>
              <a:stCxn id="54328" idx="5"/>
              <a:endCxn id="54327" idx="1"/>
            </p:cNvCxnSpPr>
            <p:nvPr/>
          </p:nvCxnSpPr>
          <p:spPr bwMode="auto">
            <a:xfrm>
              <a:off x="3620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9" name="AutoShape 55">
              <a:extLst>
                <a:ext uri="{FF2B5EF4-FFF2-40B4-BE49-F238E27FC236}">
                  <a16:creationId xmlns:a16="http://schemas.microsoft.com/office/drawing/2014/main" id="{54944191-7D1D-4736-A092-38CD12AD5A2F}"/>
                </a:ext>
              </a:extLst>
            </p:cNvPr>
            <p:cNvCxnSpPr>
              <a:cxnSpLocks noChangeShapeType="1"/>
              <a:stCxn id="54326" idx="7"/>
              <a:endCxn id="54329" idx="3"/>
            </p:cNvCxnSpPr>
            <p:nvPr/>
          </p:nvCxnSpPr>
          <p:spPr bwMode="auto">
            <a:xfrm flipV="1">
              <a:off x="3793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0" name="AutoShape 56">
              <a:extLst>
                <a:ext uri="{FF2B5EF4-FFF2-40B4-BE49-F238E27FC236}">
                  <a16:creationId xmlns:a16="http://schemas.microsoft.com/office/drawing/2014/main" id="{4180B7F4-B8F0-49EC-A93D-583282DC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39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1" name="Line 57">
              <a:extLst>
                <a:ext uri="{FF2B5EF4-FFF2-40B4-BE49-F238E27FC236}">
                  <a16:creationId xmlns:a16="http://schemas.microsoft.com/office/drawing/2014/main" id="{47792147-7430-4B38-BB40-E311A24C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103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2" name="Line 58">
              <a:extLst>
                <a:ext uri="{FF2B5EF4-FFF2-40B4-BE49-F238E27FC236}">
                  <a16:creationId xmlns:a16="http://schemas.microsoft.com/office/drawing/2014/main" id="{A2A508EE-6520-45E9-8437-F16332568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778"/>
              <a:ext cx="41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Line 59">
              <a:extLst>
                <a:ext uri="{FF2B5EF4-FFF2-40B4-BE49-F238E27FC236}">
                  <a16:creationId xmlns:a16="http://schemas.microsoft.com/office/drawing/2014/main" id="{44D01997-8D20-4D4D-AEA6-7DADFFEE5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" y="2254"/>
              <a:ext cx="165" cy="24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4" name="Line 60">
              <a:extLst>
                <a:ext uri="{FF2B5EF4-FFF2-40B4-BE49-F238E27FC236}">
                  <a16:creationId xmlns:a16="http://schemas.microsoft.com/office/drawing/2014/main" id="{ADD1167C-4748-45B1-91A9-DA70549B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2296"/>
              <a:ext cx="83" cy="24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Line 61">
              <a:extLst>
                <a:ext uri="{FF2B5EF4-FFF2-40B4-BE49-F238E27FC236}">
                  <a16:creationId xmlns:a16="http://schemas.microsoft.com/office/drawing/2014/main" id="{481F3BF4-CE15-4EDA-B67A-637E17861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802"/>
              <a:ext cx="24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6" name="AutoShape 62">
              <a:extLst>
                <a:ext uri="{FF2B5EF4-FFF2-40B4-BE49-F238E27FC236}">
                  <a16:creationId xmlns:a16="http://schemas.microsoft.com/office/drawing/2014/main" id="{F7A754C0-6FE5-4C59-AC30-0E69B3310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7" name="AutoShape 63">
              <a:extLst>
                <a:ext uri="{FF2B5EF4-FFF2-40B4-BE49-F238E27FC236}">
                  <a16:creationId xmlns:a16="http://schemas.microsoft.com/office/drawing/2014/main" id="{8F581857-296A-428C-84D2-E6A5CA215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8" name="AutoShape 64">
              <a:extLst>
                <a:ext uri="{FF2B5EF4-FFF2-40B4-BE49-F238E27FC236}">
                  <a16:creationId xmlns:a16="http://schemas.microsoft.com/office/drawing/2014/main" id="{6D05283D-D753-43F8-AF99-0581E1F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9" name="AutoShape 65">
              <a:extLst>
                <a:ext uri="{FF2B5EF4-FFF2-40B4-BE49-F238E27FC236}">
                  <a16:creationId xmlns:a16="http://schemas.microsoft.com/office/drawing/2014/main" id="{32457A05-C74B-4D5F-B0BB-F7D8BE80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0" name="AutoShape 66">
              <a:extLst>
                <a:ext uri="{FF2B5EF4-FFF2-40B4-BE49-F238E27FC236}">
                  <a16:creationId xmlns:a16="http://schemas.microsoft.com/office/drawing/2014/main" id="{18A53D5B-41B1-4105-85F9-D5EF2AAE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038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1" name="AutoShape 67">
              <a:extLst>
                <a:ext uri="{FF2B5EF4-FFF2-40B4-BE49-F238E27FC236}">
                  <a16:creationId xmlns:a16="http://schemas.microsoft.com/office/drawing/2014/main" id="{F006C40B-F042-4AD7-9ED8-900434B6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1720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2" name="AutoShape 68">
              <a:extLst>
                <a:ext uri="{FF2B5EF4-FFF2-40B4-BE49-F238E27FC236}">
                  <a16:creationId xmlns:a16="http://schemas.microsoft.com/office/drawing/2014/main" id="{E0A6E933-2A2E-43E5-A8B0-18DA7069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3" name="AutoShape 69">
              <a:extLst>
                <a:ext uri="{FF2B5EF4-FFF2-40B4-BE49-F238E27FC236}">
                  <a16:creationId xmlns:a16="http://schemas.microsoft.com/office/drawing/2014/main" id="{91DD16D8-2308-44AB-8275-56A740B2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4" name="AutoShape 70">
              <a:extLst>
                <a:ext uri="{FF2B5EF4-FFF2-40B4-BE49-F238E27FC236}">
                  <a16:creationId xmlns:a16="http://schemas.microsoft.com/office/drawing/2014/main" id="{2FC8DD0C-589F-4245-97AA-21CD5B5D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745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35" name="Text Box 71">
              <a:extLst>
                <a:ext uri="{FF2B5EF4-FFF2-40B4-BE49-F238E27FC236}">
                  <a16:creationId xmlns:a16="http://schemas.microsoft.com/office/drawing/2014/main" id="{F112B0DB-D4CF-4041-99CE-2113D1FD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890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136" name="Text Box 72">
              <a:extLst>
                <a:ext uri="{FF2B5EF4-FFF2-40B4-BE49-F238E27FC236}">
                  <a16:creationId xmlns:a16="http://schemas.microsoft.com/office/drawing/2014/main" id="{1A7AF2B2-62D3-4CDB-B5C5-E7079D2C5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679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37" name="Text Box 73">
              <a:extLst>
                <a:ext uri="{FF2B5EF4-FFF2-40B4-BE49-F238E27FC236}">
                  <a16:creationId xmlns:a16="http://schemas.microsoft.com/office/drawing/2014/main" id="{EBEB4212-F8DB-4AE9-A243-F50B7E4F5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2535"/>
              <a:ext cx="286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38" name="Text Box 74">
              <a:extLst>
                <a:ext uri="{FF2B5EF4-FFF2-40B4-BE49-F238E27FC236}">
                  <a16:creationId xmlns:a16="http://schemas.microsoft.com/office/drawing/2014/main" id="{B9F16AF7-239E-43F4-86ED-4DA92A941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501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39" name="Text Box 75">
              <a:extLst>
                <a:ext uri="{FF2B5EF4-FFF2-40B4-BE49-F238E27FC236}">
                  <a16:creationId xmlns:a16="http://schemas.microsoft.com/office/drawing/2014/main" id="{6B5D038B-D7C1-4862-AF0D-11FD0F6A3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3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40" name="Text Box 76">
              <a:extLst>
                <a:ext uri="{FF2B5EF4-FFF2-40B4-BE49-F238E27FC236}">
                  <a16:creationId xmlns:a16="http://schemas.microsoft.com/office/drawing/2014/main" id="{CC5D1345-44CE-43AE-9584-EC52EF06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130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41" name="Text Box 77">
              <a:extLst>
                <a:ext uri="{FF2B5EF4-FFF2-40B4-BE49-F238E27FC236}">
                  <a16:creationId xmlns:a16="http://schemas.microsoft.com/office/drawing/2014/main" id="{D3F65D5F-7F9F-4B54-B585-10FA289E0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1788"/>
              <a:ext cx="28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42" name="Text Box 78">
              <a:extLst>
                <a:ext uri="{FF2B5EF4-FFF2-40B4-BE49-F238E27FC236}">
                  <a16:creationId xmlns:a16="http://schemas.microsoft.com/office/drawing/2014/main" id="{C11AC719-9057-4388-AB21-D7920931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2173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43" name="Text Box 79">
              <a:extLst>
                <a:ext uri="{FF2B5EF4-FFF2-40B4-BE49-F238E27FC236}">
                  <a16:creationId xmlns:a16="http://schemas.microsoft.com/office/drawing/2014/main" id="{AB21FE19-4E79-4D67-89CB-C27FD876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2090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44" name="Text Box 80">
              <a:extLst>
                <a:ext uri="{FF2B5EF4-FFF2-40B4-BE49-F238E27FC236}">
                  <a16:creationId xmlns:a16="http://schemas.microsoft.com/office/drawing/2014/main" id="{6A37132E-4340-41CE-8FF0-49D675F4B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784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2392145" name="Line 81">
            <a:extLst>
              <a:ext uri="{FF2B5EF4-FFF2-40B4-BE49-F238E27FC236}">
                <a16:creationId xmlns:a16="http://schemas.microsoft.com/office/drawing/2014/main" id="{F8709B9F-B830-4EF1-8E57-53093E70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792162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6" name="Line 82">
            <a:extLst>
              <a:ext uri="{FF2B5EF4-FFF2-40B4-BE49-F238E27FC236}">
                <a16:creationId xmlns:a16="http://schemas.microsoft.com/office/drawing/2014/main" id="{1E2FE161-8ADD-4110-A2B9-687FBFDAC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2708275"/>
            <a:ext cx="792163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7" name="Line 83">
            <a:extLst>
              <a:ext uri="{FF2B5EF4-FFF2-40B4-BE49-F238E27FC236}">
                <a16:creationId xmlns:a16="http://schemas.microsoft.com/office/drawing/2014/main" id="{BCB5A5F9-4948-4A4D-9DB4-D7385969E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1584325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8" name="Line 84">
            <a:extLst>
              <a:ext uri="{FF2B5EF4-FFF2-40B4-BE49-F238E27FC236}">
                <a16:creationId xmlns:a16="http://schemas.microsoft.com/office/drawing/2014/main" id="{D638162D-9A96-4673-8D85-745E7EE56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2781300"/>
            <a:ext cx="1512887" cy="719138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85">
            <a:extLst>
              <a:ext uri="{FF2B5EF4-FFF2-40B4-BE49-F238E27FC236}">
                <a16:creationId xmlns:a16="http://schemas.microsoft.com/office/drawing/2014/main" id="{F7EE564F-47FD-4362-8852-757CC8A049B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860800"/>
            <a:ext cx="73025" cy="215900"/>
            <a:chOff x="1836" y="1743"/>
            <a:chExt cx="46" cy="136"/>
          </a:xfrm>
        </p:grpSpPr>
        <p:sp>
          <p:nvSpPr>
            <p:cNvPr id="54309" name="Line 86">
              <a:extLst>
                <a:ext uri="{FF2B5EF4-FFF2-40B4-BE49-F238E27FC236}">
                  <a16:creationId xmlns:a16="http://schemas.microsoft.com/office/drawing/2014/main" id="{DFD90541-5DA1-43A5-92A1-0D15AC156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0" name="Line 87">
              <a:extLst>
                <a:ext uri="{FF2B5EF4-FFF2-40B4-BE49-F238E27FC236}">
                  <a16:creationId xmlns:a16="http://schemas.microsoft.com/office/drawing/2014/main" id="{6617DF59-8C8A-4A9D-A267-87FE54E6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8">
            <a:extLst>
              <a:ext uri="{FF2B5EF4-FFF2-40B4-BE49-F238E27FC236}">
                <a16:creationId xmlns:a16="http://schemas.microsoft.com/office/drawing/2014/main" id="{1FEE4B75-3642-4098-A609-74BA9744573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933825"/>
            <a:ext cx="3384550" cy="2649538"/>
            <a:chOff x="1746" y="2478"/>
            <a:chExt cx="2132" cy="1669"/>
          </a:xfrm>
        </p:grpSpPr>
        <p:sp>
          <p:nvSpPr>
            <p:cNvPr id="2392153" name="Text Box 89">
              <a:extLst>
                <a:ext uri="{FF2B5EF4-FFF2-40B4-BE49-F238E27FC236}">
                  <a16:creationId xmlns:a16="http://schemas.microsoft.com/office/drawing/2014/main" id="{42534B71-0434-4129-BE9D-2D030FFD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247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4289" name="AutoShape 90">
              <a:extLst>
                <a:ext uri="{FF2B5EF4-FFF2-40B4-BE49-F238E27FC236}">
                  <a16:creationId xmlns:a16="http://schemas.microsoft.com/office/drawing/2014/main" id="{201304FD-4DA8-434A-8D26-698132CD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077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290" name="AutoShape 91">
              <a:extLst>
                <a:ext uri="{FF2B5EF4-FFF2-40B4-BE49-F238E27FC236}">
                  <a16:creationId xmlns:a16="http://schemas.microsoft.com/office/drawing/2014/main" id="{A2894BDC-1C85-491A-97E4-9973C11D603F}"/>
                </a:ext>
              </a:extLst>
            </p:cNvPr>
            <p:cNvCxnSpPr>
              <a:cxnSpLocks noChangeShapeType="1"/>
              <a:stCxn id="54308" idx="7"/>
            </p:cNvCxnSpPr>
            <p:nvPr/>
          </p:nvCxnSpPr>
          <p:spPr bwMode="auto">
            <a:xfrm flipH="1" flipV="1">
              <a:off x="2812" y="2748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1" name="AutoShape 92">
              <a:extLst>
                <a:ext uri="{FF2B5EF4-FFF2-40B4-BE49-F238E27FC236}">
                  <a16:creationId xmlns:a16="http://schemas.microsoft.com/office/drawing/2014/main" id="{127EF5B8-5E74-448E-82F1-ECC9E906110C}"/>
                </a:ext>
              </a:extLst>
            </p:cNvPr>
            <p:cNvCxnSpPr>
              <a:cxnSpLocks noChangeShapeType="1"/>
              <a:endCxn id="54295" idx="2"/>
            </p:cNvCxnSpPr>
            <p:nvPr/>
          </p:nvCxnSpPr>
          <p:spPr bwMode="auto">
            <a:xfrm flipV="1">
              <a:off x="1993" y="2768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AutoShape 93">
              <a:extLst>
                <a:ext uri="{FF2B5EF4-FFF2-40B4-BE49-F238E27FC236}">
                  <a16:creationId xmlns:a16="http://schemas.microsoft.com/office/drawing/2014/main" id="{18869E00-0F88-49D5-86C0-A2A81F5A778C}"/>
                </a:ext>
              </a:extLst>
            </p:cNvPr>
            <p:cNvCxnSpPr>
              <a:cxnSpLocks noChangeShapeType="1"/>
              <a:stCxn id="54289" idx="4"/>
              <a:endCxn id="54306" idx="0"/>
            </p:cNvCxnSpPr>
            <p:nvPr/>
          </p:nvCxnSpPr>
          <p:spPr bwMode="auto">
            <a:xfrm flipH="1">
              <a:off x="2538" y="3164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AutoShape 94">
              <a:extLst>
                <a:ext uri="{FF2B5EF4-FFF2-40B4-BE49-F238E27FC236}">
                  <a16:creationId xmlns:a16="http://schemas.microsoft.com/office/drawing/2014/main" id="{7C808B9E-847B-4545-BD56-2FB7C9BEAC88}"/>
                </a:ext>
              </a:extLst>
            </p:cNvPr>
            <p:cNvCxnSpPr>
              <a:cxnSpLocks noChangeShapeType="1"/>
              <a:stCxn id="54289" idx="4"/>
              <a:endCxn id="54307" idx="1"/>
            </p:cNvCxnSpPr>
            <p:nvPr/>
          </p:nvCxnSpPr>
          <p:spPr bwMode="auto">
            <a:xfrm>
              <a:off x="2798" y="3164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94" name="Line 95">
              <a:extLst>
                <a:ext uri="{FF2B5EF4-FFF2-40B4-BE49-F238E27FC236}">
                  <a16:creationId xmlns:a16="http://schemas.microsoft.com/office/drawing/2014/main" id="{17A12DEC-A957-4BF6-8D49-36D914121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789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5" name="AutoShape 96">
              <a:extLst>
                <a:ext uri="{FF2B5EF4-FFF2-40B4-BE49-F238E27FC236}">
                  <a16:creationId xmlns:a16="http://schemas.microsoft.com/office/drawing/2014/main" id="{7F30A395-1900-4E0C-8011-C164168D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724"/>
              <a:ext cx="86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296" name="AutoShape 97">
              <a:extLst>
                <a:ext uri="{FF2B5EF4-FFF2-40B4-BE49-F238E27FC236}">
                  <a16:creationId xmlns:a16="http://schemas.microsoft.com/office/drawing/2014/main" id="{8D0C18AB-0E5D-41EE-998B-DB13044F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406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62" name="Text Box 98">
              <a:extLst>
                <a:ext uri="{FF2B5EF4-FFF2-40B4-BE49-F238E27FC236}">
                  <a16:creationId xmlns:a16="http://schemas.microsoft.com/office/drawing/2014/main" id="{59F7E607-9E65-4A2A-BC8D-2524BF831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3365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63" name="Text Box 99">
              <a:extLst>
                <a:ext uri="{FF2B5EF4-FFF2-40B4-BE49-F238E27FC236}">
                  <a16:creationId xmlns:a16="http://schemas.microsoft.com/office/drawing/2014/main" id="{104392E7-F3D5-430F-AA24-8494974A1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2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64" name="Text Box 100">
              <a:extLst>
                <a:ext uri="{FF2B5EF4-FFF2-40B4-BE49-F238E27FC236}">
                  <a16:creationId xmlns:a16="http://schemas.microsoft.com/office/drawing/2014/main" id="{F07DBF71-ACA7-4C79-941E-1F845E0BE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299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65" name="Text Box 101">
              <a:extLst>
                <a:ext uri="{FF2B5EF4-FFF2-40B4-BE49-F238E27FC236}">
                  <a16:creationId xmlns:a16="http://schemas.microsoft.com/office/drawing/2014/main" id="{BDECDBDE-C242-4183-A5E4-1247F9181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3859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66" name="Text Box 102">
              <a:extLst>
                <a:ext uri="{FF2B5EF4-FFF2-40B4-BE49-F238E27FC236}">
                  <a16:creationId xmlns:a16="http://schemas.microsoft.com/office/drawing/2014/main" id="{B74F74DD-BE58-4AFE-8FD4-367DDDBC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3836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54302" name="Line 103">
              <a:extLst>
                <a:ext uri="{FF2B5EF4-FFF2-40B4-BE49-F238E27FC236}">
                  <a16:creationId xmlns:a16="http://schemas.microsoft.com/office/drawing/2014/main" id="{88698FA1-A88C-4ABD-A057-303F279F2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499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Line 104">
              <a:extLst>
                <a:ext uri="{FF2B5EF4-FFF2-40B4-BE49-F238E27FC236}">
                  <a16:creationId xmlns:a16="http://schemas.microsoft.com/office/drawing/2014/main" id="{8B1931CE-9AE6-42F2-BBEF-861F0133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484"/>
              <a:ext cx="498" cy="45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105">
              <a:extLst>
                <a:ext uri="{FF2B5EF4-FFF2-40B4-BE49-F238E27FC236}">
                  <a16:creationId xmlns:a16="http://schemas.microsoft.com/office/drawing/2014/main" id="{26855622-8A78-45CF-87D3-8CA0F352F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998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Line 106">
              <a:extLst>
                <a:ext uri="{FF2B5EF4-FFF2-40B4-BE49-F238E27FC236}">
                  <a16:creationId xmlns:a16="http://schemas.microsoft.com/office/drawing/2014/main" id="{11DB54B1-E509-4C8F-91CF-5ECA49774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3529"/>
              <a:ext cx="953" cy="45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6" name="AutoShape 107">
              <a:extLst>
                <a:ext uri="{FF2B5EF4-FFF2-40B4-BE49-F238E27FC236}">
                  <a16:creationId xmlns:a16="http://schemas.microsoft.com/office/drawing/2014/main" id="{1C698F43-6D04-4236-84A0-5574C77C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7" name="AutoShape 108">
              <a:extLst>
                <a:ext uri="{FF2B5EF4-FFF2-40B4-BE49-F238E27FC236}">
                  <a16:creationId xmlns:a16="http://schemas.microsoft.com/office/drawing/2014/main" id="{C7982CC9-2681-4282-B9B7-201580E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8" name="AutoShape 109">
              <a:extLst>
                <a:ext uri="{FF2B5EF4-FFF2-40B4-BE49-F238E27FC236}">
                  <a16:creationId xmlns:a16="http://schemas.microsoft.com/office/drawing/2014/main" id="{5CB987B2-0E0B-490C-AB3F-FBD1C1AD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3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11" name="Text Box 2">
            <a:extLst>
              <a:ext uri="{FF2B5EF4-FFF2-40B4-BE49-F238E27FC236}">
                <a16:creationId xmlns:a16="http://schemas.microsoft.com/office/drawing/2014/main" id="{1190859A-9962-4133-915C-BE870497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2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9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9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9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9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067" grpId="0" autoUpdateAnimBg="0"/>
      <p:bldP spid="239206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9F2910B3-458F-4210-A549-2302CDDA9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5E09B30-6945-4748-8032-1FF70CCF8C5C}" type="slidenum">
              <a:rPr lang="zh-CN" altLang="en-US" sz="1400" b="0">
                <a:latin typeface="Arial" panose="020B0604020202020204" pitchFamily="34" charset="0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6483" name="Text Box 3">
            <a:extLst>
              <a:ext uri="{FF2B5EF4-FFF2-40B4-BE49-F238E27FC236}">
                <a16:creationId xmlns:a16="http://schemas.microsoft.com/office/drawing/2014/main" id="{73AAAB5C-484E-4B97-83F8-85D83EA9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842486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b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 simply graph </a:t>
            </a:r>
            <a:r>
              <a:rPr kumimoji="1" lang="zh-CN" altLang="en-US" dirty="0">
                <a:latin typeface="Times New Roman" pitchFamily="18" charset="0"/>
              </a:rPr>
              <a:t>条件下</a:t>
            </a:r>
            <a:endParaRPr kumimoji="1"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</a:t>
            </a:r>
            <a:r>
              <a:rPr kumimoji="1" lang="en-US" altLang="zh-CN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is called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-regular if every vertex in this graph has degree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. </a:t>
            </a:r>
            <a:r>
              <a:rPr kumimoji="1" lang="zh-CN" altLang="en-US" dirty="0">
                <a:latin typeface="Times New Roman" pitchFamily="18" charset="0"/>
              </a:rPr>
              <a:t>规则图（度数相同）</a:t>
            </a:r>
            <a:endParaRPr kumimoji="1" lang="en-US" altLang="zh-CN" dirty="0"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3E814B6-98B8-4EC4-ADBC-DA59F2C7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47112" name="Text Box 2">
            <a:extLst>
              <a:ext uri="{FF2B5EF4-FFF2-40B4-BE49-F238E27FC236}">
                <a16:creationId xmlns:a16="http://schemas.microsoft.com/office/drawing/2014/main" id="{B344A89B-9364-4164-AFBD-1883A215D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D5266730-D7FB-4D5E-9A58-BA5840CB0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4450C95-4610-4F25-823A-84807EC41D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6819" name="Text Box 3">
            <a:extLst>
              <a:ext uri="{FF2B5EF4-FFF2-40B4-BE49-F238E27FC236}">
                <a16:creationId xmlns:a16="http://schemas.microsoft.com/office/drawing/2014/main" id="{E1CD32B7-8B29-497A-A727-FCF8F175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" y="1916832"/>
            <a:ext cx="84978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60000"/>
              </a:spcBef>
              <a:defRPr/>
            </a:pPr>
            <a:r>
              <a:rPr kumimoji="1" lang="en-US" altLang="zh-CN" sz="6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</a:t>
            </a:r>
          </a:p>
          <a:p>
            <a:pPr algn="ctr" eaLnBrk="1" hangingPunct="1">
              <a:spcBef>
                <a:spcPct val="60000"/>
              </a:spcBef>
              <a:defRPr/>
            </a:pPr>
            <a:r>
              <a:rPr kumimoji="1" lang="zh-CN" altLang="en-US" sz="6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染色</a:t>
            </a:r>
            <a:r>
              <a:rPr kumimoji="1" lang="en-US" altLang="zh-CN" sz="6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7" name="Text Box 3">
            <a:extLst>
              <a:ext uri="{FF2B5EF4-FFF2-40B4-BE49-F238E27FC236}">
                <a16:creationId xmlns:a16="http://schemas.microsoft.com/office/drawing/2014/main" id="{5FE3F6C4-FF01-4AD3-B950-DAE88511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12" y="548680"/>
            <a:ext cx="650060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dual graph </a:t>
            </a:r>
            <a:r>
              <a:rPr kumimoji="1" lang="zh-CN" altLang="en-US" i="1" dirty="0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对偶图</a:t>
            </a:r>
            <a:endParaRPr kumimoji="1" lang="en-US" altLang="zh-CN" i="1" dirty="0">
              <a:solidFill>
                <a:srgbClr val="33CC33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给地图着色，等价于对他得对偶图得顶点着色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着色数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49E9FB-EE43-4812-BC14-C21B575E0739}"/>
              </a:ext>
            </a:extLst>
          </p:cNvPr>
          <p:cNvGrpSpPr>
            <a:grpSpLocks/>
          </p:cNvGrpSpPr>
          <p:nvPr/>
        </p:nvGrpSpPr>
        <p:grpSpPr bwMode="auto">
          <a:xfrm>
            <a:off x="2347938" y="2322839"/>
            <a:ext cx="2214563" cy="1627188"/>
            <a:chOff x="748" y="1026"/>
            <a:chExt cx="1497" cy="1258"/>
          </a:xfrm>
        </p:grpSpPr>
        <p:sp>
          <p:nvSpPr>
            <p:cNvPr id="73756" name="Oval 5">
              <a:extLst>
                <a:ext uri="{FF2B5EF4-FFF2-40B4-BE49-F238E27FC236}">
                  <a16:creationId xmlns:a16="http://schemas.microsoft.com/office/drawing/2014/main" id="{AF0424B9-8E44-4EFE-A519-1EFDCD23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26"/>
              <a:ext cx="1497" cy="122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57" name="Freeform 6">
              <a:extLst>
                <a:ext uri="{FF2B5EF4-FFF2-40B4-BE49-F238E27FC236}">
                  <a16:creationId xmlns:a16="http://schemas.microsoft.com/office/drawing/2014/main" id="{33AEBD43-D17B-4995-AA5F-3980B75ED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1117"/>
              <a:ext cx="223" cy="1023"/>
            </a:xfrm>
            <a:custGeom>
              <a:avLst/>
              <a:gdLst>
                <a:gd name="T0" fmla="*/ 0 w 420"/>
                <a:gd name="T1" fmla="*/ 0 h 1404"/>
                <a:gd name="T2" fmla="*/ 1 w 420"/>
                <a:gd name="T3" fmla="*/ 4 h 1404"/>
                <a:gd name="T4" fmla="*/ 1 w 420"/>
                <a:gd name="T5" fmla="*/ 8 h 1404"/>
                <a:gd name="T6" fmla="*/ 0 w 420"/>
                <a:gd name="T7" fmla="*/ 12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1404"/>
                <a:gd name="T14" fmla="*/ 420 w 420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1404">
                  <a:moveTo>
                    <a:pt x="0" y="0"/>
                  </a:moveTo>
                  <a:cubicBezTo>
                    <a:pt x="150" y="156"/>
                    <a:pt x="300" y="312"/>
                    <a:pt x="360" y="468"/>
                  </a:cubicBezTo>
                  <a:cubicBezTo>
                    <a:pt x="420" y="624"/>
                    <a:pt x="420" y="780"/>
                    <a:pt x="360" y="936"/>
                  </a:cubicBezTo>
                  <a:cubicBezTo>
                    <a:pt x="300" y="1092"/>
                    <a:pt x="150" y="1248"/>
                    <a:pt x="0" y="140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8" name="Freeform 7">
              <a:extLst>
                <a:ext uri="{FF2B5EF4-FFF2-40B4-BE49-F238E27FC236}">
                  <a16:creationId xmlns:a16="http://schemas.microsoft.com/office/drawing/2014/main" id="{B77540AD-3A3A-4649-8C5D-A11D05AC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207"/>
              <a:ext cx="771" cy="432"/>
            </a:xfrm>
            <a:custGeom>
              <a:avLst/>
              <a:gdLst>
                <a:gd name="T0" fmla="*/ 0 w 1080"/>
                <a:gd name="T1" fmla="*/ 1 h 702"/>
                <a:gd name="T2" fmla="*/ 4 w 1080"/>
                <a:gd name="T3" fmla="*/ 1 h 702"/>
                <a:gd name="T4" fmla="*/ 7 w 1080"/>
                <a:gd name="T5" fmla="*/ 0 h 702"/>
                <a:gd name="T6" fmla="*/ 0 60000 65536"/>
                <a:gd name="T7" fmla="*/ 0 60000 65536"/>
                <a:gd name="T8" fmla="*/ 0 60000 65536"/>
                <a:gd name="T9" fmla="*/ 0 w 1080"/>
                <a:gd name="T10" fmla="*/ 0 h 702"/>
                <a:gd name="T11" fmla="*/ 1080 w 1080"/>
                <a:gd name="T12" fmla="*/ 702 h 7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702">
                  <a:moveTo>
                    <a:pt x="0" y="468"/>
                  </a:moveTo>
                  <a:cubicBezTo>
                    <a:pt x="180" y="585"/>
                    <a:pt x="360" y="702"/>
                    <a:pt x="540" y="624"/>
                  </a:cubicBezTo>
                  <a:cubicBezTo>
                    <a:pt x="720" y="546"/>
                    <a:pt x="960" y="104"/>
                    <a:pt x="108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9" name="Oval 8">
              <a:extLst>
                <a:ext uri="{FF2B5EF4-FFF2-40B4-BE49-F238E27FC236}">
                  <a16:creationId xmlns:a16="http://schemas.microsoft.com/office/drawing/2014/main" id="{BE7ED5A1-AC8F-46F8-8BF2-92AE84B5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583"/>
              <a:ext cx="226" cy="33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60" name="Freeform 9">
              <a:extLst>
                <a:ext uri="{FF2B5EF4-FFF2-40B4-BE49-F238E27FC236}">
                  <a16:creationId xmlns:a16="http://schemas.microsoft.com/office/drawing/2014/main" id="{D2FC0EBC-79CC-4BC3-B4F4-76DB7E92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583"/>
              <a:ext cx="440" cy="396"/>
            </a:xfrm>
            <a:custGeom>
              <a:avLst/>
              <a:gdLst>
                <a:gd name="T0" fmla="*/ 0 w 570"/>
                <a:gd name="T1" fmla="*/ 17 h 494"/>
                <a:gd name="T2" fmla="*/ 8 w 570"/>
                <a:gd name="T3" fmla="*/ 17 h 494"/>
                <a:gd name="T4" fmla="*/ 12 w 570"/>
                <a:gd name="T5" fmla="*/ 11 h 494"/>
                <a:gd name="T6" fmla="*/ 12 w 570"/>
                <a:gd name="T7" fmla="*/ 0 h 4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494"/>
                <a:gd name="T14" fmla="*/ 570 w 570"/>
                <a:gd name="T15" fmla="*/ 494 h 4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494">
                  <a:moveTo>
                    <a:pt x="0" y="468"/>
                  </a:moveTo>
                  <a:cubicBezTo>
                    <a:pt x="135" y="481"/>
                    <a:pt x="270" y="494"/>
                    <a:pt x="360" y="468"/>
                  </a:cubicBezTo>
                  <a:cubicBezTo>
                    <a:pt x="450" y="442"/>
                    <a:pt x="510" y="390"/>
                    <a:pt x="540" y="312"/>
                  </a:cubicBezTo>
                  <a:cubicBezTo>
                    <a:pt x="570" y="234"/>
                    <a:pt x="555" y="117"/>
                    <a:pt x="54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Freeform 10">
              <a:extLst>
                <a:ext uri="{FF2B5EF4-FFF2-40B4-BE49-F238E27FC236}">
                  <a16:creationId xmlns:a16="http://schemas.microsoft.com/office/drawing/2014/main" id="{870B4B20-0F74-4F9C-9F15-E01A07A2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806"/>
              <a:ext cx="125" cy="445"/>
            </a:xfrm>
            <a:custGeom>
              <a:avLst/>
              <a:gdLst>
                <a:gd name="T0" fmla="*/ 0 w 180"/>
                <a:gd name="T1" fmla="*/ 0 h 624"/>
                <a:gd name="T2" fmla="*/ 1 w 180"/>
                <a:gd name="T3" fmla="*/ 1 h 624"/>
                <a:gd name="T4" fmla="*/ 0 w 180"/>
                <a:gd name="T5" fmla="*/ 4 h 624"/>
                <a:gd name="T6" fmla="*/ 0 60000 65536"/>
                <a:gd name="T7" fmla="*/ 0 60000 65536"/>
                <a:gd name="T8" fmla="*/ 0 60000 65536"/>
                <a:gd name="T9" fmla="*/ 0 w 180"/>
                <a:gd name="T10" fmla="*/ 0 h 624"/>
                <a:gd name="T11" fmla="*/ 180 w 1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624">
                  <a:moveTo>
                    <a:pt x="0" y="0"/>
                  </a:moveTo>
                  <a:cubicBezTo>
                    <a:pt x="90" y="26"/>
                    <a:pt x="180" y="52"/>
                    <a:pt x="180" y="156"/>
                  </a:cubicBezTo>
                  <a:cubicBezTo>
                    <a:pt x="180" y="260"/>
                    <a:pt x="90" y="442"/>
                    <a:pt x="0" y="62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2555" name="Text Box 11">
              <a:extLst>
                <a:ext uri="{FF2B5EF4-FFF2-40B4-BE49-F238E27FC236}">
                  <a16:creationId xmlns:a16="http://schemas.microsoft.com/office/drawing/2014/main" id="{F95AC246-0F5D-4C05-956A-6AA2DA8C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162"/>
              <a:ext cx="132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56" name="Text Box 12">
              <a:extLst>
                <a:ext uri="{FF2B5EF4-FFF2-40B4-BE49-F238E27FC236}">
                  <a16:creationId xmlns:a16="http://schemas.microsoft.com/office/drawing/2014/main" id="{132B6005-14F5-42C1-8436-DEE02C73D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253"/>
              <a:ext cx="133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412557" name="Text Box 13">
              <a:extLst>
                <a:ext uri="{FF2B5EF4-FFF2-40B4-BE49-F238E27FC236}">
                  <a16:creationId xmlns:a16="http://schemas.microsoft.com/office/drawing/2014/main" id="{C4CB9513-CEF0-4149-B807-2B2AE6EA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1616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58" name="Text Box 14">
              <a:extLst>
                <a:ext uri="{FF2B5EF4-FFF2-40B4-BE49-F238E27FC236}">
                  <a16:creationId xmlns:a16="http://schemas.microsoft.com/office/drawing/2014/main" id="{B2D73417-55A6-4179-9055-17D180761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661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59" name="Text Box 15">
              <a:extLst>
                <a:ext uri="{FF2B5EF4-FFF2-40B4-BE49-F238E27FC236}">
                  <a16:creationId xmlns:a16="http://schemas.microsoft.com/office/drawing/2014/main" id="{0436C788-3C4C-40A3-8884-A0D5F07B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24"/>
              <a:ext cx="179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60" name="Text Box 16">
              <a:extLst>
                <a:ext uri="{FF2B5EF4-FFF2-40B4-BE49-F238E27FC236}">
                  <a16:creationId xmlns:a16="http://schemas.microsoft.com/office/drawing/2014/main" id="{64942F67-8A25-4817-AC10-387E5F53B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616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BE078E4F-317A-4006-9035-1D779581B1F0}"/>
              </a:ext>
            </a:extLst>
          </p:cNvPr>
          <p:cNvGrpSpPr>
            <a:grpSpLocks/>
          </p:cNvGrpSpPr>
          <p:nvPr/>
        </p:nvGrpSpPr>
        <p:grpSpPr bwMode="auto">
          <a:xfrm>
            <a:off x="4776813" y="2179964"/>
            <a:ext cx="3024188" cy="1673225"/>
            <a:chOff x="2966" y="981"/>
            <a:chExt cx="2045" cy="1294"/>
          </a:xfrm>
        </p:grpSpPr>
        <p:cxnSp>
          <p:nvCxnSpPr>
            <p:cNvPr id="73735" name="AutoShape 18">
              <a:extLst>
                <a:ext uri="{FF2B5EF4-FFF2-40B4-BE49-F238E27FC236}">
                  <a16:creationId xmlns:a16="http://schemas.microsoft.com/office/drawing/2014/main" id="{383E9208-24C0-4BC5-9E58-848352F7473A}"/>
                </a:ext>
              </a:extLst>
            </p:cNvPr>
            <p:cNvCxnSpPr>
              <a:cxnSpLocks noChangeShapeType="1"/>
              <a:stCxn id="73745" idx="4"/>
              <a:endCxn id="73744" idx="1"/>
            </p:cNvCxnSpPr>
            <p:nvPr/>
          </p:nvCxnSpPr>
          <p:spPr bwMode="auto">
            <a:xfrm>
              <a:off x="3513" y="1267"/>
              <a:ext cx="102" cy="68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6" name="AutoShape 19">
              <a:extLst>
                <a:ext uri="{FF2B5EF4-FFF2-40B4-BE49-F238E27FC236}">
                  <a16:creationId xmlns:a16="http://schemas.microsoft.com/office/drawing/2014/main" id="{FD8FC277-D31C-47AC-81EB-9686B653BE34}"/>
                </a:ext>
              </a:extLst>
            </p:cNvPr>
            <p:cNvCxnSpPr>
              <a:cxnSpLocks noChangeShapeType="1"/>
              <a:stCxn id="73749" idx="3"/>
              <a:endCxn id="73744" idx="0"/>
            </p:cNvCxnSpPr>
            <p:nvPr/>
          </p:nvCxnSpPr>
          <p:spPr bwMode="auto">
            <a:xfrm flipH="1">
              <a:off x="3649" y="1607"/>
              <a:ext cx="419" cy="32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7" name="AutoShape 20">
              <a:extLst>
                <a:ext uri="{FF2B5EF4-FFF2-40B4-BE49-F238E27FC236}">
                  <a16:creationId xmlns:a16="http://schemas.microsoft.com/office/drawing/2014/main" id="{018E75FE-93CD-4E08-883F-2640DBF2F732}"/>
                </a:ext>
              </a:extLst>
            </p:cNvPr>
            <p:cNvCxnSpPr>
              <a:cxnSpLocks noChangeShapeType="1"/>
              <a:stCxn id="73745" idx="5"/>
              <a:endCxn id="73749" idx="2"/>
            </p:cNvCxnSpPr>
            <p:nvPr/>
          </p:nvCxnSpPr>
          <p:spPr bwMode="auto">
            <a:xfrm>
              <a:off x="3547" y="1253"/>
              <a:ext cx="507" cy="3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8" name="AutoShape 21">
              <a:extLst>
                <a:ext uri="{FF2B5EF4-FFF2-40B4-BE49-F238E27FC236}">
                  <a16:creationId xmlns:a16="http://schemas.microsoft.com/office/drawing/2014/main" id="{9FF5AEA6-8D61-47AE-BBAB-073092201CD0}"/>
                </a:ext>
              </a:extLst>
            </p:cNvPr>
            <p:cNvCxnSpPr>
              <a:cxnSpLocks noChangeShapeType="1"/>
              <a:endCxn id="73747" idx="1"/>
            </p:cNvCxnSpPr>
            <p:nvPr/>
          </p:nvCxnSpPr>
          <p:spPr bwMode="auto">
            <a:xfrm>
              <a:off x="4100" y="1570"/>
              <a:ext cx="603" cy="37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9" name="AutoShape 22">
              <a:extLst>
                <a:ext uri="{FF2B5EF4-FFF2-40B4-BE49-F238E27FC236}">
                  <a16:creationId xmlns:a16="http://schemas.microsoft.com/office/drawing/2014/main" id="{C69E53EB-1CB6-44B2-8425-96E2749FEB5B}"/>
                </a:ext>
              </a:extLst>
            </p:cNvPr>
            <p:cNvCxnSpPr>
              <a:cxnSpLocks noChangeShapeType="1"/>
              <a:stCxn id="73747" idx="0"/>
              <a:endCxn id="73746" idx="5"/>
            </p:cNvCxnSpPr>
            <p:nvPr/>
          </p:nvCxnSpPr>
          <p:spPr bwMode="auto">
            <a:xfrm flipH="1" flipV="1">
              <a:off x="4499" y="1244"/>
              <a:ext cx="238" cy="68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AutoShape 23">
              <a:extLst>
                <a:ext uri="{FF2B5EF4-FFF2-40B4-BE49-F238E27FC236}">
                  <a16:creationId xmlns:a16="http://schemas.microsoft.com/office/drawing/2014/main" id="{2D1532A6-563E-4CC7-AFC0-0B088048B7EE}"/>
                </a:ext>
              </a:extLst>
            </p:cNvPr>
            <p:cNvCxnSpPr>
              <a:cxnSpLocks noChangeShapeType="1"/>
              <a:stCxn id="73745" idx="6"/>
              <a:endCxn id="73746" idx="2"/>
            </p:cNvCxnSpPr>
            <p:nvPr/>
          </p:nvCxnSpPr>
          <p:spPr bwMode="auto">
            <a:xfrm flipV="1">
              <a:off x="3561" y="1210"/>
              <a:ext cx="856" cy="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1" name="AutoShape 24">
              <a:extLst>
                <a:ext uri="{FF2B5EF4-FFF2-40B4-BE49-F238E27FC236}">
                  <a16:creationId xmlns:a16="http://schemas.microsoft.com/office/drawing/2014/main" id="{519F8DA5-0CD0-477C-8B36-9502706585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1" y="1987"/>
              <a:ext cx="115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2" name="AutoShape 25">
              <a:extLst>
                <a:ext uri="{FF2B5EF4-FFF2-40B4-BE49-F238E27FC236}">
                  <a16:creationId xmlns:a16="http://schemas.microsoft.com/office/drawing/2014/main" id="{C9E98DBB-126D-421C-984D-3DBB435AD3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00" y="1253"/>
              <a:ext cx="322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3" name="AutoShape 26">
              <a:extLst>
                <a:ext uri="{FF2B5EF4-FFF2-40B4-BE49-F238E27FC236}">
                  <a16:creationId xmlns:a16="http://schemas.microsoft.com/office/drawing/2014/main" id="{C1B955D4-FCBF-4578-A762-8E7FBF4C750E}"/>
                </a:ext>
              </a:extLst>
            </p:cNvPr>
            <p:cNvCxnSpPr>
              <a:cxnSpLocks noChangeShapeType="1"/>
              <a:stCxn id="73745" idx="3"/>
              <a:endCxn id="73748" idx="7"/>
            </p:cNvCxnSpPr>
            <p:nvPr/>
          </p:nvCxnSpPr>
          <p:spPr bwMode="auto">
            <a:xfrm flipH="1">
              <a:off x="3048" y="1253"/>
              <a:ext cx="431" cy="55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4" name="AutoShape 27">
              <a:extLst>
                <a:ext uri="{FF2B5EF4-FFF2-40B4-BE49-F238E27FC236}">
                  <a16:creationId xmlns:a16="http://schemas.microsoft.com/office/drawing/2014/main" id="{B618A0C0-5B35-4ED0-9992-32461E72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5" name="AutoShape 28">
              <a:extLst>
                <a:ext uri="{FF2B5EF4-FFF2-40B4-BE49-F238E27FC236}">
                  <a16:creationId xmlns:a16="http://schemas.microsoft.com/office/drawing/2014/main" id="{60345659-C025-4281-89B4-F8D3B610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11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6" name="AutoShape 29">
              <a:extLst>
                <a:ext uri="{FF2B5EF4-FFF2-40B4-BE49-F238E27FC236}">
                  <a16:creationId xmlns:a16="http://schemas.microsoft.com/office/drawing/2014/main" id="{E53167AC-8924-49F6-9A20-FB09A9B29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116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7" name="AutoShape 30">
              <a:extLst>
                <a:ext uri="{FF2B5EF4-FFF2-40B4-BE49-F238E27FC236}">
                  <a16:creationId xmlns:a16="http://schemas.microsoft.com/office/drawing/2014/main" id="{750DA0E8-969B-4F66-88E7-5B23B766B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8" name="AutoShape 31">
              <a:extLst>
                <a:ext uri="{FF2B5EF4-FFF2-40B4-BE49-F238E27FC236}">
                  <a16:creationId xmlns:a16="http://schemas.microsoft.com/office/drawing/2014/main" id="{C7424B0C-15DD-4364-A226-DFDE4D2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79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9" name="AutoShape 32">
              <a:extLst>
                <a:ext uri="{FF2B5EF4-FFF2-40B4-BE49-F238E27FC236}">
                  <a16:creationId xmlns:a16="http://schemas.microsoft.com/office/drawing/2014/main" id="{32AF382E-0C96-44BD-A117-A322EF86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52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12577" name="Text Box 33">
              <a:extLst>
                <a:ext uri="{FF2B5EF4-FFF2-40B4-BE49-F238E27FC236}">
                  <a16:creationId xmlns:a16="http://schemas.microsoft.com/office/drawing/2014/main" id="{1235D1DB-3DCB-4D6D-AA3B-0019D1A3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78" name="Text Box 34">
              <a:extLst>
                <a:ext uri="{FF2B5EF4-FFF2-40B4-BE49-F238E27FC236}">
                  <a16:creationId xmlns:a16="http://schemas.microsoft.com/office/drawing/2014/main" id="{19531750-9BAA-4727-813D-95BB2A50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932"/>
              <a:ext cx="133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79" name="Text Box 35">
              <a:extLst>
                <a:ext uri="{FF2B5EF4-FFF2-40B4-BE49-F238E27FC236}">
                  <a16:creationId xmlns:a16="http://schemas.microsoft.com/office/drawing/2014/main" id="{4B80C8E8-5634-441C-A435-5AB174A5F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34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80" name="Text Box 36">
              <a:extLst>
                <a:ext uri="{FF2B5EF4-FFF2-40B4-BE49-F238E27FC236}">
                  <a16:creationId xmlns:a16="http://schemas.microsoft.com/office/drawing/2014/main" id="{C832EC3B-7228-4397-B915-C4E94F844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15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81" name="Text Box 37">
              <a:extLst>
                <a:ext uri="{FF2B5EF4-FFF2-40B4-BE49-F238E27FC236}">
                  <a16:creationId xmlns:a16="http://schemas.microsoft.com/office/drawing/2014/main" id="{2EA217C6-95FC-4962-B3A7-79BC749F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888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412582" name="Text Box 38">
              <a:extLst>
                <a:ext uri="{FF2B5EF4-FFF2-40B4-BE49-F238E27FC236}">
                  <a16:creationId xmlns:a16="http://schemas.microsoft.com/office/drawing/2014/main" id="{891E2A0D-0AF6-4B8A-9252-2216A69A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8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73734" name="Text Box 2">
            <a:extLst>
              <a:ext uri="{FF2B5EF4-FFF2-40B4-BE49-F238E27FC236}">
                <a16:creationId xmlns:a16="http://schemas.microsoft.com/office/drawing/2014/main" id="{AE01F74B-83D0-4011-BF9A-923DF167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970CEED-59E0-45A9-AAFE-B06BFC91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28446"/>
              </p:ext>
            </p:extLst>
          </p:nvPr>
        </p:nvGraphicFramePr>
        <p:xfrm>
          <a:off x="1639175" y="1503960"/>
          <a:ext cx="1057688" cy="58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9175" y="1503960"/>
                        <a:ext cx="1057688" cy="583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D79DD13-D31D-4C86-9A9D-C6AC0CFAF6CD}"/>
              </a:ext>
            </a:extLst>
          </p:cNvPr>
          <p:cNvSpPr txBox="1"/>
          <p:nvPr/>
        </p:nvSpPr>
        <p:spPr>
          <a:xfrm>
            <a:off x="303941" y="42559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四色定理：平面图不超过</a:t>
            </a:r>
            <a:r>
              <a:rPr lang="en-US" altLang="zh-CN" dirty="0"/>
              <a:t>4</a:t>
            </a:r>
            <a:r>
              <a:rPr lang="zh-CN" altLang="en-US" dirty="0"/>
              <a:t>色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5D56124-4641-43E3-8878-494D2B1C8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79291"/>
              </p:ext>
            </p:extLst>
          </p:nvPr>
        </p:nvGraphicFramePr>
        <p:xfrm>
          <a:off x="4505546" y="4216327"/>
          <a:ext cx="1494894" cy="50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5546" y="4216327"/>
                        <a:ext cx="1494894" cy="50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816B09B-E074-4036-8AC3-ADD8BE80D589}"/>
              </a:ext>
            </a:extLst>
          </p:cNvPr>
          <p:cNvSpPr txBox="1"/>
          <p:nvPr/>
        </p:nvSpPr>
        <p:spPr>
          <a:xfrm>
            <a:off x="611560" y="5085184"/>
            <a:ext cx="3212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为偶，</a:t>
            </a:r>
            <a:r>
              <a:rPr lang="en-US" altLang="zh-CN" dirty="0"/>
              <a:t>n&gt;=4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为奇，</a:t>
            </a:r>
            <a:r>
              <a:rPr lang="en-US" altLang="zh-CN" dirty="0"/>
              <a:t>n&gt;=3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91F174E-FF05-42D9-BDE3-69FFEF606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91431"/>
              </p:ext>
            </p:extLst>
          </p:nvPr>
        </p:nvGraphicFramePr>
        <p:xfrm>
          <a:off x="49276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E52EB89-E3DE-4C31-9E58-B825C48FE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21518"/>
              </p:ext>
            </p:extLst>
          </p:nvPr>
        </p:nvGraphicFramePr>
        <p:xfrm>
          <a:off x="2865420" y="5066307"/>
          <a:ext cx="1438481" cy="50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5420" y="5066307"/>
                        <a:ext cx="1438481" cy="50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581ADE-1B5E-4A98-AAF6-87559EA0B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184616"/>
              </p:ext>
            </p:extLst>
          </p:nvPr>
        </p:nvGraphicFramePr>
        <p:xfrm>
          <a:off x="2899848" y="5648874"/>
          <a:ext cx="1304536" cy="46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3" imgW="634680" imgH="228600" progId="Equation.DSMT4">
                  <p:embed/>
                </p:oleObj>
              </mc:Choice>
              <mc:Fallback>
                <p:oleObj name="Equation" r:id="rId13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9848" y="5648874"/>
                        <a:ext cx="1304536" cy="469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E6323ED-270D-4F35-8B19-C220A77F4587}"/>
              </a:ext>
            </a:extLst>
          </p:cNvPr>
          <p:cNvSpPr txBox="1"/>
          <p:nvPr/>
        </p:nvSpPr>
        <p:spPr>
          <a:xfrm>
            <a:off x="5856352" y="5301208"/>
            <a:ext cx="171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求色数：跳格分类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FFD987AF-02F3-478B-8A95-8313C1284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A7D85600-F05D-47F9-9A92-93E04A219D5D}" type="slidenum">
              <a:rPr lang="zh-CN" altLang="en-US" sz="1400" b="0">
                <a:latin typeface="Arial" panose="020B0604020202020204" pitchFamily="34" charset="0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6723" name="Text Box 3">
            <a:extLst>
              <a:ext uri="{FF2B5EF4-FFF2-40B4-BE49-F238E27FC236}">
                <a16:creationId xmlns:a16="http://schemas.microsoft.com/office/drawing/2014/main" id="{3A3219EF-CE3D-4FC5-8A48-92AF1C5D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" y="2348880"/>
            <a:ext cx="84978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60000"/>
              </a:spcBef>
              <a:defRPr/>
            </a:pPr>
            <a:r>
              <a:rPr kumimoji="1" lang="en-US" altLang="zh-CN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  Graph Terminology  and Special Types of 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3610B021-802F-4C24-A38A-3956E972E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256D934-0C84-4D34-BE0C-8BDBE9CDA7CA}" type="slidenum">
              <a:rPr lang="zh-CN" altLang="en-US" sz="1400" b="0">
                <a:latin typeface="Arial" panose="020B0604020202020204" pitchFamily="34" charset="0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0AF77C-D364-468D-99DA-A6D668AF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8792D94-5E58-4D7D-BB3C-16F98E30AB5C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500063"/>
            <a:ext cx="8248650" cy="1819275"/>
            <a:chOff x="336" y="384"/>
            <a:chExt cx="5175" cy="1186"/>
          </a:xfrm>
        </p:grpSpPr>
        <p:sp>
          <p:nvSpPr>
            <p:cNvPr id="25610" name="AutoShape 5">
              <a:extLst>
                <a:ext uri="{FF2B5EF4-FFF2-40B4-BE49-F238E27FC236}">
                  <a16:creationId xmlns:a16="http://schemas.microsoft.com/office/drawing/2014/main" id="{364EAB7A-0F60-49A4-830E-371317E6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118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 dirty="0">
                  <a:solidFill>
                    <a:srgbClr val="9933FF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</a:rPr>
                <a:t>Theorem 1】</a:t>
              </a:r>
              <a:r>
                <a:rPr kumimoji="1" lang="en-US" altLang="zh-CN" dirty="0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Handshaking Theorem 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适合所有情况的图</a:t>
              </a:r>
              <a:endParaRPr kumimoji="1" lang="en-US" altLang="zh-CN" sz="2000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V, 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be an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undirected graph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with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edges.  Then</a:t>
              </a:r>
            </a:p>
          </p:txBody>
        </p:sp>
        <p:graphicFrame>
          <p:nvGraphicFramePr>
            <p:cNvPr id="25611" name="Object 6">
              <a:extLst>
                <a:ext uri="{FF2B5EF4-FFF2-40B4-BE49-F238E27FC236}">
                  <a16:creationId xmlns:a16="http://schemas.microsoft.com/office/drawing/2014/main" id="{9EED2DBC-A797-4433-ABB1-17C60D2D2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1026"/>
            <a:ext cx="131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026"/>
                          <a:ext cx="131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Rectangle 7">
            <a:extLst>
              <a:ext uri="{FF2B5EF4-FFF2-40B4-BE49-F238E27FC236}">
                <a16:creationId xmlns:a16="http://schemas.microsoft.com/office/drawing/2014/main" id="{58379CC6-E909-4FFF-BE3D-9FE23E7C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4201" name="Text Box 9">
            <a:extLst>
              <a:ext uri="{FF2B5EF4-FFF2-40B4-BE49-F238E27FC236}">
                <a16:creationId xmlns:a16="http://schemas.microsoft.com/office/drawing/2014/main" id="{8D31DF38-0971-408F-ABA2-3C973605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29682"/>
            <a:ext cx="824865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Each edge contributes twice to the degree count of all vertices.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推论：奇数度只能偶数个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An undirected graph has an even number of vertices of odd degree.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5609" name="Text Box 2">
            <a:extLst>
              <a:ext uri="{FF2B5EF4-FFF2-40B4-BE49-F238E27FC236}">
                <a16:creationId xmlns:a16="http://schemas.microsoft.com/office/drawing/2014/main" id="{A52B63B3-86AD-4966-BB02-13FC39C9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4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4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42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EA892F46-F95F-489A-AB2A-F61CF99E5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4088E04-0CE3-45A4-A978-3B1E0C220A6F}" type="slidenum">
              <a:rPr lang="zh-CN" altLang="en-US" sz="1400" b="0">
                <a:latin typeface="Arial" panose="020B0604020202020204" pitchFamily="34" charset="0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B989D8DB-1282-4234-8A09-EA4AB02F5F3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214438"/>
            <a:ext cx="8215313" cy="1450975"/>
            <a:chOff x="336" y="384"/>
            <a:chExt cx="5175" cy="914"/>
          </a:xfrm>
        </p:grpSpPr>
        <p:sp>
          <p:nvSpPr>
            <p:cNvPr id="30725" name="AutoShape 21">
              <a:extLst>
                <a:ext uri="{FF2B5EF4-FFF2-40B4-BE49-F238E27FC236}">
                  <a16:creationId xmlns:a16="http://schemas.microsoft.com/office/drawing/2014/main" id="{83EDF0BC-FF17-40BF-92DC-547AB715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91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00CC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 = (V, E)</a:t>
              </a:r>
              <a:r>
                <a:rPr kumimoji="1" lang="en-US" altLang="zh-CN">
                  <a:latin typeface="Times New Roman" panose="02020603050405020304" pitchFamily="18" charset="0"/>
                </a:rPr>
                <a:t> be a graph with direct edges.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Then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6" name="Object 22">
              <a:extLst>
                <a:ext uri="{FF2B5EF4-FFF2-40B4-BE49-F238E27FC236}">
                  <a16:creationId xmlns:a16="http://schemas.microsoft.com/office/drawing/2014/main" id="{383EEEB0-9B51-4044-939C-60C4CA58A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6" y="799"/>
            <a:ext cx="174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公式" r:id="rId3" imgW="1663700" imgH="342900" progId="Equation.3">
                    <p:embed/>
                  </p:oleObj>
                </mc:Choice>
                <mc:Fallback>
                  <p:oleObj name="公式" r:id="rId3" imgW="1663700" imgH="342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799"/>
                          <a:ext cx="174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Text Box 2">
            <a:extLst>
              <a:ext uri="{FF2B5EF4-FFF2-40B4-BE49-F238E27FC236}">
                <a16:creationId xmlns:a16="http://schemas.microsoft.com/office/drawing/2014/main" id="{B5CB28AB-9531-4A66-A1AF-22F8EFDA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70378CA9-6232-4025-8CF9-1A39F34A4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F1C5558-99F8-4F7D-9537-37EF71C10BCD}" type="slidenum">
              <a:rPr lang="zh-CN" altLang="en-US" sz="1400" b="0">
                <a:latin typeface="Arial" panose="020B0604020202020204" pitchFamily="34" charset="0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8291" name="Text Box 3">
            <a:extLst>
              <a:ext uri="{FF2B5EF4-FFF2-40B4-BE49-F238E27FC236}">
                <a16:creationId xmlns:a16="http://schemas.microsoft.com/office/drawing/2014/main" id="{FBF56509-3381-443A-9B83-EEECDFF9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460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Some Special Simple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188292" name="Line 4">
            <a:extLst>
              <a:ext uri="{FF2B5EF4-FFF2-40B4-BE49-F238E27FC236}">
                <a16:creationId xmlns:a16="http://schemas.microsoft.com/office/drawing/2014/main" id="{785CBE3C-F374-4745-9B87-29A14CA3E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4146550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8293" name="Text Box 5">
            <a:extLst>
              <a:ext uri="{FF2B5EF4-FFF2-40B4-BE49-F238E27FC236}">
                <a16:creationId xmlns:a16="http://schemas.microsoft.com/office/drawing/2014/main" id="{4CEF4EB6-3B8E-47C7-8A9D-A3A29956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84248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(1) Complete Graphs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完全图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- 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:   </a:t>
            </a:r>
            <a:r>
              <a:rPr kumimoji="1" lang="en-US" altLang="zh-CN" dirty="0">
                <a:latin typeface="Times New Roman" pitchFamily="18" charset="0"/>
              </a:rPr>
              <a:t>the simple graph with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vertices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exactly one edge between every pair of distinct vertices.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The graphs</a:t>
            </a:r>
            <a:r>
              <a:rPr kumimoji="1" lang="en-US" altLang="zh-CN" i="1" dirty="0">
                <a:latin typeface="Times New Roman" pitchFamily="18" charset="0"/>
              </a:rPr>
              <a:t> </a:t>
            </a:r>
            <a:r>
              <a:rPr kumimoji="1" lang="en-US" altLang="zh-CN" i="1" dirty="0" err="1"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for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=1,2,3,4,5.</a:t>
            </a:r>
          </a:p>
        </p:txBody>
      </p:sp>
      <p:sp>
        <p:nvSpPr>
          <p:cNvPr id="2188294" name="AutoShape 6">
            <a:extLst>
              <a:ext uri="{FF2B5EF4-FFF2-40B4-BE49-F238E27FC236}">
                <a16:creationId xmlns:a16="http://schemas.microsoft.com/office/drawing/2014/main" id="{816A197C-A102-48C5-9B97-E6D1159D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33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6795D77-5A82-4D13-B542-F83CD345C3A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67063"/>
            <a:ext cx="152400" cy="1219200"/>
            <a:chOff x="1056" y="2352"/>
            <a:chExt cx="96" cy="768"/>
          </a:xfrm>
        </p:grpSpPr>
        <p:sp>
          <p:nvSpPr>
            <p:cNvPr id="31793" name="AutoShape 8">
              <a:extLst>
                <a:ext uri="{FF2B5EF4-FFF2-40B4-BE49-F238E27FC236}">
                  <a16:creationId xmlns:a16="http://schemas.microsoft.com/office/drawing/2014/main" id="{33918819-CEE6-4255-9919-9A74CEB4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94" name="AutoShape 9">
              <a:extLst>
                <a:ext uri="{FF2B5EF4-FFF2-40B4-BE49-F238E27FC236}">
                  <a16:creationId xmlns:a16="http://schemas.microsoft.com/office/drawing/2014/main" id="{9A27AFD1-623A-4233-B132-B0E28EA02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5" name="AutoShape 10">
              <a:extLst>
                <a:ext uri="{FF2B5EF4-FFF2-40B4-BE49-F238E27FC236}">
                  <a16:creationId xmlns:a16="http://schemas.microsoft.com/office/drawing/2014/main" id="{BC5E25FF-B69B-460C-901A-8E8B9C9A78D5}"/>
                </a:ext>
              </a:extLst>
            </p:cNvPr>
            <p:cNvCxnSpPr>
              <a:cxnSpLocks noChangeShapeType="1"/>
              <a:stCxn id="31793" idx="0"/>
              <a:endCxn id="31794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8EE961FE-D243-40B8-9381-1D38C23C026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67063"/>
            <a:ext cx="1371600" cy="1219200"/>
            <a:chOff x="1584" y="2352"/>
            <a:chExt cx="864" cy="768"/>
          </a:xfrm>
        </p:grpSpPr>
        <p:sp>
          <p:nvSpPr>
            <p:cNvPr id="31787" name="AutoShape 12">
              <a:extLst>
                <a:ext uri="{FF2B5EF4-FFF2-40B4-BE49-F238E27FC236}">
                  <a16:creationId xmlns:a16="http://schemas.microsoft.com/office/drawing/2014/main" id="{8D0EB77E-7CCC-433F-97E0-44F34C43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8" name="AutoShape 13">
              <a:extLst>
                <a:ext uri="{FF2B5EF4-FFF2-40B4-BE49-F238E27FC236}">
                  <a16:creationId xmlns:a16="http://schemas.microsoft.com/office/drawing/2014/main" id="{506F7569-12EF-49A9-BEF3-5DB7FEEF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9" name="AutoShape 14">
              <a:extLst>
                <a:ext uri="{FF2B5EF4-FFF2-40B4-BE49-F238E27FC236}">
                  <a16:creationId xmlns:a16="http://schemas.microsoft.com/office/drawing/2014/main" id="{CC8E2B89-7853-4CBB-B827-C3CA2AB4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0" name="AutoShape 15">
              <a:extLst>
                <a:ext uri="{FF2B5EF4-FFF2-40B4-BE49-F238E27FC236}">
                  <a16:creationId xmlns:a16="http://schemas.microsoft.com/office/drawing/2014/main" id="{39EFCBF5-46C8-44DD-A728-305DE4BF24EF}"/>
                </a:ext>
              </a:extLst>
            </p:cNvPr>
            <p:cNvCxnSpPr>
              <a:cxnSpLocks noChangeShapeType="1"/>
              <a:stCxn id="31787" idx="7"/>
              <a:endCxn id="31789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1" name="AutoShape 16">
              <a:extLst>
                <a:ext uri="{FF2B5EF4-FFF2-40B4-BE49-F238E27FC236}">
                  <a16:creationId xmlns:a16="http://schemas.microsoft.com/office/drawing/2014/main" id="{61AC2EA7-9DDB-4272-A3E2-599E181A27AF}"/>
                </a:ext>
              </a:extLst>
            </p:cNvPr>
            <p:cNvCxnSpPr>
              <a:cxnSpLocks noChangeShapeType="1"/>
              <a:stCxn id="31787" idx="6"/>
              <a:endCxn id="31788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2" name="AutoShape 17">
              <a:extLst>
                <a:ext uri="{FF2B5EF4-FFF2-40B4-BE49-F238E27FC236}">
                  <a16:creationId xmlns:a16="http://schemas.microsoft.com/office/drawing/2014/main" id="{E55D70F0-9D8A-4D59-AD11-C0F8E3643B6F}"/>
                </a:ext>
              </a:extLst>
            </p:cNvPr>
            <p:cNvCxnSpPr>
              <a:cxnSpLocks noChangeShapeType="1"/>
              <a:stCxn id="31788" idx="1"/>
              <a:endCxn id="31789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F280E4B5-7E10-4775-9C96-D630BF53058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167063"/>
            <a:ext cx="1295400" cy="1219200"/>
            <a:chOff x="2928" y="2352"/>
            <a:chExt cx="816" cy="768"/>
          </a:xfrm>
        </p:grpSpPr>
        <p:sp>
          <p:nvSpPr>
            <p:cNvPr id="31777" name="AutoShape 19">
              <a:extLst>
                <a:ext uri="{FF2B5EF4-FFF2-40B4-BE49-F238E27FC236}">
                  <a16:creationId xmlns:a16="http://schemas.microsoft.com/office/drawing/2014/main" id="{4424CD95-CC75-4C50-A428-DED3C756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8" name="AutoShape 20">
              <a:extLst>
                <a:ext uri="{FF2B5EF4-FFF2-40B4-BE49-F238E27FC236}">
                  <a16:creationId xmlns:a16="http://schemas.microsoft.com/office/drawing/2014/main" id="{0B650803-2704-4015-BCCA-F5856E80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9" name="AutoShape 21">
              <a:extLst>
                <a:ext uri="{FF2B5EF4-FFF2-40B4-BE49-F238E27FC236}">
                  <a16:creationId xmlns:a16="http://schemas.microsoft.com/office/drawing/2014/main" id="{6691A0CC-3617-46CF-9220-3F1F440C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0" name="AutoShape 22">
              <a:extLst>
                <a:ext uri="{FF2B5EF4-FFF2-40B4-BE49-F238E27FC236}">
                  <a16:creationId xmlns:a16="http://schemas.microsoft.com/office/drawing/2014/main" id="{E322B340-3A4E-48FF-A3C5-E9E3DEA9E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81" name="AutoShape 23">
              <a:extLst>
                <a:ext uri="{FF2B5EF4-FFF2-40B4-BE49-F238E27FC236}">
                  <a16:creationId xmlns:a16="http://schemas.microsoft.com/office/drawing/2014/main" id="{A32FD6E6-5036-4CBB-AD82-8CFFFFD6EDE0}"/>
                </a:ext>
              </a:extLst>
            </p:cNvPr>
            <p:cNvCxnSpPr>
              <a:cxnSpLocks noChangeShapeType="1"/>
              <a:stCxn id="31777" idx="0"/>
              <a:endCxn id="31779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AutoShape 24">
              <a:extLst>
                <a:ext uri="{FF2B5EF4-FFF2-40B4-BE49-F238E27FC236}">
                  <a16:creationId xmlns:a16="http://schemas.microsoft.com/office/drawing/2014/main" id="{8EA11D8F-706E-4009-A81E-2D42A9184084}"/>
                </a:ext>
              </a:extLst>
            </p:cNvPr>
            <p:cNvCxnSpPr>
              <a:cxnSpLocks noChangeShapeType="1"/>
              <a:stCxn id="31779" idx="6"/>
              <a:endCxn id="31780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3" name="AutoShape 25">
              <a:extLst>
                <a:ext uri="{FF2B5EF4-FFF2-40B4-BE49-F238E27FC236}">
                  <a16:creationId xmlns:a16="http://schemas.microsoft.com/office/drawing/2014/main" id="{1C6A8016-92BA-4652-B4C4-787FBF1A5635}"/>
                </a:ext>
              </a:extLst>
            </p:cNvPr>
            <p:cNvCxnSpPr>
              <a:cxnSpLocks noChangeShapeType="1"/>
              <a:stCxn id="31780" idx="4"/>
              <a:endCxn id="31778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26">
              <a:extLst>
                <a:ext uri="{FF2B5EF4-FFF2-40B4-BE49-F238E27FC236}">
                  <a16:creationId xmlns:a16="http://schemas.microsoft.com/office/drawing/2014/main" id="{1C006CDA-72E7-466F-A414-C35BBCE72263}"/>
                </a:ext>
              </a:extLst>
            </p:cNvPr>
            <p:cNvCxnSpPr>
              <a:cxnSpLocks noChangeShapeType="1"/>
              <a:stCxn id="31777" idx="6"/>
              <a:endCxn id="31778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AutoShape 27">
              <a:extLst>
                <a:ext uri="{FF2B5EF4-FFF2-40B4-BE49-F238E27FC236}">
                  <a16:creationId xmlns:a16="http://schemas.microsoft.com/office/drawing/2014/main" id="{3579618E-C730-433D-860C-6DFA63A714AA}"/>
                </a:ext>
              </a:extLst>
            </p:cNvPr>
            <p:cNvCxnSpPr>
              <a:cxnSpLocks noChangeShapeType="1"/>
              <a:stCxn id="31777" idx="7"/>
              <a:endCxn id="31780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AutoShape 28">
              <a:extLst>
                <a:ext uri="{FF2B5EF4-FFF2-40B4-BE49-F238E27FC236}">
                  <a16:creationId xmlns:a16="http://schemas.microsoft.com/office/drawing/2014/main" id="{1A10F48E-EC2C-4A8C-AE6E-B8B541FC432A}"/>
                </a:ext>
              </a:extLst>
            </p:cNvPr>
            <p:cNvCxnSpPr>
              <a:cxnSpLocks noChangeShapeType="1"/>
              <a:stCxn id="31779" idx="5"/>
              <a:endCxn id="31778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C2F8C67F-847C-4198-B84C-EA466E448EB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786063"/>
            <a:ext cx="1676400" cy="1600200"/>
            <a:chOff x="4224" y="2112"/>
            <a:chExt cx="1056" cy="1008"/>
          </a:xfrm>
        </p:grpSpPr>
        <p:sp>
          <p:nvSpPr>
            <p:cNvPr id="31762" name="AutoShape 30">
              <a:extLst>
                <a:ext uri="{FF2B5EF4-FFF2-40B4-BE49-F238E27FC236}">
                  <a16:creationId xmlns:a16="http://schemas.microsoft.com/office/drawing/2014/main" id="{EE216B53-E683-4490-91B1-DEDA2F1FD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3" name="AutoShape 31">
              <a:extLst>
                <a:ext uri="{FF2B5EF4-FFF2-40B4-BE49-F238E27FC236}">
                  <a16:creationId xmlns:a16="http://schemas.microsoft.com/office/drawing/2014/main" id="{ED165E35-308F-4AB2-A209-F0292B06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4" name="AutoShape 32">
              <a:extLst>
                <a:ext uri="{FF2B5EF4-FFF2-40B4-BE49-F238E27FC236}">
                  <a16:creationId xmlns:a16="http://schemas.microsoft.com/office/drawing/2014/main" id="{BBD36849-EF0C-43FB-9B5E-CDDA7F91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5" name="AutoShape 33">
              <a:extLst>
                <a:ext uri="{FF2B5EF4-FFF2-40B4-BE49-F238E27FC236}">
                  <a16:creationId xmlns:a16="http://schemas.microsoft.com/office/drawing/2014/main" id="{5002FE22-462A-47D4-A8CF-F117DAEF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6" name="AutoShape 34">
              <a:extLst>
                <a:ext uri="{FF2B5EF4-FFF2-40B4-BE49-F238E27FC236}">
                  <a16:creationId xmlns:a16="http://schemas.microsoft.com/office/drawing/2014/main" id="{6D9272FB-2E2C-4422-870C-95D062CB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67" name="AutoShape 35">
              <a:extLst>
                <a:ext uri="{FF2B5EF4-FFF2-40B4-BE49-F238E27FC236}">
                  <a16:creationId xmlns:a16="http://schemas.microsoft.com/office/drawing/2014/main" id="{CC15FB06-2684-431D-BB1B-2714A4BB80D2}"/>
                </a:ext>
              </a:extLst>
            </p:cNvPr>
            <p:cNvCxnSpPr>
              <a:cxnSpLocks noChangeShapeType="1"/>
              <a:stCxn id="31764" idx="4"/>
              <a:endCxn id="31762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36">
              <a:extLst>
                <a:ext uri="{FF2B5EF4-FFF2-40B4-BE49-F238E27FC236}">
                  <a16:creationId xmlns:a16="http://schemas.microsoft.com/office/drawing/2014/main" id="{D9D246C8-74FF-4DC1-BA0C-3373BEEF5C4E}"/>
                </a:ext>
              </a:extLst>
            </p:cNvPr>
            <p:cNvCxnSpPr>
              <a:cxnSpLocks noChangeShapeType="1"/>
              <a:stCxn id="31762" idx="6"/>
              <a:endCxn id="31763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37">
              <a:extLst>
                <a:ext uri="{FF2B5EF4-FFF2-40B4-BE49-F238E27FC236}">
                  <a16:creationId xmlns:a16="http://schemas.microsoft.com/office/drawing/2014/main" id="{10B98A1C-E14E-405F-9408-CFF02781F44C}"/>
                </a:ext>
              </a:extLst>
            </p:cNvPr>
            <p:cNvCxnSpPr>
              <a:cxnSpLocks noChangeShapeType="1"/>
              <a:stCxn id="31763" idx="7"/>
              <a:endCxn id="31765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38">
              <a:extLst>
                <a:ext uri="{FF2B5EF4-FFF2-40B4-BE49-F238E27FC236}">
                  <a16:creationId xmlns:a16="http://schemas.microsoft.com/office/drawing/2014/main" id="{34C41376-E5A9-4935-BD84-4B2C0CA22C4D}"/>
                </a:ext>
              </a:extLst>
            </p:cNvPr>
            <p:cNvCxnSpPr>
              <a:cxnSpLocks noChangeShapeType="1"/>
              <a:stCxn id="31765" idx="1"/>
              <a:endCxn id="31766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39">
              <a:extLst>
                <a:ext uri="{FF2B5EF4-FFF2-40B4-BE49-F238E27FC236}">
                  <a16:creationId xmlns:a16="http://schemas.microsoft.com/office/drawing/2014/main" id="{A9530A17-C480-4A01-98FF-9A19F24A7107}"/>
                </a:ext>
              </a:extLst>
            </p:cNvPr>
            <p:cNvCxnSpPr>
              <a:cxnSpLocks noChangeShapeType="1"/>
              <a:stCxn id="31764" idx="7"/>
              <a:endCxn id="31766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40">
              <a:extLst>
                <a:ext uri="{FF2B5EF4-FFF2-40B4-BE49-F238E27FC236}">
                  <a16:creationId xmlns:a16="http://schemas.microsoft.com/office/drawing/2014/main" id="{5A90E498-B63C-49B5-9D4B-623347F78601}"/>
                </a:ext>
              </a:extLst>
            </p:cNvPr>
            <p:cNvCxnSpPr>
              <a:cxnSpLocks noChangeShapeType="1"/>
              <a:stCxn id="31766" idx="4"/>
              <a:endCxn id="31762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41">
              <a:extLst>
                <a:ext uri="{FF2B5EF4-FFF2-40B4-BE49-F238E27FC236}">
                  <a16:creationId xmlns:a16="http://schemas.microsoft.com/office/drawing/2014/main" id="{5E73A4EA-FFD8-4AFF-BA99-997D8E456DEC}"/>
                </a:ext>
              </a:extLst>
            </p:cNvPr>
            <p:cNvCxnSpPr>
              <a:cxnSpLocks noChangeShapeType="1"/>
              <a:stCxn id="31766" idx="4"/>
              <a:endCxn id="31763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42">
              <a:extLst>
                <a:ext uri="{FF2B5EF4-FFF2-40B4-BE49-F238E27FC236}">
                  <a16:creationId xmlns:a16="http://schemas.microsoft.com/office/drawing/2014/main" id="{EE263619-EF1C-4B0A-9CB6-9EDEC9A2FE0C}"/>
                </a:ext>
              </a:extLst>
            </p:cNvPr>
            <p:cNvCxnSpPr>
              <a:cxnSpLocks noChangeShapeType="1"/>
              <a:stCxn id="31764" idx="6"/>
              <a:endCxn id="31765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43">
              <a:extLst>
                <a:ext uri="{FF2B5EF4-FFF2-40B4-BE49-F238E27FC236}">
                  <a16:creationId xmlns:a16="http://schemas.microsoft.com/office/drawing/2014/main" id="{FA746CA5-7309-4F1F-9B04-65F4A19024E9}"/>
                </a:ext>
              </a:extLst>
            </p:cNvPr>
            <p:cNvCxnSpPr>
              <a:cxnSpLocks noChangeShapeType="1"/>
              <a:stCxn id="31764" idx="5"/>
              <a:endCxn id="31763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44">
              <a:extLst>
                <a:ext uri="{FF2B5EF4-FFF2-40B4-BE49-F238E27FC236}">
                  <a16:creationId xmlns:a16="http://schemas.microsoft.com/office/drawing/2014/main" id="{D9F732E6-DEEC-4B16-A467-B98EA9339AFF}"/>
                </a:ext>
              </a:extLst>
            </p:cNvPr>
            <p:cNvCxnSpPr>
              <a:cxnSpLocks noChangeShapeType="1"/>
              <a:stCxn id="31762" idx="7"/>
              <a:endCxn id="31765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8333" name="Text Box 45">
            <a:extLst>
              <a:ext uri="{FF2B5EF4-FFF2-40B4-BE49-F238E27FC236}">
                <a16:creationId xmlns:a16="http://schemas.microsoft.com/office/drawing/2014/main" id="{C44B5CFA-8747-4365-9926-374CA950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88334" name="Text Box 46">
            <a:extLst>
              <a:ext uri="{FF2B5EF4-FFF2-40B4-BE49-F238E27FC236}">
                <a16:creationId xmlns:a16="http://schemas.microsoft.com/office/drawing/2014/main" id="{58DE00FB-23E9-49B0-9CD9-F3B497D7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88335" name="Text Box 47">
            <a:extLst>
              <a:ext uri="{FF2B5EF4-FFF2-40B4-BE49-F238E27FC236}">
                <a16:creationId xmlns:a16="http://schemas.microsoft.com/office/drawing/2014/main" id="{6786B7A4-FF80-493E-9C9E-A0CAF4D9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8336" name="Text Box 48">
            <a:extLst>
              <a:ext uri="{FF2B5EF4-FFF2-40B4-BE49-F238E27FC236}">
                <a16:creationId xmlns:a16="http://schemas.microsoft.com/office/drawing/2014/main" id="{6B3E3EFC-00E3-4194-8447-65F57BE2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8337" name="Text Box 49">
            <a:extLst>
              <a:ext uri="{FF2B5EF4-FFF2-40B4-BE49-F238E27FC236}">
                <a16:creationId xmlns:a16="http://schemas.microsoft.com/office/drawing/2014/main" id="{8051660E-E4B9-438F-B121-45F9400B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8338" name="Text Box 50">
            <a:extLst>
              <a:ext uri="{FF2B5EF4-FFF2-40B4-BE49-F238E27FC236}">
                <a16:creationId xmlns:a16="http://schemas.microsoft.com/office/drawing/2014/main" id="{AA47045F-9098-4B4A-A781-DBCCDE0A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143500"/>
            <a:ext cx="806608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</a:rPr>
              <a:t>The number of edges in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?</a:t>
            </a:r>
          </a:p>
        </p:txBody>
      </p:sp>
      <p:sp>
        <p:nvSpPr>
          <p:cNvPr id="31761" name="Text Box 2">
            <a:extLst>
              <a:ext uri="{FF2B5EF4-FFF2-40B4-BE49-F238E27FC236}">
                <a16:creationId xmlns:a16="http://schemas.microsoft.com/office/drawing/2014/main" id="{01E5B7DC-D958-4FEF-9320-E0C877D9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291" grpId="0" autoUpdateAnimBg="0"/>
      <p:bldP spid="2188293" grpId="0" build="p" bldLvl="2"/>
      <p:bldP spid="2188294" grpId="0" animBg="1"/>
      <p:bldP spid="2188333" grpId="0" autoUpdateAnimBg="0"/>
      <p:bldP spid="2188334" grpId="0" autoUpdateAnimBg="0"/>
      <p:bldP spid="2188335" grpId="0" autoUpdateAnimBg="0"/>
      <p:bldP spid="2188336" grpId="0" autoUpdateAnimBg="0"/>
      <p:bldP spid="2188337" grpId="0" autoUpdateAnimBg="0"/>
      <p:bldP spid="2188338" grpId="0" build="p" bldLvl="2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2564</Words>
  <Application>Microsoft Office PowerPoint</Application>
  <PresentationFormat>全屏显示(4:3)</PresentationFormat>
  <Paragraphs>484</Paragraphs>
  <Slides>51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Monotype Sorts</vt:lpstr>
      <vt:lpstr>等线</vt:lpstr>
      <vt:lpstr>楷体_GB2312</vt:lpstr>
      <vt:lpstr>Arial</vt:lpstr>
      <vt:lpstr>Times New Roman</vt:lpstr>
      <vt:lpstr>Wingdings</vt:lpstr>
      <vt:lpstr>Double Lines</vt:lpstr>
      <vt:lpstr>Clip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2022-05-04T10:31:32Z</dcterms:created>
  <dcterms:modified xsi:type="dcterms:W3CDTF">2023-06-18T06:05:05Z</dcterms:modified>
</cp:coreProperties>
</file>