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45" r:id="rId2"/>
    <p:sldId id="534" r:id="rId3"/>
    <p:sldId id="507" r:id="rId4"/>
    <p:sldId id="510" r:id="rId5"/>
    <p:sldId id="544" r:id="rId6"/>
    <p:sldId id="530" r:id="rId7"/>
    <p:sldId id="535" r:id="rId8"/>
    <p:sldId id="539" r:id="rId9"/>
    <p:sldId id="541" r:id="rId10"/>
    <p:sldId id="592" r:id="rId11"/>
    <p:sldId id="547" r:id="rId12"/>
    <p:sldId id="559" r:id="rId13"/>
    <p:sldId id="561" r:id="rId14"/>
    <p:sldId id="564" r:id="rId15"/>
    <p:sldId id="591" r:id="rId16"/>
    <p:sldId id="595" r:id="rId17"/>
    <p:sldId id="568" r:id="rId18"/>
    <p:sldId id="579" r:id="rId19"/>
    <p:sldId id="597" r:id="rId20"/>
    <p:sldId id="601" r:id="rId21"/>
    <p:sldId id="604" r:id="rId22"/>
    <p:sldId id="606" r:id="rId23"/>
    <p:sldId id="610" r:id="rId24"/>
    <p:sldId id="608" r:id="rId25"/>
    <p:sldId id="609" r:id="rId26"/>
    <p:sldId id="612" r:id="rId27"/>
    <p:sldId id="615" r:id="rId28"/>
    <p:sldId id="620" r:id="rId29"/>
    <p:sldId id="617" r:id="rId30"/>
    <p:sldId id="619" r:id="rId31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FF3300"/>
    <a:srgbClr val="FF9966"/>
    <a:srgbClr val="CC00FF"/>
    <a:srgbClr val="33CC33"/>
    <a:srgbClr val="FF6600"/>
    <a:srgbClr val="008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6" autoAdjust="0"/>
    <p:restoredTop sz="80645" autoAdjust="0"/>
  </p:normalViewPr>
  <p:slideViewPr>
    <p:cSldViewPr>
      <p:cViewPr varScale="1">
        <p:scale>
          <a:sx n="70" d="100"/>
          <a:sy n="70" d="100"/>
        </p:scale>
        <p:origin x="19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8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29.xml"/><Relationship Id="rId3" Type="http://schemas.openxmlformats.org/officeDocument/2006/relationships/slide" Target="slides/slide8.xml"/><Relationship Id="rId7" Type="http://schemas.openxmlformats.org/officeDocument/2006/relationships/slide" Target="slides/slide19.xml"/><Relationship Id="rId12" Type="http://schemas.openxmlformats.org/officeDocument/2006/relationships/slide" Target="slides/slide2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7.xml"/><Relationship Id="rId11" Type="http://schemas.openxmlformats.org/officeDocument/2006/relationships/slide" Target="slides/slide25.xml"/><Relationship Id="rId5" Type="http://schemas.openxmlformats.org/officeDocument/2006/relationships/slide" Target="slides/slide16.xml"/><Relationship Id="rId10" Type="http://schemas.openxmlformats.org/officeDocument/2006/relationships/slide" Target="slides/slide24.xml"/><Relationship Id="rId4" Type="http://schemas.openxmlformats.org/officeDocument/2006/relationships/slide" Target="slides/slide10.xml"/><Relationship Id="rId9" Type="http://schemas.openxmlformats.org/officeDocument/2006/relationships/slide" Target="slides/slide22.xml"/><Relationship Id="rId14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E48DAF9-BD20-4E54-AB5F-DEFCFCA3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92B7F15-46CD-4AB8-8CE6-18FD3054EC0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A913103-133F-4C6A-AAAD-1B16A73B2E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C51C2F8-7687-4A22-B39E-7DE4F68159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F4694C6-7B03-4BF4-9EDE-74003F0E9D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2EE0C36-A4FD-4E88-BFF2-AC3A8E8C0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674E80-6E1C-448E-9EEA-187294FEA4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B7CEDAE0-4413-4407-9C17-75ABCAA4E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50C404-9949-4D64-AC6D-E72C6210656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942BE3D-9055-4D63-B63F-8F60B0528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C1C8650-430F-48DB-BA2C-ACDF0A107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树的概念（一定要搞清楚）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树的遍历 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数的应用（二叉树，搜索书，决策树搞清楚）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后面也要搞清楚 （最小生成树）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12452F2-5365-4411-A2EF-08BEEE6A83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78BBFF9-C0D8-4A1C-A711-47CC73D99A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657FAA3-00A6-4DEA-8130-C32F4F0CB7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33EC413-9BFE-4FE3-A462-986F5A127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4765A65-7BC4-4067-8605-BE683FE24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2FCD33D-2659-4380-BE6C-4AE9953E41F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8B96AA2-1060-4A58-98CF-AEE67D649A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14A8C50-2DE9-48F8-82CF-906F4DC5C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DE7DB76-9030-401C-976B-61AC1D434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E8558A-8A9B-4D7E-A00D-1593D0F478E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589A16A-E3EB-4125-A5D6-191CAA510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74504D0-16BF-4E1B-B672-79D9E3961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FD8CF84-8844-42BC-A44E-8D4C34A2D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6360C33-437C-4876-9DF3-D08BAE2DCE5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B63D513-E072-4432-9A0C-580B2D6651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D5ABF5F-04E5-4339-A2FA-F8F16EA78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BC8F66D-C0A6-4A1B-B110-C92A80E4F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9753992-65E8-4704-8A17-6344C4D37BE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0D66FA8-6F77-4DCE-B9CA-960495E37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01D9E85-4C99-4D69-9C5B-2B966892D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D7E693F-F7EC-400D-8D22-69DC41381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AFCD1B8-7B15-45BB-BE1A-F50FBC5BFE5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9CBB2EB-99CD-4344-B5E3-0EB36EC287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EE9A6A1-7C31-454A-9F6C-8A13D5A2E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91F11B2-5670-4EA5-82D6-C46300682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1B60BD2-B351-4233-B674-A4A5D1C0ADE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248988C-46F6-4BFB-8909-1D11FD055E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089CB4F-0FE9-4D78-91C2-1610F3691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0FEBE6B4-5F44-466B-8809-1028585EB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DCED834-B20B-4AEA-B1C6-856C01BC943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82D4063-793E-445D-85F4-86599EB54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926255F-A2A5-462E-A41F-7A06A238C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460ABB1-0BBD-4508-BC88-DD3699AFB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FF74BF-4252-4D12-BB27-211ED1492D4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19AEF81A-2490-4CD8-A1F2-B0762F505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0CF9B6B-2324-4A88-96C6-AD3314E3F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18347A0-2343-4576-9101-9ADA696F8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294BACC-B689-41AD-9D61-B1876629278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6DAE204-5BCB-46D7-8691-8F176655A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9F33FB8-FD92-49F4-9CCB-424829588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719D90F0-6905-49AF-BAC9-688B392A4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D52BB9-44A0-4857-8F2F-78AEBEA13FF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E8954D3-4619-43D5-AF94-02F94B252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FA633D6-DA6A-45E4-A550-504EB5E72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D986991-DC4A-4D12-B3B5-A86C4FBFF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26A547C-AA19-4D26-B55A-867634699E0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2B693-2511-4CAB-AD7F-234F8FC48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96AE44A-3FA4-4C78-A96A-1DE381E24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FD07260-F853-4C25-A005-816A9A7DB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BF54B83-8B70-4918-A685-27F226FEBE9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8AF1D34-FCE1-4CE2-8075-FAE081A68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D45E27C-DB04-40BF-A53B-AC5978850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F534258-1659-4CBE-9747-829687BF2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D17154E-917A-4002-8043-52EB481E82D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3C4C06E-D935-44E3-912F-4DD6E458D5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CF799DE-58F9-4CBA-8210-D6445D02A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EF62103-0B36-4474-8608-57BE7B579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C8CF65-573E-4A56-A533-5D0C1C299D9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BB55F8C-4DE2-41F2-855C-D713944B4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B454602-7A7E-4D4F-BF6E-543096D35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C2453F1-54D1-4288-8DF8-4D3E7B56B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E4DBA9A-F5C0-40A9-A390-79C6E62BF56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842AA3C-27D7-4D8A-99A3-36059773C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94BB007-4CFC-47A1-8785-093A567D8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BD18CF7-3AA1-445B-B426-CB108CC53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DE1849-6296-41A7-95A7-DCD0BA2D020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67055E5-F0FA-4782-952C-51A9B5999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EBB2D14-FE0F-43B4-84CD-D472AA3A6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8FD7A7B-E682-43CA-85D2-CA1C33E14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8B2154-0BA8-455A-A368-1C00B06F646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9D2D705-7B9A-41EA-886D-BC78FF1ED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1B27EA2-4A35-4C70-80D9-7FD275373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D0BA7A2-E54F-4D26-A737-91BF7CC38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8475ECA-DE30-481E-913E-68F49191798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5ACF2AE-1748-474D-9480-C150E2550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E275C68-5E5D-40DA-AA12-0AFF5C1DB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12AB9D7-9ABF-4617-96CE-81A5A22C9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E5AA3FC-6CD4-4679-9B0B-AAA08DCC1B0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C42741F-291C-4C56-A7B2-6C82618C7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38334D8-A2C5-46AB-B064-81EA8215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DE499E9-BF94-4B43-ACC8-2A7CAB0DC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1BA5F1A-4BC4-4D45-96B0-B94553295CB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2EF31A4-F8DC-4E0B-8442-77293666A2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12567FC-190E-489F-A455-C8B9AB60F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F7F08B8-1E3D-4BD6-AB11-5FF88A89C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E60D8B4-AE2A-438E-9328-CA8DDF31B35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536CDB8-4852-428F-A0A6-F0737AEA5A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41CDB6F-3C75-4285-9552-98AAF475D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3F2E1EB-5B50-448D-95EA-318B834204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708D8C1-A28A-4445-A13C-57349D7EC70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3A65B9A-FD20-4E86-A391-5087680BC8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ABD6935-8747-4AA3-BAB3-1881DB34B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41774AF-F449-4B57-8FF4-2944A208CC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13D31FD-0F8E-4030-A185-E8E04FD8B0A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3BFEB4C-7B3A-4360-A655-D4DE08B244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F1B61D5-0D18-47C3-B659-F7CDA911F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52B490A-B3E1-4E00-BAD5-2A0D144365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063003D-4901-4695-B1AE-C37CBEC60B8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73C5C23-319E-4186-A3A8-B88B594E8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22DA5B0-6BD2-4E7E-8B65-BA25B2223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AF2D270-000F-49D9-BB69-91FEC4369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6FB545B-6087-4FF3-8E24-4C1A40ECD4C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C8E5E52-6ACC-42F8-8869-2DA1C643D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2152675-09A7-41EA-8BF6-5263627A7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82A194F-7774-4068-B459-59E99ECAA3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A70E6CF-0106-400D-BB11-16F8090938C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34329AC-0378-4CEC-8FDE-5EF675C97F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047487E-4FE0-48F0-BC86-4D5016737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5647BC10-21A9-4309-9E21-51F487000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3E51EC9-DDF7-45B4-A977-11890FC2DD5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91B1D76-B4E7-4FB8-8652-6B9511D1E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34E4BC2-841B-4AE2-9F96-951CF3874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BBDAF04F-3B9C-4042-9A19-E2D1B9539150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470B330B-85CF-4C10-9D01-E7BBD33536C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D0BFA271-41AD-4F6C-B46E-A3D851D1DB0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CE853C-5178-4045-9CF8-A189A12EB85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FEB098-3564-429E-97EE-49D813A06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1F2B1F-6943-4780-9B21-95C693CDC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A780-C57D-4A80-80A0-926918BCA3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60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C007224-9546-4C60-BA6D-2A1EAEE17C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26800-8F4C-4546-8C69-F7433475C9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34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E3C8747-DD12-4825-B9AC-714793CE90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D7EA3-BE91-4C0D-B0E8-C8F63EAF22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8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1F1EED1-540E-4CA5-A422-B689B064ED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2035C-0B32-4F58-B4F3-8545099F55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74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9CC80B3-65F3-476A-90B1-C4081E30E2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353DD-5744-4F33-8B18-6281D5DDBF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52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4CAB3AA-8BF7-48AA-8E86-79A781E59F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8E146-3CB9-476D-B495-CBAF245199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02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795A078-F28F-4F13-9C6A-61E64B88F5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F076-E34C-4A5A-BFD9-CF295FC02D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36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57C06E7-3B4E-425F-AAD6-0331ADE6F1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0877-00E9-42F9-BE76-FA1F59719F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7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C4BEE5A-6471-42E1-9549-0EBD77E100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2F9E8-BB16-465A-800F-AC97975F45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95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EE1E2FB-A6ED-4468-A2EE-E6C9BB73D2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44FCE-F826-4E1D-A710-575D6BACD9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1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8CDFA3B-C1CD-4FC0-BEF0-74D448C3ED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6104-5257-4318-8C73-6A74647DA6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3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C025B45-698D-4A42-9FC3-DEA330450F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A9A75-DBEB-4D21-A1C6-E31D17F3AC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69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1655956A-6926-49F4-8E87-412362F0A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4FE2A9E3-6DCA-4E1B-8744-E4C48F4522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CB8445-2E71-4103-ABFC-795FA6DFC7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DFC665BD-BBFE-4EBD-8C1B-D146E454CD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19ECE842-DD12-4A55-9436-1B38FA17AAC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8313DBA4-15F1-47A7-A26C-AE43C157DF96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Clip" r:id="rId16" imgW="3154363" imgH="4708525" progId="MS_ClipArt_Gallery.2">
                  <p:embed/>
                </p:oleObj>
              </mc:Choice>
              <mc:Fallback>
                <p:oleObj name="Clip" r:id="rId16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4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5B68A3C9-AF95-48DE-9E15-D2CC70C59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F11DF93-3F98-4B00-A709-CC8E07FB192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50786" name="Text Box 2">
            <a:extLst>
              <a:ext uri="{FF2B5EF4-FFF2-40B4-BE49-F238E27FC236}">
                <a16:creationId xmlns:a16="http://schemas.microsoft.com/office/drawing/2014/main" id="{E49CB867-2784-46EA-A001-B27E9DAB5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420888"/>
            <a:ext cx="8305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11    Trees</a:t>
            </a:r>
            <a:r>
              <a:rPr kumimoji="1" lang="en-US" altLang="zh-CN" sz="4400" b="0" dirty="0">
                <a:latin typeface="Times New Roman" pitchFamily="18" charset="0"/>
                <a:ea typeface="宋体" pitchFamily="2" charset="-122"/>
              </a:rPr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21D3A24C-735F-4C4C-986D-4A208C1D35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D229B85-0D22-4FC6-93D9-BBA7A0DFA29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48067" name="Text Box 3">
            <a:extLst>
              <a:ext uri="{FF2B5EF4-FFF2-40B4-BE49-F238E27FC236}">
                <a16:creationId xmlns:a16="http://schemas.microsoft.com/office/drawing/2014/main" id="{C9C9D3AE-C250-4014-898C-766CA3930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290" y="3075057"/>
            <a:ext cx="65160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8067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EB401286-A0DA-4E58-9CF4-A6D480A98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7E7F42F-9878-47CC-9100-6AE829D40AE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53858" name="Rectangle 2">
            <a:extLst>
              <a:ext uri="{FF2B5EF4-FFF2-40B4-BE49-F238E27FC236}">
                <a16:creationId xmlns:a16="http://schemas.microsoft.com/office/drawing/2014/main" id="{187A98EC-E195-4054-8BC3-004090823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63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 Binary Search Trees</a:t>
            </a:r>
          </a:p>
        </p:txBody>
      </p:sp>
      <p:sp>
        <p:nvSpPr>
          <p:cNvPr id="2553859" name="Rectangle 3">
            <a:extLst>
              <a:ext uri="{FF2B5EF4-FFF2-40B4-BE49-F238E27FC236}">
                <a16:creationId xmlns:a16="http://schemas.microsoft.com/office/drawing/2014/main" id="{6F05DFCB-E849-48F9-9404-D66EEDE77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7715200" cy="8639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左小右大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宋体-方正超大字符集" pitchFamily="65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有</a:t>
            </a:r>
            <a:r>
              <a:rPr kumimoji="1"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个节点的平衡二叉树，最多比较</a:t>
            </a:r>
            <a:r>
              <a:rPr kumimoji="1"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 </a:t>
            </a:r>
            <a:r>
              <a:rPr kumimoji="1"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kumimoji="1" lang="en-US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+1) </a:t>
            </a:r>
            <a:r>
              <a:rPr kumimoji="1"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endParaRPr kumimoji="1"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endParaRPr kumimoji="1"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只要掌握插入，不要求删除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宋体-方正超大字符集" pitchFamily="65" charset="-122"/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52A6567E-2A09-4B42-B9DE-1D80689EE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10.2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5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5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5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3858" grpId="0"/>
      <p:bldP spid="2553859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73761053-3EA9-4975-8DE3-2DF52E8A4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8CDE110-17B4-413E-9446-D44BBB16A5C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78434" name="Rectangle 2">
            <a:extLst>
              <a:ext uri="{FF2B5EF4-FFF2-40B4-BE49-F238E27FC236}">
                <a16:creationId xmlns:a16="http://schemas.microsoft.com/office/drawing/2014/main" id="{B5C1C5BD-F1B9-4FC1-A256-A662A1524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6438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solidFill>
                  <a:srgbClr val="CC66FF"/>
                </a:solidFill>
                <a:ea typeface="宋体" panose="02010600030101010101" pitchFamily="2" charset="-122"/>
              </a:rPr>
              <a:t>2. Decision Trees</a:t>
            </a:r>
          </a:p>
        </p:txBody>
      </p:sp>
      <p:sp>
        <p:nvSpPr>
          <p:cNvPr id="2578435" name="Rectangle 3">
            <a:extLst>
              <a:ext uri="{FF2B5EF4-FFF2-40B4-BE49-F238E27FC236}">
                <a16:creationId xmlns:a16="http://schemas.microsoft.com/office/drawing/2014/main" id="{DC6CFD04-935D-4A65-B9ED-D0290D102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6127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一个有根树，其中每个内部顶点对应一个决策，在这些顶点处有一个子树用于决策的每个可能结果，称为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决策树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7E7D4953-10EB-4571-B726-24D15A631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10.2 Applications of Trees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22F238-29AA-4869-B777-4746D61F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5" y="2708920"/>
            <a:ext cx="8582839" cy="3322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8434" grpId="0"/>
      <p:bldP spid="257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B2D45944-399C-4A3D-9A1D-98431EBB4C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F3A9787-636F-4C82-A383-59E9504F638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8493DAB-96E3-4750-B536-D9377C067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807402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solidFill>
                  <a:srgbClr val="CC66FF"/>
                </a:solidFill>
                <a:ea typeface="宋体" panose="02010600030101010101" pitchFamily="2" charset="-122"/>
              </a:rPr>
              <a:t>3. Prefix Codes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5392687D-BE1F-43ED-8ABD-68A2E421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10.2 Applications of Trees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47D9BDE-F121-4F79-8B6B-5B32F8FA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1412875"/>
            <a:ext cx="8435975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为确保没有位串对应于多个字母序列，一个字母的位串绝不能作为另一个字母的位串的第一部分出现。 具有此属性的代码称为前缀代码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e: 0         a: 10           t:  11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10110 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只能是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ate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2000" b="1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可以由二叉树来构造，左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右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8FAC46-55F3-4282-875D-C5064F33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717032"/>
            <a:ext cx="1728192" cy="2438671"/>
          </a:xfrm>
          <a:prstGeom prst="rect">
            <a:avLst/>
          </a:prstGeom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17F7EAF3-A866-424E-AD74-CE16C39ED674}"/>
              </a:ext>
            </a:extLst>
          </p:cNvPr>
          <p:cNvGrpSpPr>
            <a:grpSpLocks/>
          </p:cNvGrpSpPr>
          <p:nvPr/>
        </p:nvGrpSpPr>
        <p:grpSpPr bwMode="auto">
          <a:xfrm>
            <a:off x="822591" y="4442026"/>
            <a:ext cx="3887787" cy="1782763"/>
            <a:chOff x="1565" y="2579"/>
            <a:chExt cx="2449" cy="1123"/>
          </a:xfrm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4292450A-0508-48E2-B68F-9D1343006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8" y="3105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0028A983-EE3F-430C-866E-900D2CD1A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314"/>
              <a:ext cx="48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</a:t>
              </a:r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E0BA8328-2ED0-412C-A485-4FFE86B87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3070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1399922D-FE1E-4DFC-9C89-8E635E3D9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" y="2860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2F4755DA-1668-4A49-8E32-A572983DE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589"/>
              <a:ext cx="36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5D6A86BC-12C8-4AEC-B71C-194CC5DCA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3133"/>
              <a:ext cx="36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7005AFC1-714D-4E90-AA14-2B4E58F93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3092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5787ED68-BC78-4506-B350-178C70940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" y="2804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5BFDFA6D-CD36-44FB-B66C-4D85804EF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" y="3092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1924BFE-E805-433D-A7B9-BC53B6C86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2894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6E65382A-5D91-44AC-B48B-748ED8D0E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" y="2795"/>
              <a:ext cx="36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463CF3A0-1A3D-4B3B-83B3-B5B5600CA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597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CDEC50F2-A779-4645-9D03-C99D1B9FC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7" y="2597"/>
              <a:ext cx="726" cy="7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204BE734-80A8-439D-AA3B-1F1084FFC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2597"/>
              <a:ext cx="1088" cy="7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AE92187B-1794-4BAC-9882-622003DD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2894"/>
              <a:ext cx="242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94B2F246-3D5C-483E-9EF0-A4EAA2D18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" y="3164"/>
              <a:ext cx="242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035BD87C-0B50-4B9E-9E2D-95034758D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4" y="2894"/>
              <a:ext cx="241" cy="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41D078C0-4B42-4483-ACDA-025280087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4" y="3191"/>
              <a:ext cx="241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9D859486-60EB-48D5-9C84-BC82D5F37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405"/>
              <a:ext cx="48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001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2F1B456E-A362-4B68-8606-90BC0D58E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3405"/>
              <a:ext cx="48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101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103EEF28-5C5D-4DF5-8DA8-968B33488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0" y="3353"/>
              <a:ext cx="48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sz="160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</a:t>
              </a:r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E04BA531-AD05-4114-99D3-D53307E3C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2579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3" name="Oval 27">
              <a:extLst>
                <a:ext uri="{FF2B5EF4-FFF2-40B4-BE49-F238E27FC236}">
                  <a16:creationId xmlns:a16="http://schemas.microsoft.com/office/drawing/2014/main" id="{5F83C895-F011-45DB-8864-BEE53DC6C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2860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" name="Oval 28">
              <a:extLst>
                <a:ext uri="{FF2B5EF4-FFF2-40B4-BE49-F238E27FC236}">
                  <a16:creationId xmlns:a16="http://schemas.microsoft.com/office/drawing/2014/main" id="{408A2ED4-5BF2-4D03-BE8E-AFD846D1C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133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5" name="Oval 29">
              <a:extLst>
                <a:ext uri="{FF2B5EF4-FFF2-40B4-BE49-F238E27FC236}">
                  <a16:creationId xmlns:a16="http://schemas.microsoft.com/office/drawing/2014/main" id="{76760453-E0C7-42C1-BC21-62A0F61E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3332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6" name="Oval 30">
              <a:extLst>
                <a:ext uri="{FF2B5EF4-FFF2-40B4-BE49-F238E27FC236}">
                  <a16:creationId xmlns:a16="http://schemas.microsoft.com/office/drawing/2014/main" id="{F013B9C9-D720-46F5-80E6-93DD5E022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314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7" name="Oval 31">
              <a:extLst>
                <a:ext uri="{FF2B5EF4-FFF2-40B4-BE49-F238E27FC236}">
                  <a16:creationId xmlns:a16="http://schemas.microsoft.com/office/drawing/2014/main" id="{226CF114-0E0B-4334-AE3A-718BF4128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069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272C5006-064B-410C-8372-BCCA61FBC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59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9" name="Oval 33">
              <a:extLst>
                <a:ext uri="{FF2B5EF4-FFF2-40B4-BE49-F238E27FC236}">
                  <a16:creationId xmlns:a16="http://schemas.microsoft.com/office/drawing/2014/main" id="{DA413BF0-FCF8-42CC-A7E3-1509D4696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178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" name="Oval 34">
              <a:extLst>
                <a:ext uri="{FF2B5EF4-FFF2-40B4-BE49-F238E27FC236}">
                  <a16:creationId xmlns:a16="http://schemas.microsoft.com/office/drawing/2014/main" id="{2EED4F2D-4665-4C0B-82B1-590411E4A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842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1" name="Oval 35">
              <a:extLst>
                <a:ext uri="{FF2B5EF4-FFF2-40B4-BE49-F238E27FC236}">
                  <a16:creationId xmlns:a16="http://schemas.microsoft.com/office/drawing/2014/main" id="{A5E2674B-597B-4060-99AB-5CCB152A5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3078"/>
              <a:ext cx="68" cy="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B32D12E2-D0C7-46B0-A920-C8368498D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3323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1290A54-42CA-4770-AFA3-D8D21E7373BB}"/>
              </a:ext>
            </a:extLst>
          </p:cNvPr>
          <p:cNvSpPr txBox="1"/>
          <p:nvPr/>
        </p:nvSpPr>
        <p:spPr>
          <a:xfrm>
            <a:off x="7164287" y="3789040"/>
            <a:ext cx="173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用斜二叉树构造比较方便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>
            <a:extLst>
              <a:ext uri="{FF2B5EF4-FFF2-40B4-BE49-F238E27FC236}">
                <a16:creationId xmlns:a16="http://schemas.microsoft.com/office/drawing/2014/main" id="{37F48E5D-F5E9-4A88-9280-C28E0E177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C8CC06-17E4-4CA9-B8E4-57F6E9A70FE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590C20A-2205-445B-8AA2-67C479DCA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44513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 Huffman Coding</a:t>
            </a:r>
          </a:p>
        </p:txBody>
      </p:sp>
      <p:sp>
        <p:nvSpPr>
          <p:cNvPr id="2588675" name="Rectangle 3">
            <a:extLst>
              <a:ext uri="{FF2B5EF4-FFF2-40B4-BE49-F238E27FC236}">
                <a16:creationId xmlns:a16="http://schemas.microsoft.com/office/drawing/2014/main" id="{F4A29F44-29C9-4E5E-BBEC-9039A066DB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288" y="1135063"/>
            <a:ext cx="7931150" cy="3446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7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Problem: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把小概率的逐个合并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5" name="Text Box 16">
            <a:extLst>
              <a:ext uri="{FF2B5EF4-FFF2-40B4-BE49-F238E27FC236}">
                <a16:creationId xmlns:a16="http://schemas.microsoft.com/office/drawing/2014/main" id="{C9164F73-C1C7-4EC4-9DC4-0F8444BF7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10.2 Applications of Trees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B6C428-0147-4139-8C47-B8805CFB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3" y="1816854"/>
            <a:ext cx="7619064" cy="1370052"/>
          </a:xfrm>
          <a:prstGeom prst="rect">
            <a:avLst/>
          </a:prstGeom>
        </p:spPr>
      </p:pic>
      <p:grpSp>
        <p:nvGrpSpPr>
          <p:cNvPr id="16" name="Group 142">
            <a:extLst>
              <a:ext uri="{FF2B5EF4-FFF2-40B4-BE49-F238E27FC236}">
                <a16:creationId xmlns:a16="http://schemas.microsoft.com/office/drawing/2014/main" id="{C59595DC-E1CB-4D7A-AE4A-4016485F5B00}"/>
              </a:ext>
            </a:extLst>
          </p:cNvPr>
          <p:cNvGrpSpPr>
            <a:grpSpLocks/>
          </p:cNvGrpSpPr>
          <p:nvPr/>
        </p:nvGrpSpPr>
        <p:grpSpPr bwMode="auto">
          <a:xfrm>
            <a:off x="1443037" y="3625452"/>
            <a:ext cx="5354638" cy="846138"/>
            <a:chOff x="1020" y="1567"/>
            <a:chExt cx="3373" cy="533"/>
          </a:xfrm>
        </p:grpSpPr>
        <p:grpSp>
          <p:nvGrpSpPr>
            <p:cNvPr id="17" name="Group 40">
              <a:extLst>
                <a:ext uri="{FF2B5EF4-FFF2-40B4-BE49-F238E27FC236}">
                  <a16:creationId xmlns:a16="http://schemas.microsoft.com/office/drawing/2014/main" id="{EBF481C3-3572-4EB0-AFE0-B357A9CB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567"/>
              <a:ext cx="363" cy="527"/>
              <a:chOff x="567" y="1658"/>
              <a:chExt cx="363" cy="527"/>
            </a:xfrm>
          </p:grpSpPr>
          <p:sp>
            <p:nvSpPr>
              <p:cNvPr id="38" name="Oval 27">
                <a:extLst>
                  <a:ext uri="{FF2B5EF4-FFF2-40B4-BE49-F238E27FC236}">
                    <a16:creationId xmlns:a16="http://schemas.microsoft.com/office/drawing/2014/main" id="{45BF50A6-A7E5-4CC9-9EE9-5F5173202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9" name="Text Box 38">
                <a:extLst>
                  <a:ext uri="{FF2B5EF4-FFF2-40B4-BE49-F238E27FC236}">
                    <a16:creationId xmlns:a16="http://schemas.microsoft.com/office/drawing/2014/main" id="{FFD63F79-F7D9-4414-8EAC-310800E40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0.08</a:t>
                </a:r>
              </a:p>
            </p:txBody>
          </p:sp>
          <p:sp>
            <p:nvSpPr>
              <p:cNvPr id="40" name="Text Box 39">
                <a:extLst>
                  <a:ext uri="{FF2B5EF4-FFF2-40B4-BE49-F238E27FC236}">
                    <a16:creationId xmlns:a16="http://schemas.microsoft.com/office/drawing/2014/main" id="{6F465B5F-4EC2-4232-83D9-938330FD9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8" name="Group 41">
              <a:extLst>
                <a:ext uri="{FF2B5EF4-FFF2-40B4-BE49-F238E27FC236}">
                  <a16:creationId xmlns:a16="http://schemas.microsoft.com/office/drawing/2014/main" id="{C7E69683-BA94-4AB2-8B4D-CCC770906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1570"/>
              <a:ext cx="363" cy="527"/>
              <a:chOff x="567" y="1658"/>
              <a:chExt cx="363" cy="527"/>
            </a:xfrm>
          </p:grpSpPr>
          <p:sp>
            <p:nvSpPr>
              <p:cNvPr id="35" name="Oval 42">
                <a:extLst>
                  <a:ext uri="{FF2B5EF4-FFF2-40B4-BE49-F238E27FC236}">
                    <a16:creationId xmlns:a16="http://schemas.microsoft.com/office/drawing/2014/main" id="{87591114-0C11-40FE-8077-AB2AFB9BE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6" name="Text Box 43">
                <a:extLst>
                  <a:ext uri="{FF2B5EF4-FFF2-40B4-BE49-F238E27FC236}">
                    <a16:creationId xmlns:a16="http://schemas.microsoft.com/office/drawing/2014/main" id="{B60A56F6-7124-46C6-AB96-4D4A5730D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0.10</a:t>
                </a:r>
              </a:p>
            </p:txBody>
          </p:sp>
          <p:sp>
            <p:nvSpPr>
              <p:cNvPr id="37" name="Text Box 44">
                <a:extLst>
                  <a:ext uri="{FF2B5EF4-FFF2-40B4-BE49-F238E27FC236}">
                    <a16:creationId xmlns:a16="http://schemas.microsoft.com/office/drawing/2014/main" id="{B3F9DE41-53A1-44F6-85AB-178CC74E1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9" name="Group 45">
              <a:extLst>
                <a:ext uri="{FF2B5EF4-FFF2-40B4-BE49-F238E27FC236}">
                  <a16:creationId xmlns:a16="http://schemas.microsoft.com/office/drawing/2014/main" id="{0E4D51FE-77C4-44D9-A16E-8143C94DC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1572"/>
              <a:ext cx="363" cy="527"/>
              <a:chOff x="567" y="1658"/>
              <a:chExt cx="363" cy="527"/>
            </a:xfrm>
          </p:grpSpPr>
          <p:sp>
            <p:nvSpPr>
              <p:cNvPr id="32" name="Oval 46">
                <a:extLst>
                  <a:ext uri="{FF2B5EF4-FFF2-40B4-BE49-F238E27FC236}">
                    <a16:creationId xmlns:a16="http://schemas.microsoft.com/office/drawing/2014/main" id="{78E140A7-8A7D-41A7-9537-7AEB8EC4A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3" name="Text Box 47">
                <a:extLst>
                  <a:ext uri="{FF2B5EF4-FFF2-40B4-BE49-F238E27FC236}">
                    <a16:creationId xmlns:a16="http://schemas.microsoft.com/office/drawing/2014/main" id="{3666DA27-72F9-42B4-AE7D-7151648FD2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0.12</a:t>
                </a:r>
              </a:p>
            </p:txBody>
          </p:sp>
          <p:sp>
            <p:nvSpPr>
              <p:cNvPr id="34" name="Text Box 48">
                <a:extLst>
                  <a:ext uri="{FF2B5EF4-FFF2-40B4-BE49-F238E27FC236}">
                    <a16:creationId xmlns:a16="http://schemas.microsoft.com/office/drawing/2014/main" id="{4D8E990B-9819-44C1-8CA5-44D169204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20" name="Group 49">
              <a:extLst>
                <a:ext uri="{FF2B5EF4-FFF2-40B4-BE49-F238E27FC236}">
                  <a16:creationId xmlns:a16="http://schemas.microsoft.com/office/drawing/2014/main" id="{98D42EBF-FBE9-4956-8720-72F29DB17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" y="1570"/>
              <a:ext cx="363" cy="527"/>
              <a:chOff x="567" y="1658"/>
              <a:chExt cx="363" cy="527"/>
            </a:xfrm>
          </p:grpSpPr>
          <p:sp>
            <p:nvSpPr>
              <p:cNvPr id="29" name="Oval 50">
                <a:extLst>
                  <a:ext uri="{FF2B5EF4-FFF2-40B4-BE49-F238E27FC236}">
                    <a16:creationId xmlns:a16="http://schemas.microsoft.com/office/drawing/2014/main" id="{FF324BD3-A3AF-42A1-BFFB-CCF7C7CAC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0" name="Text Box 51">
                <a:extLst>
                  <a:ext uri="{FF2B5EF4-FFF2-40B4-BE49-F238E27FC236}">
                    <a16:creationId xmlns:a16="http://schemas.microsoft.com/office/drawing/2014/main" id="{C345270F-4638-465A-AC64-EF5EF12F56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0.15</a:t>
                </a:r>
              </a:p>
            </p:txBody>
          </p:sp>
          <p:sp>
            <p:nvSpPr>
              <p:cNvPr id="31" name="Text Box 52">
                <a:extLst>
                  <a:ext uri="{FF2B5EF4-FFF2-40B4-BE49-F238E27FC236}">
                    <a16:creationId xmlns:a16="http://schemas.microsoft.com/office/drawing/2014/main" id="{EA17B572-EA64-4DC3-BE39-E87CC915F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81F2BD17-532E-42DD-8D59-7B1FE88B5C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5" y="1570"/>
              <a:ext cx="363" cy="527"/>
              <a:chOff x="567" y="1658"/>
              <a:chExt cx="363" cy="527"/>
            </a:xfrm>
          </p:grpSpPr>
          <p:sp>
            <p:nvSpPr>
              <p:cNvPr id="26" name="Oval 54">
                <a:extLst>
                  <a:ext uri="{FF2B5EF4-FFF2-40B4-BE49-F238E27FC236}">
                    <a16:creationId xmlns:a16="http://schemas.microsoft.com/office/drawing/2014/main" id="{9C7E7384-F191-4917-A2F9-9F922ED4B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7" name="Text Box 55">
                <a:extLst>
                  <a:ext uri="{FF2B5EF4-FFF2-40B4-BE49-F238E27FC236}">
                    <a16:creationId xmlns:a16="http://schemas.microsoft.com/office/drawing/2014/main" id="{D4BA728C-DB32-4AFD-9ED1-1AF6E09B60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0.20</a:t>
                </a:r>
              </a:p>
            </p:txBody>
          </p:sp>
          <p:sp>
            <p:nvSpPr>
              <p:cNvPr id="28" name="Text Box 56">
                <a:extLst>
                  <a:ext uri="{FF2B5EF4-FFF2-40B4-BE49-F238E27FC236}">
                    <a16:creationId xmlns:a16="http://schemas.microsoft.com/office/drawing/2014/main" id="{FD2C7FC3-486B-48CB-AA40-878B05467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22" name="Group 57">
              <a:extLst>
                <a:ext uri="{FF2B5EF4-FFF2-40B4-BE49-F238E27FC236}">
                  <a16:creationId xmlns:a16="http://schemas.microsoft.com/office/drawing/2014/main" id="{98E7D3EC-4AEC-443F-BB1C-D7A21BA5C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0" y="1573"/>
              <a:ext cx="363" cy="527"/>
              <a:chOff x="567" y="1658"/>
              <a:chExt cx="363" cy="527"/>
            </a:xfrm>
          </p:grpSpPr>
          <p:sp>
            <p:nvSpPr>
              <p:cNvPr id="23" name="Oval 58">
                <a:extLst>
                  <a:ext uri="{FF2B5EF4-FFF2-40B4-BE49-F238E27FC236}">
                    <a16:creationId xmlns:a16="http://schemas.microsoft.com/office/drawing/2014/main" id="{8963A4B6-A612-44C8-AC06-C69284C45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4" name="Text Box 59">
                <a:extLst>
                  <a:ext uri="{FF2B5EF4-FFF2-40B4-BE49-F238E27FC236}">
                    <a16:creationId xmlns:a16="http://schemas.microsoft.com/office/drawing/2014/main" id="{6D2C240B-B2AD-426C-BBB1-179A2A5A1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0.35</a:t>
                </a:r>
              </a:p>
            </p:txBody>
          </p:sp>
          <p:sp>
            <p:nvSpPr>
              <p:cNvPr id="25" name="Text Box 60">
                <a:extLst>
                  <a:ext uri="{FF2B5EF4-FFF2-40B4-BE49-F238E27FC236}">
                    <a16:creationId xmlns:a16="http://schemas.microsoft.com/office/drawing/2014/main" id="{2ECC1E1E-AA9F-448D-B287-2351CD8BF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</p:grpSp>
      <p:grpSp>
        <p:nvGrpSpPr>
          <p:cNvPr id="41" name="Group 168">
            <a:extLst>
              <a:ext uri="{FF2B5EF4-FFF2-40B4-BE49-F238E27FC236}">
                <a16:creationId xmlns:a16="http://schemas.microsoft.com/office/drawing/2014/main" id="{D310BDFC-EE93-474E-B034-9DA2D61A7826}"/>
              </a:ext>
            </a:extLst>
          </p:cNvPr>
          <p:cNvGrpSpPr>
            <a:grpSpLocks/>
          </p:cNvGrpSpPr>
          <p:nvPr/>
        </p:nvGrpSpPr>
        <p:grpSpPr bwMode="auto">
          <a:xfrm>
            <a:off x="2320017" y="5482431"/>
            <a:ext cx="4103688" cy="1223963"/>
            <a:chOff x="1701" y="2659"/>
            <a:chExt cx="2585" cy="771"/>
          </a:xfrm>
        </p:grpSpPr>
        <p:grpSp>
          <p:nvGrpSpPr>
            <p:cNvPr id="42" name="Group 78">
              <a:extLst>
                <a:ext uri="{FF2B5EF4-FFF2-40B4-BE49-F238E27FC236}">
                  <a16:creationId xmlns:a16="http://schemas.microsoft.com/office/drawing/2014/main" id="{32CAE52D-76C4-4178-BC99-6803ED635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2795"/>
              <a:ext cx="363" cy="527"/>
              <a:chOff x="567" y="1658"/>
              <a:chExt cx="363" cy="527"/>
            </a:xfrm>
          </p:grpSpPr>
          <p:sp>
            <p:nvSpPr>
              <p:cNvPr id="69" name="Oval 79">
                <a:extLst>
                  <a:ext uri="{FF2B5EF4-FFF2-40B4-BE49-F238E27FC236}">
                    <a16:creationId xmlns:a16="http://schemas.microsoft.com/office/drawing/2014/main" id="{FC8F4FDC-E2CB-430F-8519-984FC74F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0" name="Text Box 80">
                <a:extLst>
                  <a:ext uri="{FF2B5EF4-FFF2-40B4-BE49-F238E27FC236}">
                    <a16:creationId xmlns:a16="http://schemas.microsoft.com/office/drawing/2014/main" id="{6ADC918B-23A5-48AC-AB78-5F41B07164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0.20</a:t>
                </a:r>
              </a:p>
            </p:txBody>
          </p:sp>
          <p:sp>
            <p:nvSpPr>
              <p:cNvPr id="71" name="Text Box 81">
                <a:extLst>
                  <a:ext uri="{FF2B5EF4-FFF2-40B4-BE49-F238E27FC236}">
                    <a16:creationId xmlns:a16="http://schemas.microsoft.com/office/drawing/2014/main" id="{E9BA3C3E-BAE6-44D8-B655-68618D49B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43" name="Group 94">
              <a:extLst>
                <a:ext uri="{FF2B5EF4-FFF2-40B4-BE49-F238E27FC236}">
                  <a16:creationId xmlns:a16="http://schemas.microsoft.com/office/drawing/2014/main" id="{CF693C0A-5081-44BF-868E-5FCA38A20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2659"/>
              <a:ext cx="840" cy="753"/>
              <a:chOff x="2312" y="2424"/>
              <a:chExt cx="840" cy="753"/>
            </a:xfrm>
          </p:grpSpPr>
          <p:sp>
            <p:nvSpPr>
              <p:cNvPr id="59" name="Line 95">
                <a:extLst>
                  <a:ext uri="{FF2B5EF4-FFF2-40B4-BE49-F238E27FC236}">
                    <a16:creationId xmlns:a16="http://schemas.microsoft.com/office/drawing/2014/main" id="{21264FFE-1763-417C-B7DA-FAB764023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2658"/>
                <a:ext cx="242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96">
                <a:extLst>
                  <a:ext uri="{FF2B5EF4-FFF2-40B4-BE49-F238E27FC236}">
                    <a16:creationId xmlns:a16="http://schemas.microsoft.com/office/drawing/2014/main" id="{E8E1892A-D61A-40AD-A282-33D1A4370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7" y="2650"/>
                <a:ext cx="211" cy="2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Oval 97">
                <a:extLst>
                  <a:ext uri="{FF2B5EF4-FFF2-40B4-BE49-F238E27FC236}">
                    <a16:creationId xmlns:a16="http://schemas.microsoft.com/office/drawing/2014/main" id="{08503C32-5E5E-40E8-AEA1-CEBEFDD4C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608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2" name="Text Box 98">
                <a:extLst>
                  <a:ext uri="{FF2B5EF4-FFF2-40B4-BE49-F238E27FC236}">
                    <a16:creationId xmlns:a16="http://schemas.microsoft.com/office/drawing/2014/main" id="{80AE3C66-F813-452C-A907-295050749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2424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0.18</a:t>
                </a:r>
              </a:p>
            </p:txBody>
          </p:sp>
          <p:sp>
            <p:nvSpPr>
              <p:cNvPr id="63" name="Text Box 99">
                <a:extLst>
                  <a:ext uri="{FF2B5EF4-FFF2-40B4-BE49-F238E27FC236}">
                    <a16:creationId xmlns:a16="http://schemas.microsoft.com/office/drawing/2014/main" id="{FD40DA78-9DB0-4D42-B379-36BFA0B453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875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64" name="Text Box 100">
                <a:extLst>
                  <a:ext uri="{FF2B5EF4-FFF2-40B4-BE49-F238E27FC236}">
                    <a16:creationId xmlns:a16="http://schemas.microsoft.com/office/drawing/2014/main" id="{AB6F3FAF-521D-4ABE-8345-6F2E832EAA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4" y="2611"/>
                <a:ext cx="363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5" name="Text Box 101">
                <a:extLst>
                  <a:ext uri="{FF2B5EF4-FFF2-40B4-BE49-F238E27FC236}">
                    <a16:creationId xmlns:a16="http://schemas.microsoft.com/office/drawing/2014/main" id="{895BD036-498A-4B7A-BF1A-1AF7C3037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2597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6" name="Oval 102">
                <a:extLst>
                  <a:ext uri="{FF2B5EF4-FFF2-40B4-BE49-F238E27FC236}">
                    <a16:creationId xmlns:a16="http://schemas.microsoft.com/office/drawing/2014/main" id="{2FC97ED0-4636-4B78-8578-AA8E48956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35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7" name="Oval 103">
                <a:extLst>
                  <a:ext uri="{FF2B5EF4-FFF2-40B4-BE49-F238E27FC236}">
                    <a16:creationId xmlns:a16="http://schemas.microsoft.com/office/drawing/2014/main" id="{A36AD0F4-A4D4-4A1D-A91A-8FC633430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2840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8" name="Text Box 104">
                <a:extLst>
                  <a:ext uri="{FF2B5EF4-FFF2-40B4-BE49-F238E27FC236}">
                    <a16:creationId xmlns:a16="http://schemas.microsoft.com/office/drawing/2014/main" id="{FE23C6C4-1B16-41D1-9344-63C232538E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2880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44" name="Group 116">
              <a:extLst>
                <a:ext uri="{FF2B5EF4-FFF2-40B4-BE49-F238E27FC236}">
                  <a16:creationId xmlns:a16="http://schemas.microsoft.com/office/drawing/2014/main" id="{24CAA22F-FA8E-494A-B508-B744665B8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2677"/>
              <a:ext cx="840" cy="753"/>
              <a:chOff x="2312" y="2424"/>
              <a:chExt cx="840" cy="753"/>
            </a:xfrm>
          </p:grpSpPr>
          <p:sp>
            <p:nvSpPr>
              <p:cNvPr id="49" name="Line 117">
                <a:extLst>
                  <a:ext uri="{FF2B5EF4-FFF2-40B4-BE49-F238E27FC236}">
                    <a16:creationId xmlns:a16="http://schemas.microsoft.com/office/drawing/2014/main" id="{2C131F3A-A5B2-43C0-886A-CB3971582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2658"/>
                <a:ext cx="242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8">
                <a:extLst>
                  <a:ext uri="{FF2B5EF4-FFF2-40B4-BE49-F238E27FC236}">
                    <a16:creationId xmlns:a16="http://schemas.microsoft.com/office/drawing/2014/main" id="{4DAC5D37-F9BE-4DE9-AC9A-CCBDADE81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7" y="2650"/>
                <a:ext cx="211" cy="2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Oval 119">
                <a:extLst>
                  <a:ext uri="{FF2B5EF4-FFF2-40B4-BE49-F238E27FC236}">
                    <a16:creationId xmlns:a16="http://schemas.microsoft.com/office/drawing/2014/main" id="{6DACC19B-0EE8-4A18-872A-7F1674B0C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608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2" name="Text Box 120">
                <a:extLst>
                  <a:ext uri="{FF2B5EF4-FFF2-40B4-BE49-F238E27FC236}">
                    <a16:creationId xmlns:a16="http://schemas.microsoft.com/office/drawing/2014/main" id="{81DDDDCA-FFEC-4C55-A8B1-7794157E61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2424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0.27</a:t>
                </a:r>
              </a:p>
            </p:txBody>
          </p:sp>
          <p:sp>
            <p:nvSpPr>
              <p:cNvPr id="53" name="Text Box 121">
                <a:extLst>
                  <a:ext uri="{FF2B5EF4-FFF2-40B4-BE49-F238E27FC236}">
                    <a16:creationId xmlns:a16="http://schemas.microsoft.com/office/drawing/2014/main" id="{9F6E7364-B266-48E1-BCCE-7677452A6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875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54" name="Text Box 122">
                <a:extLst>
                  <a:ext uri="{FF2B5EF4-FFF2-40B4-BE49-F238E27FC236}">
                    <a16:creationId xmlns:a16="http://schemas.microsoft.com/office/drawing/2014/main" id="{0C0A2565-F455-46E4-985B-CD3A3CB52E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4" y="2611"/>
                <a:ext cx="363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5" name="Text Box 123">
                <a:extLst>
                  <a:ext uri="{FF2B5EF4-FFF2-40B4-BE49-F238E27FC236}">
                    <a16:creationId xmlns:a16="http://schemas.microsoft.com/office/drawing/2014/main" id="{A804089C-04F2-4D3F-B2D0-F0C9F278A4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2597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6" name="Oval 124">
                <a:extLst>
                  <a:ext uri="{FF2B5EF4-FFF2-40B4-BE49-F238E27FC236}">
                    <a16:creationId xmlns:a16="http://schemas.microsoft.com/office/drawing/2014/main" id="{00BA794E-0298-417D-8023-4FEE2CD82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35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7" name="Oval 125">
                <a:extLst>
                  <a:ext uri="{FF2B5EF4-FFF2-40B4-BE49-F238E27FC236}">
                    <a16:creationId xmlns:a16="http://schemas.microsoft.com/office/drawing/2014/main" id="{A05D9DEF-9DE9-45C8-A2DC-5A74FA420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2840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8" name="Text Box 126">
                <a:extLst>
                  <a:ext uri="{FF2B5EF4-FFF2-40B4-BE49-F238E27FC236}">
                    <a16:creationId xmlns:a16="http://schemas.microsoft.com/office/drawing/2014/main" id="{F72D8661-0C0A-4464-AF1A-2C68BE45B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2880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45" name="Group 127">
              <a:extLst>
                <a:ext uri="{FF2B5EF4-FFF2-40B4-BE49-F238E27FC236}">
                  <a16:creationId xmlns:a16="http://schemas.microsoft.com/office/drawing/2014/main" id="{532A30ED-DC60-4161-A0EF-454175A40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750"/>
              <a:ext cx="363" cy="527"/>
              <a:chOff x="567" y="1658"/>
              <a:chExt cx="363" cy="527"/>
            </a:xfrm>
          </p:grpSpPr>
          <p:sp>
            <p:nvSpPr>
              <p:cNvPr id="46" name="Oval 128">
                <a:extLst>
                  <a:ext uri="{FF2B5EF4-FFF2-40B4-BE49-F238E27FC236}">
                    <a16:creationId xmlns:a16="http://schemas.microsoft.com/office/drawing/2014/main" id="{1BBBF3FA-2DCD-4D0D-8DCE-644C7AD7C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" name="Text Box 129">
                <a:extLst>
                  <a:ext uri="{FF2B5EF4-FFF2-40B4-BE49-F238E27FC236}">
                    <a16:creationId xmlns:a16="http://schemas.microsoft.com/office/drawing/2014/main" id="{B23BC9C3-12BB-4255-BD3D-B0714E031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0.35</a:t>
                </a:r>
              </a:p>
            </p:txBody>
          </p:sp>
          <p:sp>
            <p:nvSpPr>
              <p:cNvPr id="48" name="Text Box 130">
                <a:extLst>
                  <a:ext uri="{FF2B5EF4-FFF2-40B4-BE49-F238E27FC236}">
                    <a16:creationId xmlns:a16="http://schemas.microsoft.com/office/drawing/2014/main" id="{EE057F00-EE7A-4BAC-A816-2FEDCF6D2F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</p:grpSp>
      <p:grpSp>
        <p:nvGrpSpPr>
          <p:cNvPr id="72" name="Group 148">
            <a:extLst>
              <a:ext uri="{FF2B5EF4-FFF2-40B4-BE49-F238E27FC236}">
                <a16:creationId xmlns:a16="http://schemas.microsoft.com/office/drawing/2014/main" id="{EFE5C22E-8E4F-43D9-A3A2-D5D6298923D6}"/>
              </a:ext>
            </a:extLst>
          </p:cNvPr>
          <p:cNvGrpSpPr>
            <a:grpSpLocks/>
          </p:cNvGrpSpPr>
          <p:nvPr/>
        </p:nvGrpSpPr>
        <p:grpSpPr bwMode="auto">
          <a:xfrm>
            <a:off x="1809750" y="4346575"/>
            <a:ext cx="4725987" cy="1195387"/>
            <a:chOff x="1267" y="1971"/>
            <a:chExt cx="2977" cy="753"/>
          </a:xfrm>
        </p:grpSpPr>
        <p:grpSp>
          <p:nvGrpSpPr>
            <p:cNvPr id="73" name="Group 61">
              <a:extLst>
                <a:ext uri="{FF2B5EF4-FFF2-40B4-BE49-F238E27FC236}">
                  <a16:creationId xmlns:a16="http://schemas.microsoft.com/office/drawing/2014/main" id="{6B9CDFA0-FD26-4302-B671-E4690DCCC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7" y="2114"/>
              <a:ext cx="363" cy="527"/>
              <a:chOff x="567" y="1658"/>
              <a:chExt cx="363" cy="527"/>
            </a:xfrm>
          </p:grpSpPr>
          <p:sp>
            <p:nvSpPr>
              <p:cNvPr id="97" name="Oval 62">
                <a:extLst>
                  <a:ext uri="{FF2B5EF4-FFF2-40B4-BE49-F238E27FC236}">
                    <a16:creationId xmlns:a16="http://schemas.microsoft.com/office/drawing/2014/main" id="{3C533E4A-C7C0-45A3-9BC1-3188B9BEE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98" name="Text Box 63">
                <a:extLst>
                  <a:ext uri="{FF2B5EF4-FFF2-40B4-BE49-F238E27FC236}">
                    <a16:creationId xmlns:a16="http://schemas.microsoft.com/office/drawing/2014/main" id="{4254FBAD-1295-4271-BC63-B9E46CD972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0.12</a:t>
                </a: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id="{78370BE4-45AF-4357-A9CD-49A315B16D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74" name="Group 65">
              <a:extLst>
                <a:ext uri="{FF2B5EF4-FFF2-40B4-BE49-F238E27FC236}">
                  <a16:creationId xmlns:a16="http://schemas.microsoft.com/office/drawing/2014/main" id="{C61FF010-8E03-47A3-B4E6-8927E167EA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0" y="2112"/>
              <a:ext cx="363" cy="527"/>
              <a:chOff x="567" y="1658"/>
              <a:chExt cx="363" cy="527"/>
            </a:xfrm>
          </p:grpSpPr>
          <p:sp>
            <p:nvSpPr>
              <p:cNvPr id="94" name="Oval 66">
                <a:extLst>
                  <a:ext uri="{FF2B5EF4-FFF2-40B4-BE49-F238E27FC236}">
                    <a16:creationId xmlns:a16="http://schemas.microsoft.com/office/drawing/2014/main" id="{1F9E5488-0951-40C7-82CF-9707B7423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95" name="Text Box 67">
                <a:extLst>
                  <a:ext uri="{FF2B5EF4-FFF2-40B4-BE49-F238E27FC236}">
                    <a16:creationId xmlns:a16="http://schemas.microsoft.com/office/drawing/2014/main" id="{4BDA08B4-565E-45A2-A4FB-336A7246EC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0.15</a:t>
                </a:r>
              </a:p>
            </p:txBody>
          </p:sp>
          <p:sp>
            <p:nvSpPr>
              <p:cNvPr id="96" name="Text Box 68">
                <a:extLst>
                  <a:ext uri="{FF2B5EF4-FFF2-40B4-BE49-F238E27FC236}">
                    <a16:creationId xmlns:a16="http://schemas.microsoft.com/office/drawing/2014/main" id="{0AD5F0F6-D4CA-45D7-80BD-B45D6881F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75" name="Group 82">
              <a:extLst>
                <a:ext uri="{FF2B5EF4-FFF2-40B4-BE49-F238E27FC236}">
                  <a16:creationId xmlns:a16="http://schemas.microsoft.com/office/drawing/2014/main" id="{DEF9334D-3DAA-4B60-A7B5-52CEEACBC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1" y="2107"/>
              <a:ext cx="363" cy="527"/>
              <a:chOff x="567" y="1658"/>
              <a:chExt cx="363" cy="527"/>
            </a:xfrm>
          </p:grpSpPr>
          <p:sp>
            <p:nvSpPr>
              <p:cNvPr id="91" name="Oval 83">
                <a:extLst>
                  <a:ext uri="{FF2B5EF4-FFF2-40B4-BE49-F238E27FC236}">
                    <a16:creationId xmlns:a16="http://schemas.microsoft.com/office/drawing/2014/main" id="{294A0716-AB54-4AA6-8A8F-6548A6000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92" name="Text Box 84">
                <a:extLst>
                  <a:ext uri="{FF2B5EF4-FFF2-40B4-BE49-F238E27FC236}">
                    <a16:creationId xmlns:a16="http://schemas.microsoft.com/office/drawing/2014/main" id="{716904F7-9BC9-4816-8BC6-9C94CFC05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0.35</a:t>
                </a:r>
              </a:p>
            </p:txBody>
          </p:sp>
          <p:sp>
            <p:nvSpPr>
              <p:cNvPr id="93" name="Text Box 85">
                <a:extLst>
                  <a:ext uri="{FF2B5EF4-FFF2-40B4-BE49-F238E27FC236}">
                    <a16:creationId xmlns:a16="http://schemas.microsoft.com/office/drawing/2014/main" id="{471954F3-863B-4A84-B6F5-F1315C6128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76" name="Group 93">
              <a:extLst>
                <a:ext uri="{FF2B5EF4-FFF2-40B4-BE49-F238E27FC236}">
                  <a16:creationId xmlns:a16="http://schemas.microsoft.com/office/drawing/2014/main" id="{83A5BC1C-E187-4204-9F30-9943B3A916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971"/>
              <a:ext cx="840" cy="753"/>
              <a:chOff x="2312" y="2424"/>
              <a:chExt cx="840" cy="753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85779690-25E4-471A-AF16-DFBE7FC07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2658"/>
                <a:ext cx="242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2">
                <a:extLst>
                  <a:ext uri="{FF2B5EF4-FFF2-40B4-BE49-F238E27FC236}">
                    <a16:creationId xmlns:a16="http://schemas.microsoft.com/office/drawing/2014/main" id="{951F2C5B-1157-4F6F-ADD2-86FD88ED0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7" y="2650"/>
                <a:ext cx="211" cy="2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Oval 70">
                <a:extLst>
                  <a:ext uri="{FF2B5EF4-FFF2-40B4-BE49-F238E27FC236}">
                    <a16:creationId xmlns:a16="http://schemas.microsoft.com/office/drawing/2014/main" id="{0AA23277-52E8-455A-A26F-A90973636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608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84" name="Text Box 71">
                <a:extLst>
                  <a:ext uri="{FF2B5EF4-FFF2-40B4-BE49-F238E27FC236}">
                    <a16:creationId xmlns:a16="http://schemas.microsoft.com/office/drawing/2014/main" id="{90510782-FB4E-4D7A-9894-D3BB2DE45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2424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0.18</a:t>
                </a:r>
              </a:p>
            </p:txBody>
          </p:sp>
          <p:sp>
            <p:nvSpPr>
              <p:cNvPr id="85" name="Text Box 73">
                <a:extLst>
                  <a:ext uri="{FF2B5EF4-FFF2-40B4-BE49-F238E27FC236}">
                    <a16:creationId xmlns:a16="http://schemas.microsoft.com/office/drawing/2014/main" id="{206E5676-9862-42AB-93F6-D717E2DBEA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875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86" name="Text Box 75">
                <a:extLst>
                  <a:ext uri="{FF2B5EF4-FFF2-40B4-BE49-F238E27FC236}">
                    <a16:creationId xmlns:a16="http://schemas.microsoft.com/office/drawing/2014/main" id="{8A5975AE-8794-4614-A913-AF0864E8A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4" y="2611"/>
                <a:ext cx="363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87" name="Text Box 76">
                <a:extLst>
                  <a:ext uri="{FF2B5EF4-FFF2-40B4-BE49-F238E27FC236}">
                    <a16:creationId xmlns:a16="http://schemas.microsoft.com/office/drawing/2014/main" id="{F3725391-DD7F-41D7-B995-3E9519E1C8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2597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8" name="Oval 88">
                <a:extLst>
                  <a:ext uri="{FF2B5EF4-FFF2-40B4-BE49-F238E27FC236}">
                    <a16:creationId xmlns:a16="http://schemas.microsoft.com/office/drawing/2014/main" id="{6FAB45E5-5CEB-4CA5-9E09-D4A200CEB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35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89" name="Oval 90">
                <a:extLst>
                  <a:ext uri="{FF2B5EF4-FFF2-40B4-BE49-F238E27FC236}">
                    <a16:creationId xmlns:a16="http://schemas.microsoft.com/office/drawing/2014/main" id="{1324B544-6A73-4DCE-B2E4-7C56F8B9A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2840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90" name="Text Box 92">
                <a:extLst>
                  <a:ext uri="{FF2B5EF4-FFF2-40B4-BE49-F238E27FC236}">
                    <a16:creationId xmlns:a16="http://schemas.microsoft.com/office/drawing/2014/main" id="{09297889-E1F2-4AAB-A5B2-270413A42C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2880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77" name="Group 144">
              <a:extLst>
                <a:ext uri="{FF2B5EF4-FFF2-40B4-BE49-F238E27FC236}">
                  <a16:creationId xmlns:a16="http://schemas.microsoft.com/office/drawing/2014/main" id="{EDED0450-50B3-4C29-8813-291A1DF06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0" y="2085"/>
              <a:ext cx="363" cy="527"/>
              <a:chOff x="567" y="1658"/>
              <a:chExt cx="363" cy="527"/>
            </a:xfrm>
          </p:grpSpPr>
          <p:sp>
            <p:nvSpPr>
              <p:cNvPr id="78" name="Oval 145">
                <a:extLst>
                  <a:ext uri="{FF2B5EF4-FFF2-40B4-BE49-F238E27FC236}">
                    <a16:creationId xmlns:a16="http://schemas.microsoft.com/office/drawing/2014/main" id="{27B5D28D-D82E-4552-816C-F225C9ECC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9" name="Text Box 146">
                <a:extLst>
                  <a:ext uri="{FF2B5EF4-FFF2-40B4-BE49-F238E27FC236}">
                    <a16:creationId xmlns:a16="http://schemas.microsoft.com/office/drawing/2014/main" id="{42191ADD-FE38-4818-9A2A-5E704D5FA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0.20</a:t>
                </a:r>
              </a:p>
            </p:txBody>
          </p:sp>
          <p:sp>
            <p:nvSpPr>
              <p:cNvPr id="80" name="Text Box 147">
                <a:extLst>
                  <a:ext uri="{FF2B5EF4-FFF2-40B4-BE49-F238E27FC236}">
                    <a16:creationId xmlns:a16="http://schemas.microsoft.com/office/drawing/2014/main" id="{527BF62D-AB16-46C1-B5E3-80D87E512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8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35DFD5BD-810C-4EE3-8DAF-583D65F30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EFCAA43-6CD3-4CCE-A3A1-573AF06DA70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80">
            <a:extLst>
              <a:ext uri="{FF2B5EF4-FFF2-40B4-BE49-F238E27FC236}">
                <a16:creationId xmlns:a16="http://schemas.microsoft.com/office/drawing/2014/main" id="{92218907-78F0-409F-84B5-AEE6DB31395F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1309687"/>
            <a:ext cx="4500562" cy="1555750"/>
            <a:chOff x="1429" y="1389"/>
            <a:chExt cx="2835" cy="980"/>
          </a:xfrm>
        </p:grpSpPr>
        <p:grpSp>
          <p:nvGrpSpPr>
            <p:cNvPr id="51262" name="Group 60">
              <a:extLst>
                <a:ext uri="{FF2B5EF4-FFF2-40B4-BE49-F238E27FC236}">
                  <a16:creationId xmlns:a16="http://schemas.microsoft.com/office/drawing/2014/main" id="{C9E6D247-B97F-4955-85FF-E38D6A397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469"/>
              <a:ext cx="840" cy="753"/>
              <a:chOff x="2312" y="2424"/>
              <a:chExt cx="840" cy="753"/>
            </a:xfrm>
          </p:grpSpPr>
          <p:sp>
            <p:nvSpPr>
              <p:cNvPr id="51286" name="Line 61">
                <a:extLst>
                  <a:ext uri="{FF2B5EF4-FFF2-40B4-BE49-F238E27FC236}">
                    <a16:creationId xmlns:a16="http://schemas.microsoft.com/office/drawing/2014/main" id="{6E37C8D7-2907-44FD-A3DD-AB3E8F2C9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2658"/>
                <a:ext cx="242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7" name="Line 62">
                <a:extLst>
                  <a:ext uri="{FF2B5EF4-FFF2-40B4-BE49-F238E27FC236}">
                    <a16:creationId xmlns:a16="http://schemas.microsoft.com/office/drawing/2014/main" id="{4675888A-C2A9-43F6-8DFE-30C774B07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7" y="2650"/>
                <a:ext cx="211" cy="2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8" name="Oval 63">
                <a:extLst>
                  <a:ext uri="{FF2B5EF4-FFF2-40B4-BE49-F238E27FC236}">
                    <a16:creationId xmlns:a16="http://schemas.microsoft.com/office/drawing/2014/main" id="{67E2C79F-F10A-4313-B3C0-9A983DA7E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2608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89" name="Text Box 64">
                <a:extLst>
                  <a:ext uri="{FF2B5EF4-FFF2-40B4-BE49-F238E27FC236}">
                    <a16:creationId xmlns:a16="http://schemas.microsoft.com/office/drawing/2014/main" id="{0267A438-2156-498F-884C-94389A607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2424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0.27</a:t>
                </a:r>
              </a:p>
            </p:txBody>
          </p:sp>
          <p:sp>
            <p:nvSpPr>
              <p:cNvPr id="51290" name="Text Box 65">
                <a:extLst>
                  <a:ext uri="{FF2B5EF4-FFF2-40B4-BE49-F238E27FC236}">
                    <a16:creationId xmlns:a16="http://schemas.microsoft.com/office/drawing/2014/main" id="{C1303025-8ACD-4BEE-9823-F453FD7D2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875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51291" name="Text Box 66">
                <a:extLst>
                  <a:ext uri="{FF2B5EF4-FFF2-40B4-BE49-F238E27FC236}">
                    <a16:creationId xmlns:a16="http://schemas.microsoft.com/office/drawing/2014/main" id="{910C71F9-3BA7-43A0-BAB6-50E943189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4" y="2611"/>
                <a:ext cx="363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1292" name="Text Box 67">
                <a:extLst>
                  <a:ext uri="{FF2B5EF4-FFF2-40B4-BE49-F238E27FC236}">
                    <a16:creationId xmlns:a16="http://schemas.microsoft.com/office/drawing/2014/main" id="{AA9A0B7B-D53E-46C4-A6E2-C365358ADD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2597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93" name="Oval 68">
                <a:extLst>
                  <a:ext uri="{FF2B5EF4-FFF2-40B4-BE49-F238E27FC236}">
                    <a16:creationId xmlns:a16="http://schemas.microsoft.com/office/drawing/2014/main" id="{E1A8A99F-6CAC-45DE-A701-49E145088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35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94" name="Oval 69">
                <a:extLst>
                  <a:ext uri="{FF2B5EF4-FFF2-40B4-BE49-F238E27FC236}">
                    <a16:creationId xmlns:a16="http://schemas.microsoft.com/office/drawing/2014/main" id="{C5681F4F-22E6-466C-808A-37F0CBA47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2840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95" name="Text Box 70">
                <a:extLst>
                  <a:ext uri="{FF2B5EF4-FFF2-40B4-BE49-F238E27FC236}">
                    <a16:creationId xmlns:a16="http://schemas.microsoft.com/office/drawing/2014/main" id="{725EE5DC-49A2-43D4-8B36-95DD34AAA9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2880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51263" name="Group 99">
              <a:extLst>
                <a:ext uri="{FF2B5EF4-FFF2-40B4-BE49-F238E27FC236}">
                  <a16:creationId xmlns:a16="http://schemas.microsoft.com/office/drawing/2014/main" id="{9625BDD0-4831-4607-B591-1F729ED8E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6" y="1570"/>
              <a:ext cx="363" cy="527"/>
              <a:chOff x="567" y="1658"/>
              <a:chExt cx="363" cy="527"/>
            </a:xfrm>
          </p:grpSpPr>
          <p:sp>
            <p:nvSpPr>
              <p:cNvPr id="51283" name="Oval 100">
                <a:extLst>
                  <a:ext uri="{FF2B5EF4-FFF2-40B4-BE49-F238E27FC236}">
                    <a16:creationId xmlns:a16="http://schemas.microsoft.com/office/drawing/2014/main" id="{0D925BC0-A6B9-4019-A7C6-A019309EE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184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84" name="Text Box 101">
                <a:extLst>
                  <a:ext uri="{FF2B5EF4-FFF2-40B4-BE49-F238E27FC236}">
                    <a16:creationId xmlns:a16="http://schemas.microsoft.com/office/drawing/2014/main" id="{CA651C89-DAFC-496A-AF35-7794C08B5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65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0.35</a:t>
                </a:r>
              </a:p>
            </p:txBody>
          </p:sp>
          <p:sp>
            <p:nvSpPr>
              <p:cNvPr id="51285" name="Text Box 102">
                <a:extLst>
                  <a:ext uri="{FF2B5EF4-FFF2-40B4-BE49-F238E27FC236}">
                    <a16:creationId xmlns:a16="http://schemas.microsoft.com/office/drawing/2014/main" id="{D77E6AA1-6B10-4966-A6B3-48128666F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1888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51264" name="Group 119">
              <a:extLst>
                <a:ext uri="{FF2B5EF4-FFF2-40B4-BE49-F238E27FC236}">
                  <a16:creationId xmlns:a16="http://schemas.microsoft.com/office/drawing/2014/main" id="{E6402482-8BB4-4BEA-9BE8-0930C99B69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1389"/>
              <a:ext cx="1112" cy="980"/>
              <a:chOff x="3198" y="1389"/>
              <a:chExt cx="1112" cy="980"/>
            </a:xfrm>
          </p:grpSpPr>
          <p:grpSp>
            <p:nvGrpSpPr>
              <p:cNvPr id="51265" name="Group 118">
                <a:extLst>
                  <a:ext uri="{FF2B5EF4-FFF2-40B4-BE49-F238E27FC236}">
                    <a16:creationId xmlns:a16="http://schemas.microsoft.com/office/drawing/2014/main" id="{643341E2-318F-4887-8F74-DB03538C3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2" y="1389"/>
                <a:ext cx="728" cy="470"/>
                <a:chOff x="4348" y="1207"/>
                <a:chExt cx="728" cy="470"/>
              </a:xfrm>
            </p:grpSpPr>
            <p:sp>
              <p:nvSpPr>
                <p:cNvPr id="51277" name="Line 46">
                  <a:extLst>
                    <a:ext uri="{FF2B5EF4-FFF2-40B4-BE49-F238E27FC236}">
                      <a16:creationId xmlns:a16="http://schemas.microsoft.com/office/drawing/2014/main" id="{3FDAA313-ECCF-4F76-A29C-5B8856632A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7" y="1441"/>
                  <a:ext cx="242" cy="19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78" name="Line 47">
                  <a:extLst>
                    <a:ext uri="{FF2B5EF4-FFF2-40B4-BE49-F238E27FC236}">
                      <a16:creationId xmlns:a16="http://schemas.microsoft.com/office/drawing/2014/main" id="{3DBDD5F4-82FD-4007-BB60-50C6FD5D40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71" y="1433"/>
                  <a:ext cx="211" cy="2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79" name="Oval 48">
                  <a:extLst>
                    <a:ext uri="{FF2B5EF4-FFF2-40B4-BE49-F238E27FC236}">
                      <a16:creationId xmlns:a16="http://schemas.microsoft.com/office/drawing/2014/main" id="{1A42187F-DF36-433F-8E74-08C3B2ADF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9" y="1391"/>
                  <a:ext cx="68" cy="68"/>
                </a:xfrm>
                <a:prstGeom prst="ellipse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51280" name="Text Box 49">
                  <a:extLst>
                    <a:ext uri="{FF2B5EF4-FFF2-40B4-BE49-F238E27FC236}">
                      <a16:creationId xmlns:a16="http://schemas.microsoft.com/office/drawing/2014/main" id="{4D5CCDC5-6634-4B72-ACAC-C01EAE3384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91" y="1207"/>
                  <a:ext cx="363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sz="16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0.38</a:t>
                  </a:r>
                </a:p>
              </p:txBody>
            </p:sp>
            <p:sp>
              <p:nvSpPr>
                <p:cNvPr id="51281" name="Text Box 51">
                  <a:extLst>
                    <a:ext uri="{FF2B5EF4-FFF2-40B4-BE49-F238E27FC236}">
                      <a16:creationId xmlns:a16="http://schemas.microsoft.com/office/drawing/2014/main" id="{25C9D2FD-7E99-400D-AB43-4E5BB51B57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8" y="1394"/>
                  <a:ext cx="363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51282" name="Text Box 52">
                  <a:extLst>
                    <a:ext uri="{FF2B5EF4-FFF2-40B4-BE49-F238E27FC236}">
                      <a16:creationId xmlns:a16="http://schemas.microsoft.com/office/drawing/2014/main" id="{7DD9D732-9D8F-46F9-8F4C-7C9576679C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3" y="1380"/>
                  <a:ext cx="363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sp>
            <p:nvSpPr>
              <p:cNvPr id="51266" name="Line 104">
                <a:extLst>
                  <a:ext uri="{FF2B5EF4-FFF2-40B4-BE49-F238E27FC236}">
                    <a16:creationId xmlns:a16="http://schemas.microsoft.com/office/drawing/2014/main" id="{5807C8B8-7520-4EDE-B757-52F0A6954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1" y="1850"/>
                <a:ext cx="242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7" name="Line 105">
                <a:extLst>
                  <a:ext uri="{FF2B5EF4-FFF2-40B4-BE49-F238E27FC236}">
                    <a16:creationId xmlns:a16="http://schemas.microsoft.com/office/drawing/2014/main" id="{5770DBA4-398F-4FE7-8FC4-E6D0BBA6D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5" y="1842"/>
                <a:ext cx="211" cy="2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8" name="Oval 106">
                <a:extLst>
                  <a:ext uri="{FF2B5EF4-FFF2-40B4-BE49-F238E27FC236}">
                    <a16:creationId xmlns:a16="http://schemas.microsoft.com/office/drawing/2014/main" id="{6224F017-A794-471F-BCFD-1D4678090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1800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69" name="Text Box 108">
                <a:extLst>
                  <a:ext uri="{FF2B5EF4-FFF2-40B4-BE49-F238E27FC236}">
                    <a16:creationId xmlns:a16="http://schemas.microsoft.com/office/drawing/2014/main" id="{08579892-9E6D-46D7-89D2-123CA3C13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2067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51270" name="Text Box 109">
                <a:extLst>
                  <a:ext uri="{FF2B5EF4-FFF2-40B4-BE49-F238E27FC236}">
                    <a16:creationId xmlns:a16="http://schemas.microsoft.com/office/drawing/2014/main" id="{2108529A-5F1F-4293-B472-124641D55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2" y="1803"/>
                <a:ext cx="363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1271" name="Text Box 110">
                <a:extLst>
                  <a:ext uri="{FF2B5EF4-FFF2-40B4-BE49-F238E27FC236}">
                    <a16:creationId xmlns:a16="http://schemas.microsoft.com/office/drawing/2014/main" id="{C570690A-46F4-49FD-A487-5D7F6E3B3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7" y="1789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72" name="Oval 111">
                <a:extLst>
                  <a:ext uri="{FF2B5EF4-FFF2-40B4-BE49-F238E27FC236}">
                    <a16:creationId xmlns:a16="http://schemas.microsoft.com/office/drawing/2014/main" id="{63A23735-0973-4F39-BF37-1B1A5009B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027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73" name="Oval 112">
                <a:extLst>
                  <a:ext uri="{FF2B5EF4-FFF2-40B4-BE49-F238E27FC236}">
                    <a16:creationId xmlns:a16="http://schemas.microsoft.com/office/drawing/2014/main" id="{12D59997-CEE4-497A-BCDB-AF024F4C9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3" y="203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74" name="Text Box 113">
                <a:extLst>
                  <a:ext uri="{FF2B5EF4-FFF2-40B4-BE49-F238E27FC236}">
                    <a16:creationId xmlns:a16="http://schemas.microsoft.com/office/drawing/2014/main" id="{487B837A-3168-412A-A02A-07BF977C9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7" y="2072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51275" name="Oval 115">
                <a:extLst>
                  <a:ext uri="{FF2B5EF4-FFF2-40B4-BE49-F238E27FC236}">
                    <a16:creationId xmlns:a16="http://schemas.microsoft.com/office/drawing/2014/main" id="{A69B655D-196B-4589-9901-3E7F7A4CC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1845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76" name="Text Box 117">
                <a:extLst>
                  <a:ext uri="{FF2B5EF4-FFF2-40B4-BE49-F238E27FC236}">
                    <a16:creationId xmlns:a16="http://schemas.microsoft.com/office/drawing/2014/main" id="{4A32ADB3-B81D-4CB5-BC17-59BFB6114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1891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</p:grpSp>
      <p:sp>
        <p:nvSpPr>
          <p:cNvPr id="2646136" name="Text Box 120">
            <a:extLst>
              <a:ext uri="{FF2B5EF4-FFF2-40B4-BE49-F238E27FC236}">
                <a16:creationId xmlns:a16="http://schemas.microsoft.com/office/drawing/2014/main" id="{71D611EC-F57A-4BDB-AAB1-6F97CDAB4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248" y="2894012"/>
            <a:ext cx="561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207">
            <a:extLst>
              <a:ext uri="{FF2B5EF4-FFF2-40B4-BE49-F238E27FC236}">
                <a16:creationId xmlns:a16="http://schemas.microsoft.com/office/drawing/2014/main" id="{C8667697-C8D2-479F-8A23-C2EC270F30DD}"/>
              </a:ext>
            </a:extLst>
          </p:cNvPr>
          <p:cNvGrpSpPr>
            <a:grpSpLocks/>
          </p:cNvGrpSpPr>
          <p:nvPr/>
        </p:nvGrpSpPr>
        <p:grpSpPr bwMode="auto">
          <a:xfrm>
            <a:off x="2914873" y="3254374"/>
            <a:ext cx="3421063" cy="2274888"/>
            <a:chOff x="1882" y="2614"/>
            <a:chExt cx="2155" cy="1433"/>
          </a:xfrm>
        </p:grpSpPr>
        <p:sp>
          <p:nvSpPr>
            <p:cNvPr id="51209" name="Line 172">
              <a:extLst>
                <a:ext uri="{FF2B5EF4-FFF2-40B4-BE49-F238E27FC236}">
                  <a16:creationId xmlns:a16="http://schemas.microsoft.com/office/drawing/2014/main" id="{140A8D69-6BCB-4D57-B74E-AEC7CDF0D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2840"/>
              <a:ext cx="453" cy="4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Line 173">
              <a:extLst>
                <a:ext uri="{FF2B5EF4-FFF2-40B4-BE49-F238E27FC236}">
                  <a16:creationId xmlns:a16="http://schemas.microsoft.com/office/drawing/2014/main" id="{87133B1E-B6B1-475A-BEAE-41325DB1A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840"/>
              <a:ext cx="545" cy="4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11" name="Group 121">
              <a:extLst>
                <a:ext uri="{FF2B5EF4-FFF2-40B4-BE49-F238E27FC236}">
                  <a16:creationId xmlns:a16="http://schemas.microsoft.com/office/drawing/2014/main" id="{990061ED-F419-4AAA-BEEB-AD829B437F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3067"/>
              <a:ext cx="1112" cy="980"/>
              <a:chOff x="3198" y="1389"/>
              <a:chExt cx="1112" cy="980"/>
            </a:xfrm>
          </p:grpSpPr>
          <p:grpSp>
            <p:nvGrpSpPr>
              <p:cNvPr id="51244" name="Group 122">
                <a:extLst>
                  <a:ext uri="{FF2B5EF4-FFF2-40B4-BE49-F238E27FC236}">
                    <a16:creationId xmlns:a16="http://schemas.microsoft.com/office/drawing/2014/main" id="{5022860B-96D1-469A-9C43-95AE8A9193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2" y="1389"/>
                <a:ext cx="728" cy="470"/>
                <a:chOff x="4348" y="1207"/>
                <a:chExt cx="728" cy="470"/>
              </a:xfrm>
            </p:grpSpPr>
            <p:sp>
              <p:nvSpPr>
                <p:cNvPr id="51256" name="Line 123">
                  <a:extLst>
                    <a:ext uri="{FF2B5EF4-FFF2-40B4-BE49-F238E27FC236}">
                      <a16:creationId xmlns:a16="http://schemas.microsoft.com/office/drawing/2014/main" id="{A6FD8A1E-653C-4F6D-AF0A-6A356C88A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7" y="1441"/>
                  <a:ext cx="242" cy="19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57" name="Line 124">
                  <a:extLst>
                    <a:ext uri="{FF2B5EF4-FFF2-40B4-BE49-F238E27FC236}">
                      <a16:creationId xmlns:a16="http://schemas.microsoft.com/office/drawing/2014/main" id="{5C319425-20B7-4494-BE15-A447FBF36B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71" y="1433"/>
                  <a:ext cx="211" cy="2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58" name="Oval 125">
                  <a:extLst>
                    <a:ext uri="{FF2B5EF4-FFF2-40B4-BE49-F238E27FC236}">
                      <a16:creationId xmlns:a16="http://schemas.microsoft.com/office/drawing/2014/main" id="{F77EB0FC-AC64-4324-A83E-3F37CB750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9" y="1391"/>
                  <a:ext cx="68" cy="68"/>
                </a:xfrm>
                <a:prstGeom prst="ellipse">
                  <a:avLst/>
                </a:prstGeom>
                <a:solidFill>
                  <a:srgbClr val="CC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51259" name="Text Box 126">
                  <a:extLst>
                    <a:ext uri="{FF2B5EF4-FFF2-40B4-BE49-F238E27FC236}">
                      <a16:creationId xmlns:a16="http://schemas.microsoft.com/office/drawing/2014/main" id="{8D9706A8-6EBF-4008-94F6-E919C1E594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91" y="1207"/>
                  <a:ext cx="363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just" eaLnBrk="1" hangingPunct="1"/>
                  <a:endPara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60" name="Text Box 127">
                  <a:extLst>
                    <a:ext uri="{FF2B5EF4-FFF2-40B4-BE49-F238E27FC236}">
                      <a16:creationId xmlns:a16="http://schemas.microsoft.com/office/drawing/2014/main" id="{26624754-1B3B-42DF-8A55-39664052CC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8" y="1394"/>
                  <a:ext cx="363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51261" name="Text Box 128">
                  <a:extLst>
                    <a:ext uri="{FF2B5EF4-FFF2-40B4-BE49-F238E27FC236}">
                      <a16:creationId xmlns:a16="http://schemas.microsoft.com/office/drawing/2014/main" id="{A75393A1-5E0F-41CF-A40D-ACA7AE7079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3" y="1380"/>
                  <a:ext cx="363" cy="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sp>
            <p:nvSpPr>
              <p:cNvPr id="51245" name="Line 129">
                <a:extLst>
                  <a:ext uri="{FF2B5EF4-FFF2-40B4-BE49-F238E27FC236}">
                    <a16:creationId xmlns:a16="http://schemas.microsoft.com/office/drawing/2014/main" id="{D03B35BF-C181-4A03-A105-7CD872C68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1" y="1850"/>
                <a:ext cx="242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6" name="Line 130">
                <a:extLst>
                  <a:ext uri="{FF2B5EF4-FFF2-40B4-BE49-F238E27FC236}">
                    <a16:creationId xmlns:a16="http://schemas.microsoft.com/office/drawing/2014/main" id="{D3EDB4F0-5ADB-4D41-A465-B31D6E171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5" y="1842"/>
                <a:ext cx="211" cy="2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7" name="Oval 131">
                <a:extLst>
                  <a:ext uri="{FF2B5EF4-FFF2-40B4-BE49-F238E27FC236}">
                    <a16:creationId xmlns:a16="http://schemas.microsoft.com/office/drawing/2014/main" id="{D646E0B2-757A-4409-AC14-DFD7AB966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1800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48" name="Text Box 132">
                <a:extLst>
                  <a:ext uri="{FF2B5EF4-FFF2-40B4-BE49-F238E27FC236}">
                    <a16:creationId xmlns:a16="http://schemas.microsoft.com/office/drawing/2014/main" id="{A34DD919-92C5-4249-9DF9-16073234B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2067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51249" name="Text Box 133">
                <a:extLst>
                  <a:ext uri="{FF2B5EF4-FFF2-40B4-BE49-F238E27FC236}">
                    <a16:creationId xmlns:a16="http://schemas.microsoft.com/office/drawing/2014/main" id="{F9216D7A-8E97-4C65-9C05-FEE5F8F8E1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2" y="1803"/>
                <a:ext cx="363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1250" name="Text Box 134">
                <a:extLst>
                  <a:ext uri="{FF2B5EF4-FFF2-40B4-BE49-F238E27FC236}">
                    <a16:creationId xmlns:a16="http://schemas.microsoft.com/office/drawing/2014/main" id="{9B39C9F8-302F-429A-8372-6BE9B1F8E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7" y="1789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51" name="Oval 135">
                <a:extLst>
                  <a:ext uri="{FF2B5EF4-FFF2-40B4-BE49-F238E27FC236}">
                    <a16:creationId xmlns:a16="http://schemas.microsoft.com/office/drawing/2014/main" id="{67D91E99-F585-48F3-A9F9-C4EAD8C02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027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52" name="Oval 136">
                <a:extLst>
                  <a:ext uri="{FF2B5EF4-FFF2-40B4-BE49-F238E27FC236}">
                    <a16:creationId xmlns:a16="http://schemas.microsoft.com/office/drawing/2014/main" id="{936F57A5-2519-4BF0-B3CC-9225F57C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3" y="2032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53" name="Text Box 137">
                <a:extLst>
                  <a:ext uri="{FF2B5EF4-FFF2-40B4-BE49-F238E27FC236}">
                    <a16:creationId xmlns:a16="http://schemas.microsoft.com/office/drawing/2014/main" id="{C7524FAC-3FC9-4E4E-B3BB-50FDFADF4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7" y="2072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51254" name="Oval 138">
                <a:extLst>
                  <a:ext uri="{FF2B5EF4-FFF2-40B4-BE49-F238E27FC236}">
                    <a16:creationId xmlns:a16="http://schemas.microsoft.com/office/drawing/2014/main" id="{7CB46DAD-D9BB-4645-9013-7FF9BF44E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1845"/>
                <a:ext cx="68" cy="68"/>
              </a:xfrm>
              <a:prstGeom prst="ellipse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55" name="Text Box 139">
                <a:extLst>
                  <a:ext uri="{FF2B5EF4-FFF2-40B4-BE49-F238E27FC236}">
                    <a16:creationId xmlns:a16="http://schemas.microsoft.com/office/drawing/2014/main" id="{C3C997F3-6DE1-4598-B314-74B5CEF96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1891"/>
                <a:ext cx="36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51212" name="Line 141">
              <a:extLst>
                <a:ext uri="{FF2B5EF4-FFF2-40B4-BE49-F238E27FC236}">
                  <a16:creationId xmlns:a16="http://schemas.microsoft.com/office/drawing/2014/main" id="{39F580F0-F971-4A38-B39C-8E758239E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" y="3528"/>
              <a:ext cx="242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Line 142">
              <a:extLst>
                <a:ext uri="{FF2B5EF4-FFF2-40B4-BE49-F238E27FC236}">
                  <a16:creationId xmlns:a16="http://schemas.microsoft.com/office/drawing/2014/main" id="{38AEED4F-55EC-46CD-BA82-657A79C21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5" y="3520"/>
              <a:ext cx="211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Oval 143">
              <a:extLst>
                <a:ext uri="{FF2B5EF4-FFF2-40B4-BE49-F238E27FC236}">
                  <a16:creationId xmlns:a16="http://schemas.microsoft.com/office/drawing/2014/main" id="{D0B1621D-018B-4799-9D8E-474FF4930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3478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15" name="Text Box 145">
              <a:extLst>
                <a:ext uri="{FF2B5EF4-FFF2-40B4-BE49-F238E27FC236}">
                  <a16:creationId xmlns:a16="http://schemas.microsoft.com/office/drawing/2014/main" id="{7487C016-2AD9-4389-BA03-F6C73B74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745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216" name="Text Box 146">
              <a:extLst>
                <a:ext uri="{FF2B5EF4-FFF2-40B4-BE49-F238E27FC236}">
                  <a16:creationId xmlns:a16="http://schemas.microsoft.com/office/drawing/2014/main" id="{F91F7FE9-D588-4A50-979A-0E078327F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3481"/>
              <a:ext cx="3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17" name="Text Box 147">
              <a:extLst>
                <a:ext uri="{FF2B5EF4-FFF2-40B4-BE49-F238E27FC236}">
                  <a16:creationId xmlns:a16="http://schemas.microsoft.com/office/drawing/2014/main" id="{5736F35F-FD37-42CE-B69E-18D962AD3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3467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18" name="Oval 148">
              <a:extLst>
                <a:ext uri="{FF2B5EF4-FFF2-40B4-BE49-F238E27FC236}">
                  <a16:creationId xmlns:a16="http://schemas.microsoft.com/office/drawing/2014/main" id="{3F9056B6-4EA9-4100-BB57-61310777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3705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19" name="Oval 149">
              <a:extLst>
                <a:ext uri="{FF2B5EF4-FFF2-40B4-BE49-F238E27FC236}">
                  <a16:creationId xmlns:a16="http://schemas.microsoft.com/office/drawing/2014/main" id="{3CC9AB3A-03BF-468F-B3E3-1AF3787A4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3710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20" name="Text Box 150">
              <a:extLst>
                <a:ext uri="{FF2B5EF4-FFF2-40B4-BE49-F238E27FC236}">
                  <a16:creationId xmlns:a16="http://schemas.microsoft.com/office/drawing/2014/main" id="{8921FBC8-AC63-4015-9365-8922ED530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" y="3750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1221" name="Line 152">
              <a:extLst>
                <a:ext uri="{FF2B5EF4-FFF2-40B4-BE49-F238E27FC236}">
                  <a16:creationId xmlns:a16="http://schemas.microsoft.com/office/drawing/2014/main" id="{8B3A1503-8A90-4197-8951-A802AD576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" y="3528"/>
              <a:ext cx="242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153">
              <a:extLst>
                <a:ext uri="{FF2B5EF4-FFF2-40B4-BE49-F238E27FC236}">
                  <a16:creationId xmlns:a16="http://schemas.microsoft.com/office/drawing/2014/main" id="{0FA1D2DB-6789-4334-9D61-255E17EC8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5" y="3520"/>
              <a:ext cx="211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Oval 154">
              <a:extLst>
                <a:ext uri="{FF2B5EF4-FFF2-40B4-BE49-F238E27FC236}">
                  <a16:creationId xmlns:a16="http://schemas.microsoft.com/office/drawing/2014/main" id="{C3C44B39-BA74-4105-9262-EBFA207E3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3478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24" name="Text Box 156">
              <a:extLst>
                <a:ext uri="{FF2B5EF4-FFF2-40B4-BE49-F238E27FC236}">
                  <a16:creationId xmlns:a16="http://schemas.microsoft.com/office/drawing/2014/main" id="{4D654D92-658E-4418-AB68-8F77F6F7A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745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225" name="Text Box 157">
              <a:extLst>
                <a:ext uri="{FF2B5EF4-FFF2-40B4-BE49-F238E27FC236}">
                  <a16:creationId xmlns:a16="http://schemas.microsoft.com/office/drawing/2014/main" id="{812EE675-5A6E-4AB5-BDDE-66D15903D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3481"/>
              <a:ext cx="3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26" name="Text Box 158">
              <a:extLst>
                <a:ext uri="{FF2B5EF4-FFF2-40B4-BE49-F238E27FC236}">
                  <a16:creationId xmlns:a16="http://schemas.microsoft.com/office/drawing/2014/main" id="{4B55AE86-A99E-420C-86E5-91F9025F2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3467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27" name="Oval 159">
              <a:extLst>
                <a:ext uri="{FF2B5EF4-FFF2-40B4-BE49-F238E27FC236}">
                  <a16:creationId xmlns:a16="http://schemas.microsoft.com/office/drawing/2014/main" id="{A47A1921-1478-4017-B669-63E6529D1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3705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28" name="Oval 160">
              <a:extLst>
                <a:ext uri="{FF2B5EF4-FFF2-40B4-BE49-F238E27FC236}">
                  <a16:creationId xmlns:a16="http://schemas.microsoft.com/office/drawing/2014/main" id="{2AD1B9C0-7F71-44ED-BF1B-91F2890B7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3710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29" name="Text Box 161">
              <a:extLst>
                <a:ext uri="{FF2B5EF4-FFF2-40B4-BE49-F238E27FC236}">
                  <a16:creationId xmlns:a16="http://schemas.microsoft.com/office/drawing/2014/main" id="{CA96639C-E2B0-4F17-A6E2-2E3755888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" y="3750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1230" name="Line 162">
              <a:extLst>
                <a:ext uri="{FF2B5EF4-FFF2-40B4-BE49-F238E27FC236}">
                  <a16:creationId xmlns:a16="http://schemas.microsoft.com/office/drawing/2014/main" id="{34F672CE-B4B9-4DFD-8AB8-8E9C3E539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297"/>
              <a:ext cx="242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165">
              <a:extLst>
                <a:ext uri="{FF2B5EF4-FFF2-40B4-BE49-F238E27FC236}">
                  <a16:creationId xmlns:a16="http://schemas.microsoft.com/office/drawing/2014/main" id="{B4E698F4-5D5E-48EF-B736-6951F4019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5" y="3315"/>
              <a:ext cx="211" cy="2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Oval 166">
              <a:extLst>
                <a:ext uri="{FF2B5EF4-FFF2-40B4-BE49-F238E27FC236}">
                  <a16:creationId xmlns:a16="http://schemas.microsoft.com/office/drawing/2014/main" id="{B60BFCA5-7A0D-4709-BF6A-A1DC16A5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3278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33" name="Text Box 167">
              <a:extLst>
                <a:ext uri="{FF2B5EF4-FFF2-40B4-BE49-F238E27FC236}">
                  <a16:creationId xmlns:a16="http://schemas.microsoft.com/office/drawing/2014/main" id="{1711E62B-871C-471A-99E6-DB1FE4392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521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1234" name="Text Box 168">
              <a:extLst>
                <a:ext uri="{FF2B5EF4-FFF2-40B4-BE49-F238E27FC236}">
                  <a16:creationId xmlns:a16="http://schemas.microsoft.com/office/drawing/2014/main" id="{E9D630AA-AC4D-4FE4-9E43-E325FD1BD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294"/>
              <a:ext cx="3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35" name="Text Box 169">
              <a:extLst>
                <a:ext uri="{FF2B5EF4-FFF2-40B4-BE49-F238E27FC236}">
                  <a16:creationId xmlns:a16="http://schemas.microsoft.com/office/drawing/2014/main" id="{FE33A0FF-BE28-4598-96B4-A8150C148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249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36" name="Text Box 170">
              <a:extLst>
                <a:ext uri="{FF2B5EF4-FFF2-40B4-BE49-F238E27FC236}">
                  <a16:creationId xmlns:a16="http://schemas.microsoft.com/office/drawing/2014/main" id="{8BACED04-2731-4044-9BF3-0E7775B0C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3467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37" name="Text Box 171">
              <a:extLst>
                <a:ext uri="{FF2B5EF4-FFF2-40B4-BE49-F238E27FC236}">
                  <a16:creationId xmlns:a16="http://schemas.microsoft.com/office/drawing/2014/main" id="{4BA0B352-E548-499C-BDB0-D4DCDC7A0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294"/>
              <a:ext cx="3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38" name="Text Box 174">
              <a:extLst>
                <a:ext uri="{FF2B5EF4-FFF2-40B4-BE49-F238E27FC236}">
                  <a16:creationId xmlns:a16="http://schemas.microsoft.com/office/drawing/2014/main" id="{3344F8E7-667D-4603-AC7F-C1E843061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294"/>
              <a:ext cx="3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39" name="Oval 175">
              <a:extLst>
                <a:ext uri="{FF2B5EF4-FFF2-40B4-BE49-F238E27FC236}">
                  <a16:creationId xmlns:a16="http://schemas.microsoft.com/office/drawing/2014/main" id="{968317B1-7418-48F3-85CE-73EAD5132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795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1240" name="Text Box 176">
              <a:extLst>
                <a:ext uri="{FF2B5EF4-FFF2-40B4-BE49-F238E27FC236}">
                  <a16:creationId xmlns:a16="http://schemas.microsoft.com/office/drawing/2014/main" id="{2FAF3009-EA72-44EA-A725-C3C4F0E7B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2931"/>
              <a:ext cx="36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41" name="Text Box 177">
              <a:extLst>
                <a:ext uri="{FF2B5EF4-FFF2-40B4-BE49-F238E27FC236}">
                  <a16:creationId xmlns:a16="http://schemas.microsoft.com/office/drawing/2014/main" id="{13739D78-1B7C-4F44-A2B1-362F936D6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" y="2848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42" name="Text Box 178">
              <a:extLst>
                <a:ext uri="{FF2B5EF4-FFF2-40B4-BE49-F238E27FC236}">
                  <a16:creationId xmlns:a16="http://schemas.microsoft.com/office/drawing/2014/main" id="{1FF9D5E5-B21D-4683-9FE3-0D053DA09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9" y="2614"/>
              <a:ext cx="36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1.00</a:t>
              </a:r>
            </a:p>
          </p:txBody>
        </p:sp>
        <p:sp>
          <p:nvSpPr>
            <p:cNvPr id="51243" name="Oval 206">
              <a:extLst>
                <a:ext uri="{FF2B5EF4-FFF2-40B4-BE49-F238E27FC236}">
                  <a16:creationId xmlns:a16="http://schemas.microsoft.com/office/drawing/2014/main" id="{7DAB3E64-E80C-4EBA-9D9D-025FAAA0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497"/>
              <a:ext cx="68" cy="68"/>
            </a:xfrm>
            <a:prstGeom prst="ellipse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51208" name="Text Box 208">
            <a:extLst>
              <a:ext uri="{FF2B5EF4-FFF2-40B4-BE49-F238E27FC236}">
                <a16:creationId xmlns:a16="http://schemas.microsoft.com/office/drawing/2014/main" id="{3FDD75EA-A74E-4384-89D7-E82051D6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10.2 Applications of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613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42F051FE-A84E-416C-8A6E-801608BFA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9525D74-A215-4F4A-B770-EF4AD7F27C3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50115" name="Text Box 3">
            <a:extLst>
              <a:ext uri="{FF2B5EF4-FFF2-40B4-BE49-F238E27FC236}">
                <a16:creationId xmlns:a16="http://schemas.microsoft.com/office/drawing/2014/main" id="{1888B40B-07BF-44F9-A599-27E1ABEF5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2780928"/>
            <a:ext cx="64807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sz="5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11.3 Tree Traversal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0115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>
            <a:extLst>
              <a:ext uri="{FF2B5EF4-FFF2-40B4-BE49-F238E27FC236}">
                <a16:creationId xmlns:a16="http://schemas.microsoft.com/office/drawing/2014/main" id="{487E98F7-3D62-4B8E-817E-AC096BCA84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8CCDDD3-F4A2-4458-8ED7-993364A27A5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2AD0DDA-FC80-4C29-B7A0-D79C77C1A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58813"/>
            <a:ext cx="84391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solidFill>
                  <a:srgbClr val="CC66FF"/>
                </a:solidFill>
                <a:ea typeface="宋体" panose="02010600030101010101" pitchFamily="2" charset="-122"/>
              </a:rPr>
              <a:t>1. Traversal Algorithms</a:t>
            </a:r>
          </a:p>
        </p:txBody>
      </p:sp>
      <p:sp>
        <p:nvSpPr>
          <p:cNvPr id="2596867" name="Rectangle 3">
            <a:extLst>
              <a:ext uri="{FF2B5EF4-FFF2-40B4-BE49-F238E27FC236}">
                <a16:creationId xmlns:a16="http://schemas.microsoft.com/office/drawing/2014/main" id="{7D76648E-5D4B-41AC-9BCD-815B9E0BD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484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 dirty="0">
                <a:solidFill>
                  <a:srgbClr val="9900FF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preorder</a:t>
            </a:r>
            <a:r>
              <a:rPr lang="en-US" altLang="zh-CN" sz="2400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,  </a:t>
            </a:r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中左右</a:t>
            </a:r>
            <a:endParaRPr lang="en-US" altLang="zh-CN" sz="2400" b="1" dirty="0">
              <a:latin typeface="Times New Roman" panose="02020603050405020304" pitchFamily="18" charset="0"/>
              <a:ea typeface="新宋体" panose="02010609030101010101" pitchFamily="49" charset="-122"/>
            </a:endParaRP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9900FF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inorder</a:t>
            </a:r>
            <a:r>
              <a:rPr lang="en-US" altLang="zh-CN" sz="2400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,   </a:t>
            </a:r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左中右（不是</a:t>
            </a:r>
            <a:r>
              <a:rPr lang="en-US" altLang="zh-CN" sz="2400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子的，左只访问一个）</a:t>
            </a:r>
            <a:endParaRPr lang="en-US" altLang="zh-CN" sz="2400" b="1" dirty="0">
              <a:latin typeface="Times New Roman" panose="02020603050405020304" pitchFamily="18" charset="0"/>
              <a:ea typeface="新宋体" panose="02010609030101010101" pitchFamily="49" charset="-122"/>
            </a:endParaRPr>
          </a:p>
          <a:p>
            <a:pPr>
              <a:spcBef>
                <a:spcPct val="40000"/>
              </a:spcBef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zh-CN" sz="2400" b="1" dirty="0" err="1">
                <a:solidFill>
                  <a:srgbClr val="9900FF"/>
                </a:solidFill>
                <a:latin typeface="Times New Roman" panose="02020603050405020304" pitchFamily="18" charset="0"/>
                <a:ea typeface="新宋体" panose="02010609030101010101" pitchFamily="49" charset="-122"/>
              </a:rPr>
              <a:t>postorder</a:t>
            </a:r>
            <a:r>
              <a:rPr lang="en-US" altLang="zh-CN" sz="2400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.  </a:t>
            </a:r>
            <a:r>
              <a:rPr lang="zh-CN" altLang="en-US" sz="2400" b="1" dirty="0">
                <a:latin typeface="Times New Roman" panose="02020603050405020304" pitchFamily="18" charset="0"/>
                <a:ea typeface="新宋体" panose="02010609030101010101" pitchFamily="49" charset="-122"/>
              </a:rPr>
              <a:t>左右中</a:t>
            </a:r>
            <a:endParaRPr lang="en-US" altLang="zh-CN" sz="2400" dirty="0">
              <a:latin typeface="Times New Roman" panose="02020603050405020304" pitchFamily="18" charset="0"/>
              <a:ea typeface="新宋体" panose="02010609030101010101" pitchFamily="49" charset="-122"/>
            </a:endParaRP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945C6DD6-4DA2-4722-A921-FB5E04B8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C57AAD-49E8-4417-85C2-02A7427B2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244354"/>
            <a:ext cx="5616624" cy="295483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6867" grpId="0" build="p" bldLvl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>
            <a:extLst>
              <a:ext uri="{FF2B5EF4-FFF2-40B4-BE49-F238E27FC236}">
                <a16:creationId xmlns:a16="http://schemas.microsoft.com/office/drawing/2014/main" id="{BE0B3E4E-D9AA-4F93-ACFE-8D1B511DD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C64847F-FC1A-40B2-B35A-DE5D795AAF1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9394" name="Rectangle 2">
            <a:extLst>
              <a:ext uri="{FF2B5EF4-FFF2-40B4-BE49-F238E27FC236}">
                <a16:creationId xmlns:a16="http://schemas.microsoft.com/office/drawing/2014/main" id="{4F259EDE-3C16-4578-A9E4-DAF7822E6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28775"/>
            <a:ext cx="8135938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Infix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中缀就是我们平常用的表达式形式，把它塞一棵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上，中序遍历就是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infix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（注意加括号）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Prefix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postfix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分别对应前序和后序遍历，由于这里两个没有二义性，因此常用于计算机中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45ABFCD-9AE2-4F01-9965-1348F9F8E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82613"/>
            <a:ext cx="843915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solidFill>
                  <a:srgbClr val="CC66FF"/>
                </a:solidFill>
                <a:ea typeface="宋体" panose="02010600030101010101" pitchFamily="2" charset="-122"/>
              </a:rPr>
              <a:t>2. Infix, prefix, and postfix notation</a:t>
            </a:r>
          </a:p>
        </p:txBody>
      </p:sp>
      <p:sp>
        <p:nvSpPr>
          <p:cNvPr id="73733" name="Text Box 4">
            <a:extLst>
              <a:ext uri="{FF2B5EF4-FFF2-40B4-BE49-F238E27FC236}">
                <a16:creationId xmlns:a16="http://schemas.microsoft.com/office/drawing/2014/main" id="{B445197A-3701-402B-B637-535DF498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3813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11.3 Tree Traversal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B9A8BE-EF75-4C38-BD76-E3E05174A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7" y="2525564"/>
            <a:ext cx="8991753" cy="3667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9394" grpId="0" build="p" bldLvl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767424FF-2F1A-4ABC-8412-B0348F381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84BEAD6-7FD3-4E3F-A8D1-3C3E1B830F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25187" name="Text Box 3">
            <a:extLst>
              <a:ext uri="{FF2B5EF4-FFF2-40B4-BE49-F238E27FC236}">
                <a16:creationId xmlns:a16="http://schemas.microsoft.com/office/drawing/2014/main" id="{D00FC93B-CF9C-4981-83C8-F28AC6DB7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571" y="2552392"/>
            <a:ext cx="76850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sz="4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5187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>
            <a:extLst>
              <a:ext uri="{FF2B5EF4-FFF2-40B4-BE49-F238E27FC236}">
                <a16:creationId xmlns:a16="http://schemas.microsoft.com/office/drawing/2014/main" id="{DF419FCB-86F2-469A-80FD-B2BC7B5D2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FBD9D93-67A6-4977-B49B-D2318D30C49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27234" name="Rectangle 2">
            <a:extLst>
              <a:ext uri="{FF2B5EF4-FFF2-40B4-BE49-F238E27FC236}">
                <a16:creationId xmlns:a16="http://schemas.microsoft.com/office/drawing/2014/main" id="{6AB6C187-4E76-4F67-A165-66E8216E7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7513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>
                <a:ea typeface="宋体" panose="02010600030101010101" pitchFamily="2" charset="-122"/>
              </a:rPr>
              <a:t>Question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27235" name="Rectangle 3">
            <a:extLst>
              <a:ext uri="{FF2B5EF4-FFF2-40B4-BE49-F238E27FC236}">
                <a16:creationId xmlns:a16="http://schemas.microsoft.com/office/drawing/2014/main" id="{877FB52E-182D-4001-BDD4-881601A17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052513"/>
            <a:ext cx="6552654" cy="1154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树都是二部图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树都能用二色来染色（每层一个颜色）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7234" grpId="0"/>
      <p:bldP spid="25272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AC718AA4-4461-4E06-A135-2DC26150C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455E24D-C8F6-42FA-AFB0-360BA322909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76034" name="Rectangle 2">
            <a:extLst>
              <a:ext uri="{FF2B5EF4-FFF2-40B4-BE49-F238E27FC236}">
                <a16:creationId xmlns:a16="http://schemas.microsoft.com/office/drawing/2014/main" id="{E8B4F4ED-0408-4AFF-A2B4-E824D8834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620713"/>
            <a:ext cx="7704658" cy="5760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 Theorem 1 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简单图是连通的当且仅当它有生成树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76035" name="Rectangle 3">
            <a:extLst>
              <a:ext uri="{FF2B5EF4-FFF2-40B4-BE49-F238E27FC236}">
                <a16:creationId xmlns:a16="http://schemas.microsoft.com/office/drawing/2014/main" id="{94F924CA-83D2-42BA-ABA6-D0227D2C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7776219" cy="266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First, suppose that a simple graph </a:t>
            </a:r>
            <a:r>
              <a:rPr lang="en-US" altLang="zh-CN" i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has a spanning tree </a:t>
            </a:r>
            <a:r>
              <a:rPr lang="en-US" altLang="zh-CN" dirty="0" err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tree</a:t>
            </a:r>
            <a:r>
              <a:rPr lang="en-US" altLang="zh-CN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rPr>
              <a:t>生成树联通，添加节点一定联通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Second, suppose that </a:t>
            </a:r>
            <a:r>
              <a:rPr lang="en-US" altLang="zh-CN" i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connected.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那移除一些边一定有生成树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Text Box 36">
            <a:extLst>
              <a:ext uri="{FF2B5EF4-FFF2-40B4-BE49-F238E27FC236}">
                <a16:creationId xmlns:a16="http://schemas.microsoft.com/office/drawing/2014/main" id="{7BB87A0B-952F-48DD-810A-6F3EDD63D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066140-44D7-4000-A229-111E5F5BC8CA}"/>
              </a:ext>
            </a:extLst>
          </p:cNvPr>
          <p:cNvSpPr txBox="1"/>
          <p:nvPr/>
        </p:nvSpPr>
        <p:spPr>
          <a:xfrm>
            <a:off x="375531" y="483915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最小生成树可以由</a:t>
            </a:r>
            <a:r>
              <a:rPr lang="en-US" altLang="zh-CN" dirty="0"/>
              <a:t>DFS</a:t>
            </a:r>
            <a:r>
              <a:rPr lang="zh-CN" altLang="en-US" dirty="0"/>
              <a:t>或者</a:t>
            </a:r>
            <a:r>
              <a:rPr lang="en-US" altLang="zh-CN" dirty="0"/>
              <a:t>BFS</a:t>
            </a:r>
            <a:r>
              <a:rPr lang="zh-CN" altLang="en-US" dirty="0"/>
              <a:t>产生（但是一般都不唯一，题目会额外说一些条件的），两种方法都有各自的优劣</a:t>
            </a:r>
            <a:endParaRPr lang="en-US" altLang="zh-CN" dirty="0"/>
          </a:p>
          <a:p>
            <a:r>
              <a:rPr lang="zh-CN" altLang="en-US" dirty="0"/>
              <a:t>稀疏图</a:t>
            </a:r>
            <a:r>
              <a:rPr lang="en-US" altLang="zh-CN" dirty="0"/>
              <a:t>BFS</a:t>
            </a:r>
            <a:r>
              <a:rPr lang="zh-CN" altLang="en-US" dirty="0"/>
              <a:t>会好一些，而且</a:t>
            </a:r>
            <a:r>
              <a:rPr lang="en-US" altLang="zh-CN" dirty="0"/>
              <a:t>BFS</a:t>
            </a:r>
            <a:r>
              <a:rPr lang="zh-CN" altLang="en-US" dirty="0"/>
              <a:t>会分层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7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7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6034" grpId="0" build="p"/>
      <p:bldP spid="24760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20151B58-D986-49D1-BCD3-ABCB182E0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4A0E0AE-BAEA-4C0E-B30D-8B33742B40A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4226" name="Text Box 2">
            <a:extLst>
              <a:ext uri="{FF2B5EF4-FFF2-40B4-BE49-F238E27FC236}">
                <a16:creationId xmlns:a16="http://schemas.microsoft.com/office/drawing/2014/main" id="{1ECD4045-812D-4C28-8543-0581B10E2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03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2484227" name="Rectangle 3">
            <a:extLst>
              <a:ext uri="{FF2B5EF4-FFF2-40B4-BE49-F238E27FC236}">
                <a16:creationId xmlns:a16="http://schemas.microsoft.com/office/drawing/2014/main" id="{8194BB2D-E682-4722-8B1B-7706542ED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549275"/>
            <a:ext cx="8362950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2〗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Use a depth-first search to find a spanning tree for the following graph.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2B16AB1-3615-49F0-8842-3796BD4FC93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651250"/>
            <a:ext cx="304800" cy="523875"/>
            <a:chOff x="2880" y="2296"/>
            <a:chExt cx="192" cy="330"/>
          </a:xfrm>
        </p:grpSpPr>
        <p:sp>
          <p:nvSpPr>
            <p:cNvPr id="22602" name="Text Box 5">
              <a:extLst>
                <a:ext uri="{FF2B5EF4-FFF2-40B4-BE49-F238E27FC236}">
                  <a16:creationId xmlns:a16="http://schemas.microsoft.com/office/drawing/2014/main" id="{2F14DC72-980E-41FC-B5F3-3B57EA3B4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29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603" name="Oval 6">
              <a:extLst>
                <a:ext uri="{FF2B5EF4-FFF2-40B4-BE49-F238E27FC236}">
                  <a16:creationId xmlns:a16="http://schemas.microsoft.com/office/drawing/2014/main" id="{EF3AA16E-BB43-48D9-B4C8-B4B70B7C0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53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0B049A2C-6425-49BB-90DD-AB71B804E6F5}"/>
              </a:ext>
            </a:extLst>
          </p:cNvPr>
          <p:cNvGrpSpPr>
            <a:grpSpLocks/>
          </p:cNvGrpSpPr>
          <p:nvPr/>
        </p:nvGrpSpPr>
        <p:grpSpPr bwMode="auto">
          <a:xfrm>
            <a:off x="3482975" y="4098925"/>
            <a:ext cx="1247775" cy="2105025"/>
            <a:chOff x="2194" y="2578"/>
            <a:chExt cx="786" cy="1326"/>
          </a:xfrm>
        </p:grpSpPr>
        <p:sp>
          <p:nvSpPr>
            <p:cNvPr id="22590" name="Text Box 8">
              <a:extLst>
                <a:ext uri="{FF2B5EF4-FFF2-40B4-BE49-F238E27FC236}">
                  <a16:creationId xmlns:a16="http://schemas.microsoft.com/office/drawing/2014/main" id="{67292001-54B4-492E-B66F-DC20788F6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275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2591" name="Text Box 9">
              <a:extLst>
                <a:ext uri="{FF2B5EF4-FFF2-40B4-BE49-F238E27FC236}">
                  <a16:creationId xmlns:a16="http://schemas.microsoft.com/office/drawing/2014/main" id="{A4A9FE58-B7AA-4BA6-92F3-56BE52922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307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2592" name="Text Box 10">
              <a:extLst>
                <a:ext uri="{FF2B5EF4-FFF2-40B4-BE49-F238E27FC236}">
                  <a16:creationId xmlns:a16="http://schemas.microsoft.com/office/drawing/2014/main" id="{FC33BC7A-B95F-410C-8B84-83CBAAAE3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37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2593" name="Text Box 11">
              <a:extLst>
                <a:ext uri="{FF2B5EF4-FFF2-40B4-BE49-F238E27FC236}">
                  <a16:creationId xmlns:a16="http://schemas.microsoft.com/office/drawing/2014/main" id="{D82FC455-32FB-454E-A6CB-4E9B23A60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4" y="365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2594" name="Oval 12">
              <a:extLst>
                <a:ext uri="{FF2B5EF4-FFF2-40B4-BE49-F238E27FC236}">
                  <a16:creationId xmlns:a16="http://schemas.microsoft.com/office/drawing/2014/main" id="{B462E71F-EC61-4ACC-9691-A36791111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86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95" name="Line 13">
              <a:extLst>
                <a:ext uri="{FF2B5EF4-FFF2-40B4-BE49-F238E27FC236}">
                  <a16:creationId xmlns:a16="http://schemas.microsoft.com/office/drawing/2014/main" id="{D2E3BF35-51B0-4CF5-B509-81F4327BF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4" y="257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Line 14">
              <a:extLst>
                <a:ext uri="{FF2B5EF4-FFF2-40B4-BE49-F238E27FC236}">
                  <a16:creationId xmlns:a16="http://schemas.microsoft.com/office/drawing/2014/main" id="{E8ACA8A3-A555-4625-AE75-592DC2338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0" y="2962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Line 15">
              <a:extLst>
                <a:ext uri="{FF2B5EF4-FFF2-40B4-BE49-F238E27FC236}">
                  <a16:creationId xmlns:a16="http://schemas.microsoft.com/office/drawing/2014/main" id="{8BC6F536-567C-4FFE-AC95-3FCD8F012F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6" y="3298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8" name="Line 16">
              <a:extLst>
                <a:ext uri="{FF2B5EF4-FFF2-40B4-BE49-F238E27FC236}">
                  <a16:creationId xmlns:a16="http://schemas.microsoft.com/office/drawing/2014/main" id="{01744194-C32E-434F-90BB-6158BD94A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8" y="3538"/>
              <a:ext cx="128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9" name="Oval 17">
              <a:extLst>
                <a:ext uri="{FF2B5EF4-FFF2-40B4-BE49-F238E27FC236}">
                  <a16:creationId xmlns:a16="http://schemas.microsoft.com/office/drawing/2014/main" id="{1C17062B-8DFC-4019-BBCC-B5CEE54D0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34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600" name="Oval 18">
              <a:extLst>
                <a:ext uri="{FF2B5EF4-FFF2-40B4-BE49-F238E27FC236}">
                  <a16:creationId xmlns:a16="http://schemas.microsoft.com/office/drawing/2014/main" id="{B1D6413D-3423-450E-AEF3-D4894FA62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20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601" name="Oval 19">
              <a:extLst>
                <a:ext uri="{FF2B5EF4-FFF2-40B4-BE49-F238E27FC236}">
                  <a16:creationId xmlns:a16="http://schemas.microsoft.com/office/drawing/2014/main" id="{7E3B53D6-CEDB-43F3-87AA-4A3F151A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37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AE36BF54-8BF8-4FEE-B4ED-74D980A42D77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5165725"/>
            <a:ext cx="509588" cy="847725"/>
            <a:chOff x="2740" y="3250"/>
            <a:chExt cx="321" cy="534"/>
          </a:xfrm>
        </p:grpSpPr>
        <p:sp>
          <p:nvSpPr>
            <p:cNvPr id="22587" name="Text Box 21">
              <a:extLst>
                <a:ext uri="{FF2B5EF4-FFF2-40B4-BE49-F238E27FC236}">
                  <a16:creationId xmlns:a16="http://schemas.microsoft.com/office/drawing/2014/main" id="{FFACA055-730E-4F39-9859-660C0276D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353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2588" name="Line 22">
              <a:extLst>
                <a:ext uri="{FF2B5EF4-FFF2-40B4-BE49-F238E27FC236}">
                  <a16:creationId xmlns:a16="http://schemas.microsoft.com/office/drawing/2014/main" id="{FBC77196-ABE5-4752-BBFA-892FC9CFE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3250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Oval 23">
              <a:extLst>
                <a:ext uri="{FF2B5EF4-FFF2-40B4-BE49-F238E27FC236}">
                  <a16:creationId xmlns:a16="http://schemas.microsoft.com/office/drawing/2014/main" id="{DA530CE5-4196-4C82-AEB9-AD6EB1AC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34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8EC2453D-326C-4D94-857A-0709E8F2038B}"/>
              </a:ext>
            </a:extLst>
          </p:cNvPr>
          <p:cNvGrpSpPr>
            <a:grpSpLocks/>
          </p:cNvGrpSpPr>
          <p:nvPr/>
        </p:nvGrpSpPr>
        <p:grpSpPr bwMode="auto">
          <a:xfrm>
            <a:off x="4730750" y="4098925"/>
            <a:ext cx="1250950" cy="2133600"/>
            <a:chOff x="2980" y="2578"/>
            <a:chExt cx="788" cy="1344"/>
          </a:xfrm>
        </p:grpSpPr>
        <p:sp>
          <p:nvSpPr>
            <p:cNvPr id="22578" name="Text Box 25">
              <a:extLst>
                <a:ext uri="{FF2B5EF4-FFF2-40B4-BE49-F238E27FC236}">
                  <a16:creationId xmlns:a16="http://schemas.microsoft.com/office/drawing/2014/main" id="{CF479ADF-2330-47CA-85A4-ADFE8F838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76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2579" name="Text Box 26">
              <a:extLst>
                <a:ext uri="{FF2B5EF4-FFF2-40B4-BE49-F238E27FC236}">
                  <a16:creationId xmlns:a16="http://schemas.microsoft.com/office/drawing/2014/main" id="{5BA3B335-63B7-4916-AD82-DA2799E9D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310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2580" name="Text Box 27">
              <a:extLst>
                <a:ext uri="{FF2B5EF4-FFF2-40B4-BE49-F238E27FC236}">
                  <a16:creationId xmlns:a16="http://schemas.microsoft.com/office/drawing/2014/main" id="{B1B64ACD-B70E-4EA8-A058-2F3DB7AAE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338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581" name="Text Box 28">
              <a:extLst>
                <a:ext uri="{FF2B5EF4-FFF2-40B4-BE49-F238E27FC236}">
                  <a16:creationId xmlns:a16="http://schemas.microsoft.com/office/drawing/2014/main" id="{75CD06AB-687D-4ACB-B7DE-234452391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67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582" name="Line 29">
              <a:extLst>
                <a:ext uri="{FF2B5EF4-FFF2-40B4-BE49-F238E27FC236}">
                  <a16:creationId xmlns:a16="http://schemas.microsoft.com/office/drawing/2014/main" id="{5892BECD-F7E4-4CC4-847C-60D040E5D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578"/>
              <a:ext cx="528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Oval 30">
              <a:extLst>
                <a:ext uri="{FF2B5EF4-FFF2-40B4-BE49-F238E27FC236}">
                  <a16:creationId xmlns:a16="http://schemas.microsoft.com/office/drawing/2014/main" id="{A20DB179-F508-4E23-B882-412F8BB4C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286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84" name="Oval 31">
              <a:extLst>
                <a:ext uri="{FF2B5EF4-FFF2-40B4-BE49-F238E27FC236}">
                  <a16:creationId xmlns:a16="http://schemas.microsoft.com/office/drawing/2014/main" id="{2D89F868-3337-409B-881D-7EBC4CA6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20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85" name="Oval 32">
              <a:extLst>
                <a:ext uri="{FF2B5EF4-FFF2-40B4-BE49-F238E27FC236}">
                  <a16:creationId xmlns:a16="http://schemas.microsoft.com/office/drawing/2014/main" id="{4BCFE176-EF05-47EF-849F-771D06D6F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34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86" name="Oval 33">
              <a:extLst>
                <a:ext uri="{FF2B5EF4-FFF2-40B4-BE49-F238E27FC236}">
                  <a16:creationId xmlns:a16="http://schemas.microsoft.com/office/drawing/2014/main" id="{563DFC61-7195-4A11-9A91-5F23C7F57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37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6" name="Group 34">
            <a:extLst>
              <a:ext uri="{FF2B5EF4-FFF2-40B4-BE49-F238E27FC236}">
                <a16:creationId xmlns:a16="http://schemas.microsoft.com/office/drawing/2014/main" id="{D930E140-36A2-4C67-A1A1-5F25EB0074C8}"/>
              </a:ext>
            </a:extLst>
          </p:cNvPr>
          <p:cNvGrpSpPr>
            <a:grpSpLocks/>
          </p:cNvGrpSpPr>
          <p:nvPr/>
        </p:nvGrpSpPr>
        <p:grpSpPr bwMode="auto">
          <a:xfrm>
            <a:off x="4654550" y="5622925"/>
            <a:ext cx="685800" cy="685800"/>
            <a:chOff x="2932" y="3538"/>
            <a:chExt cx="432" cy="432"/>
          </a:xfrm>
        </p:grpSpPr>
        <p:sp>
          <p:nvSpPr>
            <p:cNvPr id="22575" name="Line 35">
              <a:extLst>
                <a:ext uri="{FF2B5EF4-FFF2-40B4-BE49-F238E27FC236}">
                  <a16:creationId xmlns:a16="http://schemas.microsoft.com/office/drawing/2014/main" id="{316D54C2-BB32-466C-89E1-F09146136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" y="3538"/>
              <a:ext cx="150" cy="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Text Box 36">
              <a:extLst>
                <a:ext uri="{FF2B5EF4-FFF2-40B4-BE49-F238E27FC236}">
                  <a16:creationId xmlns:a16="http://schemas.microsoft.com/office/drawing/2014/main" id="{59812DF9-A6C3-4151-92DC-3A6C45AA0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" y="372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577" name="Oval 37">
              <a:extLst>
                <a:ext uri="{FF2B5EF4-FFF2-40B4-BE49-F238E27FC236}">
                  <a16:creationId xmlns:a16="http://schemas.microsoft.com/office/drawing/2014/main" id="{FD433855-ECDA-4270-8DE5-563B56221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77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E8A58B8A-CAE2-4049-8AAF-873540E1865A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1376363"/>
            <a:ext cx="3933825" cy="1981200"/>
            <a:chOff x="1565" y="799"/>
            <a:chExt cx="2478" cy="1248"/>
          </a:xfrm>
        </p:grpSpPr>
        <p:grpSp>
          <p:nvGrpSpPr>
            <p:cNvPr id="22540" name="Group 39">
              <a:extLst>
                <a:ext uri="{FF2B5EF4-FFF2-40B4-BE49-F238E27FC236}">
                  <a16:creationId xmlns:a16="http://schemas.microsoft.com/office/drawing/2014/main" id="{5C21A8EB-4FCE-4208-87DC-F5CA5F003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960"/>
              <a:ext cx="2016" cy="912"/>
              <a:chOff x="1824" y="960"/>
              <a:chExt cx="2016" cy="912"/>
            </a:xfrm>
          </p:grpSpPr>
          <p:sp>
            <p:nvSpPr>
              <p:cNvPr id="22552" name="Oval 40">
                <a:extLst>
                  <a:ext uri="{FF2B5EF4-FFF2-40B4-BE49-F238E27FC236}">
                    <a16:creationId xmlns:a16="http://schemas.microsoft.com/office/drawing/2014/main" id="{6A7A7956-829A-4990-8872-8B04E5C7C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3" name="Oval 41">
                <a:extLst>
                  <a:ext uri="{FF2B5EF4-FFF2-40B4-BE49-F238E27FC236}">
                    <a16:creationId xmlns:a16="http://schemas.microsoft.com/office/drawing/2014/main" id="{6063193D-26D0-438F-A6F7-8C6FB7E9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4" name="Oval 42">
                <a:extLst>
                  <a:ext uri="{FF2B5EF4-FFF2-40B4-BE49-F238E27FC236}">
                    <a16:creationId xmlns:a16="http://schemas.microsoft.com/office/drawing/2014/main" id="{354CA68D-200A-42D3-9E3D-041EB2F0A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5" name="Oval 43">
                <a:extLst>
                  <a:ext uri="{FF2B5EF4-FFF2-40B4-BE49-F238E27FC236}">
                    <a16:creationId xmlns:a16="http://schemas.microsoft.com/office/drawing/2014/main" id="{11F6865F-A523-456B-A909-832F60E5B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6" name="Oval 44">
                <a:extLst>
                  <a:ext uri="{FF2B5EF4-FFF2-40B4-BE49-F238E27FC236}">
                    <a16:creationId xmlns:a16="http://schemas.microsoft.com/office/drawing/2014/main" id="{49A1CDCC-C970-4ADA-BB63-09306616D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7" name="Oval 45">
                <a:extLst>
                  <a:ext uri="{FF2B5EF4-FFF2-40B4-BE49-F238E27FC236}">
                    <a16:creationId xmlns:a16="http://schemas.microsoft.com/office/drawing/2014/main" id="{A7FEADCF-DCF5-44C7-B757-9B833C204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7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8" name="Oval 46">
                <a:extLst>
                  <a:ext uri="{FF2B5EF4-FFF2-40B4-BE49-F238E27FC236}">
                    <a16:creationId xmlns:a16="http://schemas.microsoft.com/office/drawing/2014/main" id="{B5433F8E-642A-4706-8933-522F973A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9" name="Oval 47">
                <a:extLst>
                  <a:ext uri="{FF2B5EF4-FFF2-40B4-BE49-F238E27FC236}">
                    <a16:creationId xmlns:a16="http://schemas.microsoft.com/office/drawing/2014/main" id="{C977ACE6-B441-4927-B00F-C20326826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60" name="Line 48">
                <a:extLst>
                  <a:ext uri="{FF2B5EF4-FFF2-40B4-BE49-F238E27FC236}">
                    <a16:creationId xmlns:a16="http://schemas.microsoft.com/office/drawing/2014/main" id="{558F184C-4740-4416-A849-9F082062A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3" y="1011"/>
                <a:ext cx="362" cy="3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Line 49">
                <a:extLst>
                  <a:ext uri="{FF2B5EF4-FFF2-40B4-BE49-F238E27FC236}">
                    <a16:creationId xmlns:a16="http://schemas.microsoft.com/office/drawing/2014/main" id="{144AC472-44F0-4765-BBFB-34352983C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144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Line 50">
                <a:extLst>
                  <a:ext uri="{FF2B5EF4-FFF2-40B4-BE49-F238E27FC236}">
                    <a16:creationId xmlns:a16="http://schemas.microsoft.com/office/drawing/2014/main" id="{D12C9E8E-CB32-43D5-9EAC-CCECAC7B2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Line 51">
                <a:extLst>
                  <a:ext uri="{FF2B5EF4-FFF2-40B4-BE49-F238E27FC236}">
                    <a16:creationId xmlns:a16="http://schemas.microsoft.com/office/drawing/2014/main" id="{503EAC68-D2CA-4552-9996-C61BCAF4E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Line 52">
                <a:extLst>
                  <a:ext uri="{FF2B5EF4-FFF2-40B4-BE49-F238E27FC236}">
                    <a16:creationId xmlns:a16="http://schemas.microsoft.com/office/drawing/2014/main" id="{F1D272C2-2AB3-4C97-B396-A71DB161A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Line 53">
                <a:extLst>
                  <a:ext uri="{FF2B5EF4-FFF2-40B4-BE49-F238E27FC236}">
                    <a16:creationId xmlns:a16="http://schemas.microsoft.com/office/drawing/2014/main" id="{00C988F0-DDE2-47E3-BBC1-FF17D80BE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Line 54">
                <a:extLst>
                  <a:ext uri="{FF2B5EF4-FFF2-40B4-BE49-F238E27FC236}">
                    <a16:creationId xmlns:a16="http://schemas.microsoft.com/office/drawing/2014/main" id="{1FCC41D1-3B20-4303-9BC2-B840BDCF5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7" name="Line 55">
                <a:extLst>
                  <a:ext uri="{FF2B5EF4-FFF2-40B4-BE49-F238E27FC236}">
                    <a16:creationId xmlns:a16="http://schemas.microsoft.com/office/drawing/2014/main" id="{876D2741-111C-4A75-B0C0-59735FC7C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8" name="Line 56">
                <a:extLst>
                  <a:ext uri="{FF2B5EF4-FFF2-40B4-BE49-F238E27FC236}">
                    <a16:creationId xmlns:a16="http://schemas.microsoft.com/office/drawing/2014/main" id="{E8154A1C-6F74-4714-93E0-3793311D9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9" name="Line 57">
                <a:extLst>
                  <a:ext uri="{FF2B5EF4-FFF2-40B4-BE49-F238E27FC236}">
                    <a16:creationId xmlns:a16="http://schemas.microsoft.com/office/drawing/2014/main" id="{4C368F44-7B2B-4E5E-8DCB-2DAB1681C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1440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0" name="Line 58">
                <a:extLst>
                  <a:ext uri="{FF2B5EF4-FFF2-40B4-BE49-F238E27FC236}">
                    <a16:creationId xmlns:a16="http://schemas.microsoft.com/office/drawing/2014/main" id="{AE0673B7-F2F7-40DA-AECB-3CAE710FA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05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1" name="Line 59">
                <a:extLst>
                  <a:ext uri="{FF2B5EF4-FFF2-40B4-BE49-F238E27FC236}">
                    <a16:creationId xmlns:a16="http://schemas.microsoft.com/office/drawing/2014/main" id="{50F95A81-F905-4EC2-BEAF-876A6AF2C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008"/>
                <a:ext cx="38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2" name="Oval 60">
                <a:extLst>
                  <a:ext uri="{FF2B5EF4-FFF2-40B4-BE49-F238E27FC236}">
                    <a16:creationId xmlns:a16="http://schemas.microsoft.com/office/drawing/2014/main" id="{EFDA7D75-EAF4-4102-9F8F-A7DD65706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73" name="Oval 61">
                <a:extLst>
                  <a:ext uri="{FF2B5EF4-FFF2-40B4-BE49-F238E27FC236}">
                    <a16:creationId xmlns:a16="http://schemas.microsoft.com/office/drawing/2014/main" id="{035E2CDD-5FD9-4CFA-838E-B4AA45C10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74" name="Oval 62">
                <a:extLst>
                  <a:ext uri="{FF2B5EF4-FFF2-40B4-BE49-F238E27FC236}">
                    <a16:creationId xmlns:a16="http://schemas.microsoft.com/office/drawing/2014/main" id="{E4F988F0-9202-40DA-A768-AC9640558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sp>
          <p:nvSpPr>
            <p:cNvPr id="22541" name="Text Box 63">
              <a:extLst>
                <a:ext uri="{FF2B5EF4-FFF2-40B4-BE49-F238E27FC236}">
                  <a16:creationId xmlns:a16="http://schemas.microsoft.com/office/drawing/2014/main" id="{5F881263-7826-42BC-926E-13DA75958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89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542" name="Text Box 64">
              <a:extLst>
                <a:ext uri="{FF2B5EF4-FFF2-40B4-BE49-F238E27FC236}">
                  <a16:creationId xmlns:a16="http://schemas.microsoft.com/office/drawing/2014/main" id="{8BE51878-098E-4D14-88F7-BB6AA7FA4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253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2543" name="Text Box 65">
              <a:extLst>
                <a:ext uri="{FF2B5EF4-FFF2-40B4-BE49-F238E27FC236}">
                  <a16:creationId xmlns:a16="http://schemas.microsoft.com/office/drawing/2014/main" id="{0B957C30-86DC-4A9D-87F9-FCE938C2C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61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544" name="Text Box 66">
              <a:extLst>
                <a:ext uri="{FF2B5EF4-FFF2-40B4-BE49-F238E27FC236}">
                  <a16:creationId xmlns:a16="http://schemas.microsoft.com/office/drawing/2014/main" id="{7382A3E6-7B70-4A12-8812-DF4FE15AC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39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2545" name="Text Box 67">
              <a:extLst>
                <a:ext uri="{FF2B5EF4-FFF2-40B4-BE49-F238E27FC236}">
                  <a16:creationId xmlns:a16="http://schemas.microsoft.com/office/drawing/2014/main" id="{943792AB-E714-4D10-9932-DC18B4A9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89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2546" name="Text Box 68">
              <a:extLst>
                <a:ext uri="{FF2B5EF4-FFF2-40B4-BE49-F238E27FC236}">
                  <a16:creationId xmlns:a16="http://schemas.microsoft.com/office/drawing/2014/main" id="{8BEF97A4-533E-499C-9B90-F74081050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11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547" name="Text Box 69">
              <a:extLst>
                <a:ext uri="{FF2B5EF4-FFF2-40B4-BE49-F238E27FC236}">
                  <a16:creationId xmlns:a16="http://schemas.microsoft.com/office/drawing/2014/main" id="{7F4C4493-5AD2-4DEF-A1B6-4DF6712FE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79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2548" name="Text Box 70">
              <a:extLst>
                <a:ext uri="{FF2B5EF4-FFF2-40B4-BE49-F238E27FC236}">
                  <a16:creationId xmlns:a16="http://schemas.microsoft.com/office/drawing/2014/main" id="{948137E0-AC1B-414D-98AE-8F76BF0C6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79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2549" name="Text Box 71">
              <a:extLst>
                <a:ext uri="{FF2B5EF4-FFF2-40B4-BE49-F238E27FC236}">
                  <a16:creationId xmlns:a16="http://schemas.microsoft.com/office/drawing/2014/main" id="{B2E4BAC4-D779-46EE-BCDC-80CC5B4F5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43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2550" name="Text Box 72">
              <a:extLst>
                <a:ext uri="{FF2B5EF4-FFF2-40B4-BE49-F238E27FC236}">
                  <a16:creationId xmlns:a16="http://schemas.microsoft.com/office/drawing/2014/main" id="{58708601-FC6C-48C6-9A68-7C6E25097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29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2551" name="Text Box 73">
              <a:extLst>
                <a:ext uri="{FF2B5EF4-FFF2-40B4-BE49-F238E27FC236}">
                  <a16:creationId xmlns:a16="http://schemas.microsoft.com/office/drawing/2014/main" id="{251A5F3F-D169-4ADB-A082-18131D5A9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845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22539" name="Text Box 36">
            <a:extLst>
              <a:ext uri="{FF2B5EF4-FFF2-40B4-BE49-F238E27FC236}">
                <a16:creationId xmlns:a16="http://schemas.microsoft.com/office/drawing/2014/main" id="{44BD0D30-DE03-407D-8D01-683EA0E6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4226" grpId="0"/>
      <p:bldP spid="2484227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8BD289E4-9FFF-4D2A-AA9F-FEAF85FBE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F6ECCFA-8B2C-4B4B-BDCC-84791DDD718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8322" name="Oval 2">
            <a:extLst>
              <a:ext uri="{FF2B5EF4-FFF2-40B4-BE49-F238E27FC236}">
                <a16:creationId xmlns:a16="http://schemas.microsoft.com/office/drawing/2014/main" id="{EE34DE05-01E1-448A-81E2-CCA6CB11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23" name="Oval 3">
            <a:extLst>
              <a:ext uri="{FF2B5EF4-FFF2-40B4-BE49-F238E27FC236}">
                <a16:creationId xmlns:a16="http://schemas.microsoft.com/office/drawing/2014/main" id="{9889C071-477F-4255-AA8B-9EFC49C6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24" name="Line 4">
            <a:extLst>
              <a:ext uri="{FF2B5EF4-FFF2-40B4-BE49-F238E27FC236}">
                <a16:creationId xmlns:a16="http://schemas.microsoft.com/office/drawing/2014/main" id="{E95F3765-4616-4E47-B562-599A8E256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133600"/>
            <a:ext cx="1143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5" name="Line 5">
            <a:extLst>
              <a:ext uri="{FF2B5EF4-FFF2-40B4-BE49-F238E27FC236}">
                <a16:creationId xmlns:a16="http://schemas.microsoft.com/office/drawing/2014/main" id="{33619AA0-D106-4737-B08A-D5DA159B59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133600"/>
            <a:ext cx="381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6" name="Line 6">
            <a:extLst>
              <a:ext uri="{FF2B5EF4-FFF2-40B4-BE49-F238E27FC236}">
                <a16:creationId xmlns:a16="http://schemas.microsoft.com/office/drawing/2014/main" id="{55DF4797-8404-4481-A703-F0135C348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133600"/>
            <a:ext cx="457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7" name="Line 7">
            <a:extLst>
              <a:ext uri="{FF2B5EF4-FFF2-40B4-BE49-F238E27FC236}">
                <a16:creationId xmlns:a16="http://schemas.microsoft.com/office/drawing/2014/main" id="{629E14B7-DAC7-4C1C-8E9A-730BDC171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133600"/>
            <a:ext cx="1219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8" name="Line 8">
            <a:extLst>
              <a:ext uri="{FF2B5EF4-FFF2-40B4-BE49-F238E27FC236}">
                <a16:creationId xmlns:a16="http://schemas.microsoft.com/office/drawing/2014/main" id="{3C751D0B-A96A-4AE6-B9BD-E2E67CDF2F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7138" y="2895600"/>
            <a:ext cx="373062" cy="893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29" name="Line 9">
            <a:extLst>
              <a:ext uri="{FF2B5EF4-FFF2-40B4-BE49-F238E27FC236}">
                <a16:creationId xmlns:a16="http://schemas.microsoft.com/office/drawing/2014/main" id="{A8A26EC3-93DB-407B-8FD0-3D5BCBE52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956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0" name="Line 10">
            <a:extLst>
              <a:ext uri="{FF2B5EF4-FFF2-40B4-BE49-F238E27FC236}">
                <a16:creationId xmlns:a16="http://schemas.microsoft.com/office/drawing/2014/main" id="{43958E64-6A40-43AA-BCA0-2896AD255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95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1" name="Line 11">
            <a:extLst>
              <a:ext uri="{FF2B5EF4-FFF2-40B4-BE49-F238E27FC236}">
                <a16:creationId xmlns:a16="http://schemas.microsoft.com/office/drawing/2014/main" id="{AA5A4AF0-6F67-449E-964A-F9F32FF04C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895600"/>
            <a:ext cx="304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2" name="Line 12">
            <a:extLst>
              <a:ext uri="{FF2B5EF4-FFF2-40B4-BE49-F238E27FC236}">
                <a16:creationId xmlns:a16="http://schemas.microsoft.com/office/drawing/2014/main" id="{38927450-79A5-43DA-A4C2-BBE44A82B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956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3" name="Line 13">
            <a:extLst>
              <a:ext uri="{FF2B5EF4-FFF2-40B4-BE49-F238E27FC236}">
                <a16:creationId xmlns:a16="http://schemas.microsoft.com/office/drawing/2014/main" id="{0E53797E-C989-430B-A095-3D7958424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4" name="Line 14">
            <a:extLst>
              <a:ext uri="{FF2B5EF4-FFF2-40B4-BE49-F238E27FC236}">
                <a16:creationId xmlns:a16="http://schemas.microsoft.com/office/drawing/2014/main" id="{AB5941BC-56CD-4DE9-B591-E9C5C23C8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8100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5" name="Line 15">
            <a:extLst>
              <a:ext uri="{FF2B5EF4-FFF2-40B4-BE49-F238E27FC236}">
                <a16:creationId xmlns:a16="http://schemas.microsoft.com/office/drawing/2014/main" id="{B7EAFC5A-A215-4661-80CE-1EBF71C79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86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88336" name="Text Box 16">
            <a:extLst>
              <a:ext uri="{FF2B5EF4-FFF2-40B4-BE49-F238E27FC236}">
                <a16:creationId xmlns:a16="http://schemas.microsoft.com/office/drawing/2014/main" id="{179B43EB-CDAE-4FE9-A21B-D0A020978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70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488337" name="Text Box 17">
            <a:extLst>
              <a:ext uri="{FF2B5EF4-FFF2-40B4-BE49-F238E27FC236}">
                <a16:creationId xmlns:a16="http://schemas.microsoft.com/office/drawing/2014/main" id="{C730BA60-9D06-45B1-A430-57B4B868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27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488338" name="Text Box 18">
            <a:extLst>
              <a:ext uri="{FF2B5EF4-FFF2-40B4-BE49-F238E27FC236}">
                <a16:creationId xmlns:a16="http://schemas.microsoft.com/office/drawing/2014/main" id="{9355BE8F-AEC9-4E56-9AF1-B6864444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70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488339" name="Text Box 19">
            <a:extLst>
              <a:ext uri="{FF2B5EF4-FFF2-40B4-BE49-F238E27FC236}">
                <a16:creationId xmlns:a16="http://schemas.microsoft.com/office/drawing/2014/main" id="{C90D71E6-C0BD-43C4-950A-50D33E7B7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43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488340" name="Text Box 20">
            <a:extLst>
              <a:ext uri="{FF2B5EF4-FFF2-40B4-BE49-F238E27FC236}">
                <a16:creationId xmlns:a16="http://schemas.microsoft.com/office/drawing/2014/main" id="{7E380734-C966-4B21-85F8-5C20C8F41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00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488341" name="Text Box 21">
            <a:extLst>
              <a:ext uri="{FF2B5EF4-FFF2-40B4-BE49-F238E27FC236}">
                <a16:creationId xmlns:a16="http://schemas.microsoft.com/office/drawing/2014/main" id="{8430329B-B852-4070-97E7-47090424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727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488342" name="Text Box 22">
            <a:extLst>
              <a:ext uri="{FF2B5EF4-FFF2-40B4-BE49-F238E27FC236}">
                <a16:creationId xmlns:a16="http://schemas.microsoft.com/office/drawing/2014/main" id="{A50E4181-CF83-46BF-94DE-B989AF1C5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7179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2488343" name="Text Box 23">
            <a:extLst>
              <a:ext uri="{FF2B5EF4-FFF2-40B4-BE49-F238E27FC236}">
                <a16:creationId xmlns:a16="http://schemas.microsoft.com/office/drawing/2014/main" id="{18B4C2C4-C055-4FAF-B13D-BE4987877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86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488344" name="Text Box 24">
            <a:extLst>
              <a:ext uri="{FF2B5EF4-FFF2-40B4-BE49-F238E27FC236}">
                <a16:creationId xmlns:a16="http://schemas.microsoft.com/office/drawing/2014/main" id="{913684F6-5FDD-4D78-9691-0CCA2657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43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2488345" name="Text Box 25">
            <a:extLst>
              <a:ext uri="{FF2B5EF4-FFF2-40B4-BE49-F238E27FC236}">
                <a16:creationId xmlns:a16="http://schemas.microsoft.com/office/drawing/2014/main" id="{F8A9468D-C6A1-41BB-9BC3-58DA0FE84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703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2488346" name="Text Box 26">
            <a:extLst>
              <a:ext uri="{FF2B5EF4-FFF2-40B4-BE49-F238E27FC236}">
                <a16:creationId xmlns:a16="http://schemas.microsoft.com/office/drawing/2014/main" id="{7031C49D-CD14-4813-BC68-CEEC56B3E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00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2488347" name="Text Box 27">
            <a:extLst>
              <a:ext uri="{FF2B5EF4-FFF2-40B4-BE49-F238E27FC236}">
                <a16:creationId xmlns:a16="http://schemas.microsoft.com/office/drawing/2014/main" id="{6E9AA9F8-C071-4ED8-A390-AE0DF340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847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488348" name="Text Box 28">
            <a:extLst>
              <a:ext uri="{FF2B5EF4-FFF2-40B4-BE49-F238E27FC236}">
                <a16:creationId xmlns:a16="http://schemas.microsoft.com/office/drawing/2014/main" id="{52A410B2-455E-4D70-99F8-8494B7C96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7338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 i="1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2488349" name="Rectangle 29">
            <a:extLst>
              <a:ext uri="{FF2B5EF4-FFF2-40B4-BE49-F238E27FC236}">
                <a16:creationId xmlns:a16="http://schemas.microsoft.com/office/drawing/2014/main" id="{F581518D-B2A3-4982-97BA-26AEF5307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549275"/>
            <a:ext cx="8362950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3〗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Use a breadth-first search to find a spanning tree for the following graph.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62894228-7988-4D9A-A44D-A1F733E3812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752600"/>
            <a:ext cx="3276600" cy="3292475"/>
            <a:chOff x="336" y="1104"/>
            <a:chExt cx="2064" cy="2074"/>
          </a:xfrm>
        </p:grpSpPr>
        <p:sp>
          <p:nvSpPr>
            <p:cNvPr id="26668" name="Line 31">
              <a:extLst>
                <a:ext uri="{FF2B5EF4-FFF2-40B4-BE49-F238E27FC236}">
                  <a16:creationId xmlns:a16="http://schemas.microsoft.com/office/drawing/2014/main" id="{C851F1F3-0B3D-4A43-850E-4544823DB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4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32">
              <a:extLst>
                <a:ext uri="{FF2B5EF4-FFF2-40B4-BE49-F238E27FC236}">
                  <a16:creationId xmlns:a16="http://schemas.microsoft.com/office/drawing/2014/main" id="{6BDDB5CA-2EE8-4926-8A98-1D01B9616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4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33">
              <a:extLst>
                <a:ext uri="{FF2B5EF4-FFF2-40B4-BE49-F238E27FC236}">
                  <a16:creationId xmlns:a16="http://schemas.microsoft.com/office/drawing/2014/main" id="{C6432806-5774-49B1-B46B-99252B40F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9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34">
              <a:extLst>
                <a:ext uri="{FF2B5EF4-FFF2-40B4-BE49-F238E27FC236}">
                  <a16:creationId xmlns:a16="http://schemas.microsoft.com/office/drawing/2014/main" id="{590AF761-F633-46EC-9221-0977BD73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44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35">
              <a:extLst>
                <a:ext uri="{FF2B5EF4-FFF2-40B4-BE49-F238E27FC236}">
                  <a16:creationId xmlns:a16="http://schemas.microsoft.com/office/drawing/2014/main" id="{3323149E-3A5C-46EC-B82E-157A556BF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1915"/>
              <a:ext cx="1032" cy="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36">
              <a:extLst>
                <a:ext uri="{FF2B5EF4-FFF2-40B4-BE49-F238E27FC236}">
                  <a16:creationId xmlns:a16="http://schemas.microsoft.com/office/drawing/2014/main" id="{17F8D911-C3D2-41FA-8B6B-FDBB6C159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40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37">
              <a:extLst>
                <a:ext uri="{FF2B5EF4-FFF2-40B4-BE49-F238E27FC236}">
                  <a16:creationId xmlns:a16="http://schemas.microsoft.com/office/drawing/2014/main" id="{9607224B-FB82-4829-92BD-BE950237D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44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Line 38">
              <a:extLst>
                <a:ext uri="{FF2B5EF4-FFF2-40B4-BE49-F238E27FC236}">
                  <a16:creationId xmlns:a16="http://schemas.microsoft.com/office/drawing/2014/main" id="{67A6A309-0535-462B-A35C-0A5392E10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44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Line 39">
              <a:extLst>
                <a:ext uri="{FF2B5EF4-FFF2-40B4-BE49-F238E27FC236}">
                  <a16:creationId xmlns:a16="http://schemas.microsoft.com/office/drawing/2014/main" id="{7EA92A3A-369A-4D14-B934-0F1A14FE4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920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Line 40">
              <a:extLst>
                <a:ext uri="{FF2B5EF4-FFF2-40B4-BE49-F238E27FC236}">
                  <a16:creationId xmlns:a16="http://schemas.microsoft.com/office/drawing/2014/main" id="{B236B314-F8F2-4EF0-A760-2C09F6311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4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Line 41">
              <a:extLst>
                <a:ext uri="{FF2B5EF4-FFF2-40B4-BE49-F238E27FC236}">
                  <a16:creationId xmlns:a16="http://schemas.microsoft.com/office/drawing/2014/main" id="{12FBCF53-13D3-4D01-BDA5-3E905C99E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9" name="Line 42">
              <a:extLst>
                <a:ext uri="{FF2B5EF4-FFF2-40B4-BE49-F238E27FC236}">
                  <a16:creationId xmlns:a16="http://schemas.microsoft.com/office/drawing/2014/main" id="{E1FF5544-0DA7-46DE-A244-DD13D85C9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0" name="Line 43">
              <a:extLst>
                <a:ext uri="{FF2B5EF4-FFF2-40B4-BE49-F238E27FC236}">
                  <a16:creationId xmlns:a16="http://schemas.microsoft.com/office/drawing/2014/main" id="{95B239D3-BE73-4EC0-8163-2BEFDA3A3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400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1" name="Text Box 44">
              <a:extLst>
                <a:ext uri="{FF2B5EF4-FFF2-40B4-BE49-F238E27FC236}">
                  <a16:creationId xmlns:a16="http://schemas.microsoft.com/office/drawing/2014/main" id="{19AA6BB0-3EB8-4E61-B323-F186D138C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1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6682" name="Text Box 45">
              <a:extLst>
                <a:ext uri="{FF2B5EF4-FFF2-40B4-BE49-F238E27FC236}">
                  <a16:creationId xmlns:a16="http://schemas.microsoft.com/office/drawing/2014/main" id="{1B9CDA5D-E5A1-4A84-BF6D-27BC72D0E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1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6683" name="Text Box 46">
              <a:extLst>
                <a:ext uri="{FF2B5EF4-FFF2-40B4-BE49-F238E27FC236}">
                  <a16:creationId xmlns:a16="http://schemas.microsoft.com/office/drawing/2014/main" id="{E508B7B4-DCC7-4499-A8EE-D9ECC034F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1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6684" name="Text Box 47">
              <a:extLst>
                <a:ext uri="{FF2B5EF4-FFF2-40B4-BE49-F238E27FC236}">
                  <a16:creationId xmlns:a16="http://schemas.microsoft.com/office/drawing/2014/main" id="{5361C8CD-7C28-4CF9-B973-685329B79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10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6685" name="Text Box 48">
              <a:extLst>
                <a:ext uri="{FF2B5EF4-FFF2-40B4-BE49-F238E27FC236}">
                  <a16:creationId xmlns:a16="http://schemas.microsoft.com/office/drawing/2014/main" id="{873E2676-FC5A-478B-86F8-5FC37853B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76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6686" name="Text Box 49">
              <a:extLst>
                <a:ext uri="{FF2B5EF4-FFF2-40B4-BE49-F238E27FC236}">
                  <a16:creationId xmlns:a16="http://schemas.microsoft.com/office/drawing/2014/main" id="{ADAD8EF3-DEAD-4367-9C24-67FBEB834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7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6687" name="Text Box 50">
              <a:extLst>
                <a:ext uri="{FF2B5EF4-FFF2-40B4-BE49-F238E27FC236}">
                  <a16:creationId xmlns:a16="http://schemas.microsoft.com/office/drawing/2014/main" id="{6D4BFF01-AC0B-4D18-8FDE-992828B26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67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6688" name="Text Box 51">
              <a:extLst>
                <a:ext uri="{FF2B5EF4-FFF2-40B4-BE49-F238E27FC236}">
                  <a16:creationId xmlns:a16="http://schemas.microsoft.com/office/drawing/2014/main" id="{047FDCB0-3022-4ED3-A861-527A595F0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6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6689" name="Text Box 52">
              <a:extLst>
                <a:ext uri="{FF2B5EF4-FFF2-40B4-BE49-F238E27FC236}">
                  <a16:creationId xmlns:a16="http://schemas.microsoft.com/office/drawing/2014/main" id="{FEB927F7-AEA6-417E-9389-73D5195CD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24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6690" name="Text Box 53">
              <a:extLst>
                <a:ext uri="{FF2B5EF4-FFF2-40B4-BE49-F238E27FC236}">
                  <a16:creationId xmlns:a16="http://schemas.microsoft.com/office/drawing/2014/main" id="{52BF59B2-EF6B-4C12-AAE8-CC6D8C96B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6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6691" name="Text Box 54">
              <a:extLst>
                <a:ext uri="{FF2B5EF4-FFF2-40B4-BE49-F238E27FC236}">
                  <a16:creationId xmlns:a16="http://schemas.microsoft.com/office/drawing/2014/main" id="{6E2159D8-BC80-497B-8812-1E6F8BDD7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43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6692" name="Text Box 55">
              <a:extLst>
                <a:ext uri="{FF2B5EF4-FFF2-40B4-BE49-F238E27FC236}">
                  <a16:creationId xmlns:a16="http://schemas.microsoft.com/office/drawing/2014/main" id="{C31E180C-8089-4613-9478-87512462A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1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6693" name="Text Box 56">
              <a:extLst>
                <a:ext uri="{FF2B5EF4-FFF2-40B4-BE49-F238E27FC236}">
                  <a16:creationId xmlns:a16="http://schemas.microsoft.com/office/drawing/2014/main" id="{FDB56665-8A7A-4399-9E19-95343ED4E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2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6694" name="Oval 57">
              <a:extLst>
                <a:ext uri="{FF2B5EF4-FFF2-40B4-BE49-F238E27FC236}">
                  <a16:creationId xmlns:a16="http://schemas.microsoft.com/office/drawing/2014/main" id="{F98CD4AA-1ECC-4785-8A8E-63CBA450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95" name="Oval 58">
              <a:extLst>
                <a:ext uri="{FF2B5EF4-FFF2-40B4-BE49-F238E27FC236}">
                  <a16:creationId xmlns:a16="http://schemas.microsoft.com/office/drawing/2014/main" id="{1954B03A-1638-4338-B04A-13F47F70F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6696" name="Oval 59">
              <a:extLst>
                <a:ext uri="{FF2B5EF4-FFF2-40B4-BE49-F238E27FC236}">
                  <a16:creationId xmlns:a16="http://schemas.microsoft.com/office/drawing/2014/main" id="{2C1B8E51-92FA-4D9B-8BFA-9042821C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97" name="Oval 60">
              <a:extLst>
                <a:ext uri="{FF2B5EF4-FFF2-40B4-BE49-F238E27FC236}">
                  <a16:creationId xmlns:a16="http://schemas.microsoft.com/office/drawing/2014/main" id="{9623A56A-4FC9-41AC-B09E-3267EC2A6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98" name="Oval 61">
              <a:extLst>
                <a:ext uri="{FF2B5EF4-FFF2-40B4-BE49-F238E27FC236}">
                  <a16:creationId xmlns:a16="http://schemas.microsoft.com/office/drawing/2014/main" id="{F05B6E3C-A656-4000-AC2C-9571784F9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99" name="Oval 62">
              <a:extLst>
                <a:ext uri="{FF2B5EF4-FFF2-40B4-BE49-F238E27FC236}">
                  <a16:creationId xmlns:a16="http://schemas.microsoft.com/office/drawing/2014/main" id="{EE48B3C5-332B-4385-8F49-BDE5432A2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0" name="Oval 63">
              <a:extLst>
                <a:ext uri="{FF2B5EF4-FFF2-40B4-BE49-F238E27FC236}">
                  <a16:creationId xmlns:a16="http://schemas.microsoft.com/office/drawing/2014/main" id="{E071294C-B0FE-411F-9169-D7E2B5006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1" name="Oval 64">
              <a:extLst>
                <a:ext uri="{FF2B5EF4-FFF2-40B4-BE49-F238E27FC236}">
                  <a16:creationId xmlns:a16="http://schemas.microsoft.com/office/drawing/2014/main" id="{722A26AE-C22B-4D27-88CF-0AD2AE72D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2" name="Oval 65">
              <a:extLst>
                <a:ext uri="{FF2B5EF4-FFF2-40B4-BE49-F238E27FC236}">
                  <a16:creationId xmlns:a16="http://schemas.microsoft.com/office/drawing/2014/main" id="{51B6F0E6-E010-43F0-8B36-4AC4D1E89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3" name="Oval 66">
              <a:extLst>
                <a:ext uri="{FF2B5EF4-FFF2-40B4-BE49-F238E27FC236}">
                  <a16:creationId xmlns:a16="http://schemas.microsoft.com/office/drawing/2014/main" id="{B71F885B-B0FA-41B6-B5B7-E0D159283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4" name="Oval 67">
              <a:extLst>
                <a:ext uri="{FF2B5EF4-FFF2-40B4-BE49-F238E27FC236}">
                  <a16:creationId xmlns:a16="http://schemas.microsoft.com/office/drawing/2014/main" id="{CDEEF35A-26D3-4105-B018-06D7EFC3F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5" name="Oval 68">
              <a:extLst>
                <a:ext uri="{FF2B5EF4-FFF2-40B4-BE49-F238E27FC236}">
                  <a16:creationId xmlns:a16="http://schemas.microsoft.com/office/drawing/2014/main" id="{B2D9908A-DC46-483E-8162-910B43E7A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706" name="Oval 69">
              <a:extLst>
                <a:ext uri="{FF2B5EF4-FFF2-40B4-BE49-F238E27FC236}">
                  <a16:creationId xmlns:a16="http://schemas.microsoft.com/office/drawing/2014/main" id="{FE1C73B4-8FE2-402C-9902-EC75A5E14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488390" name="Oval 70">
            <a:extLst>
              <a:ext uri="{FF2B5EF4-FFF2-40B4-BE49-F238E27FC236}">
                <a16:creationId xmlns:a16="http://schemas.microsoft.com/office/drawing/2014/main" id="{FB2082C6-2B18-4DE5-8354-C16BABF4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1" name="Oval 71">
            <a:extLst>
              <a:ext uri="{FF2B5EF4-FFF2-40B4-BE49-F238E27FC236}">
                <a16:creationId xmlns:a16="http://schemas.microsoft.com/office/drawing/2014/main" id="{433825C7-D8C7-4CB9-A965-21D0B1DA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2" name="Oval 72">
            <a:extLst>
              <a:ext uri="{FF2B5EF4-FFF2-40B4-BE49-F238E27FC236}">
                <a16:creationId xmlns:a16="http://schemas.microsoft.com/office/drawing/2014/main" id="{071D12C3-3796-43E8-88D6-0BAEBB07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3" name="Oval 73">
            <a:extLst>
              <a:ext uri="{FF2B5EF4-FFF2-40B4-BE49-F238E27FC236}">
                <a16:creationId xmlns:a16="http://schemas.microsoft.com/office/drawing/2014/main" id="{C3167858-D547-4C71-9B9D-CA4180A80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4" name="Oval 74">
            <a:extLst>
              <a:ext uri="{FF2B5EF4-FFF2-40B4-BE49-F238E27FC236}">
                <a16:creationId xmlns:a16="http://schemas.microsoft.com/office/drawing/2014/main" id="{1750A5F9-A534-4CEC-8C49-950DD1521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5" name="Oval 75">
            <a:extLst>
              <a:ext uri="{FF2B5EF4-FFF2-40B4-BE49-F238E27FC236}">
                <a16:creationId xmlns:a16="http://schemas.microsoft.com/office/drawing/2014/main" id="{A85B8469-4981-488E-8CD9-8C00E6FDF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6" name="Oval 76">
            <a:extLst>
              <a:ext uri="{FF2B5EF4-FFF2-40B4-BE49-F238E27FC236}">
                <a16:creationId xmlns:a16="http://schemas.microsoft.com/office/drawing/2014/main" id="{85DF7789-8390-4894-8656-434DDE99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88397" name="Oval 77">
            <a:extLst>
              <a:ext uri="{FF2B5EF4-FFF2-40B4-BE49-F238E27FC236}">
                <a16:creationId xmlns:a16="http://schemas.microsoft.com/office/drawing/2014/main" id="{D8270CD5-B00E-4B30-9BCF-F2AF7418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8" name="Oval 78">
            <a:extLst>
              <a:ext uri="{FF2B5EF4-FFF2-40B4-BE49-F238E27FC236}">
                <a16:creationId xmlns:a16="http://schemas.microsoft.com/office/drawing/2014/main" id="{50EF1DDA-546B-42FE-8064-2AFBFB29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399" name="Oval 79">
            <a:extLst>
              <a:ext uri="{FF2B5EF4-FFF2-40B4-BE49-F238E27FC236}">
                <a16:creationId xmlns:a16="http://schemas.microsoft.com/office/drawing/2014/main" id="{BEF87426-DA58-4C88-97A1-0A7137D8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88400" name="Oval 80">
            <a:extLst>
              <a:ext uri="{FF2B5EF4-FFF2-40B4-BE49-F238E27FC236}">
                <a16:creationId xmlns:a16="http://schemas.microsoft.com/office/drawing/2014/main" id="{4B9C2AD1-065D-4A77-8140-650A2824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6667" name="Text Box 36">
            <a:extLst>
              <a:ext uri="{FF2B5EF4-FFF2-40B4-BE49-F238E27FC236}">
                <a16:creationId xmlns:a16="http://schemas.microsoft.com/office/drawing/2014/main" id="{A5D65A8A-E314-4105-9755-07FE7F914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8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88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88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488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488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48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488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488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48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488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488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48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48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488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48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488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248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24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248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2488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48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2488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2488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48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2488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2488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2488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2488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2488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2488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2488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2488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0" dur="500"/>
                                        <p:tgtEl>
                                          <p:spTgt spid="2488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2488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2488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2488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500"/>
                                        <p:tgtEl>
                                          <p:spTgt spid="2488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22" grpId="0" animBg="1"/>
      <p:bldP spid="2488323" grpId="0" animBg="1"/>
      <p:bldP spid="2488336" grpId="0" build="p" autoUpdateAnimBg="0"/>
      <p:bldP spid="2488337" grpId="0" build="p" autoUpdateAnimBg="0"/>
      <p:bldP spid="2488338" grpId="0" build="p" autoUpdateAnimBg="0"/>
      <p:bldP spid="2488339" grpId="0" build="p" autoUpdateAnimBg="0"/>
      <p:bldP spid="2488340" grpId="0" build="p" autoUpdateAnimBg="0"/>
      <p:bldP spid="2488341" grpId="0" build="p" autoUpdateAnimBg="0"/>
      <p:bldP spid="2488342" grpId="0" build="p" autoUpdateAnimBg="0"/>
      <p:bldP spid="2488343" grpId="0" build="p" autoUpdateAnimBg="0"/>
      <p:bldP spid="2488344" grpId="0" build="p" autoUpdateAnimBg="0"/>
      <p:bldP spid="2488345" grpId="0" build="p" autoUpdateAnimBg="0"/>
      <p:bldP spid="2488346" grpId="0" build="p" autoUpdateAnimBg="0"/>
      <p:bldP spid="2488347" grpId="0" build="p" autoUpdateAnimBg="0"/>
      <p:bldP spid="2488348" grpId="0" build="p" autoUpdateAnimBg="0"/>
      <p:bldP spid="2488349" grpId="0" build="p" bldLvl="2"/>
      <p:bldP spid="2488390" grpId="0" animBg="1"/>
      <p:bldP spid="2488391" grpId="0" animBg="1"/>
      <p:bldP spid="2488392" grpId="0" animBg="1"/>
      <p:bldP spid="2488393" grpId="0" animBg="1"/>
      <p:bldP spid="2488394" grpId="0" animBg="1"/>
      <p:bldP spid="2488395" grpId="0" animBg="1"/>
      <p:bldP spid="2488396" grpId="0" animBg="1" autoUpdateAnimBg="0"/>
      <p:bldP spid="2488397" grpId="0" animBg="1"/>
      <p:bldP spid="2488398" grpId="0" animBg="1"/>
      <p:bldP spid="2488399" grpId="0" animBg="1"/>
      <p:bldP spid="24884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F89EEFD7-B3B1-4019-A1EA-A9561CE84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92B8B92-E1E3-41C9-85FB-2D7E497B450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E432B92-E938-4D83-BF68-212AF4557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06438"/>
            <a:ext cx="8507413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|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Depth-first Search in Directed Graphs</a:t>
            </a:r>
          </a:p>
        </p:txBody>
      </p:sp>
      <p:sp>
        <p:nvSpPr>
          <p:cNvPr id="2519045" name="Rectangle 5">
            <a:extLst>
              <a:ext uri="{FF2B5EF4-FFF2-40B4-BE49-F238E27FC236}">
                <a16:creationId xmlns:a16="http://schemas.microsoft.com/office/drawing/2014/main" id="{A0051A19-3EDE-4C87-AD11-5F666829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79216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〖Example 6〗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What is the output of </a:t>
            </a:r>
            <a:r>
              <a:rPr lang="en-US" altLang="zh-CN" b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depth-first search given the following graph as input? </a:t>
            </a:r>
          </a:p>
        </p:txBody>
      </p:sp>
      <p:grpSp>
        <p:nvGrpSpPr>
          <p:cNvPr id="2" name="Group 68">
            <a:extLst>
              <a:ext uri="{FF2B5EF4-FFF2-40B4-BE49-F238E27FC236}">
                <a16:creationId xmlns:a16="http://schemas.microsoft.com/office/drawing/2014/main" id="{CB8C6EA6-9624-4EFB-A0F9-20DE779249C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565400"/>
            <a:ext cx="3213100" cy="2463800"/>
            <a:chOff x="652" y="1680"/>
            <a:chExt cx="2024" cy="1552"/>
          </a:xfrm>
        </p:grpSpPr>
        <p:sp>
          <p:nvSpPr>
            <p:cNvPr id="34860" name="Line 10">
              <a:extLst>
                <a:ext uri="{FF2B5EF4-FFF2-40B4-BE49-F238E27FC236}">
                  <a16:creationId xmlns:a16="http://schemas.microsoft.com/office/drawing/2014/main" id="{61BDCA18-7C60-456E-92C8-CED0231E1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24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Line 17">
              <a:extLst>
                <a:ext uri="{FF2B5EF4-FFF2-40B4-BE49-F238E27FC236}">
                  <a16:creationId xmlns:a16="http://schemas.microsoft.com/office/drawing/2014/main" id="{74F4B954-42BA-468C-AB39-4F15F9653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195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Text Box 21">
              <a:extLst>
                <a:ext uri="{FF2B5EF4-FFF2-40B4-BE49-F238E27FC236}">
                  <a16:creationId xmlns:a16="http://schemas.microsoft.com/office/drawing/2014/main" id="{1C1F9916-4C50-43F5-AA81-B8AA81AFF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168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4863" name="Text Box 22">
              <a:extLst>
                <a:ext uri="{FF2B5EF4-FFF2-40B4-BE49-F238E27FC236}">
                  <a16:creationId xmlns:a16="http://schemas.microsoft.com/office/drawing/2014/main" id="{3A3D970E-9D55-47C4-9F44-ACD334B14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" y="168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4864" name="Text Box 23">
              <a:extLst>
                <a:ext uri="{FF2B5EF4-FFF2-40B4-BE49-F238E27FC236}">
                  <a16:creationId xmlns:a16="http://schemas.microsoft.com/office/drawing/2014/main" id="{9EF89F25-0843-4B3E-8991-19A833029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4" y="168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4865" name="Text Box 24">
              <a:extLst>
                <a:ext uri="{FF2B5EF4-FFF2-40B4-BE49-F238E27FC236}">
                  <a16:creationId xmlns:a16="http://schemas.microsoft.com/office/drawing/2014/main" id="{89865F43-6C94-4B22-831D-B51C07E6D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" y="168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4866" name="Text Box 25">
              <a:extLst>
                <a:ext uri="{FF2B5EF4-FFF2-40B4-BE49-F238E27FC236}">
                  <a16:creationId xmlns:a16="http://schemas.microsoft.com/office/drawing/2014/main" id="{C925EAB8-BC4F-4E8F-9B74-C044DF717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228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4867" name="Text Box 26">
              <a:extLst>
                <a:ext uri="{FF2B5EF4-FFF2-40B4-BE49-F238E27FC236}">
                  <a16:creationId xmlns:a16="http://schemas.microsoft.com/office/drawing/2014/main" id="{DE6B7069-9E34-408D-8D81-28B9A3D39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" y="218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4868" name="Text Box 27">
              <a:extLst>
                <a:ext uri="{FF2B5EF4-FFF2-40B4-BE49-F238E27FC236}">
                  <a16:creationId xmlns:a16="http://schemas.microsoft.com/office/drawing/2014/main" id="{F6016576-D513-4BC9-A51B-8F34A531A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218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4869" name="Text Box 28">
              <a:extLst>
                <a:ext uri="{FF2B5EF4-FFF2-40B4-BE49-F238E27FC236}">
                  <a16:creationId xmlns:a16="http://schemas.microsoft.com/office/drawing/2014/main" id="{7365D410-5E52-4321-AB51-D9A7A246F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227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4870" name="Text Box 30">
              <a:extLst>
                <a:ext uri="{FF2B5EF4-FFF2-40B4-BE49-F238E27FC236}">
                  <a16:creationId xmlns:a16="http://schemas.microsoft.com/office/drawing/2014/main" id="{A9CA79B6-C4C5-496C-8D19-3866A105B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297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4871" name="Text Box 31">
              <a:extLst>
                <a:ext uri="{FF2B5EF4-FFF2-40B4-BE49-F238E27FC236}">
                  <a16:creationId xmlns:a16="http://schemas.microsoft.com/office/drawing/2014/main" id="{2292F0C0-B1F2-4BE1-AC03-8695331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4" y="298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4872" name="Oval 34">
              <a:extLst>
                <a:ext uri="{FF2B5EF4-FFF2-40B4-BE49-F238E27FC236}">
                  <a16:creationId xmlns:a16="http://schemas.microsoft.com/office/drawing/2014/main" id="{5AABFDEB-B79F-431B-8901-B456592BF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90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3" name="Oval 35">
              <a:extLst>
                <a:ext uri="{FF2B5EF4-FFF2-40B4-BE49-F238E27FC236}">
                  <a16:creationId xmlns:a16="http://schemas.microsoft.com/office/drawing/2014/main" id="{A1EA4FAC-BCE3-4912-83E8-BEEA1EC7E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90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34874" name="Oval 36">
              <a:extLst>
                <a:ext uri="{FF2B5EF4-FFF2-40B4-BE49-F238E27FC236}">
                  <a16:creationId xmlns:a16="http://schemas.microsoft.com/office/drawing/2014/main" id="{C14CDF9F-71AA-4D68-8990-7F1C5AE8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90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5" name="Oval 37">
              <a:extLst>
                <a:ext uri="{FF2B5EF4-FFF2-40B4-BE49-F238E27FC236}">
                  <a16:creationId xmlns:a16="http://schemas.microsoft.com/office/drawing/2014/main" id="{1DD99EDE-1681-488D-A5D1-084C3E337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" y="190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6" name="Oval 38">
              <a:extLst>
                <a:ext uri="{FF2B5EF4-FFF2-40B4-BE49-F238E27FC236}">
                  <a16:creationId xmlns:a16="http://schemas.microsoft.com/office/drawing/2014/main" id="{1C992199-BA5F-4F9E-BC89-331ADDA2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42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7" name="Oval 39">
              <a:extLst>
                <a:ext uri="{FF2B5EF4-FFF2-40B4-BE49-F238E27FC236}">
                  <a16:creationId xmlns:a16="http://schemas.microsoft.com/office/drawing/2014/main" id="{2B95626C-219A-499E-813F-F552BC5D7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242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8" name="Oval 40">
              <a:extLst>
                <a:ext uri="{FF2B5EF4-FFF2-40B4-BE49-F238E27FC236}">
                  <a16:creationId xmlns:a16="http://schemas.microsoft.com/office/drawing/2014/main" id="{A8D90963-BEBA-4C7E-B817-861753970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242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79" name="Oval 41">
              <a:extLst>
                <a:ext uri="{FF2B5EF4-FFF2-40B4-BE49-F238E27FC236}">
                  <a16:creationId xmlns:a16="http://schemas.microsoft.com/office/drawing/2014/main" id="{9BA0940A-DE34-494F-BD00-B310DBF9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242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0" name="Oval 42">
              <a:extLst>
                <a:ext uri="{FF2B5EF4-FFF2-40B4-BE49-F238E27FC236}">
                  <a16:creationId xmlns:a16="http://schemas.microsoft.com/office/drawing/2014/main" id="{711F67BA-CDDE-4E15-83AE-09D103FE8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2896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1" name="Oval 43">
              <a:extLst>
                <a:ext uri="{FF2B5EF4-FFF2-40B4-BE49-F238E27FC236}">
                  <a16:creationId xmlns:a16="http://schemas.microsoft.com/office/drawing/2014/main" id="{4F99D164-AC94-449A-BCFE-6AA39870D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2896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2" name="Oval 44">
              <a:extLst>
                <a:ext uri="{FF2B5EF4-FFF2-40B4-BE49-F238E27FC236}">
                  <a16:creationId xmlns:a16="http://schemas.microsoft.com/office/drawing/2014/main" id="{3CFB0A81-7D9E-4431-8C60-B884A1245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2896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3" name="Oval 46">
              <a:extLst>
                <a:ext uri="{FF2B5EF4-FFF2-40B4-BE49-F238E27FC236}">
                  <a16:creationId xmlns:a16="http://schemas.microsoft.com/office/drawing/2014/main" id="{46C4F0C8-467C-4CF9-B5C6-D08DDD540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918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84" name="Line 8">
              <a:extLst>
                <a:ext uri="{FF2B5EF4-FFF2-40B4-BE49-F238E27FC236}">
                  <a16:creationId xmlns:a16="http://schemas.microsoft.com/office/drawing/2014/main" id="{0BC60257-8572-436B-9333-37BE9E414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19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Line 9">
              <a:extLst>
                <a:ext uri="{FF2B5EF4-FFF2-40B4-BE49-F238E27FC236}">
                  <a16:creationId xmlns:a16="http://schemas.microsoft.com/office/drawing/2014/main" id="{EB24341E-BF95-4AF6-BEA4-EEA66C91D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95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Line 48">
              <a:extLst>
                <a:ext uri="{FF2B5EF4-FFF2-40B4-BE49-F238E27FC236}">
                  <a16:creationId xmlns:a16="http://schemas.microsoft.com/office/drawing/2014/main" id="{AE5FB0E7-E5AD-4957-919B-8C9E9F01F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" y="2947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Line 49">
              <a:extLst>
                <a:ext uri="{FF2B5EF4-FFF2-40B4-BE49-F238E27FC236}">
                  <a16:creationId xmlns:a16="http://schemas.microsoft.com/office/drawing/2014/main" id="{EFA66148-4759-471F-A092-5A8551785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44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Text Box 51">
              <a:extLst>
                <a:ext uri="{FF2B5EF4-FFF2-40B4-BE49-F238E27FC236}">
                  <a16:creationId xmlns:a16="http://schemas.microsoft.com/office/drawing/2014/main" id="{DD02923F-0BAD-4599-8EC7-D031C58B0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297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4889" name="Text Box 52">
              <a:extLst>
                <a:ext uri="{FF2B5EF4-FFF2-40B4-BE49-F238E27FC236}">
                  <a16:creationId xmlns:a16="http://schemas.microsoft.com/office/drawing/2014/main" id="{7C2E732F-7EC7-4DF0-83E7-2C2B28863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" y="296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4890" name="Line 53">
              <a:extLst>
                <a:ext uri="{FF2B5EF4-FFF2-40B4-BE49-F238E27FC236}">
                  <a16:creationId xmlns:a16="http://schemas.microsoft.com/office/drawing/2014/main" id="{21312274-BBE8-4B85-8C34-B307BD2FC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197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Line 54">
              <a:extLst>
                <a:ext uri="{FF2B5EF4-FFF2-40B4-BE49-F238E27FC236}">
                  <a16:creationId xmlns:a16="http://schemas.microsoft.com/office/drawing/2014/main" id="{20E6DB31-92DD-4F47-8D14-319EE1DF7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97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2" name="Line 55">
              <a:extLst>
                <a:ext uri="{FF2B5EF4-FFF2-40B4-BE49-F238E27FC236}">
                  <a16:creationId xmlns:a16="http://schemas.microsoft.com/office/drawing/2014/main" id="{125F5180-0E1D-4818-987A-F78D78D83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" y="1957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3" name="Line 56">
              <a:extLst>
                <a:ext uri="{FF2B5EF4-FFF2-40B4-BE49-F238E27FC236}">
                  <a16:creationId xmlns:a16="http://schemas.microsoft.com/office/drawing/2014/main" id="{059FD610-C5E0-4055-9021-782AE1944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94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Line 57">
              <a:extLst>
                <a:ext uri="{FF2B5EF4-FFF2-40B4-BE49-F238E27FC236}">
                  <a16:creationId xmlns:a16="http://schemas.microsoft.com/office/drawing/2014/main" id="{4E54B45A-3AC2-48FF-8D93-07CB4BD41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295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Line 58">
              <a:extLst>
                <a:ext uri="{FF2B5EF4-FFF2-40B4-BE49-F238E27FC236}">
                  <a16:creationId xmlns:a16="http://schemas.microsoft.com/office/drawing/2014/main" id="{4AB189FD-2725-41CA-9BB7-A7FBA15F0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47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Line 59">
              <a:extLst>
                <a:ext uri="{FF2B5EF4-FFF2-40B4-BE49-F238E27FC236}">
                  <a16:creationId xmlns:a16="http://schemas.microsoft.com/office/drawing/2014/main" id="{B59B3415-ADEF-4DA2-8EDA-2FDBB4DF5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47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Line 60">
              <a:extLst>
                <a:ext uri="{FF2B5EF4-FFF2-40B4-BE49-F238E27FC236}">
                  <a16:creationId xmlns:a16="http://schemas.microsoft.com/office/drawing/2014/main" id="{79DA0A1B-2E44-4BCF-AE49-46BF8F155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7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Line 61">
              <a:extLst>
                <a:ext uri="{FF2B5EF4-FFF2-40B4-BE49-F238E27FC236}">
                  <a16:creationId xmlns:a16="http://schemas.microsoft.com/office/drawing/2014/main" id="{0B2A5238-FA15-4707-8B8A-9CD51CA9D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47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Line 62">
              <a:extLst>
                <a:ext uri="{FF2B5EF4-FFF2-40B4-BE49-F238E27FC236}">
                  <a16:creationId xmlns:a16="http://schemas.microsoft.com/office/drawing/2014/main" id="{F482A2F0-44B2-4965-A55C-48E943B73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247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Line 47">
              <a:extLst>
                <a:ext uri="{FF2B5EF4-FFF2-40B4-BE49-F238E27FC236}">
                  <a16:creationId xmlns:a16="http://schemas.microsoft.com/office/drawing/2014/main" id="{1334F14D-6E0A-4519-B674-C7A0D3272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957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2">
            <a:extLst>
              <a:ext uri="{FF2B5EF4-FFF2-40B4-BE49-F238E27FC236}">
                <a16:creationId xmlns:a16="http://schemas.microsoft.com/office/drawing/2014/main" id="{A18D1EC7-931E-41CE-8773-4E7963387633}"/>
              </a:ext>
            </a:extLst>
          </p:cNvPr>
          <p:cNvGrpSpPr>
            <a:grpSpLocks/>
          </p:cNvGrpSpPr>
          <p:nvPr/>
        </p:nvGrpSpPr>
        <p:grpSpPr bwMode="auto">
          <a:xfrm>
            <a:off x="7885113" y="2527300"/>
            <a:ext cx="673100" cy="396875"/>
            <a:chOff x="5057" y="1498"/>
            <a:chExt cx="424" cy="250"/>
          </a:xfrm>
        </p:grpSpPr>
        <p:sp>
          <p:nvSpPr>
            <p:cNvPr id="34858" name="Text Box 111">
              <a:extLst>
                <a:ext uri="{FF2B5EF4-FFF2-40B4-BE49-F238E27FC236}">
                  <a16:creationId xmlns:a16="http://schemas.microsoft.com/office/drawing/2014/main" id="{4A4D798A-03E5-45E3-B792-212E276E3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149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4859" name="Oval 112">
              <a:extLst>
                <a:ext uri="{FF2B5EF4-FFF2-40B4-BE49-F238E27FC236}">
                  <a16:creationId xmlns:a16="http://schemas.microsoft.com/office/drawing/2014/main" id="{22B110F4-D202-4AE0-9F7D-5801253F3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570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4" name="Group 133">
            <a:extLst>
              <a:ext uri="{FF2B5EF4-FFF2-40B4-BE49-F238E27FC236}">
                <a16:creationId xmlns:a16="http://schemas.microsoft.com/office/drawing/2014/main" id="{6230FFA4-2A00-464C-B771-30ABE3788153}"/>
              </a:ext>
            </a:extLst>
          </p:cNvPr>
          <p:cNvGrpSpPr>
            <a:grpSpLocks/>
          </p:cNvGrpSpPr>
          <p:nvPr/>
        </p:nvGrpSpPr>
        <p:grpSpPr bwMode="auto">
          <a:xfrm>
            <a:off x="4017963" y="2420938"/>
            <a:ext cx="2354262" cy="2354262"/>
            <a:chOff x="2531" y="1525"/>
            <a:chExt cx="1483" cy="1483"/>
          </a:xfrm>
        </p:grpSpPr>
        <p:sp>
          <p:nvSpPr>
            <p:cNvPr id="34840" name="Text Box 72">
              <a:extLst>
                <a:ext uri="{FF2B5EF4-FFF2-40B4-BE49-F238E27FC236}">
                  <a16:creationId xmlns:a16="http://schemas.microsoft.com/office/drawing/2014/main" id="{256D849E-EF2B-4291-ABD6-C0C772CB8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34841" name="Group 123">
              <a:extLst>
                <a:ext uri="{FF2B5EF4-FFF2-40B4-BE49-F238E27FC236}">
                  <a16:creationId xmlns:a16="http://schemas.microsoft.com/office/drawing/2014/main" id="{266CBCD7-BFB7-4F7A-B0DA-A90B8F80D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1" y="1744"/>
              <a:ext cx="1483" cy="1264"/>
              <a:chOff x="2381" y="1744"/>
              <a:chExt cx="1483" cy="1264"/>
            </a:xfrm>
          </p:grpSpPr>
          <p:sp>
            <p:nvSpPr>
              <p:cNvPr id="34842" name="Oval 116">
                <a:extLst>
                  <a:ext uri="{FF2B5EF4-FFF2-40B4-BE49-F238E27FC236}">
                    <a16:creationId xmlns:a16="http://schemas.microsoft.com/office/drawing/2014/main" id="{6A305568-8A9A-48A7-B838-F4195B4F5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2819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43" name="Text Box 76">
                <a:extLst>
                  <a:ext uri="{FF2B5EF4-FFF2-40B4-BE49-F238E27FC236}">
                    <a16:creationId xmlns:a16="http://schemas.microsoft.com/office/drawing/2014/main" id="{BCD38A77-FC92-4AE1-9464-458817A68F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12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4844" name="Text Box 77">
                <a:extLst>
                  <a:ext uri="{FF2B5EF4-FFF2-40B4-BE49-F238E27FC236}">
                    <a16:creationId xmlns:a16="http://schemas.microsoft.com/office/drawing/2014/main" id="{6D300A9A-600A-47F6-AC0B-6A5B7AED6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9" y="2387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34845" name="Oval 82">
                <a:extLst>
                  <a:ext uri="{FF2B5EF4-FFF2-40B4-BE49-F238E27FC236}">
                    <a16:creationId xmlns:a16="http://schemas.microsoft.com/office/drawing/2014/main" id="{1B27186A-BC11-462D-87C2-819A350F0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1744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46" name="Oval 86">
                <a:extLst>
                  <a:ext uri="{FF2B5EF4-FFF2-40B4-BE49-F238E27FC236}">
                    <a16:creationId xmlns:a16="http://schemas.microsoft.com/office/drawing/2014/main" id="{8344F90C-1BA9-4A8C-B579-C473D6D63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264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47" name="Oval 90">
                <a:extLst>
                  <a:ext uri="{FF2B5EF4-FFF2-40B4-BE49-F238E27FC236}">
                    <a16:creationId xmlns:a16="http://schemas.microsoft.com/office/drawing/2014/main" id="{9379CFA6-52FF-4A41-94BB-62009AF5E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547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48" name="Line 102">
                <a:extLst>
                  <a:ext uri="{FF2B5EF4-FFF2-40B4-BE49-F238E27FC236}">
                    <a16:creationId xmlns:a16="http://schemas.microsoft.com/office/drawing/2014/main" id="{C4F7ED5A-9D33-4439-8BDB-9E05983D9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6" y="1797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9" name="Oval 113">
                <a:extLst>
                  <a:ext uri="{FF2B5EF4-FFF2-40B4-BE49-F238E27FC236}">
                    <a16:creationId xmlns:a16="http://schemas.microsoft.com/office/drawing/2014/main" id="{E2F304E4-5345-4CF5-A91A-8E3F1C240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2523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50" name="Line 114">
                <a:extLst>
                  <a:ext uri="{FF2B5EF4-FFF2-40B4-BE49-F238E27FC236}">
                    <a16:creationId xmlns:a16="http://schemas.microsoft.com/office/drawing/2014/main" id="{57241B50-9B18-43F3-B6D5-2202443FB83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2880" y="2341"/>
                <a:ext cx="227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1" name="Line 115">
                <a:extLst>
                  <a:ext uri="{FF2B5EF4-FFF2-40B4-BE49-F238E27FC236}">
                    <a16:creationId xmlns:a16="http://schemas.microsoft.com/office/drawing/2014/main" id="{11AEBFCA-CB7E-4A49-BB97-ADE5DD0276E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2608" y="2614"/>
                <a:ext cx="227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2" name="Oval 117">
                <a:extLst>
                  <a:ext uri="{FF2B5EF4-FFF2-40B4-BE49-F238E27FC236}">
                    <a16:creationId xmlns:a16="http://schemas.microsoft.com/office/drawing/2014/main" id="{CACB6636-E80B-4434-A0CE-24EB2A58E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95"/>
                <a:ext cx="96" cy="96"/>
              </a:xfrm>
              <a:prstGeom prst="ellipse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34853" name="Line 118">
                <a:extLst>
                  <a:ext uri="{FF2B5EF4-FFF2-40B4-BE49-F238E27FC236}">
                    <a16:creationId xmlns:a16="http://schemas.microsoft.com/office/drawing/2014/main" id="{425A33E7-B530-45CB-AC2F-82031BFC0AA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152" y="2341"/>
                <a:ext cx="182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4" name="Line 119">
                <a:extLst>
                  <a:ext uri="{FF2B5EF4-FFF2-40B4-BE49-F238E27FC236}">
                    <a16:creationId xmlns:a16="http://schemas.microsoft.com/office/drawing/2014/main" id="{8347D827-9862-4995-A2A8-344DA9D025F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79" y="2614"/>
                <a:ext cx="182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5" name="Text Box 120">
                <a:extLst>
                  <a:ext uri="{FF2B5EF4-FFF2-40B4-BE49-F238E27FC236}">
                    <a16:creationId xmlns:a16="http://schemas.microsoft.com/office/drawing/2014/main" id="{5898A6F0-87B2-473A-8A7B-9B8DA4DEF0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9" y="2387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4856" name="Text Box 121">
                <a:extLst>
                  <a:ext uri="{FF2B5EF4-FFF2-40B4-BE49-F238E27FC236}">
                    <a16:creationId xmlns:a16="http://schemas.microsoft.com/office/drawing/2014/main" id="{ABFD8E38-A2FB-4E9A-A8C6-F97FC411F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270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34857" name="Text Box 122">
                <a:extLst>
                  <a:ext uri="{FF2B5EF4-FFF2-40B4-BE49-F238E27FC236}">
                    <a16:creationId xmlns:a16="http://schemas.microsoft.com/office/drawing/2014/main" id="{D6E84D1E-FD60-43BE-9EE9-A21BE2DF1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275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 i="1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</p:grpSp>
      <p:grpSp>
        <p:nvGrpSpPr>
          <p:cNvPr id="6" name="Group 131">
            <a:extLst>
              <a:ext uri="{FF2B5EF4-FFF2-40B4-BE49-F238E27FC236}">
                <a16:creationId xmlns:a16="http://schemas.microsoft.com/office/drawing/2014/main" id="{330CCFF1-65B3-4CC8-BBBF-EEDBCECC9FBE}"/>
              </a:ext>
            </a:extLst>
          </p:cNvPr>
          <p:cNvGrpSpPr>
            <a:grpSpLocks/>
          </p:cNvGrpSpPr>
          <p:nvPr/>
        </p:nvGrpSpPr>
        <p:grpSpPr bwMode="auto">
          <a:xfrm>
            <a:off x="6634163" y="2301875"/>
            <a:ext cx="746125" cy="4006850"/>
            <a:chOff x="4195" y="1564"/>
            <a:chExt cx="470" cy="2524"/>
          </a:xfrm>
        </p:grpSpPr>
        <p:sp>
          <p:nvSpPr>
            <p:cNvPr id="34826" name="Line 71">
              <a:extLst>
                <a:ext uri="{FF2B5EF4-FFF2-40B4-BE49-F238E27FC236}">
                  <a16:creationId xmlns:a16="http://schemas.microsoft.com/office/drawing/2014/main" id="{5AE85DF0-D6C4-44D7-9B23-84DB02618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" y="183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Text Box 75">
              <a:extLst>
                <a:ext uri="{FF2B5EF4-FFF2-40B4-BE49-F238E27FC236}">
                  <a16:creationId xmlns:a16="http://schemas.microsoft.com/office/drawing/2014/main" id="{38A14CA8-9F80-4B15-A963-080129DE1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56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4828" name="Text Box 79">
              <a:extLst>
                <a:ext uri="{FF2B5EF4-FFF2-40B4-BE49-F238E27FC236}">
                  <a16:creationId xmlns:a16="http://schemas.microsoft.com/office/drawing/2014/main" id="{6D606674-E2F8-4DB9-8679-5DB713412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" y="216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4829" name="Oval 85">
              <a:extLst>
                <a:ext uri="{FF2B5EF4-FFF2-40B4-BE49-F238E27FC236}">
                  <a16:creationId xmlns:a16="http://schemas.microsoft.com/office/drawing/2014/main" id="{2E2D4C0B-9F7B-4B65-9154-ABEB0A3F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788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0" name="Oval 89">
              <a:extLst>
                <a:ext uri="{FF2B5EF4-FFF2-40B4-BE49-F238E27FC236}">
                  <a16:creationId xmlns:a16="http://schemas.microsoft.com/office/drawing/2014/main" id="{B4618739-0635-482A-99B5-F16DB208C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308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1" name="Oval 93">
              <a:extLst>
                <a:ext uri="{FF2B5EF4-FFF2-40B4-BE49-F238E27FC236}">
                  <a16:creationId xmlns:a16="http://schemas.microsoft.com/office/drawing/2014/main" id="{13FB73B9-1103-454B-9541-24A366814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2802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2" name="Line 97">
              <a:extLst>
                <a:ext uri="{FF2B5EF4-FFF2-40B4-BE49-F238E27FC236}">
                  <a16:creationId xmlns:a16="http://schemas.microsoft.com/office/drawing/2014/main" id="{A6D1224A-E6DF-419D-8B5A-11135206F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" y="233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Text Box 98">
              <a:extLst>
                <a:ext uri="{FF2B5EF4-FFF2-40B4-BE49-F238E27FC236}">
                  <a16:creationId xmlns:a16="http://schemas.microsoft.com/office/drawing/2014/main" id="{60E5A3A1-80FA-445B-B474-D8447A1D1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75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4834" name="Line 125">
              <a:extLst>
                <a:ext uri="{FF2B5EF4-FFF2-40B4-BE49-F238E27FC236}">
                  <a16:creationId xmlns:a16="http://schemas.microsoft.com/office/drawing/2014/main" id="{CD52ED4D-310F-4F5C-B989-93E560F6F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288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Oval 126">
              <a:extLst>
                <a:ext uri="{FF2B5EF4-FFF2-40B4-BE49-F238E27FC236}">
                  <a16:creationId xmlns:a16="http://schemas.microsoft.com/office/drawing/2014/main" id="{079F7549-A732-4A12-A732-AD5EEBAE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339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6" name="Line 127">
              <a:extLst>
                <a:ext uri="{FF2B5EF4-FFF2-40B4-BE49-F238E27FC236}">
                  <a16:creationId xmlns:a16="http://schemas.microsoft.com/office/drawing/2014/main" id="{773878DC-C99A-4F23-AB5D-C25A66D13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343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Oval 128">
              <a:extLst>
                <a:ext uri="{FF2B5EF4-FFF2-40B4-BE49-F238E27FC236}">
                  <a16:creationId xmlns:a16="http://schemas.microsoft.com/office/drawing/2014/main" id="{3FEC696E-F870-47C8-868C-CAFD61ECB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3884"/>
              <a:ext cx="96" cy="96"/>
            </a:xfrm>
            <a:prstGeom prst="ellipse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4838" name="Text Box 129">
              <a:extLst>
                <a:ext uri="{FF2B5EF4-FFF2-40B4-BE49-F238E27FC236}">
                  <a16:creationId xmlns:a16="http://schemas.microsoft.com/office/drawing/2014/main" id="{3D003791-FCCF-43C7-880E-C711AC6CF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273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4839" name="Text Box 130">
              <a:extLst>
                <a:ext uri="{FF2B5EF4-FFF2-40B4-BE49-F238E27FC236}">
                  <a16:creationId xmlns:a16="http://schemas.microsoft.com/office/drawing/2014/main" id="{35B00818-B7A2-456F-8DF4-D0C8D97DF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83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</p:grpSp>
      <p:sp>
        <p:nvSpPr>
          <p:cNvPr id="34825" name="Text Box 36">
            <a:extLst>
              <a:ext uri="{FF2B5EF4-FFF2-40B4-BE49-F238E27FC236}">
                <a16:creationId xmlns:a16="http://schemas.microsoft.com/office/drawing/2014/main" id="{B45601C8-A375-4F60-BE18-86F26EF8E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71AEF7-3E92-47A8-8D1B-90E3946962C4}"/>
              </a:ext>
            </a:extLst>
          </p:cNvPr>
          <p:cNvSpPr txBox="1"/>
          <p:nvPr/>
        </p:nvSpPr>
        <p:spPr>
          <a:xfrm>
            <a:off x="611560" y="5589240"/>
            <a:ext cx="334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生成的可能是森林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45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E62AD0ED-7D2F-4486-917F-8FF1734E8E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61D0D4-A0AD-4C49-95F5-513C4073F8D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2418" name="Text Box 2">
            <a:extLst>
              <a:ext uri="{FF2B5EF4-FFF2-40B4-BE49-F238E27FC236}">
                <a16:creationId xmlns:a16="http://schemas.microsoft.com/office/drawing/2014/main" id="{DC4EC216-AD55-4BE4-833B-7AA02BB6B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447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</p:txBody>
      </p:sp>
      <p:sp>
        <p:nvSpPr>
          <p:cNvPr id="2492419" name="Text Box 3">
            <a:extLst>
              <a:ext uri="{FF2B5EF4-FFF2-40B4-BE49-F238E27FC236}">
                <a16:creationId xmlns:a16="http://schemas.microsoft.com/office/drawing/2014/main" id="{3BE85FB3-829D-41EB-9817-83A133FCC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0574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</p:txBody>
      </p:sp>
      <p:sp>
        <p:nvSpPr>
          <p:cNvPr id="2492420" name="Text Box 4">
            <a:extLst>
              <a:ext uri="{FF2B5EF4-FFF2-40B4-BE49-F238E27FC236}">
                <a16:creationId xmlns:a16="http://schemas.microsoft.com/office/drawing/2014/main" id="{E0106F68-8441-4A02-8844-C96B0D403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971800"/>
            <a:ext cx="990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</p:txBody>
      </p:sp>
      <p:sp>
        <p:nvSpPr>
          <p:cNvPr id="2492421" name="Text Box 5">
            <a:extLst>
              <a:ext uri="{FF2B5EF4-FFF2-40B4-BE49-F238E27FC236}">
                <a16:creationId xmlns:a16="http://schemas.microsoft.com/office/drawing/2014/main" id="{5D6A1DE0-D9F8-4C2E-8523-90370045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114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</p:txBody>
      </p:sp>
      <p:sp>
        <p:nvSpPr>
          <p:cNvPr id="2492422" name="Text Box 6">
            <a:extLst>
              <a:ext uri="{FF2B5EF4-FFF2-40B4-BE49-F238E27FC236}">
                <a16:creationId xmlns:a16="http://schemas.microsoft.com/office/drawing/2014/main" id="{C401C9B6-0291-4E8E-84EE-F83AFBE4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971800"/>
            <a:ext cx="1143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</p:txBody>
      </p:sp>
      <p:sp>
        <p:nvSpPr>
          <p:cNvPr id="2492423" name="Text Box 7">
            <a:extLst>
              <a:ext uri="{FF2B5EF4-FFF2-40B4-BE49-F238E27FC236}">
                <a16:creationId xmlns:a16="http://schemas.microsoft.com/office/drawing/2014/main" id="{51139D2C-1A38-479B-8499-779FF2A79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114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</p:txBody>
      </p:sp>
      <p:sp>
        <p:nvSpPr>
          <p:cNvPr id="2492424" name="Text Box 8">
            <a:extLst>
              <a:ext uri="{FF2B5EF4-FFF2-40B4-BE49-F238E27FC236}">
                <a16:creationId xmlns:a16="http://schemas.microsoft.com/office/drawing/2014/main" id="{D09CED3F-F6F1-4670-A455-474456065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59338"/>
            <a:ext cx="1143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blue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red</a:t>
            </a:r>
          </a:p>
          <a:p>
            <a:pPr eaLnBrk="1" hangingPunct="1"/>
            <a:r>
              <a:rPr kumimoji="1" lang="en-US" altLang="zh-CN" sz="1800" b="0" i="1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 green</a:t>
            </a:r>
          </a:p>
        </p:txBody>
      </p:sp>
      <p:sp>
        <p:nvSpPr>
          <p:cNvPr id="2492425" name="Line 9">
            <a:extLst>
              <a:ext uri="{FF2B5EF4-FFF2-40B4-BE49-F238E27FC236}">
                <a16:creationId xmlns:a16="http://schemas.microsoft.com/office/drawing/2014/main" id="{ECD388C8-2C47-4F30-92E2-95548A3D0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288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26" name="Line 10">
            <a:extLst>
              <a:ext uri="{FF2B5EF4-FFF2-40B4-BE49-F238E27FC236}">
                <a16:creationId xmlns:a16="http://schemas.microsoft.com/office/drawing/2014/main" id="{D338F46A-0C0E-49E3-AE85-306A6FEA58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667000"/>
            <a:ext cx="685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27" name="Line 11">
            <a:extLst>
              <a:ext uri="{FF2B5EF4-FFF2-40B4-BE49-F238E27FC236}">
                <a16:creationId xmlns:a16="http://schemas.microsoft.com/office/drawing/2014/main" id="{85D2A462-7A57-44B0-A9FD-44D32155C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667000"/>
            <a:ext cx="685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28" name="Line 12">
            <a:extLst>
              <a:ext uri="{FF2B5EF4-FFF2-40B4-BE49-F238E27FC236}">
                <a16:creationId xmlns:a16="http://schemas.microsoft.com/office/drawing/2014/main" id="{6A7F74D0-D859-40C2-AC1B-EC5E790716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886200"/>
            <a:ext cx="838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29" name="Line 13">
            <a:extLst>
              <a:ext uri="{FF2B5EF4-FFF2-40B4-BE49-F238E27FC236}">
                <a16:creationId xmlns:a16="http://schemas.microsoft.com/office/drawing/2014/main" id="{888F8F23-EDF8-4A57-A12D-59B9F7539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886200"/>
            <a:ext cx="685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92430" name="Line 14">
            <a:extLst>
              <a:ext uri="{FF2B5EF4-FFF2-40B4-BE49-F238E27FC236}">
                <a16:creationId xmlns:a16="http://schemas.microsoft.com/office/drawing/2014/main" id="{EE8801B4-BBB2-4232-AA5C-F4F2D161E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410200"/>
            <a:ext cx="838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95492454-87A5-4BB9-8B9C-301791AD757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1905000" cy="1905000"/>
            <a:chOff x="576" y="1056"/>
            <a:chExt cx="1200" cy="1200"/>
          </a:xfrm>
        </p:grpSpPr>
        <p:sp>
          <p:nvSpPr>
            <p:cNvPr id="30739" name="Oval 16">
              <a:extLst>
                <a:ext uri="{FF2B5EF4-FFF2-40B4-BE49-F238E27FC236}">
                  <a16:creationId xmlns:a16="http://schemas.microsoft.com/office/drawing/2014/main" id="{BC0B20A3-6498-483E-8EDA-EDAD56395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0" name="Oval 17">
              <a:extLst>
                <a:ext uri="{FF2B5EF4-FFF2-40B4-BE49-F238E27FC236}">
                  <a16:creationId xmlns:a16="http://schemas.microsoft.com/office/drawing/2014/main" id="{8DD5C714-AF31-4DE1-96D5-A1344CFA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3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1" name="Oval 18">
              <a:extLst>
                <a:ext uri="{FF2B5EF4-FFF2-40B4-BE49-F238E27FC236}">
                  <a16:creationId xmlns:a16="http://schemas.microsoft.com/office/drawing/2014/main" id="{6FA98AD9-3660-4D3D-91BE-0E0B9F7F0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2" name="Oval 19">
              <a:extLst>
                <a:ext uri="{FF2B5EF4-FFF2-40B4-BE49-F238E27FC236}">
                  <a16:creationId xmlns:a16="http://schemas.microsoft.com/office/drawing/2014/main" id="{2D528462-9F63-4F38-99D2-EEBABAEAA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3" name="Oval 20">
              <a:extLst>
                <a:ext uri="{FF2B5EF4-FFF2-40B4-BE49-F238E27FC236}">
                  <a16:creationId xmlns:a16="http://schemas.microsoft.com/office/drawing/2014/main" id="{3A5B3A84-4734-45CA-89D9-5BFC9EF1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30744" name="Line 21">
              <a:extLst>
                <a:ext uri="{FF2B5EF4-FFF2-40B4-BE49-F238E27FC236}">
                  <a16:creationId xmlns:a16="http://schemas.microsoft.com/office/drawing/2014/main" id="{C02CE25D-4806-4EC1-B563-E46BCD023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4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22">
              <a:extLst>
                <a:ext uri="{FF2B5EF4-FFF2-40B4-BE49-F238E27FC236}">
                  <a16:creationId xmlns:a16="http://schemas.microsoft.com/office/drawing/2014/main" id="{1419A36B-79BF-4463-B7D7-F27A71A23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92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23">
              <a:extLst>
                <a:ext uri="{FF2B5EF4-FFF2-40B4-BE49-F238E27FC236}">
                  <a16:creationId xmlns:a16="http://schemas.microsoft.com/office/drawing/2014/main" id="{A4439A92-9118-4EC1-A720-1BA6A6469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2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24">
              <a:extLst>
                <a:ext uri="{FF2B5EF4-FFF2-40B4-BE49-F238E27FC236}">
                  <a16:creationId xmlns:a16="http://schemas.microsoft.com/office/drawing/2014/main" id="{30EB1C57-1535-4191-B677-149DE899F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4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25">
              <a:extLst>
                <a:ext uri="{FF2B5EF4-FFF2-40B4-BE49-F238E27FC236}">
                  <a16:creationId xmlns:a16="http://schemas.microsoft.com/office/drawing/2014/main" id="{870FFF74-81F4-48DB-A523-C165B8965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44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26">
              <a:extLst>
                <a:ext uri="{FF2B5EF4-FFF2-40B4-BE49-F238E27FC236}">
                  <a16:creationId xmlns:a16="http://schemas.microsoft.com/office/drawing/2014/main" id="{12D96B69-05F4-44F9-86CF-9D20C4A95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488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Line 27">
              <a:extLst>
                <a:ext uri="{FF2B5EF4-FFF2-40B4-BE49-F238E27FC236}">
                  <a16:creationId xmlns:a16="http://schemas.microsoft.com/office/drawing/2014/main" id="{EFE987D8-7C8E-4781-9619-DBCC082FC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488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Text Box 28">
              <a:extLst>
                <a:ext uri="{FF2B5EF4-FFF2-40B4-BE49-F238E27FC236}">
                  <a16:creationId xmlns:a16="http://schemas.microsoft.com/office/drawing/2014/main" id="{2C0DEF0E-2AB7-4CCF-B8F0-A02CD3485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0752" name="Text Box 29">
              <a:extLst>
                <a:ext uri="{FF2B5EF4-FFF2-40B4-BE49-F238E27FC236}">
                  <a16:creationId xmlns:a16="http://schemas.microsoft.com/office/drawing/2014/main" id="{3D8C6CF4-7DA5-436B-AE22-E0B3052AF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0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0753" name="Text Box 30">
              <a:extLst>
                <a:ext uri="{FF2B5EF4-FFF2-40B4-BE49-F238E27FC236}">
                  <a16:creationId xmlns:a16="http://schemas.microsoft.com/office/drawing/2014/main" id="{1A1B1A66-92FD-4BB9-971F-A9F8F92D1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0754" name="Text Box 31">
              <a:extLst>
                <a:ext uri="{FF2B5EF4-FFF2-40B4-BE49-F238E27FC236}">
                  <a16:creationId xmlns:a16="http://schemas.microsoft.com/office/drawing/2014/main" id="{6825220D-0676-4C9F-82C8-420907DFA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0755" name="Text Box 32">
              <a:extLst>
                <a:ext uri="{FF2B5EF4-FFF2-40B4-BE49-F238E27FC236}">
                  <a16:creationId xmlns:a16="http://schemas.microsoft.com/office/drawing/2014/main" id="{4C880848-E0B4-4CAB-8B0C-D3BBCAA6D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2492449" name="Rectangle 33">
            <a:extLst>
              <a:ext uri="{FF2B5EF4-FFF2-40B4-BE49-F238E27FC236}">
                <a16:creationId xmlns:a16="http://schemas.microsoft.com/office/drawing/2014/main" id="{125EB2BE-3FCC-41D4-8839-7349DCFA0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549275"/>
            <a:ext cx="8362950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4〗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How can backtracking be used to decide whether the following graph can be colored using 3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colors?</a:t>
            </a:r>
          </a:p>
        </p:txBody>
      </p:sp>
      <p:sp>
        <p:nvSpPr>
          <p:cNvPr id="30738" name="Text Box 36">
            <a:extLst>
              <a:ext uri="{FF2B5EF4-FFF2-40B4-BE49-F238E27FC236}">
                <a16:creationId xmlns:a16="http://schemas.microsoft.com/office/drawing/2014/main" id="{45A3E22C-22EC-4A5D-98CB-B19C5C7EC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25B29B-B09A-46B7-9B21-9B4C00436A63}"/>
              </a:ext>
            </a:extLst>
          </p:cNvPr>
          <p:cNvSpPr txBox="1"/>
          <p:nvPr/>
        </p:nvSpPr>
        <p:spPr>
          <a:xfrm>
            <a:off x="323850" y="5462012"/>
            <a:ext cx="2794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如果一种填色方案不行，就回溯一层到它的父节点，然后向另一边走，实际上就是决策树类似的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2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492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92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9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49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492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49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492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492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492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492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492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492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492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492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492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2492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2492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2492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249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2492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492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492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492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249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2492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2492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2492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2492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2418" grpId="0" build="p" autoUpdateAnimBg="0"/>
      <p:bldP spid="2492419" grpId="0" build="p" autoUpdateAnimBg="0"/>
      <p:bldP spid="2492420" grpId="0" build="p" autoUpdateAnimBg="0"/>
      <p:bldP spid="2492421" grpId="0" build="p" autoUpdateAnimBg="0"/>
      <p:bldP spid="2492422" grpId="0" build="p" autoUpdateAnimBg="0"/>
      <p:bldP spid="2492423" grpId="0" build="p" autoUpdateAnimBg="0"/>
      <p:bldP spid="2492424" grpId="0" build="p" autoUpdateAnimBg="0"/>
      <p:bldP spid="2492449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>
            <a:extLst>
              <a:ext uri="{FF2B5EF4-FFF2-40B4-BE49-F238E27FC236}">
                <a16:creationId xmlns:a16="http://schemas.microsoft.com/office/drawing/2014/main" id="{D3571CC7-36A8-4AF2-8E70-1E0793F5E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0BE3D6-EFCD-4372-A191-80A1D2EBCE1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4466" name="Rectangle 2">
            <a:extLst>
              <a:ext uri="{FF2B5EF4-FFF2-40B4-BE49-F238E27FC236}">
                <a16:creationId xmlns:a16="http://schemas.microsoft.com/office/drawing/2014/main" id="{4C06E251-F13F-407E-B456-AA18A5C888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8313" y="549275"/>
            <a:ext cx="7859712" cy="676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〖Example 5〗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How can backtracking be used to solve the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-queens problem?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494467" name="Group 3">
            <a:extLst>
              <a:ext uri="{FF2B5EF4-FFF2-40B4-BE49-F238E27FC236}">
                <a16:creationId xmlns:a16="http://schemas.microsoft.com/office/drawing/2014/main" id="{B90F0829-47AF-4D60-974C-164CA30EAC0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84663" y="1125538"/>
          <a:ext cx="885826" cy="854076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494" name="Line 30">
            <a:extLst>
              <a:ext uri="{FF2B5EF4-FFF2-40B4-BE49-F238E27FC236}">
                <a16:creationId xmlns:a16="http://schemas.microsoft.com/office/drawing/2014/main" id="{55090278-E0AA-4FB7-9E20-5090402926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1989138"/>
            <a:ext cx="576263" cy="2460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495" name="Group 31">
            <a:extLst>
              <a:ext uri="{FF2B5EF4-FFF2-40B4-BE49-F238E27FC236}">
                <a16:creationId xmlns:a16="http://schemas.microsoft.com/office/drawing/2014/main" id="{EC67B4C8-2394-4526-861A-793589EB9EB5}"/>
              </a:ext>
            </a:extLst>
          </p:cNvPr>
          <p:cNvGraphicFramePr>
            <a:graphicFrameLocks noGrp="1"/>
          </p:cNvGraphicFramePr>
          <p:nvPr/>
        </p:nvGraphicFramePr>
        <p:xfrm>
          <a:off x="3348038" y="2219325"/>
          <a:ext cx="885826" cy="884239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522" name="Line 58">
            <a:extLst>
              <a:ext uri="{FF2B5EF4-FFF2-40B4-BE49-F238E27FC236}">
                <a16:creationId xmlns:a16="http://schemas.microsoft.com/office/drawing/2014/main" id="{0498CB50-E4BA-4D8D-9033-2C0ED7DF24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3111500"/>
            <a:ext cx="576262" cy="2460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523" name="Group 59">
            <a:extLst>
              <a:ext uri="{FF2B5EF4-FFF2-40B4-BE49-F238E27FC236}">
                <a16:creationId xmlns:a16="http://schemas.microsoft.com/office/drawing/2014/main" id="{97818A26-38D7-4A51-B0EA-429B6725B97E}"/>
              </a:ext>
            </a:extLst>
          </p:cNvPr>
          <p:cNvGraphicFramePr>
            <a:graphicFrameLocks noGrp="1"/>
          </p:cNvGraphicFramePr>
          <p:nvPr/>
        </p:nvGraphicFramePr>
        <p:xfrm>
          <a:off x="2339975" y="3357563"/>
          <a:ext cx="863600" cy="914400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550" name="Line 86">
            <a:extLst>
              <a:ext uri="{FF2B5EF4-FFF2-40B4-BE49-F238E27FC236}">
                <a16:creationId xmlns:a16="http://schemas.microsoft.com/office/drawing/2014/main" id="{ADC5C566-70FF-49CA-A14D-AE0B817ED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3113088"/>
            <a:ext cx="360362" cy="2444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551" name="Group 87">
            <a:extLst>
              <a:ext uri="{FF2B5EF4-FFF2-40B4-BE49-F238E27FC236}">
                <a16:creationId xmlns:a16="http://schemas.microsoft.com/office/drawing/2014/main" id="{A70F1EB8-543C-4553-8593-5A6ACAF7A0F1}"/>
              </a:ext>
            </a:extLst>
          </p:cNvPr>
          <p:cNvGraphicFramePr>
            <a:graphicFrameLocks noGrp="1"/>
          </p:cNvGraphicFramePr>
          <p:nvPr/>
        </p:nvGraphicFramePr>
        <p:xfrm>
          <a:off x="3781425" y="3357563"/>
          <a:ext cx="863600" cy="968375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50" marB="457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50" marB="457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578" name="Line 114">
            <a:extLst>
              <a:ext uri="{FF2B5EF4-FFF2-40B4-BE49-F238E27FC236}">
                <a16:creationId xmlns:a16="http://schemas.microsoft.com/office/drawing/2014/main" id="{F192C262-F37A-4E87-B243-D8D2B4943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4292600"/>
            <a:ext cx="0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579" name="Group 115">
            <a:extLst>
              <a:ext uri="{FF2B5EF4-FFF2-40B4-BE49-F238E27FC236}">
                <a16:creationId xmlns:a16="http://schemas.microsoft.com/office/drawing/2014/main" id="{4B23E44E-0D47-4F82-B398-2587044236E9}"/>
              </a:ext>
            </a:extLst>
          </p:cNvPr>
          <p:cNvGraphicFramePr>
            <a:graphicFrameLocks noGrp="1"/>
          </p:cNvGraphicFramePr>
          <p:nvPr/>
        </p:nvGraphicFramePr>
        <p:xfrm>
          <a:off x="3781425" y="4581525"/>
          <a:ext cx="863600" cy="998539"/>
        </p:xfrm>
        <a:graphic>
          <a:graphicData uri="http://schemas.openxmlformats.org/drawingml/2006/table">
            <a:tbl>
              <a:tblPr/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606" name="Line 142">
            <a:extLst>
              <a:ext uri="{FF2B5EF4-FFF2-40B4-BE49-F238E27FC236}">
                <a16:creationId xmlns:a16="http://schemas.microsoft.com/office/drawing/2014/main" id="{ED888148-B4C6-41A3-B1FF-DB94FC10F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1989138"/>
            <a:ext cx="504825" cy="2159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607" name="Group 143">
            <a:extLst>
              <a:ext uri="{FF2B5EF4-FFF2-40B4-BE49-F238E27FC236}">
                <a16:creationId xmlns:a16="http://schemas.microsoft.com/office/drawing/2014/main" id="{339BB29B-A89C-4AA4-AA9F-757206E31846}"/>
              </a:ext>
            </a:extLst>
          </p:cNvPr>
          <p:cNvGraphicFramePr>
            <a:graphicFrameLocks noGrp="1"/>
          </p:cNvGraphicFramePr>
          <p:nvPr/>
        </p:nvGraphicFramePr>
        <p:xfrm>
          <a:off x="5292725" y="2205038"/>
          <a:ext cx="885826" cy="914400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06" marR="91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634" name="Line 170">
            <a:extLst>
              <a:ext uri="{FF2B5EF4-FFF2-40B4-BE49-F238E27FC236}">
                <a16:creationId xmlns:a16="http://schemas.microsoft.com/office/drawing/2014/main" id="{7F5E6126-143D-444F-8D46-5396E6504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141663"/>
            <a:ext cx="0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635" name="Group 171">
            <a:extLst>
              <a:ext uri="{FF2B5EF4-FFF2-40B4-BE49-F238E27FC236}">
                <a16:creationId xmlns:a16="http://schemas.microsoft.com/office/drawing/2014/main" id="{756FD871-9220-426B-B23A-1B48E3FB9233}"/>
              </a:ext>
            </a:extLst>
          </p:cNvPr>
          <p:cNvGraphicFramePr>
            <a:graphicFrameLocks noGrp="1"/>
          </p:cNvGraphicFramePr>
          <p:nvPr/>
        </p:nvGraphicFramePr>
        <p:xfrm>
          <a:off x="5292725" y="3429000"/>
          <a:ext cx="885826" cy="944592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662" name="Line 198">
            <a:extLst>
              <a:ext uri="{FF2B5EF4-FFF2-40B4-BE49-F238E27FC236}">
                <a16:creationId xmlns:a16="http://schemas.microsoft.com/office/drawing/2014/main" id="{2AE3952E-C043-4DD0-B12E-CBCEB5370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4365625"/>
            <a:ext cx="0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663" name="Group 199">
            <a:extLst>
              <a:ext uri="{FF2B5EF4-FFF2-40B4-BE49-F238E27FC236}">
                <a16:creationId xmlns:a16="http://schemas.microsoft.com/office/drawing/2014/main" id="{4B42F4AC-40A4-49D2-869A-166C09D45F3B}"/>
              </a:ext>
            </a:extLst>
          </p:cNvPr>
          <p:cNvGraphicFramePr>
            <a:graphicFrameLocks noGrp="1"/>
          </p:cNvGraphicFramePr>
          <p:nvPr/>
        </p:nvGraphicFramePr>
        <p:xfrm>
          <a:off x="5292725" y="4652963"/>
          <a:ext cx="885826" cy="944592"/>
        </p:xfrm>
        <a:graphic>
          <a:graphicData uri="http://schemas.openxmlformats.org/drawingml/2006/table">
            <a:tbl>
              <a:tblPr/>
              <a:tblGrid>
                <a:gridCol w="21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4690" name="Line 226">
            <a:extLst>
              <a:ext uri="{FF2B5EF4-FFF2-40B4-BE49-F238E27FC236}">
                <a16:creationId xmlns:a16="http://schemas.microsoft.com/office/drawing/2014/main" id="{2F905E72-38A5-47FE-B559-9C4E67910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5589588"/>
            <a:ext cx="0" cy="2889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94691" name="Group 227">
            <a:extLst>
              <a:ext uri="{FF2B5EF4-FFF2-40B4-BE49-F238E27FC236}">
                <a16:creationId xmlns:a16="http://schemas.microsoft.com/office/drawing/2014/main" id="{5241CCAC-2576-4863-AE86-03C5B94B43C0}"/>
              </a:ext>
            </a:extLst>
          </p:cNvPr>
          <p:cNvGraphicFramePr>
            <a:graphicFrameLocks noGrp="1"/>
          </p:cNvGraphicFramePr>
          <p:nvPr/>
        </p:nvGraphicFramePr>
        <p:xfrm>
          <a:off x="5292725" y="5834063"/>
          <a:ext cx="873126" cy="974784"/>
        </p:xfrm>
        <a:graphic>
          <a:graphicData uri="http://schemas.openxmlformats.org/drawingml/2006/table">
            <a:tbl>
              <a:tblPr/>
              <a:tblGrid>
                <a:gridCol w="21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06" marR="91406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06" marR="91406" marT="45648" marB="456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023" name="Text Box 36">
            <a:extLst>
              <a:ext uri="{FF2B5EF4-FFF2-40B4-BE49-F238E27FC236}">
                <a16:creationId xmlns:a16="http://schemas.microsoft.com/office/drawing/2014/main" id="{AD1AE230-5407-403B-A06F-CF21DF33D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71438"/>
            <a:ext cx="543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11.4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9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9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9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9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9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9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9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9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9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9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466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77171A11-5B55-4D3D-8501-AAD40A21B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F6D1BF3-1743-4D62-B479-6F71CDDF3A0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27235" name="Text Box 3">
            <a:extLst>
              <a:ext uri="{FF2B5EF4-FFF2-40B4-BE49-F238E27FC236}">
                <a16:creationId xmlns:a16="http://schemas.microsoft.com/office/drawing/2014/main" id="{A2B60241-BE91-48E2-8C92-A27AA71D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829391"/>
            <a:ext cx="76850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11.5 Minimum Spanning Trees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7235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8B472045-FA23-420E-B92E-2546D43EBC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1B055F8-3C9A-4B2C-BDC2-6DE843AA315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702D65B-508F-4820-92A6-C90D15CEF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635000"/>
            <a:ext cx="8964613" cy="633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panose="05000000000000000000" pitchFamily="2" charset="2"/>
              <a:buChar char="]"/>
            </a:pPr>
            <a:r>
              <a:rPr lang="en-US" altLang="zh-CN" sz="3200">
                <a:solidFill>
                  <a:srgbClr val="0000CC"/>
                </a:solidFill>
                <a:ea typeface="宋体" panose="02010600030101010101" pitchFamily="2" charset="-122"/>
              </a:rPr>
              <a:t> Algorithms for minimum spanning trees</a:t>
            </a:r>
          </a:p>
        </p:txBody>
      </p:sp>
      <p:sp>
        <p:nvSpPr>
          <p:cNvPr id="2504707" name="Rectangle 3">
            <a:extLst>
              <a:ext uri="{FF2B5EF4-FFF2-40B4-BE49-F238E27FC236}">
                <a16:creationId xmlns:a16="http://schemas.microsoft.com/office/drawing/2014/main" id="{7CFBC36F-94E5-4347-9D6A-BA0002DD1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147248" cy="1944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Prim’s algorithm</a:t>
            </a:r>
          </a:p>
          <a:p>
            <a:pPr marL="457200" lvl="1" indent="0"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Kruskal’s algorithm </a:t>
            </a:r>
          </a:p>
          <a:p>
            <a:pPr>
              <a:spcBef>
                <a:spcPct val="100000"/>
              </a:spcBef>
              <a:buFont typeface="Monotype Sort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都是</a:t>
            </a:r>
            <a:r>
              <a:rPr lang="en-US" altLang="zh-CN" sz="2400" b="1" i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greedy algorithms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" name="Text Box 35">
            <a:extLst>
              <a:ext uri="{FF2B5EF4-FFF2-40B4-BE49-F238E27FC236}">
                <a16:creationId xmlns:a16="http://schemas.microsoft.com/office/drawing/2014/main" id="{8BFF93BD-3BD5-4BED-A7DC-409FF1100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0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50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50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47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20D32-D181-4596-95D8-770F426C77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1353DD-5744-4F33-8B18-6281D5DDBF6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32EE3C-EE71-447F-8175-4155485C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2" y="620688"/>
            <a:ext cx="8582906" cy="20327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8D4707-BA70-4305-86D1-9289CFBA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81991"/>
            <a:ext cx="8495278" cy="21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02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id="{BEC7C52D-F9C3-4ADC-B860-3FB1A566E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4748CAA-EB2D-4456-9D62-06E5C520637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8802" name="Text Box 2">
            <a:extLst>
              <a:ext uri="{FF2B5EF4-FFF2-40B4-BE49-F238E27FC236}">
                <a16:creationId xmlns:a16="http://schemas.microsoft.com/office/drawing/2014/main" id="{5981C6BF-23E9-4F35-9303-8CBEBB450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24313"/>
            <a:ext cx="57912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Choice                     Edge                        Cost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1                           BE                           700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2                           EC                           800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3                           BA                           1200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4                           AD                            900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Total:              3600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D9FC9B3-8D2E-407D-8168-98BF9145489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4394200" cy="2347913"/>
            <a:chOff x="336" y="912"/>
            <a:chExt cx="2768" cy="1479"/>
          </a:xfrm>
        </p:grpSpPr>
        <p:sp>
          <p:nvSpPr>
            <p:cNvPr id="49177" name="Oval 4">
              <a:extLst>
                <a:ext uri="{FF2B5EF4-FFF2-40B4-BE49-F238E27FC236}">
                  <a16:creationId xmlns:a16="http://schemas.microsoft.com/office/drawing/2014/main" id="{E6F39DF4-7FFA-44A3-BD94-864360A25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43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78" name="Oval 5">
              <a:extLst>
                <a:ext uri="{FF2B5EF4-FFF2-40B4-BE49-F238E27FC236}">
                  <a16:creationId xmlns:a16="http://schemas.microsoft.com/office/drawing/2014/main" id="{58AAA778-48C8-4FEC-AFE4-C2A089670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43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79" name="Oval 6">
              <a:extLst>
                <a:ext uri="{FF2B5EF4-FFF2-40B4-BE49-F238E27FC236}">
                  <a16:creationId xmlns:a16="http://schemas.microsoft.com/office/drawing/2014/main" id="{E97C9AAD-F93E-4A07-A939-7428FF373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1431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80" name="Oval 7">
              <a:extLst>
                <a:ext uri="{FF2B5EF4-FFF2-40B4-BE49-F238E27FC236}">
                  <a16:creationId xmlns:a16="http://schemas.microsoft.com/office/drawing/2014/main" id="{185CB250-FFC7-4C3A-B4DA-AE77FD78C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205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81" name="Oval 8">
              <a:extLst>
                <a:ext uri="{FF2B5EF4-FFF2-40B4-BE49-F238E27FC236}">
                  <a16:creationId xmlns:a16="http://schemas.microsoft.com/office/drawing/2014/main" id="{82A256AA-522C-4CDD-886D-D9CA74486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181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9182" name="Line 9">
              <a:extLst>
                <a:ext uri="{FF2B5EF4-FFF2-40B4-BE49-F238E27FC236}">
                  <a16:creationId xmlns:a16="http://schemas.microsoft.com/office/drawing/2014/main" id="{F8977B83-1D04-4334-900C-91D5864C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479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10">
              <a:extLst>
                <a:ext uri="{FF2B5EF4-FFF2-40B4-BE49-F238E27FC236}">
                  <a16:creationId xmlns:a16="http://schemas.microsoft.com/office/drawing/2014/main" id="{B2733A50-C23B-4137-A737-7FA95DF05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479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11">
              <a:extLst>
                <a:ext uri="{FF2B5EF4-FFF2-40B4-BE49-F238E27FC236}">
                  <a16:creationId xmlns:a16="http://schemas.microsoft.com/office/drawing/2014/main" id="{D6577E2F-1504-42FE-9185-3A9F28B5A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1527"/>
              <a:ext cx="48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12">
              <a:extLst>
                <a:ext uri="{FF2B5EF4-FFF2-40B4-BE49-F238E27FC236}">
                  <a16:creationId xmlns:a16="http://schemas.microsoft.com/office/drawing/2014/main" id="{316C9614-AD53-4D2F-93A6-84B07198B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911"/>
              <a:ext cx="105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13">
              <a:extLst>
                <a:ext uri="{FF2B5EF4-FFF2-40B4-BE49-F238E27FC236}">
                  <a16:creationId xmlns:a16="http://schemas.microsoft.com/office/drawing/2014/main" id="{2C794418-EB0B-4AF8-BA0C-3E11305F3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4" y="1527"/>
              <a:ext cx="288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14">
              <a:extLst>
                <a:ext uri="{FF2B5EF4-FFF2-40B4-BE49-F238E27FC236}">
                  <a16:creationId xmlns:a16="http://schemas.microsoft.com/office/drawing/2014/main" id="{FEBFB307-B3B3-4052-B692-AB8928470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1527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Line 15">
              <a:extLst>
                <a:ext uri="{FF2B5EF4-FFF2-40B4-BE49-F238E27FC236}">
                  <a16:creationId xmlns:a16="http://schemas.microsoft.com/office/drawing/2014/main" id="{9E6F56CC-5413-4047-8D37-C2013CFE4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4" y="1479"/>
              <a:ext cx="76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Freeform 16">
              <a:extLst>
                <a:ext uri="{FF2B5EF4-FFF2-40B4-BE49-F238E27FC236}">
                  <a16:creationId xmlns:a16="http://schemas.microsoft.com/office/drawing/2014/main" id="{F9D1EB1A-C50E-4D3E-BAFD-76D3A0589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" y="1143"/>
              <a:ext cx="2016" cy="288"/>
            </a:xfrm>
            <a:custGeom>
              <a:avLst/>
              <a:gdLst>
                <a:gd name="T0" fmla="*/ 0 w 2016"/>
                <a:gd name="T1" fmla="*/ 288 h 288"/>
                <a:gd name="T2" fmla="*/ 720 w 2016"/>
                <a:gd name="T3" fmla="*/ 0 h 288"/>
                <a:gd name="T4" fmla="*/ 2016 w 2016"/>
                <a:gd name="T5" fmla="*/ 288 h 288"/>
                <a:gd name="T6" fmla="*/ 0 60000 65536"/>
                <a:gd name="T7" fmla="*/ 0 60000 65536"/>
                <a:gd name="T8" fmla="*/ 0 60000 65536"/>
                <a:gd name="T9" fmla="*/ 0 w 2016"/>
                <a:gd name="T10" fmla="*/ 0 h 288"/>
                <a:gd name="T11" fmla="*/ 2016 w 201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288">
                  <a:moveTo>
                    <a:pt x="0" y="288"/>
                  </a:moveTo>
                  <a:cubicBezTo>
                    <a:pt x="192" y="144"/>
                    <a:pt x="384" y="0"/>
                    <a:pt x="720" y="0"/>
                  </a:cubicBezTo>
                  <a:cubicBezTo>
                    <a:pt x="1056" y="0"/>
                    <a:pt x="1536" y="144"/>
                    <a:pt x="2016" y="28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Freeform 17">
              <a:extLst>
                <a:ext uri="{FF2B5EF4-FFF2-40B4-BE49-F238E27FC236}">
                  <a16:creationId xmlns:a16="http://schemas.microsoft.com/office/drawing/2014/main" id="{549EECBC-0153-47F7-BDB9-C003137D1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527"/>
              <a:ext cx="1760" cy="624"/>
            </a:xfrm>
            <a:custGeom>
              <a:avLst/>
              <a:gdLst>
                <a:gd name="T0" fmla="*/ 128 w 1760"/>
                <a:gd name="T1" fmla="*/ 0 h 624"/>
                <a:gd name="T2" fmla="*/ 272 w 1760"/>
                <a:gd name="T3" fmla="*/ 480 h 624"/>
                <a:gd name="T4" fmla="*/ 1760 w 1760"/>
                <a:gd name="T5" fmla="*/ 624 h 624"/>
                <a:gd name="T6" fmla="*/ 0 60000 65536"/>
                <a:gd name="T7" fmla="*/ 0 60000 65536"/>
                <a:gd name="T8" fmla="*/ 0 60000 65536"/>
                <a:gd name="T9" fmla="*/ 0 w 1760"/>
                <a:gd name="T10" fmla="*/ 0 h 624"/>
                <a:gd name="T11" fmla="*/ 1760 w 176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0" h="624">
                  <a:moveTo>
                    <a:pt x="128" y="0"/>
                  </a:moveTo>
                  <a:cubicBezTo>
                    <a:pt x="64" y="188"/>
                    <a:pt x="0" y="376"/>
                    <a:pt x="272" y="480"/>
                  </a:cubicBezTo>
                  <a:cubicBezTo>
                    <a:pt x="544" y="584"/>
                    <a:pt x="1152" y="604"/>
                    <a:pt x="1760" y="62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Freeform 18">
              <a:extLst>
                <a:ext uri="{FF2B5EF4-FFF2-40B4-BE49-F238E27FC236}">
                  <a16:creationId xmlns:a16="http://schemas.microsoft.com/office/drawing/2014/main" id="{334C9CAB-B975-4A36-9631-2B0BAE3C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1527"/>
              <a:ext cx="1440" cy="344"/>
            </a:xfrm>
            <a:custGeom>
              <a:avLst/>
              <a:gdLst>
                <a:gd name="T0" fmla="*/ 0 w 1440"/>
                <a:gd name="T1" fmla="*/ 336 h 344"/>
                <a:gd name="T2" fmla="*/ 816 w 1440"/>
                <a:gd name="T3" fmla="*/ 288 h 344"/>
                <a:gd name="T4" fmla="*/ 1440 w 1440"/>
                <a:gd name="T5" fmla="*/ 0 h 344"/>
                <a:gd name="T6" fmla="*/ 0 60000 65536"/>
                <a:gd name="T7" fmla="*/ 0 60000 65536"/>
                <a:gd name="T8" fmla="*/ 0 60000 65536"/>
                <a:gd name="T9" fmla="*/ 0 w 1440"/>
                <a:gd name="T10" fmla="*/ 0 h 344"/>
                <a:gd name="T11" fmla="*/ 1440 w 1440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344">
                  <a:moveTo>
                    <a:pt x="0" y="336"/>
                  </a:moveTo>
                  <a:cubicBezTo>
                    <a:pt x="288" y="340"/>
                    <a:pt x="576" y="344"/>
                    <a:pt x="816" y="288"/>
                  </a:cubicBezTo>
                  <a:cubicBezTo>
                    <a:pt x="1056" y="232"/>
                    <a:pt x="1248" y="116"/>
                    <a:pt x="144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2" name="Text Box 19">
              <a:extLst>
                <a:ext uri="{FF2B5EF4-FFF2-40B4-BE49-F238E27FC236}">
                  <a16:creationId xmlns:a16="http://schemas.microsoft.com/office/drawing/2014/main" id="{E2BDB7C7-A730-4E0C-B8FE-BDE1C816C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91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49193" name="Text Box 20">
              <a:extLst>
                <a:ext uri="{FF2B5EF4-FFF2-40B4-BE49-F238E27FC236}">
                  <a16:creationId xmlns:a16="http://schemas.microsoft.com/office/drawing/2014/main" id="{D03E41B6-448D-4BF3-936F-8F815694F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124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1200</a:t>
              </a:r>
            </a:p>
          </p:txBody>
        </p:sp>
        <p:sp>
          <p:nvSpPr>
            <p:cNvPr id="49194" name="Text Box 21">
              <a:extLst>
                <a:ext uri="{FF2B5EF4-FFF2-40B4-BE49-F238E27FC236}">
                  <a16:creationId xmlns:a16="http://schemas.microsoft.com/office/drawing/2014/main" id="{0B706659-786E-4079-9483-7F5445255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8" y="144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49195" name="Text Box 22">
              <a:extLst>
                <a:ext uri="{FF2B5EF4-FFF2-40B4-BE49-F238E27FC236}">
                  <a16:creationId xmlns:a16="http://schemas.microsoft.com/office/drawing/2014/main" id="{3AB3A0A6-E245-4A74-8240-FF78A748F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168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900</a:t>
              </a:r>
            </a:p>
          </p:txBody>
        </p:sp>
        <p:sp>
          <p:nvSpPr>
            <p:cNvPr id="49196" name="Text Box 23">
              <a:extLst>
                <a:ext uri="{FF2B5EF4-FFF2-40B4-BE49-F238E27FC236}">
                  <a16:creationId xmlns:a16="http://schemas.microsoft.com/office/drawing/2014/main" id="{62BD60D6-FDC4-4931-A6B4-0035F24B9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" y="148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1300</a:t>
              </a:r>
            </a:p>
          </p:txBody>
        </p:sp>
        <p:sp>
          <p:nvSpPr>
            <p:cNvPr id="49197" name="Text Box 24">
              <a:extLst>
                <a:ext uri="{FF2B5EF4-FFF2-40B4-BE49-F238E27FC236}">
                  <a16:creationId xmlns:a16="http://schemas.microsoft.com/office/drawing/2014/main" id="{16300042-C8B3-4D29-9621-877ED4A3B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163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1600</a:t>
              </a:r>
            </a:p>
          </p:txBody>
        </p:sp>
        <p:sp>
          <p:nvSpPr>
            <p:cNvPr id="49198" name="Text Box 25">
              <a:extLst>
                <a:ext uri="{FF2B5EF4-FFF2-40B4-BE49-F238E27FC236}">
                  <a16:creationId xmlns:a16="http://schemas.microsoft.com/office/drawing/2014/main" id="{97A5C84E-5049-4275-A448-B9FA0226E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182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1400</a:t>
              </a:r>
            </a:p>
          </p:txBody>
        </p:sp>
        <p:sp>
          <p:nvSpPr>
            <p:cNvPr id="49199" name="Text Box 26">
              <a:extLst>
                <a:ext uri="{FF2B5EF4-FFF2-40B4-BE49-F238E27FC236}">
                  <a16:creationId xmlns:a16="http://schemas.microsoft.com/office/drawing/2014/main" id="{7CFEE22F-618F-4AF8-9ABD-636A28F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2" y="172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700</a:t>
              </a:r>
            </a:p>
          </p:txBody>
        </p:sp>
        <p:sp>
          <p:nvSpPr>
            <p:cNvPr id="49200" name="Text Box 27">
              <a:extLst>
                <a:ext uri="{FF2B5EF4-FFF2-40B4-BE49-F238E27FC236}">
                  <a16:creationId xmlns:a16="http://schemas.microsoft.com/office/drawing/2014/main" id="{84D7ED8B-A7A3-43A3-A2F7-1106B5023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767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800</a:t>
              </a:r>
            </a:p>
          </p:txBody>
        </p:sp>
        <p:sp>
          <p:nvSpPr>
            <p:cNvPr id="49201" name="Text Box 28">
              <a:extLst>
                <a:ext uri="{FF2B5EF4-FFF2-40B4-BE49-F238E27FC236}">
                  <a16:creationId xmlns:a16="http://schemas.microsoft.com/office/drawing/2014/main" id="{3E4631CE-833F-4056-BBB9-E053C4190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2200</a:t>
              </a:r>
            </a:p>
          </p:txBody>
        </p:sp>
        <p:sp>
          <p:nvSpPr>
            <p:cNvPr id="49202" name="Text Box 29">
              <a:extLst>
                <a:ext uri="{FF2B5EF4-FFF2-40B4-BE49-F238E27FC236}">
                  <a16:creationId xmlns:a16="http://schemas.microsoft.com/office/drawing/2014/main" id="{F06D1CDC-645A-4468-BE72-1B1998D75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34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9203" name="Text Box 30">
              <a:extLst>
                <a:ext uri="{FF2B5EF4-FFF2-40B4-BE49-F238E27FC236}">
                  <a16:creationId xmlns:a16="http://schemas.microsoft.com/office/drawing/2014/main" id="{D8F62BD5-D600-44A6-A072-B098C5302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2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9204" name="Text Box 31">
              <a:extLst>
                <a:ext uri="{FF2B5EF4-FFF2-40B4-BE49-F238E27FC236}">
                  <a16:creationId xmlns:a16="http://schemas.microsoft.com/office/drawing/2014/main" id="{0E78E47F-D28F-473C-B083-86475ECE2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181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9205" name="Text Box 32">
              <a:extLst>
                <a:ext uri="{FF2B5EF4-FFF2-40B4-BE49-F238E27FC236}">
                  <a16:creationId xmlns:a16="http://schemas.microsoft.com/office/drawing/2014/main" id="{3FEB910F-7F03-437D-A768-0AE564396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0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9206" name="Text Box 33">
              <a:extLst>
                <a:ext uri="{FF2B5EF4-FFF2-40B4-BE49-F238E27FC236}">
                  <a16:creationId xmlns:a16="http://schemas.microsoft.com/office/drawing/2014/main" id="{22C67C56-5C0F-4059-B32A-A6A9B9A30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41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2508834" name="Oval 34">
            <a:extLst>
              <a:ext uri="{FF2B5EF4-FFF2-40B4-BE49-F238E27FC236}">
                <a16:creationId xmlns:a16="http://schemas.microsoft.com/office/drawing/2014/main" id="{A89EE98B-2EF6-43AF-84F4-778943806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5" name="Oval 35">
            <a:extLst>
              <a:ext uri="{FF2B5EF4-FFF2-40B4-BE49-F238E27FC236}">
                <a16:creationId xmlns:a16="http://schemas.microsoft.com/office/drawing/2014/main" id="{7F8A574E-91F0-46D6-B1C3-1CB02E97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6" name="Oval 36">
            <a:extLst>
              <a:ext uri="{FF2B5EF4-FFF2-40B4-BE49-F238E27FC236}">
                <a16:creationId xmlns:a16="http://schemas.microsoft.com/office/drawing/2014/main" id="{65CEAAC4-5C58-4E00-9D4D-209EF540C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7" name="Oval 37">
            <a:extLst>
              <a:ext uri="{FF2B5EF4-FFF2-40B4-BE49-F238E27FC236}">
                <a16:creationId xmlns:a16="http://schemas.microsoft.com/office/drawing/2014/main" id="{7FF29682-2491-4BB4-8DF6-9DEE8E61B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262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8" name="Oval 38">
            <a:extLst>
              <a:ext uri="{FF2B5EF4-FFF2-40B4-BE49-F238E27FC236}">
                <a16:creationId xmlns:a16="http://schemas.microsoft.com/office/drawing/2014/main" id="{506A1B0A-21EF-43D3-B0E8-7124C88F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81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08839" name="Line 39">
            <a:extLst>
              <a:ext uri="{FF2B5EF4-FFF2-40B4-BE49-F238E27FC236}">
                <a16:creationId xmlns:a16="http://schemas.microsoft.com/office/drawing/2014/main" id="{3A9953BB-E323-41D6-B88D-C503EAE18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347913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40" name="Line 40">
            <a:extLst>
              <a:ext uri="{FF2B5EF4-FFF2-40B4-BE49-F238E27FC236}">
                <a16:creationId xmlns:a16="http://schemas.microsoft.com/office/drawing/2014/main" id="{FF69591B-7B63-4CA2-92D9-EC4949851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424113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41" name="Line 41">
            <a:extLst>
              <a:ext uri="{FF2B5EF4-FFF2-40B4-BE49-F238E27FC236}">
                <a16:creationId xmlns:a16="http://schemas.microsoft.com/office/drawing/2014/main" id="{D56B8D51-EA78-4C79-AC7C-27794FC9A9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2424113"/>
            <a:ext cx="457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42" name="Line 42">
            <a:extLst>
              <a:ext uri="{FF2B5EF4-FFF2-40B4-BE49-F238E27FC236}">
                <a16:creationId xmlns:a16="http://schemas.microsoft.com/office/drawing/2014/main" id="{6ED1DB1E-FEF4-450A-9321-562ED59EE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424113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8843" name="Text Box 43">
            <a:extLst>
              <a:ext uri="{FF2B5EF4-FFF2-40B4-BE49-F238E27FC236}">
                <a16:creationId xmlns:a16="http://schemas.microsoft.com/office/drawing/2014/main" id="{805424C4-EE8D-4F79-B0E9-6C6DCC1DB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1200</a:t>
            </a:r>
          </a:p>
        </p:txBody>
      </p:sp>
      <p:sp>
        <p:nvSpPr>
          <p:cNvPr id="2508844" name="Text Box 44">
            <a:extLst>
              <a:ext uri="{FF2B5EF4-FFF2-40B4-BE49-F238E27FC236}">
                <a16:creationId xmlns:a16="http://schemas.microsoft.com/office/drawing/2014/main" id="{567B4418-1402-4106-9866-CFB1EBFF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67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900</a:t>
            </a:r>
          </a:p>
        </p:txBody>
      </p:sp>
      <p:sp>
        <p:nvSpPr>
          <p:cNvPr id="2508845" name="Text Box 45">
            <a:extLst>
              <a:ext uri="{FF2B5EF4-FFF2-40B4-BE49-F238E27FC236}">
                <a16:creationId xmlns:a16="http://schemas.microsoft.com/office/drawing/2014/main" id="{75221AC3-5046-49BD-9C36-B1B5F714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743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700</a:t>
            </a:r>
          </a:p>
        </p:txBody>
      </p:sp>
      <p:sp>
        <p:nvSpPr>
          <p:cNvPr id="2508846" name="Text Box 46">
            <a:extLst>
              <a:ext uri="{FF2B5EF4-FFF2-40B4-BE49-F238E27FC236}">
                <a16:creationId xmlns:a16="http://schemas.microsoft.com/office/drawing/2014/main" id="{A4F32A3E-3B21-40D5-A07D-81047D16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8051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800</a:t>
            </a:r>
          </a:p>
        </p:txBody>
      </p:sp>
      <p:sp>
        <p:nvSpPr>
          <p:cNvPr id="2508847" name="Text Box 47">
            <a:extLst>
              <a:ext uri="{FF2B5EF4-FFF2-40B4-BE49-F238E27FC236}">
                <a16:creationId xmlns:a16="http://schemas.microsoft.com/office/drawing/2014/main" id="{0968004D-B098-4B64-839F-D8814B06D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2133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508848" name="Text Box 48">
            <a:extLst>
              <a:ext uri="{FF2B5EF4-FFF2-40B4-BE49-F238E27FC236}">
                <a16:creationId xmlns:a16="http://schemas.microsoft.com/office/drawing/2014/main" id="{942F7EDD-F02F-44EB-946F-C133B6CA0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19510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508849" name="Text Box 49">
            <a:extLst>
              <a:ext uri="{FF2B5EF4-FFF2-40B4-BE49-F238E27FC236}">
                <a16:creationId xmlns:a16="http://schemas.microsoft.com/office/drawing/2014/main" id="{EDC620CA-42EE-4954-AA9B-CA84CA621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874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08850" name="Text Box 50">
            <a:extLst>
              <a:ext uri="{FF2B5EF4-FFF2-40B4-BE49-F238E27FC236}">
                <a16:creationId xmlns:a16="http://schemas.microsoft.com/office/drawing/2014/main" id="{877E4172-D7B9-4F5C-8006-E1EB39F49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28654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508851" name="Text Box 51">
            <a:extLst>
              <a:ext uri="{FF2B5EF4-FFF2-40B4-BE49-F238E27FC236}">
                <a16:creationId xmlns:a16="http://schemas.microsoft.com/office/drawing/2014/main" id="{AA7A9875-5DD5-43CF-976E-5EAF61481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0" y="3398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508852" name="Rectangle 52">
            <a:extLst>
              <a:ext uri="{FF2B5EF4-FFF2-40B4-BE49-F238E27FC236}">
                <a16:creationId xmlns:a16="http://schemas.microsoft.com/office/drawing/2014/main" id="{8FBE91A5-E11F-4766-ADE9-7DF28CBDC3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8313" y="549275"/>
            <a:ext cx="80645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〖Example 1〗  Prim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35">
            <a:extLst>
              <a:ext uri="{FF2B5EF4-FFF2-40B4-BE49-F238E27FC236}">
                <a16:creationId xmlns:a16="http://schemas.microsoft.com/office/drawing/2014/main" id="{D96747B2-08B4-46F4-8275-97BC2DBF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50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08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50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0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50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50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50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50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50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508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50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508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50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508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50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50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50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508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0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08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0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08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08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08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02" grpId="0" build="p"/>
      <p:bldP spid="2508834" grpId="0" animBg="1"/>
      <p:bldP spid="2508835" grpId="0" animBg="1"/>
      <p:bldP spid="2508836" grpId="0" animBg="1"/>
      <p:bldP spid="2508837" grpId="0" animBg="1"/>
      <p:bldP spid="2508838" grpId="0" animBg="1"/>
      <p:bldP spid="2508843" grpId="0" build="p" autoUpdateAnimBg="0"/>
      <p:bldP spid="2508844" grpId="0" build="p" autoUpdateAnimBg="0"/>
      <p:bldP spid="2508845" grpId="0" build="p" autoUpdateAnimBg="0"/>
      <p:bldP spid="2508846" grpId="0" build="p" autoUpdateAnimBg="0"/>
      <p:bldP spid="2508847" grpId="0" build="p" autoUpdateAnimBg="0"/>
      <p:bldP spid="2508848" grpId="0" build="p" autoUpdateAnimBg="0"/>
      <p:bldP spid="2508849" grpId="0" build="p" autoUpdateAnimBg="0"/>
      <p:bldP spid="2508850" grpId="0" build="p" autoUpdateAnimBg="0"/>
      <p:bldP spid="2508851" grpId="0" build="p" autoUpdateAnimBg="0"/>
      <p:bldP spid="2508852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83F65164-8EB3-42F0-9198-1DE831F464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2E79C1E-6A57-4C3B-9E37-A73BC03A537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71938" name="Rectangle 2">
            <a:extLst>
              <a:ext uri="{FF2B5EF4-FFF2-40B4-BE49-F238E27FC236}">
                <a16:creationId xmlns:a16="http://schemas.microsoft.com/office/drawing/2014/main" id="{753D437F-C86E-4433-9CFE-C3732C734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79488"/>
            <a:ext cx="8856215" cy="3744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tree</a:t>
            </a:r>
          </a:p>
          <a:p>
            <a:pPr marL="609600" indent="-609600">
              <a:lnSpc>
                <a:spcPct val="90000"/>
              </a:lnSpc>
              <a:spcBef>
                <a:spcPct val="80000"/>
              </a:spcBef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是没有简单回路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 simple circuits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的连通无向图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connected undirected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森林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不要求连通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90000"/>
              </a:lnSpc>
              <a:spcBef>
                <a:spcPct val="100000"/>
              </a:spcBef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Tx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任何树都必须是一个简单的图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Tx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森林的每个连接组件都是一棵树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28BB5C4-7881-45F1-8803-626B6D6C4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4872831"/>
            <a:ext cx="7924800" cy="13795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 Theorem 1 】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一个无向图是树当且仅当在它的每对顶点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之间存在唯一简单通路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1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1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71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1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71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938" grpId="0" build="p"/>
      <p:bldP spid="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C9BE5264-1F66-4258-8054-532539A3A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EE312D7-0E27-40AD-8C46-0F20AB86049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12898" name="Oval 2">
            <a:extLst>
              <a:ext uri="{FF2B5EF4-FFF2-40B4-BE49-F238E27FC236}">
                <a16:creationId xmlns:a16="http://schemas.microsoft.com/office/drawing/2014/main" id="{36CE9148-4E29-4CC9-94CD-9742C9F1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899" name="Oval 3">
            <a:extLst>
              <a:ext uri="{FF2B5EF4-FFF2-40B4-BE49-F238E27FC236}">
                <a16:creationId xmlns:a16="http://schemas.microsoft.com/office/drawing/2014/main" id="{3B342240-F49E-4291-993E-1EDD5DE6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900" name="Oval 4">
            <a:extLst>
              <a:ext uri="{FF2B5EF4-FFF2-40B4-BE49-F238E27FC236}">
                <a16:creationId xmlns:a16="http://schemas.microsoft.com/office/drawing/2014/main" id="{7999789F-4CD8-48B3-A672-D33D7C70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22717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901" name="Oval 5">
            <a:extLst>
              <a:ext uri="{FF2B5EF4-FFF2-40B4-BE49-F238E27FC236}">
                <a16:creationId xmlns:a16="http://schemas.microsoft.com/office/drawing/2014/main" id="{22091A18-A116-4058-AE7C-CB1B3ADF3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3262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902" name="Oval 6">
            <a:extLst>
              <a:ext uri="{FF2B5EF4-FFF2-40B4-BE49-F238E27FC236}">
                <a16:creationId xmlns:a16="http://schemas.microsoft.com/office/drawing/2014/main" id="{1BAA1773-4CA5-4BD9-89C5-4C404F36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2881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512903" name="Line 7">
            <a:extLst>
              <a:ext uri="{FF2B5EF4-FFF2-40B4-BE49-F238E27FC236}">
                <a16:creationId xmlns:a16="http://schemas.microsoft.com/office/drawing/2014/main" id="{FB73605C-39FE-4C36-B059-6CB5580C8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2347913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2904" name="Line 8">
            <a:extLst>
              <a:ext uri="{FF2B5EF4-FFF2-40B4-BE49-F238E27FC236}">
                <a16:creationId xmlns:a16="http://schemas.microsoft.com/office/drawing/2014/main" id="{467A2DC9-5FC9-44FA-8390-DA99FDC5A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0" y="2424113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2905" name="Line 9">
            <a:extLst>
              <a:ext uri="{FF2B5EF4-FFF2-40B4-BE49-F238E27FC236}">
                <a16:creationId xmlns:a16="http://schemas.microsoft.com/office/drawing/2014/main" id="{A04EC792-E48F-4966-96DF-1ABA0C0D9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3200" y="2424113"/>
            <a:ext cx="457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2906" name="Line 10">
            <a:extLst>
              <a:ext uri="{FF2B5EF4-FFF2-40B4-BE49-F238E27FC236}">
                <a16:creationId xmlns:a16="http://schemas.microsoft.com/office/drawing/2014/main" id="{EF2FEB21-33B4-4B0D-8EFF-7C5C4D9DA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2424113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2907" name="Text Box 11">
            <a:extLst>
              <a:ext uri="{FF2B5EF4-FFF2-40B4-BE49-F238E27FC236}">
                <a16:creationId xmlns:a16="http://schemas.microsoft.com/office/drawing/2014/main" id="{5CEB86A7-20CA-4BB3-A5D5-332C7CFA8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1981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1200</a:t>
            </a:r>
          </a:p>
        </p:txBody>
      </p:sp>
      <p:sp>
        <p:nvSpPr>
          <p:cNvPr id="2512908" name="Text Box 12">
            <a:extLst>
              <a:ext uri="{FF2B5EF4-FFF2-40B4-BE49-F238E27FC236}">
                <a16:creationId xmlns:a16="http://schemas.microsoft.com/office/drawing/2014/main" id="{EA0152FD-DC58-423B-98EF-DB4953FD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2667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900</a:t>
            </a:r>
          </a:p>
        </p:txBody>
      </p:sp>
      <p:sp>
        <p:nvSpPr>
          <p:cNvPr id="2512909" name="Text Box 13">
            <a:extLst>
              <a:ext uri="{FF2B5EF4-FFF2-40B4-BE49-F238E27FC236}">
                <a16:creationId xmlns:a16="http://schemas.microsoft.com/office/drawing/2014/main" id="{18C039B3-8850-4EA5-979D-E7CB73AA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400" y="2743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700</a:t>
            </a:r>
          </a:p>
        </p:txBody>
      </p:sp>
      <p:sp>
        <p:nvSpPr>
          <p:cNvPr id="2512910" name="Text Box 14">
            <a:extLst>
              <a:ext uri="{FF2B5EF4-FFF2-40B4-BE49-F238E27FC236}">
                <a16:creationId xmlns:a16="http://schemas.microsoft.com/office/drawing/2014/main" id="{E849A65E-E94C-445C-AD6E-7D4A3F24F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2805113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800</a:t>
            </a:r>
          </a:p>
        </p:txBody>
      </p:sp>
      <p:sp>
        <p:nvSpPr>
          <p:cNvPr id="2512911" name="Text Box 15">
            <a:extLst>
              <a:ext uri="{FF2B5EF4-FFF2-40B4-BE49-F238E27FC236}">
                <a16:creationId xmlns:a16="http://schemas.microsoft.com/office/drawing/2014/main" id="{E786A5AF-E550-462C-B275-B644D37A6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33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512912" name="Text Box 16">
            <a:extLst>
              <a:ext uri="{FF2B5EF4-FFF2-40B4-BE49-F238E27FC236}">
                <a16:creationId xmlns:a16="http://schemas.microsoft.com/office/drawing/2014/main" id="{3166200B-EB24-43A3-AC35-B6249515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510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512913" name="Text Box 17">
            <a:extLst>
              <a:ext uri="{FF2B5EF4-FFF2-40B4-BE49-F238E27FC236}">
                <a16:creationId xmlns:a16="http://schemas.microsoft.com/office/drawing/2014/main" id="{4CEAC66B-D648-449E-BCA9-04AE51B7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874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12914" name="Text Box 18">
            <a:extLst>
              <a:ext uri="{FF2B5EF4-FFF2-40B4-BE49-F238E27FC236}">
                <a16:creationId xmlns:a16="http://schemas.microsoft.com/office/drawing/2014/main" id="{94D5E709-84B7-4AC9-83B1-BA3696AD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654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512915" name="Text Box 19">
            <a:extLst>
              <a:ext uri="{FF2B5EF4-FFF2-40B4-BE49-F238E27FC236}">
                <a16:creationId xmlns:a16="http://schemas.microsoft.com/office/drawing/2014/main" id="{6D3F0FE7-C8ED-4CDA-9B3E-51B59E53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988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512916" name="Text Box 20">
            <a:extLst>
              <a:ext uri="{FF2B5EF4-FFF2-40B4-BE49-F238E27FC236}">
                <a16:creationId xmlns:a16="http://schemas.microsoft.com/office/drawing/2014/main" id="{80702A0F-653A-4697-8735-BB2F7372D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24313"/>
            <a:ext cx="5791200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Choice                     Edge                        Cost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1                           BE                           700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2                           EC                           800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3                           AD                           900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4                           AB                          1200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Total:              3600 </a:t>
            </a:r>
          </a:p>
        </p:txBody>
      </p:sp>
      <p:sp>
        <p:nvSpPr>
          <p:cNvPr id="2512917" name="Rectangle 21">
            <a:extLst>
              <a:ext uri="{FF2B5EF4-FFF2-40B4-BE49-F238E27FC236}">
                <a16:creationId xmlns:a16="http://schemas.microsoft.com/office/drawing/2014/main" id="{237D0915-9505-4CCB-8FE2-9201B2415A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68313" y="549275"/>
            <a:ext cx="806450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〖Example 2〗  Kruskal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348C3CF9-DDC5-4144-9CB1-D221C3BC869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447800"/>
            <a:ext cx="4152900" cy="2347913"/>
            <a:chOff x="336" y="912"/>
            <a:chExt cx="2616" cy="1479"/>
          </a:xfrm>
        </p:grpSpPr>
        <p:grpSp>
          <p:nvGrpSpPr>
            <p:cNvPr id="53273" name="Group 23">
              <a:extLst>
                <a:ext uri="{FF2B5EF4-FFF2-40B4-BE49-F238E27FC236}">
                  <a16:creationId xmlns:a16="http://schemas.microsoft.com/office/drawing/2014/main" id="{4D9D5DA3-BB26-4776-9315-9B09EDBE5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912"/>
              <a:ext cx="2576" cy="1479"/>
              <a:chOff x="336" y="912"/>
              <a:chExt cx="2576" cy="1479"/>
            </a:xfrm>
          </p:grpSpPr>
          <p:sp>
            <p:nvSpPr>
              <p:cNvPr id="53275" name="Oval 24">
                <a:extLst>
                  <a:ext uri="{FF2B5EF4-FFF2-40B4-BE49-F238E27FC236}">
                    <a16:creationId xmlns:a16="http://schemas.microsoft.com/office/drawing/2014/main" id="{A1615108-4790-4AC6-9953-ECFC75136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1431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6" name="Oval 25">
                <a:extLst>
                  <a:ext uri="{FF2B5EF4-FFF2-40B4-BE49-F238E27FC236}">
                    <a16:creationId xmlns:a16="http://schemas.microsoft.com/office/drawing/2014/main" id="{29077D07-E7D3-4712-9A3A-01959B7A2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" y="1431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7" name="Oval 26">
                <a:extLst>
                  <a:ext uri="{FF2B5EF4-FFF2-40B4-BE49-F238E27FC236}">
                    <a16:creationId xmlns:a16="http://schemas.microsoft.com/office/drawing/2014/main" id="{9B70E4CB-46D5-4DD0-8F97-0C46F4D83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1431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8" name="Oval 27">
                <a:extLst>
                  <a:ext uri="{FF2B5EF4-FFF2-40B4-BE49-F238E27FC236}">
                    <a16:creationId xmlns:a16="http://schemas.microsoft.com/office/drawing/2014/main" id="{6257BE1B-CA50-4F42-A547-F0E2912C3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2055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79" name="Oval 28">
                <a:extLst>
                  <a:ext uri="{FF2B5EF4-FFF2-40B4-BE49-F238E27FC236}">
                    <a16:creationId xmlns:a16="http://schemas.microsoft.com/office/drawing/2014/main" id="{01D565C5-1138-4068-80D0-388C9B363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" y="1815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280" name="Line 29">
                <a:extLst>
                  <a:ext uri="{FF2B5EF4-FFF2-40B4-BE49-F238E27FC236}">
                    <a16:creationId xmlns:a16="http://schemas.microsoft.com/office/drawing/2014/main" id="{CC55C6E4-5BFA-4AE3-93BD-EF4237A18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4" y="1479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1" name="Line 30">
                <a:extLst>
                  <a:ext uri="{FF2B5EF4-FFF2-40B4-BE49-F238E27FC236}">
                    <a16:creationId xmlns:a16="http://schemas.microsoft.com/office/drawing/2014/main" id="{0B670919-5907-4B79-8833-EA44DE91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8" y="1479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2" name="Line 31">
                <a:extLst>
                  <a:ext uri="{FF2B5EF4-FFF2-40B4-BE49-F238E27FC236}">
                    <a16:creationId xmlns:a16="http://schemas.microsoft.com/office/drawing/2014/main" id="{102F962E-7C13-4C50-A819-1A1F57D89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1527"/>
                <a:ext cx="48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Line 32">
                <a:extLst>
                  <a:ext uri="{FF2B5EF4-FFF2-40B4-BE49-F238E27FC236}">
                    <a16:creationId xmlns:a16="http://schemas.microsoft.com/office/drawing/2014/main" id="{E1329612-1F47-4887-968A-5F85C9489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2" y="1911"/>
                <a:ext cx="105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Line 33">
                <a:extLst>
                  <a:ext uri="{FF2B5EF4-FFF2-40B4-BE49-F238E27FC236}">
                    <a16:creationId xmlns:a16="http://schemas.microsoft.com/office/drawing/2014/main" id="{96A2C350-A94A-442D-98F0-57C79ED5D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4" y="1527"/>
                <a:ext cx="288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5" name="Line 34">
                <a:extLst>
                  <a:ext uri="{FF2B5EF4-FFF2-40B4-BE49-F238E27FC236}">
                    <a16:creationId xmlns:a16="http://schemas.microsoft.com/office/drawing/2014/main" id="{FC40DFA1-6123-42AF-9197-58BD8F8BC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" y="1527"/>
                <a:ext cx="336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6" name="Line 35">
                <a:extLst>
                  <a:ext uri="{FF2B5EF4-FFF2-40B4-BE49-F238E27FC236}">
                    <a16:creationId xmlns:a16="http://schemas.microsoft.com/office/drawing/2014/main" id="{D4E8CA0C-C8E8-4255-9631-04F70DE6B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4" y="1479"/>
                <a:ext cx="76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7" name="Freeform 36">
                <a:extLst>
                  <a:ext uri="{FF2B5EF4-FFF2-40B4-BE49-F238E27FC236}">
                    <a16:creationId xmlns:a16="http://schemas.microsoft.com/office/drawing/2014/main" id="{BCEA027F-ABFB-45E3-BACD-818921099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" y="1143"/>
                <a:ext cx="2016" cy="288"/>
              </a:xfrm>
              <a:custGeom>
                <a:avLst/>
                <a:gdLst>
                  <a:gd name="T0" fmla="*/ 0 w 2016"/>
                  <a:gd name="T1" fmla="*/ 288 h 288"/>
                  <a:gd name="T2" fmla="*/ 720 w 2016"/>
                  <a:gd name="T3" fmla="*/ 0 h 288"/>
                  <a:gd name="T4" fmla="*/ 2016 w 2016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2016"/>
                  <a:gd name="T10" fmla="*/ 0 h 288"/>
                  <a:gd name="T11" fmla="*/ 2016 w 201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16" h="288">
                    <a:moveTo>
                      <a:pt x="0" y="288"/>
                    </a:moveTo>
                    <a:cubicBezTo>
                      <a:pt x="192" y="144"/>
                      <a:pt x="384" y="0"/>
                      <a:pt x="720" y="0"/>
                    </a:cubicBezTo>
                    <a:cubicBezTo>
                      <a:pt x="1056" y="0"/>
                      <a:pt x="1536" y="144"/>
                      <a:pt x="2016" y="28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8" name="Freeform 37">
                <a:extLst>
                  <a:ext uri="{FF2B5EF4-FFF2-40B4-BE49-F238E27FC236}">
                    <a16:creationId xmlns:a16="http://schemas.microsoft.com/office/drawing/2014/main" id="{7D8372DF-1CFE-44BF-AD17-CA439526E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1527"/>
                <a:ext cx="1760" cy="624"/>
              </a:xfrm>
              <a:custGeom>
                <a:avLst/>
                <a:gdLst>
                  <a:gd name="T0" fmla="*/ 128 w 1760"/>
                  <a:gd name="T1" fmla="*/ 0 h 624"/>
                  <a:gd name="T2" fmla="*/ 272 w 1760"/>
                  <a:gd name="T3" fmla="*/ 480 h 624"/>
                  <a:gd name="T4" fmla="*/ 1760 w 1760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1760"/>
                  <a:gd name="T10" fmla="*/ 0 h 624"/>
                  <a:gd name="T11" fmla="*/ 1760 w 1760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0" h="624">
                    <a:moveTo>
                      <a:pt x="128" y="0"/>
                    </a:moveTo>
                    <a:cubicBezTo>
                      <a:pt x="64" y="188"/>
                      <a:pt x="0" y="376"/>
                      <a:pt x="272" y="480"/>
                    </a:cubicBezTo>
                    <a:cubicBezTo>
                      <a:pt x="544" y="584"/>
                      <a:pt x="1152" y="604"/>
                      <a:pt x="1760" y="624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9" name="Freeform 38">
                <a:extLst>
                  <a:ext uri="{FF2B5EF4-FFF2-40B4-BE49-F238E27FC236}">
                    <a16:creationId xmlns:a16="http://schemas.microsoft.com/office/drawing/2014/main" id="{2A3A9DAF-F062-436D-80F7-A045587A1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" y="1527"/>
                <a:ext cx="1440" cy="344"/>
              </a:xfrm>
              <a:custGeom>
                <a:avLst/>
                <a:gdLst>
                  <a:gd name="T0" fmla="*/ 0 w 1440"/>
                  <a:gd name="T1" fmla="*/ 336 h 344"/>
                  <a:gd name="T2" fmla="*/ 816 w 1440"/>
                  <a:gd name="T3" fmla="*/ 288 h 344"/>
                  <a:gd name="T4" fmla="*/ 1440 w 1440"/>
                  <a:gd name="T5" fmla="*/ 0 h 344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344"/>
                  <a:gd name="T11" fmla="*/ 1440 w 1440"/>
                  <a:gd name="T12" fmla="*/ 344 h 3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344">
                    <a:moveTo>
                      <a:pt x="0" y="336"/>
                    </a:moveTo>
                    <a:cubicBezTo>
                      <a:pt x="288" y="340"/>
                      <a:pt x="576" y="344"/>
                      <a:pt x="816" y="288"/>
                    </a:cubicBezTo>
                    <a:cubicBezTo>
                      <a:pt x="1056" y="232"/>
                      <a:pt x="1248" y="116"/>
                      <a:pt x="144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0" name="Text Box 39">
                <a:extLst>
                  <a:ext uri="{FF2B5EF4-FFF2-40B4-BE49-F238E27FC236}">
                    <a16:creationId xmlns:a16="http://schemas.microsoft.com/office/drawing/2014/main" id="{13550114-A8B7-4E9B-BEC5-AC503D93C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6" y="91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2000</a:t>
                </a:r>
              </a:p>
            </p:txBody>
          </p:sp>
          <p:sp>
            <p:nvSpPr>
              <p:cNvPr id="53291" name="Text Box 40">
                <a:extLst>
                  <a:ext uri="{FF2B5EF4-FFF2-40B4-BE49-F238E27FC236}">
                    <a16:creationId xmlns:a16="http://schemas.microsoft.com/office/drawing/2014/main" id="{1C477381-A9F7-48D1-87D9-7E9D1D926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6" y="124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1200</a:t>
                </a:r>
              </a:p>
            </p:txBody>
          </p:sp>
          <p:sp>
            <p:nvSpPr>
              <p:cNvPr id="53292" name="Text Box 41">
                <a:extLst>
                  <a:ext uri="{FF2B5EF4-FFF2-40B4-BE49-F238E27FC236}">
                    <a16:creationId xmlns:a16="http://schemas.microsoft.com/office/drawing/2014/main" id="{B6BDEDA2-3FEB-4042-89B6-248BF7332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8" y="144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1000</a:t>
                </a:r>
              </a:p>
            </p:txBody>
          </p:sp>
          <p:sp>
            <p:nvSpPr>
              <p:cNvPr id="53293" name="Text Box 42">
                <a:extLst>
                  <a:ext uri="{FF2B5EF4-FFF2-40B4-BE49-F238E27FC236}">
                    <a16:creationId xmlns:a16="http://schemas.microsoft.com/office/drawing/2014/main" id="{C89E302E-1E54-4F5C-A2D6-A07D0372D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900</a:t>
                </a:r>
              </a:p>
            </p:txBody>
          </p:sp>
          <p:sp>
            <p:nvSpPr>
              <p:cNvPr id="53294" name="Text Box 43">
                <a:extLst>
                  <a:ext uri="{FF2B5EF4-FFF2-40B4-BE49-F238E27FC236}">
                    <a16:creationId xmlns:a16="http://schemas.microsoft.com/office/drawing/2014/main" id="{EF312AFA-242C-4759-92D6-07E35E765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4" y="148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1300</a:t>
                </a:r>
              </a:p>
            </p:txBody>
          </p:sp>
          <p:sp>
            <p:nvSpPr>
              <p:cNvPr id="53295" name="Text Box 44">
                <a:extLst>
                  <a:ext uri="{FF2B5EF4-FFF2-40B4-BE49-F238E27FC236}">
                    <a16:creationId xmlns:a16="http://schemas.microsoft.com/office/drawing/2014/main" id="{8E4BB496-D882-482B-888F-FE64BCB3C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163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1600</a:t>
                </a:r>
              </a:p>
            </p:txBody>
          </p:sp>
          <p:sp>
            <p:nvSpPr>
              <p:cNvPr id="53296" name="Text Box 45">
                <a:extLst>
                  <a:ext uri="{FF2B5EF4-FFF2-40B4-BE49-F238E27FC236}">
                    <a16:creationId xmlns:a16="http://schemas.microsoft.com/office/drawing/2014/main" id="{5DCFDE0C-D964-4AA0-911F-7E3330852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0" y="182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1400</a:t>
                </a:r>
              </a:p>
            </p:txBody>
          </p:sp>
          <p:sp>
            <p:nvSpPr>
              <p:cNvPr id="53297" name="Text Box 46">
                <a:extLst>
                  <a:ext uri="{FF2B5EF4-FFF2-40B4-BE49-F238E27FC236}">
                    <a16:creationId xmlns:a16="http://schemas.microsoft.com/office/drawing/2014/main" id="{9CD25CE7-370A-4F70-BBED-2D6CC515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2" y="172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700</a:t>
                </a:r>
              </a:p>
            </p:txBody>
          </p:sp>
          <p:sp>
            <p:nvSpPr>
              <p:cNvPr id="53298" name="Text Box 47">
                <a:extLst>
                  <a:ext uri="{FF2B5EF4-FFF2-40B4-BE49-F238E27FC236}">
                    <a16:creationId xmlns:a16="http://schemas.microsoft.com/office/drawing/2014/main" id="{DE0BCD56-BE63-4A06-B25A-2CD102B12E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" y="206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Arial" panose="020B0604020202020204" pitchFamily="34" charset="0"/>
                    <a:ea typeface="宋体" panose="02010600030101010101" pitchFamily="2" charset="-122"/>
                  </a:rPr>
                  <a:t>2200</a:t>
                </a:r>
              </a:p>
            </p:txBody>
          </p:sp>
          <p:sp>
            <p:nvSpPr>
              <p:cNvPr id="53299" name="Text Box 48">
                <a:extLst>
                  <a:ext uri="{FF2B5EF4-FFF2-40B4-BE49-F238E27FC236}">
                    <a16:creationId xmlns:a16="http://schemas.microsoft.com/office/drawing/2014/main" id="{AA71F5EB-4242-4EAA-8C16-BCD6B8BFD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34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53300" name="Text Box 49">
                <a:extLst>
                  <a:ext uri="{FF2B5EF4-FFF2-40B4-BE49-F238E27FC236}">
                    <a16:creationId xmlns:a16="http://schemas.microsoft.com/office/drawing/2014/main" id="{973BB522-C276-4D1B-990E-70A367972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229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53301" name="Text Box 50">
                <a:extLst>
                  <a:ext uri="{FF2B5EF4-FFF2-40B4-BE49-F238E27FC236}">
                    <a16:creationId xmlns:a16="http://schemas.microsoft.com/office/drawing/2014/main" id="{0D443839-06D3-4002-8822-CC9B4889B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4" y="1181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53302" name="Text Box 51">
                <a:extLst>
                  <a:ext uri="{FF2B5EF4-FFF2-40B4-BE49-F238E27FC236}">
                    <a16:creationId xmlns:a16="http://schemas.microsoft.com/office/drawing/2014/main" id="{CC92FE03-1D8C-4163-83BE-FE326C2B8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805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53303" name="Text Box 52">
                <a:extLst>
                  <a:ext uri="{FF2B5EF4-FFF2-40B4-BE49-F238E27FC236}">
                    <a16:creationId xmlns:a16="http://schemas.microsoft.com/office/drawing/2014/main" id="{E9D78C76-44DD-4EF2-8DB4-EE3E55754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141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53274" name="Text Box 53">
              <a:extLst>
                <a:ext uri="{FF2B5EF4-FFF2-40B4-BE49-F238E27FC236}">
                  <a16:creationId xmlns:a16="http://schemas.microsoft.com/office/drawing/2014/main" id="{581B28D8-86C5-4FA7-AB8C-435D3D577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175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0">
                  <a:latin typeface="Arial" panose="020B0604020202020204" pitchFamily="34" charset="0"/>
                  <a:ea typeface="宋体" panose="02010600030101010101" pitchFamily="2" charset="-122"/>
                </a:rPr>
                <a:t>800</a:t>
              </a:r>
            </a:p>
          </p:txBody>
        </p:sp>
      </p:grpSp>
      <p:sp>
        <p:nvSpPr>
          <p:cNvPr id="56" name="Text Box 35">
            <a:extLst>
              <a:ext uri="{FF2B5EF4-FFF2-40B4-BE49-F238E27FC236}">
                <a16:creationId xmlns:a16="http://schemas.microsoft.com/office/drawing/2014/main" id="{31D59C3D-F286-4404-995D-0753333C5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-4763"/>
            <a:ext cx="54356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dirty="0">
                <a:latin typeface="Times New Roman" pitchFamily="18" charset="0"/>
                <a:ea typeface="宋体" pitchFamily="2" charset="-122"/>
                <a:cs typeface="Arial" charset="0"/>
              </a:rPr>
              <a:t> 11.5 Minimum Spanning Trees</a:t>
            </a:r>
            <a:r>
              <a:rPr kumimoji="1" lang="en-US" altLang="zh-CN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endParaRPr kumimoji="1" lang="en-US" altLang="zh-CN" sz="1800" dirty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512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51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1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12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51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512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51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512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51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512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51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51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51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512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251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512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12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12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12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12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12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12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2898" grpId="0" animBg="1"/>
      <p:bldP spid="2512899" grpId="0" animBg="1"/>
      <p:bldP spid="2512900" grpId="0" animBg="1"/>
      <p:bldP spid="2512901" grpId="0" animBg="1"/>
      <p:bldP spid="2512902" grpId="0" animBg="1"/>
      <p:bldP spid="2512907" grpId="0" build="p" autoUpdateAnimBg="0"/>
      <p:bldP spid="2512908" grpId="0" build="p" autoUpdateAnimBg="0"/>
      <p:bldP spid="2512909" grpId="0" build="p" autoUpdateAnimBg="0"/>
      <p:bldP spid="2512910" grpId="0" build="p" autoUpdateAnimBg="0"/>
      <p:bldP spid="2512911" grpId="0" build="p" autoUpdateAnimBg="0"/>
      <p:bldP spid="2512912" grpId="0" build="p" autoUpdateAnimBg="0"/>
      <p:bldP spid="2512913" grpId="0" build="p" autoUpdateAnimBg="0"/>
      <p:bldP spid="2512914" grpId="0" build="p" autoUpdateAnimBg="0"/>
      <p:bldP spid="2512915" grpId="0" build="p" autoUpdateAnimBg="0"/>
      <p:bldP spid="2512916" grpId="0" build="p"/>
      <p:bldP spid="2512917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525DF5EC-0D5E-4976-AF7A-7D275DFC09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43375" y="6472238"/>
            <a:ext cx="60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F5A4A3-81AF-4F37-BA45-175BD01958F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78082" name="Rectangle 2">
            <a:extLst>
              <a:ext uri="{FF2B5EF4-FFF2-40B4-BE49-F238E27FC236}">
                <a16:creationId xmlns:a16="http://schemas.microsoft.com/office/drawing/2014/main" id="{5BDA4F57-C221-49AE-B4DA-A1AAAF253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3702" y="892963"/>
            <a:ext cx="2664162" cy="5322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Rooted tree</a:t>
            </a:r>
          </a:p>
        </p:txBody>
      </p:sp>
      <p:sp>
        <p:nvSpPr>
          <p:cNvPr id="2478083" name="Rectangle 3">
            <a:extLst>
              <a:ext uri="{FF2B5EF4-FFF2-40B4-BE49-F238E27FC236}">
                <a16:creationId xmlns:a16="http://schemas.microsoft.com/office/drawing/2014/main" id="{945F7115-2CA4-4979-8B0E-13CD757EF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1999" y="1926180"/>
            <a:ext cx="4716463" cy="5322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有根树就是指定一个点做根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E6D6F23-318B-4C13-8A58-0CBF5D1AC74D}"/>
              </a:ext>
            </a:extLst>
          </p:cNvPr>
          <p:cNvGrpSpPr>
            <a:grpSpLocks/>
          </p:cNvGrpSpPr>
          <p:nvPr/>
        </p:nvGrpSpPr>
        <p:grpSpPr bwMode="auto">
          <a:xfrm>
            <a:off x="5724129" y="1220810"/>
            <a:ext cx="2016224" cy="1056062"/>
            <a:chOff x="1806" y="1776"/>
            <a:chExt cx="2082" cy="1392"/>
          </a:xfrm>
        </p:grpSpPr>
        <p:grpSp>
          <p:nvGrpSpPr>
            <p:cNvPr id="14343" name="Group 5">
              <a:extLst>
                <a:ext uri="{FF2B5EF4-FFF2-40B4-BE49-F238E27FC236}">
                  <a16:creationId xmlns:a16="http://schemas.microsoft.com/office/drawing/2014/main" id="{98C5324B-F0B6-4F9E-8544-DA2717FA3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" y="2400"/>
              <a:ext cx="144" cy="768"/>
              <a:chOff x="576" y="1248"/>
              <a:chExt cx="144" cy="768"/>
            </a:xfrm>
          </p:grpSpPr>
          <p:sp>
            <p:nvSpPr>
              <p:cNvPr id="14362" name="Oval 6">
                <a:extLst>
                  <a:ext uri="{FF2B5EF4-FFF2-40B4-BE49-F238E27FC236}">
                    <a16:creationId xmlns:a16="http://schemas.microsoft.com/office/drawing/2014/main" id="{95A01C25-C16F-4BD3-8125-2F0543708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/>
                <a:endParaRPr lang="zh-CN" altLang="en-US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63" name="Line 7">
                <a:extLst>
                  <a:ext uri="{FF2B5EF4-FFF2-40B4-BE49-F238E27FC236}">
                    <a16:creationId xmlns:a16="http://schemas.microsoft.com/office/drawing/2014/main" id="{05F2E4CE-D6D8-4F23-9B00-BD66DC58E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4" name="Oval 8">
                <a:extLst>
                  <a:ext uri="{FF2B5EF4-FFF2-40B4-BE49-F238E27FC236}">
                    <a16:creationId xmlns:a16="http://schemas.microsoft.com/office/drawing/2014/main" id="{E1AC282D-5D21-4267-94D0-8C1A8FAA0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/>
                <a:endParaRPr lang="zh-CN" altLang="en-US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44" name="Group 9">
              <a:extLst>
                <a:ext uri="{FF2B5EF4-FFF2-40B4-BE49-F238E27FC236}">
                  <a16:creationId xmlns:a16="http://schemas.microsoft.com/office/drawing/2014/main" id="{1A358FAC-7823-4CE5-AC2B-774FE76DA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" y="1776"/>
              <a:ext cx="144" cy="768"/>
              <a:chOff x="576" y="1248"/>
              <a:chExt cx="144" cy="768"/>
            </a:xfrm>
          </p:grpSpPr>
          <p:sp>
            <p:nvSpPr>
              <p:cNvPr id="14359" name="Oval 10">
                <a:extLst>
                  <a:ext uri="{FF2B5EF4-FFF2-40B4-BE49-F238E27FC236}">
                    <a16:creationId xmlns:a16="http://schemas.microsoft.com/office/drawing/2014/main" id="{F95F5DEE-2536-40FD-B86E-0C23FDBEC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/>
                <a:endParaRPr lang="zh-CN" altLang="en-US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60" name="Line 11">
                <a:extLst>
                  <a:ext uri="{FF2B5EF4-FFF2-40B4-BE49-F238E27FC236}">
                    <a16:creationId xmlns:a16="http://schemas.microsoft.com/office/drawing/2014/main" id="{AECA0EEC-10FE-4E91-B7D0-A293B2935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1" name="Oval 12">
                <a:extLst>
                  <a:ext uri="{FF2B5EF4-FFF2-40B4-BE49-F238E27FC236}">
                    <a16:creationId xmlns:a16="http://schemas.microsoft.com/office/drawing/2014/main" id="{A00E0704-B41E-4DB3-B0BC-3FEBB7E56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/>
                <a:endParaRPr lang="zh-CN" altLang="en-US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45" name="Group 13">
              <a:extLst>
                <a:ext uri="{FF2B5EF4-FFF2-40B4-BE49-F238E27FC236}">
                  <a16:creationId xmlns:a16="http://schemas.microsoft.com/office/drawing/2014/main" id="{30C78B07-85D5-4CD4-B07E-4F0C479A403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305" y="2400"/>
              <a:ext cx="144" cy="768"/>
              <a:chOff x="576" y="1248"/>
              <a:chExt cx="144" cy="768"/>
            </a:xfrm>
          </p:grpSpPr>
          <p:sp>
            <p:nvSpPr>
              <p:cNvPr id="14356" name="Oval 14">
                <a:extLst>
                  <a:ext uri="{FF2B5EF4-FFF2-40B4-BE49-F238E27FC236}">
                    <a16:creationId xmlns:a16="http://schemas.microsoft.com/office/drawing/2014/main" id="{317D1BED-0403-490F-A967-F3F1A2E13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/>
                <a:endParaRPr lang="zh-CN" altLang="en-US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7" name="Line 15">
                <a:extLst>
                  <a:ext uri="{FF2B5EF4-FFF2-40B4-BE49-F238E27FC236}">
                    <a16:creationId xmlns:a16="http://schemas.microsoft.com/office/drawing/2014/main" id="{4987BD05-BF91-4888-A9F9-7FED5E6C4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8" name="Oval 16">
                <a:extLst>
                  <a:ext uri="{FF2B5EF4-FFF2-40B4-BE49-F238E27FC236}">
                    <a16:creationId xmlns:a16="http://schemas.microsoft.com/office/drawing/2014/main" id="{1DC905FF-93F6-4E79-BA4A-BD3FD592B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/>
                <a:endParaRPr lang="zh-CN" altLang="en-US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46" name="Line 17">
              <a:extLst>
                <a:ext uri="{FF2B5EF4-FFF2-40B4-BE49-F238E27FC236}">
                  <a16:creationId xmlns:a16="http://schemas.microsoft.com/office/drawing/2014/main" id="{CC0338C1-2609-4FD0-82AD-AE065B9B8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1872"/>
              <a:ext cx="48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Line 18">
              <a:extLst>
                <a:ext uri="{FF2B5EF4-FFF2-40B4-BE49-F238E27FC236}">
                  <a16:creationId xmlns:a16="http://schemas.microsoft.com/office/drawing/2014/main" id="{43AE7539-D11E-430B-9820-56E39E74D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7" y="1872"/>
              <a:ext cx="52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48" name="Group 19">
              <a:extLst>
                <a:ext uri="{FF2B5EF4-FFF2-40B4-BE49-F238E27FC236}">
                  <a16:creationId xmlns:a16="http://schemas.microsoft.com/office/drawing/2014/main" id="{96B81930-CF60-454D-B26A-CEF1EBFFA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" y="2400"/>
              <a:ext cx="144" cy="768"/>
              <a:chOff x="576" y="1248"/>
              <a:chExt cx="144" cy="768"/>
            </a:xfrm>
          </p:grpSpPr>
          <p:sp>
            <p:nvSpPr>
              <p:cNvPr id="14353" name="Oval 20">
                <a:extLst>
                  <a:ext uri="{FF2B5EF4-FFF2-40B4-BE49-F238E27FC236}">
                    <a16:creationId xmlns:a16="http://schemas.microsoft.com/office/drawing/2014/main" id="{0BE97F2B-8ADC-4B97-A2DD-ABA0FBC3D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248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/>
                <a:endParaRPr lang="zh-CN" altLang="en-US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4" name="Line 21">
                <a:extLst>
                  <a:ext uri="{FF2B5EF4-FFF2-40B4-BE49-F238E27FC236}">
                    <a16:creationId xmlns:a16="http://schemas.microsoft.com/office/drawing/2014/main" id="{0882F980-D3F6-42FC-BBCF-36AA8C0D2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4355" name="Oval 22">
                <a:extLst>
                  <a:ext uri="{FF2B5EF4-FFF2-40B4-BE49-F238E27FC236}">
                    <a16:creationId xmlns:a16="http://schemas.microsoft.com/office/drawing/2014/main" id="{0BE80F91-DFA0-4027-B2F6-A8CA2AEFA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44" cy="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/>
                <a:endParaRPr lang="zh-CN" altLang="en-US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49" name="Line 23">
              <a:extLst>
                <a:ext uri="{FF2B5EF4-FFF2-40B4-BE49-F238E27FC236}">
                  <a16:creationId xmlns:a16="http://schemas.microsoft.com/office/drawing/2014/main" id="{148D969E-CA50-41CA-A9FE-DAFFBD4CFD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12640">
              <a:off x="2061" y="2500"/>
              <a:ext cx="0" cy="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Oval 24">
              <a:extLst>
                <a:ext uri="{FF2B5EF4-FFF2-40B4-BE49-F238E27FC236}">
                  <a16:creationId xmlns:a16="http://schemas.microsoft.com/office/drawing/2014/main" id="{EC329F3C-9739-4A71-9EC0-CA1F0BF73E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2640">
              <a:off x="1806" y="2989"/>
              <a:ext cx="144" cy="16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1" name="Line 25">
              <a:extLst>
                <a:ext uri="{FF2B5EF4-FFF2-40B4-BE49-F238E27FC236}">
                  <a16:creationId xmlns:a16="http://schemas.microsoft.com/office/drawing/2014/main" id="{91B879FB-01CE-4295-B137-EFA5F3CFE7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487360" flipH="1">
              <a:off x="3614" y="2476"/>
              <a:ext cx="0" cy="5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Oval 26">
              <a:extLst>
                <a:ext uri="{FF2B5EF4-FFF2-40B4-BE49-F238E27FC236}">
                  <a16:creationId xmlns:a16="http://schemas.microsoft.com/office/drawing/2014/main" id="{B1D702A6-CDBB-4996-9665-C085137F24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87360" flipH="1">
              <a:off x="3703" y="2980"/>
              <a:ext cx="185" cy="16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/>
              <a:endParaRPr lang="zh-CN" altLang="en-US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78107" name="Text Box 27">
            <a:extLst>
              <a:ext uri="{FF2B5EF4-FFF2-40B4-BE49-F238E27FC236}">
                <a16:creationId xmlns:a16="http://schemas.microsoft.com/office/drawing/2014/main" id="{2C3EFE33-0C77-451E-85FA-312CDBF40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436" y="633636"/>
            <a:ext cx="931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000">
                <a:solidFill>
                  <a:srgbClr val="FF99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ROOT</a:t>
            </a:r>
            <a:endParaRPr lang="en-US" altLang="zh-CN" sz="2000" b="0">
              <a:solidFill>
                <a:srgbClr val="FF9966"/>
              </a:solidFill>
              <a:latin typeface="Times New Roman" panose="02020603050405020304" pitchFamily="18" charset="0"/>
              <a:ea typeface="宋体-方正超大字符集" pitchFamily="65" charset="-122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9906757-05E8-4770-911E-CE614C16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986336"/>
            <a:ext cx="8229600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   有 子的节点，就是</a:t>
            </a:r>
            <a:r>
              <a:rPr lang="en-US" altLang="zh-CN" sz="2400" b="1" i="1" kern="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internal vertex</a:t>
            </a:r>
            <a:r>
              <a:rPr lang="en-US" altLang="zh-CN" sz="24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反正就是</a:t>
            </a:r>
            <a:r>
              <a:rPr lang="en-US" altLang="zh-CN" sz="2400" b="1" kern="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leaf</a:t>
            </a:r>
            <a:endParaRPr lang="en-US" altLang="zh-CN" sz="2400" b="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78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78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082" grpId="0"/>
      <p:bldP spid="2478083" grpId="0" build="p"/>
      <p:bldP spid="2478107" grpId="0"/>
      <p:bldP spid="2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3E2B2642-35DE-47EF-8853-A3678D119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AB7DB0F-71BC-45CC-8448-537037394EF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48738" name="Rectangle 2">
            <a:extLst>
              <a:ext uri="{FF2B5EF4-FFF2-40B4-BE49-F238E27FC236}">
                <a16:creationId xmlns:a16="http://schemas.microsoft.com/office/drawing/2014/main" id="{7F97AA4A-01FA-472F-BAEC-2A62DC5FC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428625"/>
            <a:ext cx="8229600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>
                <a:ea typeface="宋体" panose="02010600030101010101" pitchFamily="2" charset="-122"/>
              </a:rPr>
              <a:t>Binary Tree</a:t>
            </a:r>
          </a:p>
        </p:txBody>
      </p:sp>
      <p:sp>
        <p:nvSpPr>
          <p:cNvPr id="2548739" name="Rectangle 3">
            <a:extLst>
              <a:ext uri="{FF2B5EF4-FFF2-40B4-BE49-F238E27FC236}">
                <a16:creationId xmlns:a16="http://schemas.microsoft.com/office/drawing/2014/main" id="{118ACFDC-045D-46CB-8BB4-B1A7B2CC8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143000"/>
            <a:ext cx="8462962" cy="2087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【Definition 】</a:t>
            </a:r>
            <a:r>
              <a:rPr lang="en-US" altLang="zh-CN" sz="2400" b="1" dirty="0">
                <a:solidFill>
                  <a:srgbClr val="CC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m-</a:t>
            </a:r>
            <a:r>
              <a:rPr lang="en-US" altLang="zh-CN" sz="2400" b="1" i="1" dirty="0" err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ary</a:t>
            </a:r>
            <a:r>
              <a:rPr lang="en-US" altLang="zh-CN" sz="2400" b="1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tree</a:t>
            </a:r>
            <a:r>
              <a:rPr lang="en-US" altLang="zh-CN" sz="240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lang="zh-CN" altLang="en-US" sz="2400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叉树</a:t>
            </a:r>
            <a:endParaRPr lang="en-US" altLang="zh-CN" sz="2400" dirty="0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It is a </a:t>
            </a:r>
            <a:r>
              <a:rPr lang="en-US" altLang="zh-CN" sz="2400" b="1" i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binary tree</a:t>
            </a:r>
            <a:r>
              <a:rPr lang="en-US" altLang="zh-CN" sz="2400" b="1" dirty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2.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The tree is called a </a:t>
            </a:r>
            <a:r>
              <a:rPr lang="en-US" altLang="zh-CN" sz="2400" b="1" i="1" dirty="0">
                <a:solidFill>
                  <a:srgbClr val="3366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full </a:t>
            </a:r>
            <a:r>
              <a:rPr lang="en-US" altLang="zh-CN" sz="2400" b="1" dirty="0">
                <a:solidFill>
                  <a:srgbClr val="3366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3366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m-</a:t>
            </a:r>
            <a:r>
              <a:rPr lang="en-US" altLang="zh-CN" sz="2400" b="1" i="1" dirty="0" err="1">
                <a:solidFill>
                  <a:srgbClr val="3366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ary</a:t>
            </a:r>
            <a:r>
              <a:rPr lang="en-US" altLang="zh-CN" sz="2400" b="1" i="1" dirty="0">
                <a:solidFill>
                  <a:srgbClr val="3366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tree</a:t>
            </a:r>
            <a:r>
              <a:rPr lang="en-US" altLang="zh-CN" sz="2400" b="1" dirty="0">
                <a:solidFill>
                  <a:srgbClr val="3366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 every internal vertex has exactly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children.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就是子要么没有有就有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383A55D-A2C1-423B-AE94-08008C09B0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0" y="3214688"/>
            <a:ext cx="2881313" cy="2401887"/>
            <a:chOff x="1066" y="1434"/>
            <a:chExt cx="1815" cy="1513"/>
          </a:xfrm>
        </p:grpSpPr>
        <p:sp>
          <p:nvSpPr>
            <p:cNvPr id="45081" name="AutoShape 5">
              <a:extLst>
                <a:ext uri="{FF2B5EF4-FFF2-40B4-BE49-F238E27FC236}">
                  <a16:creationId xmlns:a16="http://schemas.microsoft.com/office/drawing/2014/main" id="{471833AD-2AE2-421B-B0C3-481AF862273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66" y="1434"/>
              <a:ext cx="1815" cy="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082" name="Group 6">
              <a:extLst>
                <a:ext uri="{FF2B5EF4-FFF2-40B4-BE49-F238E27FC236}">
                  <a16:creationId xmlns:a16="http://schemas.microsoft.com/office/drawing/2014/main" id="{0F2CF396-946C-4F8E-A550-B8BEDA1F0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2" y="1589"/>
              <a:ext cx="1106" cy="1312"/>
              <a:chOff x="1142" y="1589"/>
              <a:chExt cx="1106" cy="1312"/>
            </a:xfrm>
          </p:grpSpPr>
          <p:sp>
            <p:nvSpPr>
              <p:cNvPr id="45099" name="Line 7">
                <a:extLst>
                  <a:ext uri="{FF2B5EF4-FFF2-40B4-BE49-F238E27FC236}">
                    <a16:creationId xmlns:a16="http://schemas.microsoft.com/office/drawing/2014/main" id="{E593C71C-D861-4281-9BF2-0655BE553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9" y="1625"/>
                <a:ext cx="1021" cy="123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0" name="Oval 8">
                <a:extLst>
                  <a:ext uri="{FF2B5EF4-FFF2-40B4-BE49-F238E27FC236}">
                    <a16:creationId xmlns:a16="http://schemas.microsoft.com/office/drawing/2014/main" id="{6FA9BE58-21F8-4563-8856-F476A656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158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5101" name="Oval 9">
                <a:extLst>
                  <a:ext uri="{FF2B5EF4-FFF2-40B4-BE49-F238E27FC236}">
                    <a16:creationId xmlns:a16="http://schemas.microsoft.com/office/drawing/2014/main" id="{DE745C20-E1EC-4B3E-8C7E-0EF235D7A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2" y="281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45083" name="Group 10">
              <a:extLst>
                <a:ext uri="{FF2B5EF4-FFF2-40B4-BE49-F238E27FC236}">
                  <a16:creationId xmlns:a16="http://schemas.microsoft.com/office/drawing/2014/main" id="{FBF7A48C-7B72-46EE-9084-49AAA8ED69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3" y="1589"/>
              <a:ext cx="85" cy="647"/>
              <a:chOff x="2163" y="1589"/>
              <a:chExt cx="85" cy="647"/>
            </a:xfrm>
          </p:grpSpPr>
          <p:sp>
            <p:nvSpPr>
              <p:cNvPr id="45096" name="Line 11">
                <a:extLst>
                  <a:ext uri="{FF2B5EF4-FFF2-40B4-BE49-F238E27FC236}">
                    <a16:creationId xmlns:a16="http://schemas.microsoft.com/office/drawing/2014/main" id="{18E2E985-2750-4846-B2C4-4CFA1F83C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625"/>
                <a:ext cx="1" cy="56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7" name="Oval 12">
                <a:extLst>
                  <a:ext uri="{FF2B5EF4-FFF2-40B4-BE49-F238E27FC236}">
                    <a16:creationId xmlns:a16="http://schemas.microsoft.com/office/drawing/2014/main" id="{790B2017-A806-41EB-803B-F39916437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158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5098" name="Oval 13">
                <a:extLst>
                  <a:ext uri="{FF2B5EF4-FFF2-40B4-BE49-F238E27FC236}">
                    <a16:creationId xmlns:a16="http://schemas.microsoft.com/office/drawing/2014/main" id="{628545D0-7772-416D-9A60-D376064D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21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45084" name="Group 14">
              <a:extLst>
                <a:ext uri="{FF2B5EF4-FFF2-40B4-BE49-F238E27FC236}">
                  <a16:creationId xmlns:a16="http://schemas.microsoft.com/office/drawing/2014/main" id="{D445DB41-33B2-44AB-AF28-C0CCE8548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3" y="1589"/>
              <a:ext cx="538" cy="647"/>
              <a:chOff x="2163" y="1589"/>
              <a:chExt cx="538" cy="647"/>
            </a:xfrm>
          </p:grpSpPr>
          <p:sp>
            <p:nvSpPr>
              <p:cNvPr id="45093" name="Line 15">
                <a:extLst>
                  <a:ext uri="{FF2B5EF4-FFF2-40B4-BE49-F238E27FC236}">
                    <a16:creationId xmlns:a16="http://schemas.microsoft.com/office/drawing/2014/main" id="{E04918A7-3493-4F63-8253-C220065B7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625"/>
                <a:ext cx="454" cy="56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4" name="Oval 16">
                <a:extLst>
                  <a:ext uri="{FF2B5EF4-FFF2-40B4-BE49-F238E27FC236}">
                    <a16:creationId xmlns:a16="http://schemas.microsoft.com/office/drawing/2014/main" id="{0A5585DA-B484-4C94-A5D8-0C13EA80D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158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5095" name="Oval 17">
                <a:extLst>
                  <a:ext uri="{FF2B5EF4-FFF2-40B4-BE49-F238E27FC236}">
                    <a16:creationId xmlns:a16="http://schemas.microsoft.com/office/drawing/2014/main" id="{C36545D7-E99C-478C-A9E8-F599ED7B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21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45085" name="Group 18">
              <a:extLst>
                <a:ext uri="{FF2B5EF4-FFF2-40B4-BE49-F238E27FC236}">
                  <a16:creationId xmlns:a16="http://schemas.microsoft.com/office/drawing/2014/main" id="{CFCE4C2B-FFAB-4AE0-AE4C-0CBC8BC9BE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5" y="2254"/>
              <a:ext cx="85" cy="647"/>
              <a:chOff x="1595" y="2254"/>
              <a:chExt cx="85" cy="647"/>
            </a:xfrm>
          </p:grpSpPr>
          <p:sp>
            <p:nvSpPr>
              <p:cNvPr id="45090" name="Line 19">
                <a:extLst>
                  <a:ext uri="{FF2B5EF4-FFF2-40B4-BE49-F238E27FC236}">
                    <a16:creationId xmlns:a16="http://schemas.microsoft.com/office/drawing/2014/main" id="{06A6C448-E481-4541-B98A-822003F68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2291"/>
                <a:ext cx="1" cy="56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1" name="Oval 20">
                <a:extLst>
                  <a:ext uri="{FF2B5EF4-FFF2-40B4-BE49-F238E27FC236}">
                    <a16:creationId xmlns:a16="http://schemas.microsoft.com/office/drawing/2014/main" id="{E9D3098D-3E0C-4F7E-9739-A14B5D4D5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2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5092" name="Oval 21">
                <a:extLst>
                  <a:ext uri="{FF2B5EF4-FFF2-40B4-BE49-F238E27FC236}">
                    <a16:creationId xmlns:a16="http://schemas.microsoft.com/office/drawing/2014/main" id="{AEFBEA0F-4EF7-4AED-95E8-F8B23A95D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81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45086" name="Group 22">
              <a:extLst>
                <a:ext uri="{FF2B5EF4-FFF2-40B4-BE49-F238E27FC236}">
                  <a16:creationId xmlns:a16="http://schemas.microsoft.com/office/drawing/2014/main" id="{685F4A1F-51C5-4ADB-9C2C-36E80A0E5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5" y="2254"/>
              <a:ext cx="539" cy="456"/>
              <a:chOff x="1595" y="2254"/>
              <a:chExt cx="539" cy="456"/>
            </a:xfrm>
          </p:grpSpPr>
          <p:sp>
            <p:nvSpPr>
              <p:cNvPr id="45087" name="Line 23">
                <a:extLst>
                  <a:ext uri="{FF2B5EF4-FFF2-40B4-BE49-F238E27FC236}">
                    <a16:creationId xmlns:a16="http://schemas.microsoft.com/office/drawing/2014/main" id="{7DD11FE4-2C3D-4C87-AD4B-21AECD05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2291"/>
                <a:ext cx="454" cy="3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8" name="Oval 24">
                <a:extLst>
                  <a:ext uri="{FF2B5EF4-FFF2-40B4-BE49-F238E27FC236}">
                    <a16:creationId xmlns:a16="http://schemas.microsoft.com/office/drawing/2014/main" id="{26FB2801-BC36-4C5A-ACBF-760AAACA7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2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5089" name="Oval 25">
                <a:extLst>
                  <a:ext uri="{FF2B5EF4-FFF2-40B4-BE49-F238E27FC236}">
                    <a16:creationId xmlns:a16="http://schemas.microsoft.com/office/drawing/2014/main" id="{BE68CF42-D871-43E8-AB3C-7737EB257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2628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</p:grpSp>
      <p:grpSp>
        <p:nvGrpSpPr>
          <p:cNvPr id="8" name="Group 26">
            <a:extLst>
              <a:ext uri="{FF2B5EF4-FFF2-40B4-BE49-F238E27FC236}">
                <a16:creationId xmlns:a16="http://schemas.microsoft.com/office/drawing/2014/main" id="{56AB40CC-ED42-45A8-ADB4-C32B863423E8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3429000"/>
            <a:ext cx="2005012" cy="2203450"/>
            <a:chOff x="295" y="2478"/>
            <a:chExt cx="1263" cy="1388"/>
          </a:xfrm>
        </p:grpSpPr>
        <p:grpSp>
          <p:nvGrpSpPr>
            <p:cNvPr id="45063" name="Group 27">
              <a:extLst>
                <a:ext uri="{FF2B5EF4-FFF2-40B4-BE49-F238E27FC236}">
                  <a16:creationId xmlns:a16="http://schemas.microsoft.com/office/drawing/2014/main" id="{C04EC17B-5993-4198-9034-D70DE8F96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478"/>
              <a:ext cx="820" cy="979"/>
              <a:chOff x="1142" y="1589"/>
              <a:chExt cx="1106" cy="1312"/>
            </a:xfrm>
          </p:grpSpPr>
          <p:sp>
            <p:nvSpPr>
              <p:cNvPr id="45078" name="Line 28">
                <a:extLst>
                  <a:ext uri="{FF2B5EF4-FFF2-40B4-BE49-F238E27FC236}">
                    <a16:creationId xmlns:a16="http://schemas.microsoft.com/office/drawing/2014/main" id="{4FE5044B-EB41-4C8B-98F6-C314DA5DF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9" y="1625"/>
                <a:ext cx="1021" cy="123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9" name="Oval 29">
                <a:extLst>
                  <a:ext uri="{FF2B5EF4-FFF2-40B4-BE49-F238E27FC236}">
                    <a16:creationId xmlns:a16="http://schemas.microsoft.com/office/drawing/2014/main" id="{5019193D-6CFA-4FFE-A69A-59F52F0A4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158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5080" name="Oval 30">
                <a:extLst>
                  <a:ext uri="{FF2B5EF4-FFF2-40B4-BE49-F238E27FC236}">
                    <a16:creationId xmlns:a16="http://schemas.microsoft.com/office/drawing/2014/main" id="{D625449E-9BE6-43B0-B618-A7719FC60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2" y="281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45064" name="Group 31">
              <a:extLst>
                <a:ext uri="{FF2B5EF4-FFF2-40B4-BE49-F238E27FC236}">
                  <a16:creationId xmlns:a16="http://schemas.microsoft.com/office/drawing/2014/main" id="{2AB5CE6E-7CDA-4C7E-86E4-A042E4D4F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2478"/>
              <a:ext cx="538" cy="647"/>
              <a:chOff x="2163" y="1589"/>
              <a:chExt cx="538" cy="647"/>
            </a:xfrm>
          </p:grpSpPr>
          <p:sp>
            <p:nvSpPr>
              <p:cNvPr id="45075" name="Line 32">
                <a:extLst>
                  <a:ext uri="{FF2B5EF4-FFF2-40B4-BE49-F238E27FC236}">
                    <a16:creationId xmlns:a16="http://schemas.microsoft.com/office/drawing/2014/main" id="{B87BD6BF-FF58-441B-B2A3-7BE277766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625"/>
                <a:ext cx="454" cy="56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6" name="Oval 33">
                <a:extLst>
                  <a:ext uri="{FF2B5EF4-FFF2-40B4-BE49-F238E27FC236}">
                    <a16:creationId xmlns:a16="http://schemas.microsoft.com/office/drawing/2014/main" id="{003FB6E5-D6FE-4863-BE14-F7783DBB0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158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5077" name="Oval 34">
                <a:extLst>
                  <a:ext uri="{FF2B5EF4-FFF2-40B4-BE49-F238E27FC236}">
                    <a16:creationId xmlns:a16="http://schemas.microsoft.com/office/drawing/2014/main" id="{7DD2F624-204E-4039-9D30-A612B5530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21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45065" name="Group 35">
              <a:extLst>
                <a:ext uri="{FF2B5EF4-FFF2-40B4-BE49-F238E27FC236}">
                  <a16:creationId xmlns:a16="http://schemas.microsoft.com/office/drawing/2014/main" id="{C9AB57DC-6226-48A6-9FCE-9D418B46B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" y="2976"/>
              <a:ext cx="436" cy="454"/>
              <a:chOff x="1595" y="2254"/>
              <a:chExt cx="539" cy="456"/>
            </a:xfrm>
          </p:grpSpPr>
          <p:sp>
            <p:nvSpPr>
              <p:cNvPr id="45072" name="Line 36">
                <a:extLst>
                  <a:ext uri="{FF2B5EF4-FFF2-40B4-BE49-F238E27FC236}">
                    <a16:creationId xmlns:a16="http://schemas.microsoft.com/office/drawing/2014/main" id="{C0281127-DE4D-4D3C-83BB-A286E0A9F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2291"/>
                <a:ext cx="454" cy="3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3" name="Oval 37">
                <a:extLst>
                  <a:ext uri="{FF2B5EF4-FFF2-40B4-BE49-F238E27FC236}">
                    <a16:creationId xmlns:a16="http://schemas.microsoft.com/office/drawing/2014/main" id="{EB6CEFBC-BF67-4EF9-B91B-62290A7DF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2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5074" name="Oval 38">
                <a:extLst>
                  <a:ext uri="{FF2B5EF4-FFF2-40B4-BE49-F238E27FC236}">
                    <a16:creationId xmlns:a16="http://schemas.microsoft.com/office/drawing/2014/main" id="{E19B1514-7082-4878-B284-BD0820F9C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2628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45066" name="Group 39">
              <a:extLst>
                <a:ext uri="{FF2B5EF4-FFF2-40B4-BE49-F238E27FC236}">
                  <a16:creationId xmlns:a16="http://schemas.microsoft.com/office/drawing/2014/main" id="{92FAB970-398A-4E74-B694-AF0B73C55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3366"/>
              <a:ext cx="436" cy="454"/>
              <a:chOff x="1595" y="2254"/>
              <a:chExt cx="539" cy="456"/>
            </a:xfrm>
          </p:grpSpPr>
          <p:sp>
            <p:nvSpPr>
              <p:cNvPr id="45069" name="Line 40">
                <a:extLst>
                  <a:ext uri="{FF2B5EF4-FFF2-40B4-BE49-F238E27FC236}">
                    <a16:creationId xmlns:a16="http://schemas.microsoft.com/office/drawing/2014/main" id="{579FB6E6-219A-442A-968C-76AFF78C8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2291"/>
                <a:ext cx="454" cy="3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0" name="Oval 41">
                <a:extLst>
                  <a:ext uri="{FF2B5EF4-FFF2-40B4-BE49-F238E27FC236}">
                    <a16:creationId xmlns:a16="http://schemas.microsoft.com/office/drawing/2014/main" id="{3A8B8D26-589D-42FE-8224-E0753E745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2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5071" name="Oval 42">
                <a:extLst>
                  <a:ext uri="{FF2B5EF4-FFF2-40B4-BE49-F238E27FC236}">
                    <a16:creationId xmlns:a16="http://schemas.microsoft.com/office/drawing/2014/main" id="{2708BCF3-76DF-40F7-85A4-EC2A77078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2628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sp>
          <p:nvSpPr>
            <p:cNvPr id="45067" name="Line 43">
              <a:extLst>
                <a:ext uri="{FF2B5EF4-FFF2-40B4-BE49-F238E27FC236}">
                  <a16:creationId xmlns:a16="http://schemas.microsoft.com/office/drawing/2014/main" id="{0EFD4D8F-EEA7-4231-A9F4-3C81478EA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9" y="3385"/>
              <a:ext cx="191" cy="4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Oval 44">
              <a:extLst>
                <a:ext uri="{FF2B5EF4-FFF2-40B4-BE49-F238E27FC236}">
                  <a16:creationId xmlns:a16="http://schemas.microsoft.com/office/drawing/2014/main" id="{2BEBEFC1-5EDB-4E48-ABFF-24CEBBFC717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11" y="3775"/>
              <a:ext cx="46" cy="9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46" name="Rectangle 21">
            <a:extLst>
              <a:ext uri="{FF2B5EF4-FFF2-40B4-BE49-F238E27FC236}">
                <a16:creationId xmlns:a16="http://schemas.microsoft.com/office/drawing/2014/main" id="{9B3002B0-EA6E-44AD-BF72-67A339B6D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3254710"/>
            <a:ext cx="142750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LEVEL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4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8738" grpId="0"/>
      <p:bldP spid="25487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>
            <a:extLst>
              <a:ext uri="{FF2B5EF4-FFF2-40B4-BE49-F238E27FC236}">
                <a16:creationId xmlns:a16="http://schemas.microsoft.com/office/drawing/2014/main" id="{3C017754-BC96-4451-9AD9-BC829DE66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719B32-D3C4-4549-AA1E-F53E5404D32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394E56E-CBC8-4469-B1FD-5D2D34361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1975"/>
            <a:ext cx="8229600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>
                <a:ea typeface="宋体" panose="02010600030101010101" pitchFamily="2" charset="-122"/>
              </a:rPr>
              <a:t>Tree Properties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A19464C-68CE-4C85-9A7B-B5CBE2E17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143000"/>
            <a:ext cx="8229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 Theorem 2】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个顶点的树含有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n—1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条边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519044" name="Rectangle 4">
            <a:extLst>
              <a:ext uri="{FF2B5EF4-FFF2-40B4-BE49-F238E27FC236}">
                <a16:creationId xmlns:a16="http://schemas.microsoft.com/office/drawing/2014/main" id="{566B2177-0D1A-4998-B008-A9FCB50C3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571625"/>
            <a:ext cx="79200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10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 </a:t>
            </a:r>
            <a:r>
              <a:rPr lang="en-US" altLang="zh-CN">
                <a:solidFill>
                  <a:srgbClr val="33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(2):</a:t>
            </a:r>
          </a:p>
        </p:txBody>
      </p:sp>
      <p:sp>
        <p:nvSpPr>
          <p:cNvPr id="59398" name="Rectangle 5">
            <a:extLst>
              <a:ext uri="{FF2B5EF4-FFF2-40B4-BE49-F238E27FC236}">
                <a16:creationId xmlns:a16="http://schemas.microsoft.com/office/drawing/2014/main" id="{AE352930-56C6-4CFA-840D-F3A1E27E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519046" name="Object 6">
            <a:extLst>
              <a:ext uri="{FF2B5EF4-FFF2-40B4-BE49-F238E27FC236}">
                <a16:creationId xmlns:a16="http://schemas.microsoft.com/office/drawing/2014/main" id="{D9BB777A-C9C9-4438-9489-4FDC49169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2175" y="2214563"/>
          <a:ext cx="41100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公式" r:id="rId4" imgW="1866090" imgH="215806" progId="Equation.3">
                  <p:embed/>
                </p:oleObj>
              </mc:Choice>
              <mc:Fallback>
                <p:oleObj name="公式" r:id="rId4" imgW="186609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2214563"/>
                        <a:ext cx="41100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47" name="Rectangle 7">
            <a:extLst>
              <a:ext uri="{FF2B5EF4-FFF2-40B4-BE49-F238E27FC236}">
                <a16:creationId xmlns:a16="http://schemas.microsoft.com/office/drawing/2014/main" id="{06194B76-C692-4B98-BC08-B563C5E0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786063"/>
            <a:ext cx="72739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10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Any tree must be planar and connected. Then</a:t>
            </a:r>
          </a:p>
        </p:txBody>
      </p:sp>
      <p:sp>
        <p:nvSpPr>
          <p:cNvPr id="59401" name="Rectangle 8">
            <a:extLst>
              <a:ext uri="{FF2B5EF4-FFF2-40B4-BE49-F238E27FC236}">
                <a16:creationId xmlns:a16="http://schemas.microsoft.com/office/drawing/2014/main" id="{13024C6C-460D-4D54-B5EF-F90F2AD8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519049" name="Object 9">
            <a:extLst>
              <a:ext uri="{FF2B5EF4-FFF2-40B4-BE49-F238E27FC236}">
                <a16:creationId xmlns:a16="http://schemas.microsoft.com/office/drawing/2014/main" id="{3939323F-1CA4-412F-B006-E85078AA7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357563"/>
          <a:ext cx="1811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公式" r:id="rId6" imgW="761669" imgH="177723" progId="Equation.3">
                  <p:embed/>
                </p:oleObj>
              </mc:Choice>
              <mc:Fallback>
                <p:oleObj name="公式" r:id="rId6" imgW="761669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7563"/>
                        <a:ext cx="1811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50" name="Rectangle 10">
            <a:extLst>
              <a:ext uri="{FF2B5EF4-FFF2-40B4-BE49-F238E27FC236}">
                <a16:creationId xmlns:a16="http://schemas.microsoft.com/office/drawing/2014/main" id="{4A122540-97FB-44D2-9F31-F4B0326F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3857625"/>
            <a:ext cx="7273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10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Any tree have no circuits. Then</a:t>
            </a:r>
          </a:p>
        </p:txBody>
      </p:sp>
      <p:sp>
        <p:nvSpPr>
          <p:cNvPr id="59404" name="Rectangle 11">
            <a:extLst>
              <a:ext uri="{FF2B5EF4-FFF2-40B4-BE49-F238E27FC236}">
                <a16:creationId xmlns:a16="http://schemas.microsoft.com/office/drawing/2014/main" id="{9EDC05B9-FF51-444C-8EAD-26CAD766D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519052" name="Object 12">
            <a:extLst>
              <a:ext uri="{FF2B5EF4-FFF2-40B4-BE49-F238E27FC236}">
                <a16:creationId xmlns:a16="http://schemas.microsoft.com/office/drawing/2014/main" id="{82AA0414-119B-4AF4-BE79-973E12443C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429125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公式" r:id="rId8" imgW="330057" imgH="165028" progId="Equation.3">
                  <p:embed/>
                </p:oleObj>
              </mc:Choice>
              <mc:Fallback>
                <p:oleObj name="公式" r:id="rId8" imgW="330057" imgH="16502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29125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53" name="Rectangle 13">
            <a:extLst>
              <a:ext uri="{FF2B5EF4-FFF2-40B4-BE49-F238E27FC236}">
                <a16:creationId xmlns:a16="http://schemas.microsoft.com/office/drawing/2014/main" id="{346D093B-9AE8-4700-9D95-E531BADB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5000625"/>
            <a:ext cx="7273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10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 follows that,</a:t>
            </a:r>
          </a:p>
        </p:txBody>
      </p:sp>
      <p:sp>
        <p:nvSpPr>
          <p:cNvPr id="59407" name="Rectangle 14">
            <a:extLst>
              <a:ext uri="{FF2B5EF4-FFF2-40B4-BE49-F238E27FC236}">
                <a16:creationId xmlns:a16="http://schemas.microsoft.com/office/drawing/2014/main" id="{89378BE3-7FDB-402E-BD1F-D4BD605B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519055" name="Object 15">
            <a:extLst>
              <a:ext uri="{FF2B5EF4-FFF2-40B4-BE49-F238E27FC236}">
                <a16:creationId xmlns:a16="http://schemas.microsoft.com/office/drawing/2014/main" id="{99B8F858-FA29-46FA-81CC-D8790E881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2150" y="5373688"/>
          <a:ext cx="1235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公式" r:id="rId10" imgW="520248" imgH="177646" progId="Equation.3">
                  <p:embed/>
                </p:oleObj>
              </mc:Choice>
              <mc:Fallback>
                <p:oleObj name="公式" r:id="rId10" imgW="520248" imgH="17764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5373688"/>
                        <a:ext cx="1235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9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19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1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19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1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44" grpId="0" build="p"/>
      <p:bldP spid="2519047" grpId="0" build="p"/>
      <p:bldP spid="2519050" grpId="0" build="p"/>
      <p:bldP spid="251905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>
            <a:extLst>
              <a:ext uri="{FF2B5EF4-FFF2-40B4-BE49-F238E27FC236}">
                <a16:creationId xmlns:a16="http://schemas.microsoft.com/office/drawing/2014/main" id="{597F25EE-1A98-44A4-A0C4-C3A5F5F77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BF32E58-A968-40A1-910A-67D2E0E1D40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29282" name="Rectangle 2">
            <a:extLst>
              <a:ext uri="{FF2B5EF4-FFF2-40B4-BE49-F238E27FC236}">
                <a16:creationId xmlns:a16="http://schemas.microsoft.com/office/drawing/2014/main" id="{B899C0EB-E2D7-46B6-A306-04C7350BA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61975"/>
            <a:ext cx="8229600" cy="706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>
                <a:ea typeface="宋体" panose="02010600030101010101" pitchFamily="2" charset="-122"/>
              </a:rPr>
              <a:t>Tree Properties</a:t>
            </a:r>
          </a:p>
        </p:txBody>
      </p:sp>
      <p:sp>
        <p:nvSpPr>
          <p:cNvPr id="2529283" name="Rectangle 3">
            <a:extLst>
              <a:ext uri="{FF2B5EF4-FFF2-40B4-BE49-F238E27FC236}">
                <a16:creationId xmlns:a16="http://schemas.microsoft.com/office/drawing/2014/main" id="{61037FCA-EADA-4F24-A131-C9319670B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1341437"/>
            <a:ext cx="8229600" cy="1366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 Theorem 3】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带有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个内点的满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叉树含有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n=mi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个顶点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jcd fnta1" pitchFamily="18" charset="2"/>
            </a:endParaRPr>
          </a:p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root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5" name="Text Box 6">
            <a:extLst>
              <a:ext uri="{FF2B5EF4-FFF2-40B4-BE49-F238E27FC236}">
                <a16:creationId xmlns:a16="http://schemas.microsoft.com/office/drawing/2014/main" id="{A3669AC1-09C5-4876-8387-A1F2CFD16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78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48ABB99-AC1E-46CF-8BAF-E22AEA9AB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67" y="4546166"/>
            <a:ext cx="346139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b="1" i="1" kern="0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lang="en-US" altLang="zh-CN" sz="2800" b="1" kern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b="1" i="1" kern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400" b="1" i="1" kern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kern="0">
                <a:latin typeface="Times New Roman" panose="02020603050405020304" pitchFamily="18" charset="0"/>
                <a:ea typeface="宋体" panose="02010600030101010101" pitchFamily="2" charset="-122"/>
              </a:rPr>
              <a:t>mi </a:t>
            </a:r>
            <a:r>
              <a:rPr lang="en-US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+ 1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400" b="1" i="1" kern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kern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b="1" kern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b="1" i="1" kern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sz="2400" b="1" i="1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2CC6780-6338-4093-9D88-84493E219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74" y="3230671"/>
            <a:ext cx="8817631" cy="1305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282" grpId="0"/>
      <p:bldP spid="2529283" grpId="0" build="p"/>
      <p:bldP spid="22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>
            <a:extLst>
              <a:ext uri="{FF2B5EF4-FFF2-40B4-BE49-F238E27FC236}">
                <a16:creationId xmlns:a16="http://schemas.microsoft.com/office/drawing/2014/main" id="{9284449D-9202-4F0E-B82E-15A3E54BA5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1CA0DA3-B39D-4A8D-AB33-23619D6B8A5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37474" name="Rectangle 2">
            <a:extLst>
              <a:ext uri="{FF2B5EF4-FFF2-40B4-BE49-F238E27FC236}">
                <a16:creationId xmlns:a16="http://schemas.microsoft.com/office/drawing/2014/main" id="{BF61A1F8-D4B1-47E8-80E0-C88978DF2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58813"/>
            <a:ext cx="84391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z="3200" b="0">
                <a:ea typeface="宋体" panose="02010600030101010101" pitchFamily="2" charset="-122"/>
              </a:rPr>
              <a:t>Balanced</a:t>
            </a:r>
          </a:p>
        </p:txBody>
      </p:sp>
      <p:sp>
        <p:nvSpPr>
          <p:cNvPr id="2537475" name="Rectangle 3">
            <a:extLst>
              <a:ext uri="{FF2B5EF4-FFF2-40B4-BE49-F238E27FC236}">
                <a16:creationId xmlns:a16="http://schemas.microsoft.com/office/drawing/2014/main" id="{443625EF-5260-445A-83DE-6D506DDA7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036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高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的树，如果其叶子都在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h-1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层上，就是一个平衡树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</a:p>
          <a:p>
            <a:pPr>
              <a:buFont typeface="Monotype Sorts" pitchFamily="2" charset="2"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FC28B13-801D-4562-8B37-3ACFFFA699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1188" y="2997200"/>
            <a:ext cx="2881312" cy="2401888"/>
            <a:chOff x="1066" y="1434"/>
            <a:chExt cx="1815" cy="1513"/>
          </a:xfrm>
        </p:grpSpPr>
        <p:sp>
          <p:nvSpPr>
            <p:cNvPr id="71721" name="AutoShape 5">
              <a:extLst>
                <a:ext uri="{FF2B5EF4-FFF2-40B4-BE49-F238E27FC236}">
                  <a16:creationId xmlns:a16="http://schemas.microsoft.com/office/drawing/2014/main" id="{937B70AE-7103-45F3-B564-B55C3114281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66" y="1434"/>
              <a:ext cx="1815" cy="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22" name="Group 6">
              <a:extLst>
                <a:ext uri="{FF2B5EF4-FFF2-40B4-BE49-F238E27FC236}">
                  <a16:creationId xmlns:a16="http://schemas.microsoft.com/office/drawing/2014/main" id="{300BB80F-15EC-46FD-9210-330AAC695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2" y="1589"/>
              <a:ext cx="1106" cy="1312"/>
              <a:chOff x="1142" y="1589"/>
              <a:chExt cx="1106" cy="1312"/>
            </a:xfrm>
          </p:grpSpPr>
          <p:sp>
            <p:nvSpPr>
              <p:cNvPr id="71739" name="Line 7">
                <a:extLst>
                  <a:ext uri="{FF2B5EF4-FFF2-40B4-BE49-F238E27FC236}">
                    <a16:creationId xmlns:a16="http://schemas.microsoft.com/office/drawing/2014/main" id="{FBA95D4D-6060-4380-8F44-45B3700EC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9" y="1625"/>
                <a:ext cx="1021" cy="123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0" name="Oval 8">
                <a:extLst>
                  <a:ext uri="{FF2B5EF4-FFF2-40B4-BE49-F238E27FC236}">
                    <a16:creationId xmlns:a16="http://schemas.microsoft.com/office/drawing/2014/main" id="{3CCC8E79-BFA2-412B-B583-ECE40C740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158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1741" name="Oval 9">
                <a:extLst>
                  <a:ext uri="{FF2B5EF4-FFF2-40B4-BE49-F238E27FC236}">
                    <a16:creationId xmlns:a16="http://schemas.microsoft.com/office/drawing/2014/main" id="{708DDA87-6CAD-4FF6-9DA2-3D36456F6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2" y="281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71723" name="Group 10">
              <a:extLst>
                <a:ext uri="{FF2B5EF4-FFF2-40B4-BE49-F238E27FC236}">
                  <a16:creationId xmlns:a16="http://schemas.microsoft.com/office/drawing/2014/main" id="{7B2F3159-85CF-437A-A8C5-39C2237E9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3" y="1589"/>
              <a:ext cx="85" cy="647"/>
              <a:chOff x="2163" y="1589"/>
              <a:chExt cx="85" cy="647"/>
            </a:xfrm>
          </p:grpSpPr>
          <p:sp>
            <p:nvSpPr>
              <p:cNvPr id="71736" name="Line 11">
                <a:extLst>
                  <a:ext uri="{FF2B5EF4-FFF2-40B4-BE49-F238E27FC236}">
                    <a16:creationId xmlns:a16="http://schemas.microsoft.com/office/drawing/2014/main" id="{86E20A78-0F3C-492D-A0D7-5EC03D14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625"/>
                <a:ext cx="1" cy="56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7" name="Oval 12">
                <a:extLst>
                  <a:ext uri="{FF2B5EF4-FFF2-40B4-BE49-F238E27FC236}">
                    <a16:creationId xmlns:a16="http://schemas.microsoft.com/office/drawing/2014/main" id="{426C9958-B995-400A-B316-16274F572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158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1738" name="Oval 13">
                <a:extLst>
                  <a:ext uri="{FF2B5EF4-FFF2-40B4-BE49-F238E27FC236}">
                    <a16:creationId xmlns:a16="http://schemas.microsoft.com/office/drawing/2014/main" id="{225DC042-E778-41D1-BBD2-03A25A55F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21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71724" name="Group 14">
              <a:extLst>
                <a:ext uri="{FF2B5EF4-FFF2-40B4-BE49-F238E27FC236}">
                  <a16:creationId xmlns:a16="http://schemas.microsoft.com/office/drawing/2014/main" id="{39E6B384-7C5B-464F-83FB-7FEDFEDC2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3" y="1589"/>
              <a:ext cx="538" cy="647"/>
              <a:chOff x="2163" y="1589"/>
              <a:chExt cx="538" cy="647"/>
            </a:xfrm>
          </p:grpSpPr>
          <p:sp>
            <p:nvSpPr>
              <p:cNvPr id="71733" name="Line 15">
                <a:extLst>
                  <a:ext uri="{FF2B5EF4-FFF2-40B4-BE49-F238E27FC236}">
                    <a16:creationId xmlns:a16="http://schemas.microsoft.com/office/drawing/2014/main" id="{220A4541-11D2-496D-AEA7-AD70CECA0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625"/>
                <a:ext cx="454" cy="56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4" name="Oval 16">
                <a:extLst>
                  <a:ext uri="{FF2B5EF4-FFF2-40B4-BE49-F238E27FC236}">
                    <a16:creationId xmlns:a16="http://schemas.microsoft.com/office/drawing/2014/main" id="{3C6C0A80-A687-4913-9E4B-9F8F0413B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158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1735" name="Oval 17">
                <a:extLst>
                  <a:ext uri="{FF2B5EF4-FFF2-40B4-BE49-F238E27FC236}">
                    <a16:creationId xmlns:a16="http://schemas.microsoft.com/office/drawing/2014/main" id="{BDF416FD-7F6E-457E-A3F6-7FE63B235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21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71725" name="Group 18">
              <a:extLst>
                <a:ext uri="{FF2B5EF4-FFF2-40B4-BE49-F238E27FC236}">
                  <a16:creationId xmlns:a16="http://schemas.microsoft.com/office/drawing/2014/main" id="{61101F4C-F816-4885-A3C5-6F20134C0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5" y="2254"/>
              <a:ext cx="85" cy="647"/>
              <a:chOff x="1595" y="2254"/>
              <a:chExt cx="85" cy="647"/>
            </a:xfrm>
          </p:grpSpPr>
          <p:sp>
            <p:nvSpPr>
              <p:cNvPr id="71730" name="Line 19">
                <a:extLst>
                  <a:ext uri="{FF2B5EF4-FFF2-40B4-BE49-F238E27FC236}">
                    <a16:creationId xmlns:a16="http://schemas.microsoft.com/office/drawing/2014/main" id="{7088D6DE-A0E7-49E8-9558-904C2C8CE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2291"/>
                <a:ext cx="1" cy="56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1" name="Oval 20">
                <a:extLst>
                  <a:ext uri="{FF2B5EF4-FFF2-40B4-BE49-F238E27FC236}">
                    <a16:creationId xmlns:a16="http://schemas.microsoft.com/office/drawing/2014/main" id="{38AE3B21-A455-41F4-BB30-F3DC230C4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2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1732" name="Oval 21">
                <a:extLst>
                  <a:ext uri="{FF2B5EF4-FFF2-40B4-BE49-F238E27FC236}">
                    <a16:creationId xmlns:a16="http://schemas.microsoft.com/office/drawing/2014/main" id="{B8A912E6-D705-4D57-B7CB-C9D4845CB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81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71726" name="Group 22">
              <a:extLst>
                <a:ext uri="{FF2B5EF4-FFF2-40B4-BE49-F238E27FC236}">
                  <a16:creationId xmlns:a16="http://schemas.microsoft.com/office/drawing/2014/main" id="{8C3834CE-69A7-4E5B-ACF7-20245946F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5" y="2254"/>
              <a:ext cx="539" cy="456"/>
              <a:chOff x="1595" y="2254"/>
              <a:chExt cx="539" cy="456"/>
            </a:xfrm>
          </p:grpSpPr>
          <p:sp>
            <p:nvSpPr>
              <p:cNvPr id="71727" name="Line 23">
                <a:extLst>
                  <a:ext uri="{FF2B5EF4-FFF2-40B4-BE49-F238E27FC236}">
                    <a16:creationId xmlns:a16="http://schemas.microsoft.com/office/drawing/2014/main" id="{4C4193CD-B808-402A-B185-40F07991D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2291"/>
                <a:ext cx="454" cy="3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8" name="Oval 24">
                <a:extLst>
                  <a:ext uri="{FF2B5EF4-FFF2-40B4-BE49-F238E27FC236}">
                    <a16:creationId xmlns:a16="http://schemas.microsoft.com/office/drawing/2014/main" id="{094C7527-C210-43AE-8DEB-62DA37A0E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2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1729" name="Oval 25">
                <a:extLst>
                  <a:ext uri="{FF2B5EF4-FFF2-40B4-BE49-F238E27FC236}">
                    <a16:creationId xmlns:a16="http://schemas.microsoft.com/office/drawing/2014/main" id="{FFB478CB-58EB-4132-9E0F-FA94A7F6D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2628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</p:grpSp>
      <p:grpSp>
        <p:nvGrpSpPr>
          <p:cNvPr id="8" name="Group 26">
            <a:extLst>
              <a:ext uri="{FF2B5EF4-FFF2-40B4-BE49-F238E27FC236}">
                <a16:creationId xmlns:a16="http://schemas.microsoft.com/office/drawing/2014/main" id="{06FA5673-CF25-4950-BFB8-B0B9C3B736D4}"/>
              </a:ext>
            </a:extLst>
          </p:cNvPr>
          <p:cNvGrpSpPr>
            <a:grpSpLocks/>
          </p:cNvGrpSpPr>
          <p:nvPr/>
        </p:nvGrpSpPr>
        <p:grpSpPr bwMode="auto">
          <a:xfrm>
            <a:off x="4614863" y="2795588"/>
            <a:ext cx="2981325" cy="2519362"/>
            <a:chOff x="2907" y="1761"/>
            <a:chExt cx="1878" cy="1587"/>
          </a:xfrm>
        </p:grpSpPr>
        <p:sp>
          <p:nvSpPr>
            <p:cNvPr id="71687" name="AutoShape 27">
              <a:extLst>
                <a:ext uri="{FF2B5EF4-FFF2-40B4-BE49-F238E27FC236}">
                  <a16:creationId xmlns:a16="http://schemas.microsoft.com/office/drawing/2014/main" id="{0F284A21-AFC8-4F27-A70C-1670E51F7AD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07" y="1761"/>
              <a:ext cx="1815" cy="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688" name="Group 28">
              <a:extLst>
                <a:ext uri="{FF2B5EF4-FFF2-40B4-BE49-F238E27FC236}">
                  <a16:creationId xmlns:a16="http://schemas.microsoft.com/office/drawing/2014/main" id="{40465D6C-78C9-4C95-A01A-5B0E86CD7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933"/>
              <a:ext cx="1106" cy="1312"/>
              <a:chOff x="1142" y="1589"/>
              <a:chExt cx="1106" cy="1312"/>
            </a:xfrm>
          </p:grpSpPr>
          <p:sp>
            <p:nvSpPr>
              <p:cNvPr id="71718" name="Line 29">
                <a:extLst>
                  <a:ext uri="{FF2B5EF4-FFF2-40B4-BE49-F238E27FC236}">
                    <a16:creationId xmlns:a16="http://schemas.microsoft.com/office/drawing/2014/main" id="{8AEDCA81-30B0-4023-8607-C0265BC1D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9" y="1625"/>
                <a:ext cx="1021" cy="123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9" name="Oval 30">
                <a:extLst>
                  <a:ext uri="{FF2B5EF4-FFF2-40B4-BE49-F238E27FC236}">
                    <a16:creationId xmlns:a16="http://schemas.microsoft.com/office/drawing/2014/main" id="{772A083A-76CE-43BA-91C2-7C1B56A9C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158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1720" name="Oval 31">
                <a:extLst>
                  <a:ext uri="{FF2B5EF4-FFF2-40B4-BE49-F238E27FC236}">
                    <a16:creationId xmlns:a16="http://schemas.microsoft.com/office/drawing/2014/main" id="{AD3B8CCE-DD61-410A-A2D3-3931F034E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2" y="281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71689" name="Group 32">
              <a:extLst>
                <a:ext uri="{FF2B5EF4-FFF2-40B4-BE49-F238E27FC236}">
                  <a16:creationId xmlns:a16="http://schemas.microsoft.com/office/drawing/2014/main" id="{32A15C9E-322A-473C-A963-58F847A7D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" y="1934"/>
              <a:ext cx="538" cy="647"/>
              <a:chOff x="2163" y="1589"/>
              <a:chExt cx="538" cy="647"/>
            </a:xfrm>
          </p:grpSpPr>
          <p:sp>
            <p:nvSpPr>
              <p:cNvPr id="71715" name="Line 33">
                <a:extLst>
                  <a:ext uri="{FF2B5EF4-FFF2-40B4-BE49-F238E27FC236}">
                    <a16:creationId xmlns:a16="http://schemas.microsoft.com/office/drawing/2014/main" id="{77791596-DB24-4D18-94BC-5F096316E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1625"/>
                <a:ext cx="454" cy="56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6" name="Oval 34">
                <a:extLst>
                  <a:ext uri="{FF2B5EF4-FFF2-40B4-BE49-F238E27FC236}">
                    <a16:creationId xmlns:a16="http://schemas.microsoft.com/office/drawing/2014/main" id="{4357A685-A1FC-4A16-BA25-D6881B061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158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1717" name="Oval 35">
                <a:extLst>
                  <a:ext uri="{FF2B5EF4-FFF2-40B4-BE49-F238E27FC236}">
                    <a16:creationId xmlns:a16="http://schemas.microsoft.com/office/drawing/2014/main" id="{02F901EA-8FD9-48DE-A9C9-4FCC8E992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21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71690" name="Group 36">
              <a:extLst>
                <a:ext uri="{FF2B5EF4-FFF2-40B4-BE49-F238E27FC236}">
                  <a16:creationId xmlns:a16="http://schemas.microsoft.com/office/drawing/2014/main" id="{6C4B8A03-D2A6-4A9D-9F78-DFCEF1D43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296"/>
              <a:ext cx="363" cy="408"/>
              <a:chOff x="1595" y="2254"/>
              <a:chExt cx="539" cy="456"/>
            </a:xfrm>
          </p:grpSpPr>
          <p:sp>
            <p:nvSpPr>
              <p:cNvPr id="71712" name="Line 37">
                <a:extLst>
                  <a:ext uri="{FF2B5EF4-FFF2-40B4-BE49-F238E27FC236}">
                    <a16:creationId xmlns:a16="http://schemas.microsoft.com/office/drawing/2014/main" id="{8509D682-5C27-40E1-BC13-28C044234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2291"/>
                <a:ext cx="454" cy="3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3" name="Oval 38">
                <a:extLst>
                  <a:ext uri="{FF2B5EF4-FFF2-40B4-BE49-F238E27FC236}">
                    <a16:creationId xmlns:a16="http://schemas.microsoft.com/office/drawing/2014/main" id="{4AF17496-43DD-48DD-A4A3-5DFD8C4F4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2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1714" name="Oval 39">
                <a:extLst>
                  <a:ext uri="{FF2B5EF4-FFF2-40B4-BE49-F238E27FC236}">
                    <a16:creationId xmlns:a16="http://schemas.microsoft.com/office/drawing/2014/main" id="{25A15E14-C7F6-4736-A026-05008219E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2628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71691" name="Group 40">
              <a:extLst>
                <a:ext uri="{FF2B5EF4-FFF2-40B4-BE49-F238E27FC236}">
                  <a16:creationId xmlns:a16="http://schemas.microsoft.com/office/drawing/2014/main" id="{E9AEC50D-0BBE-478A-A4ED-6C0BA710C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7" y="2614"/>
              <a:ext cx="363" cy="408"/>
              <a:chOff x="1595" y="2254"/>
              <a:chExt cx="539" cy="456"/>
            </a:xfrm>
          </p:grpSpPr>
          <p:sp>
            <p:nvSpPr>
              <p:cNvPr id="71709" name="Line 41">
                <a:extLst>
                  <a:ext uri="{FF2B5EF4-FFF2-40B4-BE49-F238E27FC236}">
                    <a16:creationId xmlns:a16="http://schemas.microsoft.com/office/drawing/2014/main" id="{12F2AB2A-5F85-4A7A-A3BE-5975C8E20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2291"/>
                <a:ext cx="454" cy="3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0" name="Oval 42">
                <a:extLst>
                  <a:ext uri="{FF2B5EF4-FFF2-40B4-BE49-F238E27FC236}">
                    <a16:creationId xmlns:a16="http://schemas.microsoft.com/office/drawing/2014/main" id="{5069BC38-E659-4A2F-855D-5DCC91551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2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1711" name="Oval 43">
                <a:extLst>
                  <a:ext uri="{FF2B5EF4-FFF2-40B4-BE49-F238E27FC236}">
                    <a16:creationId xmlns:a16="http://schemas.microsoft.com/office/drawing/2014/main" id="{BBAE236B-83CC-4C22-ABD2-2B1BB5ECC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2628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71692" name="Group 44">
              <a:extLst>
                <a:ext uri="{FF2B5EF4-FFF2-40B4-BE49-F238E27FC236}">
                  <a16:creationId xmlns:a16="http://schemas.microsoft.com/office/drawing/2014/main" id="{0031D6C7-CCD7-4D33-98D9-6A8662282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4" y="2940"/>
              <a:ext cx="363" cy="408"/>
              <a:chOff x="1595" y="2254"/>
              <a:chExt cx="539" cy="456"/>
            </a:xfrm>
          </p:grpSpPr>
          <p:sp>
            <p:nvSpPr>
              <p:cNvPr id="71706" name="Line 45">
                <a:extLst>
                  <a:ext uri="{FF2B5EF4-FFF2-40B4-BE49-F238E27FC236}">
                    <a16:creationId xmlns:a16="http://schemas.microsoft.com/office/drawing/2014/main" id="{5C480342-FFF8-4723-B2C3-96A6AE86B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2291"/>
                <a:ext cx="454" cy="3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7" name="Oval 46">
                <a:extLst>
                  <a:ext uri="{FF2B5EF4-FFF2-40B4-BE49-F238E27FC236}">
                    <a16:creationId xmlns:a16="http://schemas.microsoft.com/office/drawing/2014/main" id="{3415070E-802F-44E2-8E0A-4720A012C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2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1708" name="Oval 47">
                <a:extLst>
                  <a:ext uri="{FF2B5EF4-FFF2-40B4-BE49-F238E27FC236}">
                    <a16:creationId xmlns:a16="http://schemas.microsoft.com/office/drawing/2014/main" id="{5EF37F75-ED0D-4C0B-9CDD-7A1AE2D42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2628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71693" name="Group 48">
              <a:extLst>
                <a:ext uri="{FF2B5EF4-FFF2-40B4-BE49-F238E27FC236}">
                  <a16:creationId xmlns:a16="http://schemas.microsoft.com/office/drawing/2014/main" id="{3D084CAD-7CF5-4A39-B779-E9FBE4304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" y="2551"/>
              <a:ext cx="408" cy="499"/>
              <a:chOff x="1142" y="1589"/>
              <a:chExt cx="1106" cy="1312"/>
            </a:xfrm>
          </p:grpSpPr>
          <p:sp>
            <p:nvSpPr>
              <p:cNvPr id="71703" name="Line 49">
                <a:extLst>
                  <a:ext uri="{FF2B5EF4-FFF2-40B4-BE49-F238E27FC236}">
                    <a16:creationId xmlns:a16="http://schemas.microsoft.com/office/drawing/2014/main" id="{389C4C35-9CE2-49C4-99A0-B8DB634EB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9" y="1625"/>
                <a:ext cx="1021" cy="123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4" name="Oval 50">
                <a:extLst>
                  <a:ext uri="{FF2B5EF4-FFF2-40B4-BE49-F238E27FC236}">
                    <a16:creationId xmlns:a16="http://schemas.microsoft.com/office/drawing/2014/main" id="{A34BECAA-3611-4430-8E12-9699D83CA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3" y="158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1705" name="Oval 51">
                <a:extLst>
                  <a:ext uri="{FF2B5EF4-FFF2-40B4-BE49-F238E27FC236}">
                    <a16:creationId xmlns:a16="http://schemas.microsoft.com/office/drawing/2014/main" id="{5B2741AD-E057-418D-AB9D-8E0FA0D0F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2" y="2819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71694" name="Group 52">
              <a:extLst>
                <a:ext uri="{FF2B5EF4-FFF2-40B4-BE49-F238E27FC236}">
                  <a16:creationId xmlns:a16="http://schemas.microsoft.com/office/drawing/2014/main" id="{5B3E3E1A-F98A-474C-A29E-FF59E8358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" y="2505"/>
              <a:ext cx="363" cy="408"/>
              <a:chOff x="1595" y="2254"/>
              <a:chExt cx="539" cy="456"/>
            </a:xfrm>
          </p:grpSpPr>
          <p:sp>
            <p:nvSpPr>
              <p:cNvPr id="71700" name="Line 53">
                <a:extLst>
                  <a:ext uri="{FF2B5EF4-FFF2-40B4-BE49-F238E27FC236}">
                    <a16:creationId xmlns:a16="http://schemas.microsoft.com/office/drawing/2014/main" id="{B3C10B27-BC9C-483C-89D0-882BB805C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2291"/>
                <a:ext cx="454" cy="3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1" name="Oval 54">
                <a:extLst>
                  <a:ext uri="{FF2B5EF4-FFF2-40B4-BE49-F238E27FC236}">
                    <a16:creationId xmlns:a16="http://schemas.microsoft.com/office/drawing/2014/main" id="{ACD4C0CD-4D5C-4A71-9FFE-FF0CA9F87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2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1702" name="Oval 55">
                <a:extLst>
                  <a:ext uri="{FF2B5EF4-FFF2-40B4-BE49-F238E27FC236}">
                    <a16:creationId xmlns:a16="http://schemas.microsoft.com/office/drawing/2014/main" id="{555EAA11-6F8B-426F-A885-ED18BC217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2628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71695" name="Group 56">
              <a:extLst>
                <a:ext uri="{FF2B5EF4-FFF2-40B4-BE49-F238E27FC236}">
                  <a16:creationId xmlns:a16="http://schemas.microsoft.com/office/drawing/2014/main" id="{C1ED6041-BEE1-420D-8D6E-C171377B5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2750"/>
              <a:ext cx="363" cy="408"/>
              <a:chOff x="1595" y="2254"/>
              <a:chExt cx="539" cy="456"/>
            </a:xfrm>
          </p:grpSpPr>
          <p:sp>
            <p:nvSpPr>
              <p:cNvPr id="71697" name="Line 57">
                <a:extLst>
                  <a:ext uri="{FF2B5EF4-FFF2-40B4-BE49-F238E27FC236}">
                    <a16:creationId xmlns:a16="http://schemas.microsoft.com/office/drawing/2014/main" id="{A5AFB975-F506-4B2A-9B7B-DACF6F21A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2291"/>
                <a:ext cx="454" cy="3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8" name="Oval 58">
                <a:extLst>
                  <a:ext uri="{FF2B5EF4-FFF2-40B4-BE49-F238E27FC236}">
                    <a16:creationId xmlns:a16="http://schemas.microsoft.com/office/drawing/2014/main" id="{C25EDF31-DD4A-4B6D-B5BD-3060A31A1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254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71699" name="Oval 59">
                <a:extLst>
                  <a:ext uri="{FF2B5EF4-FFF2-40B4-BE49-F238E27FC236}">
                    <a16:creationId xmlns:a16="http://schemas.microsoft.com/office/drawing/2014/main" id="{0686E3F5-6D57-42D9-8D2E-809D99934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2628"/>
                <a:ext cx="85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sp>
          <p:nvSpPr>
            <p:cNvPr id="71696" name="Oval 60">
              <a:extLst>
                <a:ext uri="{FF2B5EF4-FFF2-40B4-BE49-F238E27FC236}">
                  <a16:creationId xmlns:a16="http://schemas.microsoft.com/office/drawing/2014/main" id="{64C154BF-69C4-4A99-89E4-0A193EC1B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022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7474" grpId="0"/>
      <p:bldP spid="25374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>
            <a:extLst>
              <a:ext uri="{FF2B5EF4-FFF2-40B4-BE49-F238E27FC236}">
                <a16:creationId xmlns:a16="http://schemas.microsoft.com/office/drawing/2014/main" id="{2747D207-D1A8-40A3-ADC2-5F300E9908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90B36F1-E6B3-4E6B-ACCE-7DB22DCEF15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41570" name="Rectangle 2">
            <a:extLst>
              <a:ext uri="{FF2B5EF4-FFF2-40B4-BE49-F238E27FC236}">
                <a16:creationId xmlns:a16="http://schemas.microsoft.com/office/drawing/2014/main" id="{D1657F24-069E-479A-9DF9-050DCB165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357188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>
                <a:ea typeface="宋体" panose="02010600030101010101" pitchFamily="2" charset="-122"/>
              </a:rPr>
              <a:t>Tree Properties</a:t>
            </a:r>
          </a:p>
        </p:txBody>
      </p:sp>
      <p:sp>
        <p:nvSpPr>
          <p:cNvPr id="2541571" name="Rectangle 3">
            <a:extLst>
              <a:ext uri="{FF2B5EF4-FFF2-40B4-BE49-F238E27FC236}">
                <a16:creationId xmlns:a16="http://schemas.microsoft.com/office/drawing/2014/main" id="{0FD56498-0E35-43CC-9BAC-736528DC3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000125"/>
            <a:ext cx="822960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 Corallary 】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If an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-ary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tree of height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has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leaves, then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 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b="1" i="1" baseline="-25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 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If the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-ary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tree is full and balanced, then</a:t>
            </a:r>
          </a:p>
          <a:p>
            <a:pPr algn="ctr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 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b="1" i="1" baseline="-250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2400" b="1" i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 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5782" name="Text Box 5">
            <a:extLst>
              <a:ext uri="{FF2B5EF4-FFF2-40B4-BE49-F238E27FC236}">
                <a16:creationId xmlns:a16="http://schemas.microsoft.com/office/drawing/2014/main" id="{C50784A2-AFFE-4C9F-956F-A9CDAAA22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6092825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4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4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4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1570" grpId="0"/>
      <p:bldP spid="2541571" grpId="0" build="p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1323</Words>
  <Application>Microsoft Office PowerPoint</Application>
  <PresentationFormat>全屏显示(4:3)</PresentationFormat>
  <Paragraphs>448</Paragraphs>
  <Slides>30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楷体_GB2312</vt:lpstr>
      <vt:lpstr>Arial</vt:lpstr>
      <vt:lpstr>Monotype Sorts</vt:lpstr>
      <vt:lpstr>Times New Roman</vt:lpstr>
      <vt:lpstr>Wingdings</vt:lpstr>
      <vt:lpstr>Double Lines</vt:lpstr>
      <vt:lpstr>Clip</vt:lpstr>
      <vt:lpstr>公式</vt:lpstr>
      <vt:lpstr>PowerPoint 演示文稿</vt:lpstr>
      <vt:lpstr>Question</vt:lpstr>
      <vt:lpstr>PowerPoint 演示文稿</vt:lpstr>
      <vt:lpstr>Rooted tree</vt:lpstr>
      <vt:lpstr>Binary Tree</vt:lpstr>
      <vt:lpstr>Tree Properties</vt:lpstr>
      <vt:lpstr>Tree Properties</vt:lpstr>
      <vt:lpstr>Balanced</vt:lpstr>
      <vt:lpstr>Tree Properties</vt:lpstr>
      <vt:lpstr>PowerPoint 演示文稿</vt:lpstr>
      <vt:lpstr> Binary Search Trees</vt:lpstr>
      <vt:lpstr>2. Decision Trees</vt:lpstr>
      <vt:lpstr>3. Prefix Codes</vt:lpstr>
      <vt:lpstr> Huffman Coding</vt:lpstr>
      <vt:lpstr>PowerPoint 演示文稿</vt:lpstr>
      <vt:lpstr>PowerPoint 演示文稿</vt:lpstr>
      <vt:lpstr>1. Traversal Algorithms</vt:lpstr>
      <vt:lpstr>2. Infix, prefix, and postfix notation</vt:lpstr>
      <vt:lpstr>PowerPoint 演示文稿</vt:lpstr>
      <vt:lpstr>PowerPoint 演示文稿</vt:lpstr>
      <vt:lpstr>PowerPoint 演示文稿</vt:lpstr>
      <vt:lpstr>PowerPoint 演示文稿</vt:lpstr>
      <vt:lpstr> Depth-first Search in Directed Graphs</vt:lpstr>
      <vt:lpstr>PowerPoint 演示文稿</vt:lpstr>
      <vt:lpstr>PowerPoint 演示文稿</vt:lpstr>
      <vt:lpstr>PowerPoint 演示文稿</vt:lpstr>
      <vt:lpstr> Algorithms for minimum spanning trees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2022-05-20T06:46:22Z</dcterms:created>
  <dcterms:modified xsi:type="dcterms:W3CDTF">2023-06-18T11:06:34Z</dcterms:modified>
</cp:coreProperties>
</file>