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62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66" r:id="rId28"/>
    <p:sldId id="564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57" r:id="rId57"/>
    <p:sldId id="558" r:id="rId58"/>
    <p:sldId id="559" r:id="rId59"/>
    <p:sldId id="560" r:id="rId60"/>
    <p:sldId id="565" r:id="rId61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9900CC"/>
    <a:srgbClr val="6600CC"/>
    <a:srgbClr val="FF3300"/>
    <a:srgbClr val="33CC33"/>
    <a:srgbClr val="CCFF99"/>
    <a:srgbClr val="CC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7104" autoAdjust="0"/>
  </p:normalViewPr>
  <p:slideViewPr>
    <p:cSldViewPr>
      <p:cViewPr varScale="1">
        <p:scale>
          <a:sx n="69" d="100"/>
          <a:sy n="69" d="100"/>
        </p:scale>
        <p:origin x="18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7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30.xml"/><Relationship Id="rId7" Type="http://schemas.openxmlformats.org/officeDocument/2006/relationships/slide" Target="slides/slide34.xml"/><Relationship Id="rId2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33.xml"/><Relationship Id="rId5" Type="http://schemas.openxmlformats.org/officeDocument/2006/relationships/slide" Target="slides/slide32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DD36721-105A-4D92-AF96-7196982DFE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CEF132-5FD6-47E8-9D40-B761455820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064697A-451A-43C5-A143-A8F6A30C63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3A5425-741D-49CD-AF09-A79363B1A1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1A0E1E1-DB28-4886-8B4B-5D700CD00B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79B3BE1-CCA4-4743-B5F1-ABEC7C910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77025E-1B80-4281-8A38-281B238D52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3D68C03-0D65-423C-AF6E-D5C162354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517A66-B3B0-4594-9942-E039199A01A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3713C99-9599-4456-8761-497705DB6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D6D5FAD-58A7-44F7-A786-FCF363D28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4925E1B-4132-495C-A29B-29BCB3526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6B5689-27BF-40D8-9D9E-675A99751E4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903051D-27D0-445E-B820-6B991036B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B555F25-BCF2-4674-8891-6E1EA9984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7F27D6F-0F56-4033-A3A6-1BB9F94EB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99B83E-103A-41A0-BB3B-7B5989903B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0719499-5693-40ED-A800-CD584469AF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237F9D2-6EFF-456C-926A-B366011EC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E3F07-8F7A-46D1-9C6E-675E9F36F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C05AD2-20C4-4764-AEC3-D11C8754E91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FD08489-7FC6-48A2-9F7C-7AAFEDEFE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B6D690C-95F9-446B-8360-12DC83FC8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2E3ABD8-479C-4CCE-86EF-E14F75B20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779E48-3007-47ED-844C-7AEB354EEC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0A56DC-9FBC-43D9-AB82-09A010B7F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F2FF28A-ADBE-4333-9A12-F435F0D0A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62336E-8F46-45FD-B32C-BABC1453C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A15ED4-9B38-4B2D-AA77-9B7B0E5B8FD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D48056D-1B98-47E4-B0B6-F69C4E4CC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F5C1F48-D987-448D-8B03-010E13850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3CF12E8-364D-4148-BC76-33499D967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5814EF-F239-47F4-8DA5-2B8C388852C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98DD825-33B2-429E-B403-661CA4C2C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3CFEEC6-D176-4698-BBE1-6F2D6651D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6D17F22-CD79-4190-9AFB-15DBA982F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DB50BE-5A19-47F1-B6D1-EF11214CE6C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C028C8A-48E2-4BED-A580-833F78F12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946C712-E940-46CD-92CB-0E4F2CF91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CA6C7B2-6569-4E44-8809-59EDC416A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8108D2-23A4-49E1-8F2F-3067B835DB8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B8438BF-A1F4-48A9-A77F-06878AE29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B72C0FA-4260-4474-9BC7-C54EA4A59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7DE6F3E-DDE3-4AE6-84F6-EFAB7FB7A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84C907-AF1D-4351-8975-AFFEFA65B25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AFE6562-6115-4109-A65C-AFF8E3A3F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EB7538D-5965-4BA0-BF88-49C23DA5F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2F20FA4-A24D-4E04-B2CE-99BF707DE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9E2A9D-A45F-4898-99EC-5058FB94E41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DEC2E30-F74E-421F-9395-162C09F25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8BCFFD4-D458-4657-A000-10EB5B828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A92E379-FCDA-40AD-BF86-C59439D41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B2428C-36AD-4E9D-8FE3-4A5EA62C035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C7B2B2B-6C46-43E5-BF63-96F1CBA46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4896345-8FEB-479E-888D-C26103865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B8D8521-C853-414E-B21E-807D81F55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33D9D20-4646-4A19-93A8-07C15A358F7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5D0508F-8D80-4FD0-8684-4A08290B0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C07FD4D-62BC-4E43-A04E-C4BE09588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6950BC0-7A72-4AF9-A055-405FEAAE2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219C78-6297-4276-8C42-78CBD05BAC8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DED5768-43D4-4C54-B406-1AD3B4943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B8366A8-B80B-45F2-AADD-2185ED08B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DE3969A-3FF2-491D-95D4-E4EFD4278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781605-7404-47BE-8AF3-10196984CB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4240226-5458-4871-B48C-AE5AEB89F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D8F2BA7-E3E8-4737-9687-83E98AD79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4A14B66-9B1B-47D1-A387-737ACD979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A39C91-9CBC-479D-8E7B-911430BB90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9EDAD63-45AF-42B7-A501-ABF04AB10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CBC52D3-D821-489E-808C-816118C67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2F44150-8755-4BF7-86D0-4FFFA082B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B6C95E-BCB5-4315-BFFF-908E536F299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98C6663-1400-4FAA-8C75-809E03011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D695585-5CAC-49FD-9E3C-5E74F1680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2B83497-60C6-40C3-AE2E-9234870BE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54C131-0264-45C6-ADEE-0F1AD049591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E5DC1DC-CCEF-49B7-AA10-F7BC70DA8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7492C33-966C-4988-9920-55052ACDF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F5FFD88-9FFB-4841-8A51-7776340D9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1A976D-1B61-438F-B6CB-49F4C41F9A2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EFEFB5E-ED57-4F38-AAC9-57BA46B65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7E5852A-9B0E-4336-8406-EDAE2F709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F1B2016-E17A-49BA-BBD9-3FD188F0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8C7EBD-5C74-4753-A241-5191F63B753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84055F6-EF04-4BC8-97DC-A7D9C37D5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EF536E2-0D26-49FC-B7AB-092B3FC73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34EE838-D845-4A93-9ABC-6B12439E0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F14B97C-8C5E-4CA2-81B3-ED36ADA895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F482991-4DBF-4BAF-BA79-956122058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3401218-56EE-4BA8-BE50-93A2CBFB8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7A7E737-6799-4403-B59B-9B6209E3A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CD6DFF-BCBE-43AE-BD69-C9B3421B75E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DFA4C1-3546-48A7-A616-409364FAF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332892C-61F9-4933-81CA-BE234703B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75D151C-1331-499E-81FB-9DA119C81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C1F782-E09A-45D2-86BE-F8CB4931702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0EE3838-FC46-4072-89CA-CAD9FB8B2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E365F78-D062-4CFE-89E8-DFE30B474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0825586-07D9-44C6-8646-BCFD2697C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EC724D-3B9B-487D-BC06-92B8BE13AB1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40B8CBE-A603-4CE6-8358-3AB578552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BFC12E8-3A43-4BAE-92C4-8D09596BB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6DCD69A-7406-42E4-AAEA-5B86428C8C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7522FD-C4DE-41CA-8A35-A3E3629C836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BFC404B-6A03-4EB8-9AB1-5BD178285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0B7DEEF-291C-4CF9-B03D-CAB330A66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7FC3326-EE80-4701-B192-1078C90E2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734CEC-DC30-4F16-BA56-8EAF3BBB49B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D15D856-334F-4551-9163-3D40B883F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53228B2-63E7-4DF7-B764-AD24E3589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B82CD64-9C32-4093-973D-9271FF6D0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0480D4-1BC1-467A-8DED-77BF5498DEB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5FA7558-830B-4559-ADB2-9616FE154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D82F5CC-B5E4-4E90-97C0-B62C5FE6B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DE8B529-F083-4B4D-A36E-D0DD10917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4C9292-C8EC-493B-9F6C-86945494549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4686AC1-D5A4-4160-B22A-71ED89E0C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B92AD5A-F922-4D52-83A1-9008EFB00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AE2B876-3DDF-4AE7-B964-BB2D96268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6D45E4-381A-45CB-8890-CD554D4A8C9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A289C44-5555-45EA-B593-024572361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24DACF4-8292-4FB8-8AC7-0DF751C2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77CCACA-B4AE-4867-A0A4-843CFF588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60B8D1-F82E-440F-AE15-BDC233F9458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ED01FAC-7FF3-432E-AC67-D1335A866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0DBF1F9-3CCA-440B-AAAC-246B1655A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3689B73-7E5C-4920-881D-AC703CA95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CF3324-7203-4E92-9840-D311A877C9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F106AD0-C0CD-433F-A636-533D05B25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7B5FBC6-CAAD-4D08-A8EC-8AC8D672C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FA03D5C-77FB-4AE3-B3AC-174A4E6FD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3C2853-CEB9-4E1F-A0AE-19A0804F7E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B1B542F-3EFB-4C2F-A1C3-A8912E61A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7DABD40-6576-4384-AD32-3887C0712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E5AC72A-8B9A-4D10-BAE5-3F3C26F6B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971BB11-5369-41AD-8CD3-9CFF0AC3812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B3371AC-3A34-4C97-93C3-11083CF2E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CD3C68D-4B31-4148-A9E1-D466EA69C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2D38937-B1AF-4EB4-B6DD-750AEED9E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F32E0D-461F-41EE-AF3B-C330D4B9464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30A9E16-542A-4342-8175-F8E52B499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0908B20-56FA-4A33-8288-E2A72B8E6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93F8E88-1399-4367-A602-E03772BAF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DBDD26-7984-4293-B95A-68346E6D276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AAE4C56-8D8F-4C90-BE8F-E929217F2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3FD3CEE-C4BB-493D-8566-314C01392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A550E4F7-DCC1-4902-A74A-3C736E201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607404-3061-4A54-ABB1-F01300D79CC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7F158EB-88B4-4E37-9988-D89B98F64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AD15C24-42D9-4F48-830C-7B5C87062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F65C251-CDE4-4C1F-B626-B8C30BB94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87431F-838D-4409-AFAB-57FBE27B6E2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8714227-8884-480D-8539-29E63C392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FEB413E-F2A0-4307-ACCD-53B2E9B88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FE1CDF9-7A30-4FF7-AF46-AB1B98CC7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79BB61-3538-4BA2-940F-B3B3B84630C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6F6EB2B-D330-466A-B483-091F49E02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C08550B-6999-42A8-8645-54D1F0129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2A49F3C-C566-44A0-9168-EB2E78780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9B819F-EA78-453E-915D-9F4BDBB655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74FC616-4078-485B-B8DD-9FB6DF8C3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5DA5F7A-A93B-46E7-AFFF-7147430B4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E25E760-1EA4-425F-9BCC-508A3A786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E93591-E5F9-4423-8311-10113874338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5CB845B-736F-4851-9BEF-8CE2614DE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4DF3A86-47F5-4E50-8E60-B283D2568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86697AB-8937-472B-9974-0E41907DF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AA2969-EF83-4316-98C5-2C135E35D66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3D83C78-896B-4374-867C-2E292A1E2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4D768E9-CA1D-4190-8595-C9169AB1C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B9B7960-373B-4879-BCF0-254DCA170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EE1ABF-CABB-4DBD-9C17-DE7D4FD7E14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F1C0AC40-3C6F-47FE-85E8-0CC23B3B8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A951B7A-06C0-4486-AA04-D691CED53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7478490-7C3A-422D-AF72-164AAF27A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76FFC9-8A0D-44D2-8EE3-ABDEA255B16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DD253678-2A60-42E3-83EF-67F9C50D0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BC87F630-CD54-4628-AD07-6026C8070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4D5F7DF-B91D-4F8F-A844-40CDA883F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0DFD93-7C9B-468D-B144-8E376B5D479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48839C2-E374-4D01-8DBC-6ACB3EBFE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FFFAB356-71BC-4D0C-9DFD-850E855E2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9703703-61A5-472F-983D-D90E31DE9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E36027-88B2-422C-906F-2300489E488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1296E1D-C8F7-4017-BAB9-F177600D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6EDDE63-2D34-4AE3-AB2B-1CD7377F2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EE022F9-9581-4ECA-A48A-1E54D26EC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F009C4-36C0-446E-926F-C2361B2D428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2344ABB-D4D2-4737-B5D9-93102C640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01F0C0E-7C69-4203-B176-15234711B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2B0677B3-C9B1-4AD7-BF04-6805A6F1D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5D814C-1B08-4867-8DCB-3B4742FE07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CCD7A7E-2136-437F-A19F-D77718EFB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7F4968C-DC8B-4A9E-8498-51FBD030E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B526F3E4-01AC-4625-865F-34007B48E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777D1A-822D-41F6-84D8-E0900CA4E0E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A69BA0CD-35BF-43F1-B3B2-413967C71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C89F5C6-D447-41FB-B87A-40AE0D63A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FD201A83-DF26-412E-BC6B-EE851F4A2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73DE0A-D4C8-4673-9DCE-6FE445B16CF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564895E-AF60-4A79-A910-90A171071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D19D2FA-3C29-4EA4-99F0-BAB7FD409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4443087-B7F3-444C-BC79-414EE9A41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7957F0-9F1E-48FA-B386-E44D7DD20FF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885BEAE-D60D-4A93-8BB6-6C10C7029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A3B0558D-4763-4F99-A42E-4EF0FA1AE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31382D62-663C-4B25-A330-1A60F335A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BBBD92-DA6D-47BA-971A-BABB3FDD16C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3988393-0024-4D0C-AF8A-6FAEC2118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B5075FBA-D2DA-49F4-B9E6-7BB8E94AE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6D38A62A-8C0E-4C7A-A364-DD8E5F0C7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ED1C4A-3630-46E2-9D9B-3F75817E50D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98BDAA7-E9A0-4236-8457-550E838C0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5CDE7509-227A-456E-8807-67E36C753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704087D-8952-4EC8-A295-D397C87BE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8CFCEA-A6F5-4E0D-8F00-58C450CF698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39945B5B-9FF6-402B-9EF4-106188EF7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BADC5EE-EED7-4B05-965D-66B4FE16A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4ED18C1-E5DF-468E-B286-359BCE41D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E0378B-F921-4F03-ABBB-79D3D903BF5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E771723C-387A-43BF-99BF-BF23CF07F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548F281-DCA7-4259-B6E5-87F5907AF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66279DB-1AC1-4117-8D5E-5490709FA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7CC944-5E68-42D2-83AF-FAB9C3E6EC0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1266A6D-83CF-4BD1-A6CD-6B7658E24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AA5C740-1E87-42D6-B3DB-5706A18D5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0B5DCB0-92E3-4E41-8D9B-2C0B90CFE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1D1961-9EE2-4427-9DC1-1B6AF60653F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51B027A-6342-4833-A061-B084BEE1A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118C3AF-D06B-4CC3-A229-36E0B7FB8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5AF33D3-48E3-4937-A445-6530053F3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45B93D-977A-4FA8-8603-58A5F7EE41B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DB6C1D-1F09-4B14-823C-E0ED99A58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44AD212-5423-4132-B8EE-6B25F4353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9DF62BE-786F-48DA-9A5A-87553E531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D9BE9C-3299-4F2A-9A4F-4A2488E9EC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7705E63-42A0-4493-82D7-39A570ADF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4F01E11-E55E-40CA-9BD3-268CD3E08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F1F497C8-271C-4261-98E3-886C52A7B4CF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4BD88F1-AC2D-41A5-B007-BEF5131C0BF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C5DA80C-C366-4AA0-88A9-E7DC27AF5A3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568101-20CE-46BB-BFA5-CEA9D967C2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81B41A-807D-4C93-8E19-582C6AA0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A1A2633-850F-4420-87B3-3AEB233EB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576F1-CBBA-4651-97F6-0A594C56B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44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567C86D-D64F-453D-8969-55AF1482CF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AC4F1-BB45-4204-B6B3-1A7953033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8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BC8C1EB-0F1E-4C2B-8D4A-F08A432F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6AFF-CC3A-4351-92F3-AA03169E91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3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FF7B54-BF87-40C1-883D-97522E453C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849B-8370-40D2-83F4-56D9855070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33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0578D13-3D79-4450-A6B0-3D8CA16DB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F81A-7672-460E-ADDA-F4879469B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12A241-DFEC-4C1D-A25D-89FEDF3B2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3CE23-5518-4817-A2B9-F5E51BDF54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9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01332C2-7F11-4797-ACB6-AFF2C90DE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919FF-BCF0-4F02-B1D2-66FC4C46E8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2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A9EFC82-D28E-4A80-9031-22BA73075A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B608-8525-4DB3-9678-081AE86205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5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2759900-D58C-47ED-8E88-68F05B891B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BE383-1F75-42F8-9E2F-5C0B02FED2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9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C274032-BC13-4641-950B-D053706AA9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F895-32A5-45CA-9D8B-894FE551C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8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EF2760-BAA6-4912-87A1-54E0093753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6FD56-6852-4A87-811E-086ECA1C67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0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5927DE42-E33C-44F3-9CE1-9CA48D5B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1754238E-25FD-410E-895C-7B06663230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B14A99-7CFF-4B65-B91D-EF588938E4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60DF345-FBC8-4620-B6E3-6C0E6CAB6B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670EC0A-C30F-4BD4-B1AB-DFF4BB65430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2D02307C-2503-460C-BE39-1D233A6911CF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5CB89BB0-7A30-4713-8C09-F262AE2AC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13AED4-45FC-4135-AB9E-02EC9E0A67F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746" name="Text Box 2">
            <a:extLst>
              <a:ext uri="{FF2B5EF4-FFF2-40B4-BE49-F238E27FC236}">
                <a16:creationId xmlns:a16="http://schemas.microsoft.com/office/drawing/2014/main" id="{C467A179-26FD-428C-8223-91D446C4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63747" name="Text Box 3">
            <a:extLst>
              <a:ext uri="{FF2B5EF4-FFF2-40B4-BE49-F238E27FC236}">
                <a16:creationId xmlns:a16="http://schemas.microsoft.com/office/drawing/2014/main" id="{7494325A-1790-4913-9D0F-7289B257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>
            <a:extLst>
              <a:ext uri="{FF2B5EF4-FFF2-40B4-BE49-F238E27FC236}">
                <a16:creationId xmlns:a16="http://schemas.microsoft.com/office/drawing/2014/main" id="{275D1647-15DD-4B83-BE7F-FDBF7433D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90B413-52CB-4ACD-BFD4-59DB98BA1C5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299" name="Text Box 3">
            <a:extLst>
              <a:ext uri="{FF2B5EF4-FFF2-40B4-BE49-F238E27FC236}">
                <a16:creationId xmlns:a16="http://schemas.microsoft.com/office/drawing/2014/main" id="{4B253C3E-49FC-456A-A176-06C4EFCE8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2804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   The relationship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+2 is true for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since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=2,and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1.</a:t>
            </a:r>
          </a:p>
          <a:p>
            <a:pPr eaLnBrk="1" hangingPunct="1">
              <a:buFontTx/>
              <a:buAutoNum type="arabicParenBoth" startAt="2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 assume that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+2 .Let {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}be the edge that is added to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obtain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Both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are already 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2359300" name="Text Box 4">
            <a:extLst>
              <a:ext uri="{FF2B5EF4-FFF2-40B4-BE49-F238E27FC236}">
                <a16:creationId xmlns:a16="http://schemas.microsoft.com/office/drawing/2014/main" id="{8103011B-D5B6-40FD-93D2-4E563E8D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143250"/>
            <a:ext cx="82804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These two vertices must be on the boundary of a common region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or else it would be impossible to add the edge {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to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without two edges crossing (and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planar).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The addition of this new edge splits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into two regions.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Consequently,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+1 ,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 ,and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.Thus,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+2 .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EDC14EF-7583-4BC8-8B9F-509AD7C6CD18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500188"/>
            <a:ext cx="1987550" cy="1638300"/>
            <a:chOff x="1900" y="1344"/>
            <a:chExt cx="1252" cy="1032"/>
          </a:xfrm>
        </p:grpSpPr>
        <p:sp>
          <p:nvSpPr>
            <p:cNvPr id="21511" name="Text Box 6">
              <a:extLst>
                <a:ext uri="{FF2B5EF4-FFF2-40B4-BE49-F238E27FC236}">
                  <a16:creationId xmlns:a16="http://schemas.microsoft.com/office/drawing/2014/main" id="{52320631-5DD6-4038-8D26-A8E735661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1344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21512" name="Freeform 7">
              <a:extLst>
                <a:ext uri="{FF2B5EF4-FFF2-40B4-BE49-F238E27FC236}">
                  <a16:creationId xmlns:a16="http://schemas.microsoft.com/office/drawing/2014/main" id="{E2D43BC5-C7A2-49B7-8E66-870B11E9F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1547"/>
              <a:ext cx="1134" cy="631"/>
            </a:xfrm>
            <a:custGeom>
              <a:avLst/>
              <a:gdLst>
                <a:gd name="T0" fmla="*/ 0 w 1713"/>
                <a:gd name="T1" fmla="*/ 1 h 1200"/>
                <a:gd name="T2" fmla="*/ 1 w 1713"/>
                <a:gd name="T3" fmla="*/ 1 h 1200"/>
                <a:gd name="T4" fmla="*/ 1 w 1713"/>
                <a:gd name="T5" fmla="*/ 1 h 1200"/>
                <a:gd name="T6" fmla="*/ 3 w 1713"/>
                <a:gd name="T7" fmla="*/ 0 h 1200"/>
                <a:gd name="T8" fmla="*/ 3 w 1713"/>
                <a:gd name="T9" fmla="*/ 1 h 1200"/>
                <a:gd name="T10" fmla="*/ 3 w 1713"/>
                <a:gd name="T11" fmla="*/ 1 h 1200"/>
                <a:gd name="T12" fmla="*/ 3 w 1713"/>
                <a:gd name="T13" fmla="*/ 1 h 1200"/>
                <a:gd name="T14" fmla="*/ 4 w 1713"/>
                <a:gd name="T15" fmla="*/ 1 h 1200"/>
                <a:gd name="T16" fmla="*/ 3 w 1713"/>
                <a:gd name="T17" fmla="*/ 1 h 1200"/>
                <a:gd name="T18" fmla="*/ 3 w 1713"/>
                <a:gd name="T19" fmla="*/ 1 h 1200"/>
                <a:gd name="T20" fmla="*/ 3 w 1713"/>
                <a:gd name="T21" fmla="*/ 1 h 1200"/>
                <a:gd name="T22" fmla="*/ 3 w 1713"/>
                <a:gd name="T23" fmla="*/ 1 h 1200"/>
                <a:gd name="T24" fmla="*/ 1 w 1713"/>
                <a:gd name="T25" fmla="*/ 1 h 1200"/>
                <a:gd name="T26" fmla="*/ 1 w 1713"/>
                <a:gd name="T27" fmla="*/ 1 h 1200"/>
                <a:gd name="T28" fmla="*/ 0 w 1713"/>
                <a:gd name="T29" fmla="*/ 1 h 12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3"/>
                <a:gd name="T46" fmla="*/ 0 h 1200"/>
                <a:gd name="T47" fmla="*/ 1713 w 1713"/>
                <a:gd name="T48" fmla="*/ 1200 h 12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3" h="1200">
                  <a:moveTo>
                    <a:pt x="0" y="594"/>
                  </a:moveTo>
                  <a:cubicBezTo>
                    <a:pt x="32" y="551"/>
                    <a:pt x="16" y="569"/>
                    <a:pt x="45" y="540"/>
                  </a:cubicBezTo>
                  <a:lnTo>
                    <a:pt x="417" y="48"/>
                  </a:lnTo>
                  <a:lnTo>
                    <a:pt x="1185" y="0"/>
                  </a:lnTo>
                  <a:lnTo>
                    <a:pt x="1281" y="576"/>
                  </a:lnTo>
                  <a:lnTo>
                    <a:pt x="1425" y="48"/>
                  </a:lnTo>
                  <a:lnTo>
                    <a:pt x="1281" y="576"/>
                  </a:lnTo>
                  <a:lnTo>
                    <a:pt x="1713" y="624"/>
                  </a:lnTo>
                  <a:lnTo>
                    <a:pt x="1281" y="576"/>
                  </a:lnTo>
                  <a:lnTo>
                    <a:pt x="1185" y="960"/>
                  </a:lnTo>
                  <a:lnTo>
                    <a:pt x="1617" y="1008"/>
                  </a:lnTo>
                  <a:lnTo>
                    <a:pt x="1185" y="960"/>
                  </a:lnTo>
                  <a:lnTo>
                    <a:pt x="705" y="1200"/>
                  </a:lnTo>
                  <a:lnTo>
                    <a:pt x="225" y="1104"/>
                  </a:lnTo>
                  <a:lnTo>
                    <a:pt x="0" y="594"/>
                  </a:lnTo>
                  <a:close/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Freeform 8">
              <a:extLst>
                <a:ext uri="{FF2B5EF4-FFF2-40B4-BE49-F238E27FC236}">
                  <a16:creationId xmlns:a16="http://schemas.microsoft.com/office/drawing/2014/main" id="{4AED0E14-17BC-4D02-B595-31DB3B283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1444"/>
              <a:ext cx="254" cy="858"/>
            </a:xfrm>
            <a:custGeom>
              <a:avLst/>
              <a:gdLst>
                <a:gd name="T0" fmla="*/ 0 w 384"/>
                <a:gd name="T1" fmla="*/ 0 h 1632"/>
                <a:gd name="T2" fmla="*/ 1 w 384"/>
                <a:gd name="T3" fmla="*/ 1 h 1632"/>
                <a:gd name="T4" fmla="*/ 1 w 384"/>
                <a:gd name="T5" fmla="*/ 1 h 1632"/>
                <a:gd name="T6" fmla="*/ 1 w 384"/>
                <a:gd name="T7" fmla="*/ 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632"/>
                <a:gd name="T14" fmla="*/ 384 w 384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632">
                  <a:moveTo>
                    <a:pt x="0" y="0"/>
                  </a:moveTo>
                  <a:lnTo>
                    <a:pt x="96" y="240"/>
                  </a:lnTo>
                  <a:lnTo>
                    <a:pt x="384" y="1392"/>
                  </a:lnTo>
                  <a:lnTo>
                    <a:pt x="384" y="1632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Text Box 9">
              <a:extLst>
                <a:ext uri="{FF2B5EF4-FFF2-40B4-BE49-F238E27FC236}">
                  <a16:creationId xmlns:a16="http://schemas.microsoft.com/office/drawing/2014/main" id="{17580330-9333-4657-978C-BBA26E42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" y="2088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sp>
        <p:nvSpPr>
          <p:cNvPr id="11" name="Text Box 2">
            <a:extLst>
              <a:ext uri="{FF2B5EF4-FFF2-40B4-BE49-F238E27FC236}">
                <a16:creationId xmlns:a16="http://schemas.microsoft.com/office/drawing/2014/main" id="{BEEDA8C4-8347-4EA5-9E5C-9F37357C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9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9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299" grpId="0" build="p" autoUpdateAnimBg="0"/>
      <p:bldP spid="235930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5187A033-3C64-415B-AB7F-AB99C409C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271ADB-B3E3-4BE2-A2FA-008D9ED0391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347" name="Text Box 3">
            <a:extLst>
              <a:ext uri="{FF2B5EF4-FFF2-40B4-BE49-F238E27FC236}">
                <a16:creationId xmlns:a16="http://schemas.microsoft.com/office/drawing/2014/main" id="{69869DF0-7C4E-4053-B130-6D6747961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280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One of the two vertices of the new edge is not already 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but that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not.</a:t>
            </a:r>
          </a:p>
        </p:txBody>
      </p:sp>
      <p:sp>
        <p:nvSpPr>
          <p:cNvPr id="2361348" name="Text Box 4">
            <a:extLst>
              <a:ext uri="{FF2B5EF4-FFF2-40B4-BE49-F238E27FC236}">
                <a16:creationId xmlns:a16="http://schemas.microsoft.com/office/drawing/2014/main" id="{93BC9CD7-A503-41B0-B1CA-0DAEE364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0"/>
            <a:ext cx="8280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Adding this new edge does not produce any new regions, since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must be in a region that has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on its boundary.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Consequently,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Moreover,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 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Hence,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 +2 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9F89C6C-2577-4FD2-B1AA-405BB02B4A63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928688"/>
            <a:ext cx="1441450" cy="1943100"/>
            <a:chOff x="2335" y="890"/>
            <a:chExt cx="908" cy="1224"/>
          </a:xfrm>
        </p:grpSpPr>
        <p:grpSp>
          <p:nvGrpSpPr>
            <p:cNvPr id="23560" name="Group 6">
              <a:extLst>
                <a:ext uri="{FF2B5EF4-FFF2-40B4-BE49-F238E27FC236}">
                  <a16:creationId xmlns:a16="http://schemas.microsoft.com/office/drawing/2014/main" id="{B22C8B0F-B145-44B3-B5CE-5DBC8207B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1161"/>
              <a:ext cx="908" cy="953"/>
              <a:chOff x="2317" y="1161"/>
              <a:chExt cx="544" cy="641"/>
            </a:xfrm>
          </p:grpSpPr>
          <p:sp>
            <p:nvSpPr>
              <p:cNvPr id="23563" name="Freeform 7">
                <a:extLst>
                  <a:ext uri="{FF2B5EF4-FFF2-40B4-BE49-F238E27FC236}">
                    <a16:creationId xmlns:a16="http://schemas.microsoft.com/office/drawing/2014/main" id="{E13882D8-C93A-4B4D-88B2-89FC7B59D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1161"/>
                <a:ext cx="544" cy="641"/>
              </a:xfrm>
              <a:custGeom>
                <a:avLst/>
                <a:gdLst>
                  <a:gd name="T0" fmla="*/ 0 w 1584"/>
                  <a:gd name="T1" fmla="*/ 0 h 1440"/>
                  <a:gd name="T2" fmla="*/ 0 w 1584"/>
                  <a:gd name="T3" fmla="*/ 0 h 1440"/>
                  <a:gd name="T4" fmla="*/ 0 w 1584"/>
                  <a:gd name="T5" fmla="*/ 0 h 1440"/>
                  <a:gd name="T6" fmla="*/ 0 w 1584"/>
                  <a:gd name="T7" fmla="*/ 0 h 1440"/>
                  <a:gd name="T8" fmla="*/ 0 w 1584"/>
                  <a:gd name="T9" fmla="*/ 0 h 1440"/>
                  <a:gd name="T10" fmla="*/ 0 w 1584"/>
                  <a:gd name="T11" fmla="*/ 0 h 1440"/>
                  <a:gd name="T12" fmla="*/ 0 w 1584"/>
                  <a:gd name="T13" fmla="*/ 0 h 1440"/>
                  <a:gd name="T14" fmla="*/ 0 w 1584"/>
                  <a:gd name="T15" fmla="*/ 0 h 1440"/>
                  <a:gd name="T16" fmla="*/ 0 w 1584"/>
                  <a:gd name="T17" fmla="*/ 0 h 1440"/>
                  <a:gd name="T18" fmla="*/ 0 w 1584"/>
                  <a:gd name="T19" fmla="*/ 0 h 1440"/>
                  <a:gd name="T20" fmla="*/ 0 w 1584"/>
                  <a:gd name="T21" fmla="*/ 0 h 1440"/>
                  <a:gd name="T22" fmla="*/ 0 w 1584"/>
                  <a:gd name="T23" fmla="*/ 0 h 14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84"/>
                  <a:gd name="T37" fmla="*/ 0 h 1440"/>
                  <a:gd name="T38" fmla="*/ 1584 w 1584"/>
                  <a:gd name="T39" fmla="*/ 1440 h 14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84" h="1440">
                    <a:moveTo>
                      <a:pt x="0" y="933"/>
                    </a:moveTo>
                    <a:cubicBezTo>
                      <a:pt x="6" y="915"/>
                      <a:pt x="18" y="879"/>
                      <a:pt x="18" y="879"/>
                    </a:cubicBezTo>
                    <a:lnTo>
                      <a:pt x="144" y="240"/>
                    </a:lnTo>
                    <a:lnTo>
                      <a:pt x="720" y="0"/>
                    </a:lnTo>
                    <a:lnTo>
                      <a:pt x="1200" y="384"/>
                    </a:lnTo>
                    <a:lnTo>
                      <a:pt x="1584" y="0"/>
                    </a:lnTo>
                    <a:lnTo>
                      <a:pt x="1200" y="384"/>
                    </a:lnTo>
                    <a:lnTo>
                      <a:pt x="1344" y="1056"/>
                    </a:lnTo>
                    <a:lnTo>
                      <a:pt x="864" y="576"/>
                    </a:lnTo>
                    <a:lnTo>
                      <a:pt x="1344" y="1056"/>
                    </a:lnTo>
                    <a:lnTo>
                      <a:pt x="816" y="1200"/>
                    </a:lnTo>
                    <a:lnTo>
                      <a:pt x="240" y="1440"/>
                    </a:lnTo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64" name="Line 8">
                <a:extLst>
                  <a:ext uri="{FF2B5EF4-FFF2-40B4-BE49-F238E27FC236}">
                    <a16:creationId xmlns:a16="http://schemas.microsoft.com/office/drawing/2014/main" id="{0962C7EE-3BF8-4356-BC65-F4FA87B6F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1162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65" name="Line 9">
                <a:extLst>
                  <a:ext uri="{FF2B5EF4-FFF2-40B4-BE49-F238E27FC236}">
                    <a16:creationId xmlns:a16="http://schemas.microsoft.com/office/drawing/2014/main" id="{5222B7F7-FE31-4C19-9290-1A4B1CEAE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4" y="1162"/>
                <a:ext cx="33" cy="27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61" name="Text Box 10">
              <a:extLst>
                <a:ext uri="{FF2B5EF4-FFF2-40B4-BE49-F238E27FC236}">
                  <a16:creationId xmlns:a16="http://schemas.microsoft.com/office/drawing/2014/main" id="{844B5E1C-C0C4-4726-A90B-4CB89D468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89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23562" name="Text Box 11">
              <a:extLst>
                <a:ext uri="{FF2B5EF4-FFF2-40B4-BE49-F238E27FC236}">
                  <a16:creationId xmlns:a16="http://schemas.microsoft.com/office/drawing/2014/main" id="{C0647984-5C9B-485E-B9A6-B667D63C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525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sp>
        <p:nvSpPr>
          <p:cNvPr id="2361356" name="Text Box 12">
            <a:extLst>
              <a:ext uri="{FF2B5EF4-FFF2-40B4-BE49-F238E27FC236}">
                <a16:creationId xmlns:a16="http://schemas.microsoft.com/office/drawing/2014/main" id="{A019B09D-87D3-4885-B62D-474E5567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643438"/>
            <a:ext cx="74533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algn="just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1) The Euler’s formula is a </a:t>
            </a:r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necessary condition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2) How about unconnected simple planar graph?  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07235A09-9223-4D28-8CA1-C98D569D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6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6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61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1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47" grpId="0" build="p" autoUpdateAnimBg="0"/>
      <p:bldP spid="2361348" grpId="0" build="p" autoUpdateAnimBg="0"/>
      <p:bldP spid="23613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BE36CFC2-81B4-4000-80B4-AAEBCADD1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226058-9112-4E91-A6A3-2FD5A4F09C5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395" name="Text Box 3">
            <a:extLst>
              <a:ext uri="{FF2B5EF4-FFF2-40B4-BE49-F238E27FC236}">
                <a16:creationId xmlns:a16="http://schemas.microsoft.com/office/drawing/2014/main" id="{6EA0703C-5C8B-4D2A-A329-529B07E5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3〗 Suppose that a connected planar simple graph has 20 vertices, each of degree 3. How many regions does this planar graph have?  </a:t>
            </a:r>
          </a:p>
        </p:txBody>
      </p:sp>
      <p:sp>
        <p:nvSpPr>
          <p:cNvPr id="2363396" name="Text Box 4">
            <a:extLst>
              <a:ext uri="{FF2B5EF4-FFF2-40B4-BE49-F238E27FC236}">
                <a16:creationId xmlns:a16="http://schemas.microsoft.com/office/drawing/2014/main" id="{DCD5C573-C93D-4299-9328-BCC53A064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33600"/>
            <a:ext cx="83534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By handshaking theorem,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From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 pitchFamily="18" charset="2"/>
              </a:rPr>
              <a:t>Euler’s formula, the number of regions is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 pitchFamily="18" charset="2"/>
              </a:rPr>
              <a:t>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 = 30-20+2 = 12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3F9FD10-8697-4BE4-B5F0-C6DD984F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395" grpId="0" autoUpdateAnimBg="0"/>
      <p:bldP spid="236339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B3E8D82F-5DE9-4E6B-9919-D6CC6D71B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81A622-990A-4F54-A19D-9D0EBEDF27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5443" name="Text Box 3">
            <a:extLst>
              <a:ext uri="{FF2B5EF4-FFF2-40B4-BE49-F238E27FC236}">
                <a16:creationId xmlns:a16="http://schemas.microsoft.com/office/drawing/2014/main" id="{9C587026-7B35-49F4-860B-FC1EDEB4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zh-CN" altLang="en-US" b="0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【Definition】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Suppose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is a region of a connected planar simple graph,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the number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of the edges on the boundary of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is called the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Degree of R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Notation: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Deg(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For example,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E4BCE1-CE78-4ADD-94BD-9A5452C1E542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2714625"/>
            <a:ext cx="3386137" cy="1439863"/>
            <a:chOff x="2109" y="2024"/>
            <a:chExt cx="2133" cy="907"/>
          </a:xfrm>
        </p:grpSpPr>
        <p:sp>
          <p:nvSpPr>
            <p:cNvPr id="27655" name="Rectangle 5">
              <a:extLst>
                <a:ext uri="{FF2B5EF4-FFF2-40B4-BE49-F238E27FC236}">
                  <a16:creationId xmlns:a16="http://schemas.microsoft.com/office/drawing/2014/main" id="{D83C92AF-59D0-4152-8A25-C6B017C6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024"/>
              <a:ext cx="1633" cy="907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id="{4FAF52A5-610C-4BCE-B84C-D1F1EFC73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568"/>
              <a:ext cx="363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AB37BE09-3789-42E7-B463-801ACB85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251"/>
              <a:ext cx="136" cy="31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23599775-2CC0-4283-9E39-444A02A49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568"/>
              <a:ext cx="4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AA381479-2A0E-4409-9A53-D6B0F27A3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2024"/>
              <a:ext cx="408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Text Box 10">
              <a:extLst>
                <a:ext uri="{FF2B5EF4-FFF2-40B4-BE49-F238E27FC236}">
                  <a16:creationId xmlns:a16="http://schemas.microsoft.com/office/drawing/2014/main" id="{675F68ED-F1CD-4702-A10D-9AF5C293F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11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id="{C16E7596-78EC-49AF-A7A4-1752CE0F4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16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365452" name="Text Box 12">
            <a:extLst>
              <a:ext uri="{FF2B5EF4-FFF2-40B4-BE49-F238E27FC236}">
                <a16:creationId xmlns:a16="http://schemas.microsoft.com/office/drawing/2014/main" id="{FF817BED-EA26-40E9-8835-511A1484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429125"/>
            <a:ext cx="5221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12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4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25930286-CB7C-4863-9756-4BA296F9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6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43" grpId="0" build="p" bldLvl="4" autoUpdateAnimBg="0"/>
      <p:bldP spid="2365452" grpId="0" build="p" bldLvl="4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7D5AE955-C7D3-4186-A665-88CF21321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CB4D19-26F3-46E4-93FA-A8CD1AB4972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7491" name="AutoShape 3">
            <a:extLst>
              <a:ext uri="{FF2B5EF4-FFF2-40B4-BE49-F238E27FC236}">
                <a16:creationId xmlns:a16="http://schemas.microsoft.com/office/drawing/2014/main" id="{7C823EF1-D167-4544-9383-B8FCB974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0006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1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If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is a connected planar simple graph with </a:t>
            </a:r>
          </a:p>
          <a:p>
            <a:pPr eaLnBrk="1" hangingPunct="1">
              <a:defRPr/>
            </a:pP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edges and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vertices where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≥3, then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≤3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-6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67492" name="Text Box 4">
            <a:extLst>
              <a:ext uri="{FF2B5EF4-FFF2-40B4-BE49-F238E27FC236}">
                <a16:creationId xmlns:a16="http://schemas.microsoft.com/office/drawing/2014/main" id="{2A110EF1-EAD8-46DF-979E-21E80792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571625"/>
            <a:ext cx="82073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Suppose that a connected planar simple graph divides the plane into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regions, the degree of each region is at least 3. </a:t>
            </a:r>
            <a:endParaRPr kumimoji="1" lang="en-US" altLang="zh-CN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D7CDC4B-6FAC-4073-80EB-1072750FF49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071813"/>
            <a:ext cx="2952750" cy="1368425"/>
            <a:chOff x="3560" y="2160"/>
            <a:chExt cx="1860" cy="862"/>
          </a:xfrm>
        </p:grpSpPr>
        <p:sp>
          <p:nvSpPr>
            <p:cNvPr id="29704" name="Rectangle 6">
              <a:extLst>
                <a:ext uri="{FF2B5EF4-FFF2-40B4-BE49-F238E27FC236}">
                  <a16:creationId xmlns:a16="http://schemas.microsoft.com/office/drawing/2014/main" id="{202DE57E-45B6-4E2D-B59C-F66DB28C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60"/>
              <a:ext cx="1134" cy="862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9705" name="Line 7">
              <a:extLst>
                <a:ext uri="{FF2B5EF4-FFF2-40B4-BE49-F238E27FC236}">
                  <a16:creationId xmlns:a16="http://schemas.microsoft.com/office/drawing/2014/main" id="{7907ECDE-FAE3-48C9-BC0A-BB9D83A11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2659"/>
              <a:ext cx="363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6" name="Line 8">
              <a:extLst>
                <a:ext uri="{FF2B5EF4-FFF2-40B4-BE49-F238E27FC236}">
                  <a16:creationId xmlns:a16="http://schemas.microsoft.com/office/drawing/2014/main" id="{BDAA30DD-C2EC-48B7-967A-2F1DC362F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160"/>
              <a:ext cx="717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7" name="Line 9">
              <a:extLst>
                <a:ext uri="{FF2B5EF4-FFF2-40B4-BE49-F238E27FC236}">
                  <a16:creationId xmlns:a16="http://schemas.microsoft.com/office/drawing/2014/main" id="{EC4CE156-419F-4052-B9C8-F54862F03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2432"/>
              <a:ext cx="726" cy="59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7498" name="Text Box 10">
            <a:extLst>
              <a:ext uri="{FF2B5EF4-FFF2-40B4-BE49-F238E27FC236}">
                <a16:creationId xmlns:a16="http://schemas.microsoft.com/office/drawing/2014/main" id="{1A501767-8C1B-4198-B411-623E3DCB3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214688"/>
            <a:ext cx="6192838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Since   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∑deg(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≥3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</a:p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it imply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≤(2/3)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 eaLnBrk="1" hangingPunct="1">
              <a:spcBef>
                <a:spcPct val="60000"/>
              </a:spcBef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Euler’s formula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we obtain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+2≤(2/3)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this shows that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≤3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-6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C23D7DEA-1CBF-40E1-B9E8-A1B9EB6E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6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7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7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7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7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7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491" grpId="0" animBg="1"/>
      <p:bldP spid="2367492" grpId="0" build="p" autoUpdateAnimBg="0"/>
      <p:bldP spid="236749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925322B0-219F-46DF-9D61-601AAE90F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68CE44-A0B4-480F-A7A8-DEF51695869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9539" name="Text Box 3">
            <a:extLst>
              <a:ext uri="{FF2B5EF4-FFF2-40B4-BE49-F238E27FC236}">
                <a16:creationId xmlns:a16="http://schemas.microsoft.com/office/drawing/2014/main" id="{1BDE48D0-04C6-4380-9637-9D062A6A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equality holds if and only if every region has exactly three edges.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9540" name="Text Box 4">
            <a:extLst>
              <a:ext uri="{FF2B5EF4-FFF2-40B4-BE49-F238E27FC236}">
                <a16:creationId xmlns:a16="http://schemas.microsoft.com/office/drawing/2014/main" id="{08376852-3F90-4EEB-B7FE-3D10C060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1307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Since for a component,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6C2865A-390A-4BA0-AD53-29F9E05C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EA21597-C740-4FCB-9C0E-BCF517C1B976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146300"/>
            <a:ext cx="8280400" cy="830263"/>
            <a:chOff x="158" y="1352"/>
            <a:chExt cx="5216" cy="523"/>
          </a:xfrm>
        </p:grpSpPr>
        <p:sp>
          <p:nvSpPr>
            <p:cNvPr id="31755" name="Text Box 7">
              <a:extLst>
                <a:ext uri="{FF2B5EF4-FFF2-40B4-BE49-F238E27FC236}">
                  <a16:creationId xmlns:a16="http://schemas.microsoft.com/office/drawing/2014/main" id="{EA5146FC-DE8C-4A1C-83D4-EC5C8A9D4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352"/>
              <a:ext cx="52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Char char="u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unconnected planar simple graph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，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also holds.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56" name="Object 8">
              <a:extLst>
                <a:ext uri="{FF2B5EF4-FFF2-40B4-BE49-F238E27FC236}">
                  <a16:creationId xmlns:a16="http://schemas.microsoft.com/office/drawing/2014/main" id="{9AD2E799-5103-4135-8B8D-FF310DF80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8" y="1389"/>
            <a:ext cx="80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6" name="公式" r:id="rId5" imgW="634449" imgH="177646" progId="Equation.3">
                    <p:embed/>
                  </p:oleObj>
                </mc:Choice>
                <mc:Fallback>
                  <p:oleObj name="公式" r:id="rId5" imgW="63444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" y="1389"/>
                          <a:ext cx="80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1" name="Rectangle 9">
            <a:extLst>
              <a:ext uri="{FF2B5EF4-FFF2-40B4-BE49-F238E27FC236}">
                <a16:creationId xmlns:a16="http://schemas.microsoft.com/office/drawing/2014/main" id="{F7E7E3B7-864C-4B8F-82B5-1CEAF96F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69546" name="Object 10">
            <a:extLst>
              <a:ext uri="{FF2B5EF4-FFF2-40B4-BE49-F238E27FC236}">
                <a16:creationId xmlns:a16="http://schemas.microsoft.com/office/drawing/2014/main" id="{9626D8E2-0A27-4C54-91BA-708F49B9C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068638"/>
          <a:ext cx="1425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68638"/>
                        <a:ext cx="14255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9547" name="Object 11">
            <a:extLst>
              <a:ext uri="{FF2B5EF4-FFF2-40B4-BE49-F238E27FC236}">
                <a16:creationId xmlns:a16="http://schemas.microsoft.com/office/drawing/2014/main" id="{000C8DB9-5A75-4298-ABBD-72253B6A8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3644900"/>
          <a:ext cx="51704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9" imgW="2590800" imgH="254000" progId="Equation.3">
                  <p:embed/>
                </p:oleObj>
              </mc:Choice>
              <mc:Fallback>
                <p:oleObj name="公式" r:id="rId9" imgW="25908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644900"/>
                        <a:ext cx="51704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2F565CBD-C83A-47AE-82DB-11A19D9A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39" grpId="0" build="p" bldLvl="4" autoUpdateAnimBg="0"/>
      <p:bldP spid="2369540" grpId="0" build="p" bldLvl="4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68DE6BB2-8FF9-4106-A3B5-54B1B263D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0643062-897E-47A0-B33E-1086856E5A5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1587" name="AutoShape 3">
            <a:extLst>
              <a:ext uri="{FF2B5EF4-FFF2-40B4-BE49-F238E27FC236}">
                <a16:creationId xmlns:a16="http://schemas.microsoft.com/office/drawing/2014/main" id="{F5D269F9-74C9-4AC6-A07E-222A04A3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2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is a connected planar simple graph, then </a:t>
            </a:r>
          </a:p>
          <a:p>
            <a:pPr eaLnBrk="1" hangingPunct="1">
              <a:defRPr/>
            </a:pP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has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vertex of degree not exceeding five.</a:t>
            </a:r>
          </a:p>
        </p:txBody>
      </p:sp>
      <p:sp>
        <p:nvSpPr>
          <p:cNvPr id="2371588" name="Text Box 4">
            <a:extLst>
              <a:ext uri="{FF2B5EF4-FFF2-40B4-BE49-F238E27FC236}">
                <a16:creationId xmlns:a16="http://schemas.microsoft.com/office/drawing/2014/main" id="{BD59F469-8C9D-4D1E-9C02-55094325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20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554CE77-0EDE-431A-ADF7-8C408F09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71590" name="Text Box 6">
            <a:extLst>
              <a:ext uri="{FF2B5EF4-FFF2-40B4-BE49-F238E27FC236}">
                <a16:creationId xmlns:a16="http://schemas.microsoft.com/office/drawing/2014/main" id="{D9E246ED-A860-46BD-942F-F78FFA530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36838"/>
            <a:ext cx="820737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has one or two vertices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(2) G has at least three vertices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By Corollary 1 , we know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≤3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-6 , so 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≤6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-12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If the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degree of every vertex were at least six, then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      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6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818FF70-53AF-48CA-B762-3D02CC5D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7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7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587" grpId="0" animBg="1"/>
      <p:bldP spid="2371588" grpId="0" build="p" autoUpdateAnimBg="0"/>
      <p:bldP spid="237159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ABC1E8AA-3FB1-4608-880A-B235794FD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95E7ED-3894-4359-886C-8A93427C26C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3635" name="AutoShape 3">
            <a:extLst>
              <a:ext uri="{FF2B5EF4-FFF2-40B4-BE49-F238E27FC236}">
                <a16:creationId xmlns:a16="http://schemas.microsoft.com/office/drawing/2014/main" id="{B03D6321-2993-4350-8EF3-4C88603C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3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a connected planar simple graph has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edges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vertices with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≥3 and no circuits of length 3,then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≤2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-4.</a:t>
            </a:r>
            <a:endParaRPr kumimoji="1" lang="en-US" altLang="zh-CN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  <a:sym typeface="cajcd fnta1" pitchFamily="18" charset="2"/>
            </a:endParaRPr>
          </a:p>
        </p:txBody>
      </p:sp>
      <p:sp>
        <p:nvSpPr>
          <p:cNvPr id="2373636" name="Text Box 4">
            <a:extLst>
              <a:ext uri="{FF2B5EF4-FFF2-40B4-BE49-F238E27FC236}">
                <a16:creationId xmlns:a16="http://schemas.microsoft.com/office/drawing/2014/main" id="{4DDED706-F4B6-4120-8005-D7956203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8207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Generally, if every region of a connected planar simple graph has at least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edges, then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7925642-EA32-45D4-B75F-867BA4B0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73638" name="Object 6">
            <a:extLst>
              <a:ext uri="{FF2B5EF4-FFF2-40B4-BE49-F238E27FC236}">
                <a16:creationId xmlns:a16="http://schemas.microsoft.com/office/drawing/2014/main" id="{C7A8518C-4378-4037-87DC-DC454919E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41663"/>
          <a:ext cx="1871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5" imgW="787058" imgH="393529" progId="Equation.3">
                  <p:embed/>
                </p:oleObj>
              </mc:Choice>
              <mc:Fallback>
                <p:oleObj name="公式" r:id="rId5" imgW="78705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41663"/>
                        <a:ext cx="1871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B8997416-7652-474D-AF58-8A6F20F6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7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3635" grpId="0" animBg="1"/>
      <p:bldP spid="237363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A7A50A88-A6B3-4EA8-BE95-6D8CD338D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424FC8-DDB5-4A26-8E2A-787139F053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5683" name="Text Box 3">
            <a:extLst>
              <a:ext uri="{FF2B5EF4-FFF2-40B4-BE49-F238E27FC236}">
                <a16:creationId xmlns:a16="http://schemas.microsoft.com/office/drawing/2014/main" id="{9CD86D0B-2282-4122-B7C4-F8838E44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4〗 Show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nonplanar. </a:t>
            </a:r>
          </a:p>
        </p:txBody>
      </p:sp>
      <p:sp>
        <p:nvSpPr>
          <p:cNvPr id="2375684" name="Text Box 4">
            <a:extLst>
              <a:ext uri="{FF2B5EF4-FFF2-40B4-BE49-F238E27FC236}">
                <a16:creationId xmlns:a16="http://schemas.microsoft.com/office/drawing/2014/main" id="{1FD9222E-1464-4FBE-923D-0CB335F84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071563"/>
            <a:ext cx="83534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E77FFCC-A426-476C-BB50-881C327B0C24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143000"/>
            <a:ext cx="1676400" cy="1600200"/>
            <a:chOff x="4224" y="2112"/>
            <a:chExt cx="1056" cy="1008"/>
          </a:xfrm>
        </p:grpSpPr>
        <p:sp>
          <p:nvSpPr>
            <p:cNvPr id="37896" name="AutoShape 6">
              <a:extLst>
                <a:ext uri="{FF2B5EF4-FFF2-40B4-BE49-F238E27FC236}">
                  <a16:creationId xmlns:a16="http://schemas.microsoft.com/office/drawing/2014/main" id="{B18A61CB-E92C-4440-9240-081F5982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897" name="AutoShape 7">
              <a:extLst>
                <a:ext uri="{FF2B5EF4-FFF2-40B4-BE49-F238E27FC236}">
                  <a16:creationId xmlns:a16="http://schemas.microsoft.com/office/drawing/2014/main" id="{1AF8692C-A2EA-45A7-BE9B-32BB4638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898" name="AutoShape 8">
              <a:extLst>
                <a:ext uri="{FF2B5EF4-FFF2-40B4-BE49-F238E27FC236}">
                  <a16:creationId xmlns:a16="http://schemas.microsoft.com/office/drawing/2014/main" id="{2557AA4B-A256-4210-9DE5-08BC88D7C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899" name="AutoShape 9">
              <a:extLst>
                <a:ext uri="{FF2B5EF4-FFF2-40B4-BE49-F238E27FC236}">
                  <a16:creationId xmlns:a16="http://schemas.microsoft.com/office/drawing/2014/main" id="{D7514EB1-A826-42F7-80F0-F9A5E92D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900" name="AutoShape 10">
              <a:extLst>
                <a:ext uri="{FF2B5EF4-FFF2-40B4-BE49-F238E27FC236}">
                  <a16:creationId xmlns:a16="http://schemas.microsoft.com/office/drawing/2014/main" id="{EB34EED2-2DE6-45A7-AE6D-4C3E88C7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37901" name="AutoShape 11">
              <a:extLst>
                <a:ext uri="{FF2B5EF4-FFF2-40B4-BE49-F238E27FC236}">
                  <a16:creationId xmlns:a16="http://schemas.microsoft.com/office/drawing/2014/main" id="{673B5DBF-D50F-45BB-8F9C-8B3D68E3BFBB}"/>
                </a:ext>
              </a:extLst>
            </p:cNvPr>
            <p:cNvCxnSpPr>
              <a:cxnSpLocks noChangeShapeType="1"/>
              <a:stCxn id="37898" idx="4"/>
              <a:endCxn id="37896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2" name="AutoShape 12">
              <a:extLst>
                <a:ext uri="{FF2B5EF4-FFF2-40B4-BE49-F238E27FC236}">
                  <a16:creationId xmlns:a16="http://schemas.microsoft.com/office/drawing/2014/main" id="{A98EB3F5-B095-4C32-A77F-9EF25E4DF7E0}"/>
                </a:ext>
              </a:extLst>
            </p:cNvPr>
            <p:cNvCxnSpPr>
              <a:cxnSpLocks noChangeShapeType="1"/>
              <a:stCxn id="37896" idx="6"/>
              <a:endCxn id="37897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AutoShape 13">
              <a:extLst>
                <a:ext uri="{FF2B5EF4-FFF2-40B4-BE49-F238E27FC236}">
                  <a16:creationId xmlns:a16="http://schemas.microsoft.com/office/drawing/2014/main" id="{EB510350-3362-486E-8278-FD14D051BE57}"/>
                </a:ext>
              </a:extLst>
            </p:cNvPr>
            <p:cNvCxnSpPr>
              <a:cxnSpLocks noChangeShapeType="1"/>
              <a:stCxn id="37897" idx="7"/>
              <a:endCxn id="37899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AutoShape 14">
              <a:extLst>
                <a:ext uri="{FF2B5EF4-FFF2-40B4-BE49-F238E27FC236}">
                  <a16:creationId xmlns:a16="http://schemas.microsoft.com/office/drawing/2014/main" id="{6331BDBB-5167-403D-89CA-31E4D1365D23}"/>
                </a:ext>
              </a:extLst>
            </p:cNvPr>
            <p:cNvCxnSpPr>
              <a:cxnSpLocks noChangeShapeType="1"/>
              <a:stCxn id="37899" idx="1"/>
              <a:endCxn id="37900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AutoShape 15">
              <a:extLst>
                <a:ext uri="{FF2B5EF4-FFF2-40B4-BE49-F238E27FC236}">
                  <a16:creationId xmlns:a16="http://schemas.microsoft.com/office/drawing/2014/main" id="{E9E09834-0EAD-4613-93FE-0EB45D68FADD}"/>
                </a:ext>
              </a:extLst>
            </p:cNvPr>
            <p:cNvCxnSpPr>
              <a:cxnSpLocks noChangeShapeType="1"/>
              <a:stCxn id="37898" idx="7"/>
              <a:endCxn id="37900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AutoShape 16">
              <a:extLst>
                <a:ext uri="{FF2B5EF4-FFF2-40B4-BE49-F238E27FC236}">
                  <a16:creationId xmlns:a16="http://schemas.microsoft.com/office/drawing/2014/main" id="{B94E4682-04C5-4ACA-8249-C59B28F77A4C}"/>
                </a:ext>
              </a:extLst>
            </p:cNvPr>
            <p:cNvCxnSpPr>
              <a:cxnSpLocks noChangeShapeType="1"/>
              <a:stCxn id="37900" idx="4"/>
              <a:endCxn id="37896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7" name="AutoShape 17">
              <a:extLst>
                <a:ext uri="{FF2B5EF4-FFF2-40B4-BE49-F238E27FC236}">
                  <a16:creationId xmlns:a16="http://schemas.microsoft.com/office/drawing/2014/main" id="{73F94294-5990-4482-86BA-0FB719F50D75}"/>
                </a:ext>
              </a:extLst>
            </p:cNvPr>
            <p:cNvCxnSpPr>
              <a:cxnSpLocks noChangeShapeType="1"/>
              <a:stCxn id="37900" idx="4"/>
              <a:endCxn id="37897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AutoShape 18">
              <a:extLst>
                <a:ext uri="{FF2B5EF4-FFF2-40B4-BE49-F238E27FC236}">
                  <a16:creationId xmlns:a16="http://schemas.microsoft.com/office/drawing/2014/main" id="{69ED8E96-4D59-470D-8306-C62D7899013E}"/>
                </a:ext>
              </a:extLst>
            </p:cNvPr>
            <p:cNvCxnSpPr>
              <a:cxnSpLocks noChangeShapeType="1"/>
              <a:stCxn id="37898" idx="6"/>
              <a:endCxn id="37899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AutoShape 19">
              <a:extLst>
                <a:ext uri="{FF2B5EF4-FFF2-40B4-BE49-F238E27FC236}">
                  <a16:creationId xmlns:a16="http://schemas.microsoft.com/office/drawing/2014/main" id="{6F3B8664-507C-4D16-A799-2AB75CC4ACFD}"/>
                </a:ext>
              </a:extLst>
            </p:cNvPr>
            <p:cNvCxnSpPr>
              <a:cxnSpLocks noChangeShapeType="1"/>
              <a:stCxn id="37898" idx="5"/>
              <a:endCxn id="37897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AutoShape 20">
              <a:extLst>
                <a:ext uri="{FF2B5EF4-FFF2-40B4-BE49-F238E27FC236}">
                  <a16:creationId xmlns:a16="http://schemas.microsoft.com/office/drawing/2014/main" id="{F381FB10-9A0B-49A8-A6E6-7CB10D7A044D}"/>
                </a:ext>
              </a:extLst>
            </p:cNvPr>
            <p:cNvCxnSpPr>
              <a:cxnSpLocks noChangeShapeType="1"/>
              <a:stCxn id="37896" idx="7"/>
              <a:endCxn id="37899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75701" name="Text Box 21">
            <a:extLst>
              <a:ext uri="{FF2B5EF4-FFF2-40B4-BE49-F238E27FC236}">
                <a16:creationId xmlns:a16="http://schemas.microsoft.com/office/drawing/2014/main" id="{11A1F893-9679-4D38-8159-4BBF01E30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928938"/>
            <a:ext cx="7848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5 vertices and 10 edges.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However, the inequality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≦3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-6 is not satisfied for this graph since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and 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-6=9.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Therefore,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not planar.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DB26F02-BFE5-4692-BBF3-C1E2B364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7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75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83" grpId="0" autoUpdateAnimBg="0"/>
      <p:bldP spid="2375684" grpId="0" build="p" autoUpdateAnimBg="0"/>
      <p:bldP spid="237570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94551C40-F42E-4BCC-A991-9915C810C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210A66-6AA1-4EC7-8663-34A9A0A4E4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7731" name="Text Box 3">
            <a:extLst>
              <a:ext uri="{FF2B5EF4-FFF2-40B4-BE49-F238E27FC236}">
                <a16:creationId xmlns:a16="http://schemas.microsoft.com/office/drawing/2014/main" id="{F6E48820-3B7F-4CB6-9749-36CC9B3C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84538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6 vertices and 9 edges.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Since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no circuits of length 3 (this is easy to see since it is bipartite), Corollary 3 can be used 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Since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 and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-4=8, corollary 3 shows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nonplanar.</a:t>
            </a:r>
          </a:p>
        </p:txBody>
      </p:sp>
      <p:sp>
        <p:nvSpPr>
          <p:cNvPr id="2377732" name="Text Box 4">
            <a:extLst>
              <a:ext uri="{FF2B5EF4-FFF2-40B4-BE49-F238E27FC236}">
                <a16:creationId xmlns:a16="http://schemas.microsoft.com/office/drawing/2014/main" id="{52E580C5-DDCF-4492-8F84-201D8EB9E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D61D5CA-2C8E-407C-B38A-4E637303AAAA}"/>
              </a:ext>
            </a:extLst>
          </p:cNvPr>
          <p:cNvGrpSpPr>
            <a:grpSpLocks/>
          </p:cNvGrpSpPr>
          <p:nvPr/>
        </p:nvGrpSpPr>
        <p:grpSpPr bwMode="auto">
          <a:xfrm>
            <a:off x="2581275" y="1052513"/>
            <a:ext cx="2214563" cy="1376362"/>
            <a:chOff x="1626" y="663"/>
            <a:chExt cx="1395" cy="867"/>
          </a:xfrm>
        </p:grpSpPr>
        <p:sp>
          <p:nvSpPr>
            <p:cNvPr id="39943" name="AutoShape 6">
              <a:extLst>
                <a:ext uri="{FF2B5EF4-FFF2-40B4-BE49-F238E27FC236}">
                  <a16:creationId xmlns:a16="http://schemas.microsoft.com/office/drawing/2014/main" id="{A3A22197-4943-4DEC-AA23-10083308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43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4" name="AutoShape 7">
              <a:extLst>
                <a:ext uri="{FF2B5EF4-FFF2-40B4-BE49-F238E27FC236}">
                  <a16:creationId xmlns:a16="http://schemas.microsoft.com/office/drawing/2014/main" id="{937F14D8-1C64-49B9-BB91-DA6AE894A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43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5" name="AutoShape 8">
              <a:extLst>
                <a:ext uri="{FF2B5EF4-FFF2-40B4-BE49-F238E27FC236}">
                  <a16:creationId xmlns:a16="http://schemas.microsoft.com/office/drawing/2014/main" id="{5A850FDC-4E87-49FC-8E46-D5BA1B69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70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6" name="AutoShape 9">
              <a:extLst>
                <a:ext uri="{FF2B5EF4-FFF2-40B4-BE49-F238E27FC236}">
                  <a16:creationId xmlns:a16="http://schemas.microsoft.com/office/drawing/2014/main" id="{E3E3EFD9-C18E-4E7B-989D-F07D4276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6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7" name="AutoShape 10">
              <a:extLst>
                <a:ext uri="{FF2B5EF4-FFF2-40B4-BE49-F238E27FC236}">
                  <a16:creationId xmlns:a16="http://schemas.microsoft.com/office/drawing/2014/main" id="{B10B1EA1-84E6-42E0-A442-08EB835B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70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39948" name="AutoShape 11">
              <a:extLst>
                <a:ext uri="{FF2B5EF4-FFF2-40B4-BE49-F238E27FC236}">
                  <a16:creationId xmlns:a16="http://schemas.microsoft.com/office/drawing/2014/main" id="{1BF45151-EA31-42D0-8E62-495A2B0BDEE4}"/>
                </a:ext>
              </a:extLst>
            </p:cNvPr>
            <p:cNvCxnSpPr>
              <a:cxnSpLocks noChangeShapeType="1"/>
              <a:stCxn id="39945" idx="4"/>
              <a:endCxn id="39943" idx="1"/>
            </p:cNvCxnSpPr>
            <p:nvPr/>
          </p:nvCxnSpPr>
          <p:spPr bwMode="auto">
            <a:xfrm flipH="1">
              <a:off x="1669" y="805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12">
              <a:extLst>
                <a:ext uri="{FF2B5EF4-FFF2-40B4-BE49-F238E27FC236}">
                  <a16:creationId xmlns:a16="http://schemas.microsoft.com/office/drawing/2014/main" id="{B9EA5406-348A-4BE0-A44F-41BCCE882588}"/>
                </a:ext>
              </a:extLst>
            </p:cNvPr>
            <p:cNvCxnSpPr>
              <a:cxnSpLocks noChangeShapeType="1"/>
              <a:stCxn id="39947" idx="3"/>
              <a:endCxn id="39943" idx="0"/>
            </p:cNvCxnSpPr>
            <p:nvPr/>
          </p:nvCxnSpPr>
          <p:spPr bwMode="auto">
            <a:xfrm flipH="1">
              <a:off x="1703" y="791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13">
              <a:extLst>
                <a:ext uri="{FF2B5EF4-FFF2-40B4-BE49-F238E27FC236}">
                  <a16:creationId xmlns:a16="http://schemas.microsoft.com/office/drawing/2014/main" id="{59D9A16D-AE25-4BEB-BCF4-98BE1380C9ED}"/>
                </a:ext>
              </a:extLst>
            </p:cNvPr>
            <p:cNvCxnSpPr>
              <a:cxnSpLocks noChangeShapeType="1"/>
              <a:stCxn id="39944" idx="7"/>
              <a:endCxn id="39946" idx="4"/>
            </p:cNvCxnSpPr>
            <p:nvPr/>
          </p:nvCxnSpPr>
          <p:spPr bwMode="auto">
            <a:xfrm flipV="1">
              <a:off x="2418" y="759"/>
              <a:ext cx="510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14">
              <a:extLst>
                <a:ext uri="{FF2B5EF4-FFF2-40B4-BE49-F238E27FC236}">
                  <a16:creationId xmlns:a16="http://schemas.microsoft.com/office/drawing/2014/main" id="{701E92A6-905B-40FC-B990-B2729312DC31}"/>
                </a:ext>
              </a:extLst>
            </p:cNvPr>
            <p:cNvCxnSpPr>
              <a:cxnSpLocks noChangeShapeType="1"/>
              <a:stCxn id="39946" idx="3"/>
              <a:endCxn id="39943" idx="7"/>
            </p:cNvCxnSpPr>
            <p:nvPr/>
          </p:nvCxnSpPr>
          <p:spPr bwMode="auto">
            <a:xfrm flipH="1">
              <a:off x="1737" y="745"/>
              <a:ext cx="1157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15">
              <a:extLst>
                <a:ext uri="{FF2B5EF4-FFF2-40B4-BE49-F238E27FC236}">
                  <a16:creationId xmlns:a16="http://schemas.microsoft.com/office/drawing/2014/main" id="{ADEBF032-A240-4045-AE2D-5FCDE37808B1}"/>
                </a:ext>
              </a:extLst>
            </p:cNvPr>
            <p:cNvCxnSpPr>
              <a:cxnSpLocks noChangeShapeType="1"/>
              <a:stCxn id="39945" idx="5"/>
              <a:endCxn id="39944" idx="1"/>
            </p:cNvCxnSpPr>
            <p:nvPr/>
          </p:nvCxnSpPr>
          <p:spPr bwMode="auto">
            <a:xfrm>
              <a:off x="1708" y="791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16">
              <a:extLst>
                <a:ext uri="{FF2B5EF4-FFF2-40B4-BE49-F238E27FC236}">
                  <a16:creationId xmlns:a16="http://schemas.microsoft.com/office/drawing/2014/main" id="{A3845EEB-05A1-4562-BEFD-F16A8FACE1F7}"/>
                </a:ext>
              </a:extLst>
            </p:cNvPr>
            <p:cNvCxnSpPr>
              <a:cxnSpLocks noChangeShapeType="1"/>
              <a:stCxn id="39947" idx="5"/>
              <a:endCxn id="39944" idx="0"/>
            </p:cNvCxnSpPr>
            <p:nvPr/>
          </p:nvCxnSpPr>
          <p:spPr bwMode="auto">
            <a:xfrm>
              <a:off x="2372" y="791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4" name="AutoShape 17">
              <a:extLst>
                <a:ext uri="{FF2B5EF4-FFF2-40B4-BE49-F238E27FC236}">
                  <a16:creationId xmlns:a16="http://schemas.microsoft.com/office/drawing/2014/main" id="{845DA8D6-3BD9-403C-83E6-6435AFDD2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3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39955" name="AutoShape 18">
              <a:extLst>
                <a:ext uri="{FF2B5EF4-FFF2-40B4-BE49-F238E27FC236}">
                  <a16:creationId xmlns:a16="http://schemas.microsoft.com/office/drawing/2014/main" id="{AB0A7D2D-278D-4396-A3E4-D5E1C86EB2A6}"/>
                </a:ext>
              </a:extLst>
            </p:cNvPr>
            <p:cNvCxnSpPr>
              <a:cxnSpLocks noChangeShapeType="1"/>
              <a:stCxn id="39945" idx="6"/>
              <a:endCxn id="39954" idx="2"/>
            </p:cNvCxnSpPr>
            <p:nvPr/>
          </p:nvCxnSpPr>
          <p:spPr bwMode="auto">
            <a:xfrm>
              <a:off x="1722" y="757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6" name="AutoShape 19">
              <a:extLst>
                <a:ext uri="{FF2B5EF4-FFF2-40B4-BE49-F238E27FC236}">
                  <a16:creationId xmlns:a16="http://schemas.microsoft.com/office/drawing/2014/main" id="{09E09BC3-827A-4612-B0CF-95824C3A54F2}"/>
                </a:ext>
              </a:extLst>
            </p:cNvPr>
            <p:cNvCxnSpPr>
              <a:cxnSpLocks noChangeShapeType="1"/>
              <a:stCxn id="39947" idx="5"/>
              <a:endCxn id="39954" idx="1"/>
            </p:cNvCxnSpPr>
            <p:nvPr/>
          </p:nvCxnSpPr>
          <p:spPr bwMode="auto">
            <a:xfrm>
              <a:off x="2372" y="791"/>
              <a:ext cx="567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AutoShape 20">
              <a:extLst>
                <a:ext uri="{FF2B5EF4-FFF2-40B4-BE49-F238E27FC236}">
                  <a16:creationId xmlns:a16="http://schemas.microsoft.com/office/drawing/2014/main" id="{BFC1D4A4-7E9C-4517-952E-FB9D8946AA44}"/>
                </a:ext>
              </a:extLst>
            </p:cNvPr>
            <p:cNvCxnSpPr>
              <a:cxnSpLocks noChangeShapeType="1"/>
              <a:stCxn id="39954" idx="0"/>
              <a:endCxn id="39946" idx="5"/>
            </p:cNvCxnSpPr>
            <p:nvPr/>
          </p:nvCxnSpPr>
          <p:spPr bwMode="auto">
            <a:xfrm flipH="1" flipV="1">
              <a:off x="2962" y="745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 Box 2">
            <a:extLst>
              <a:ext uri="{FF2B5EF4-FFF2-40B4-BE49-F238E27FC236}">
                <a16:creationId xmlns:a16="http://schemas.microsoft.com/office/drawing/2014/main" id="{B3DE2B39-C5CD-4477-A5ED-73AE6D0B3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7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7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7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1" grpId="0" build="p" autoUpdateAnimBg="0"/>
      <p:bldP spid="23777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663A1E96-1A38-41DE-8741-7B40106C0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FB1EA8C-4120-4A26-BFF3-099F920A3A2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2914" name="Text Box 2">
            <a:extLst>
              <a:ext uri="{FF2B5EF4-FFF2-40B4-BE49-F238E27FC236}">
                <a16:creationId xmlns:a16="http://schemas.microsoft.com/office/drawing/2014/main" id="{2CE6939A-CB0F-45C2-B8F4-BE304A6D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sp>
        <p:nvSpPr>
          <p:cNvPr id="2342915" name="Text Box 3">
            <a:extLst>
              <a:ext uri="{FF2B5EF4-FFF2-40B4-BE49-F238E27FC236}">
                <a16:creationId xmlns:a16="http://schemas.microsoft.com/office/drawing/2014/main" id="{8B92B0F0-D7D6-4D40-BE64-87E00398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zh-CN" altLang="en-US" b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【Definition】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A graph is called</a:t>
            </a:r>
            <a:r>
              <a:rPr kumimoji="1" lang="en-US" altLang="zh-CN" b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planar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it can be drawn in the plane without any edges crossing 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Such a drawing 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planar representation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of the graph.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marL="485775" indent="-485775" eaLnBrk="1" hangingPunct="1">
              <a:spcBef>
                <a:spcPct val="10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Understanding planar graph is important:</a:t>
            </a:r>
          </a:p>
          <a:p>
            <a:pPr marL="1133475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Any graph representation of maps  is planar.</a:t>
            </a:r>
          </a:p>
          <a:p>
            <a:pPr marL="1133475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Electronic circuits usually represented by planar 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2915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1AA0B020-45FC-43C3-9530-97F61A5E8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5860EBA-17D0-4BDA-83BC-D0DEA8F286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9779" name="Text Box 3">
            <a:extLst>
              <a:ext uri="{FF2B5EF4-FFF2-40B4-BE49-F238E27FC236}">
                <a16:creationId xmlns:a16="http://schemas.microsoft.com/office/drawing/2014/main" id="{86313DEE-D0FD-49BE-AC69-E9C7A3559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5〗 The construction of Dodecahedron . </a:t>
            </a:r>
          </a:p>
        </p:txBody>
      </p:sp>
      <p:sp>
        <p:nvSpPr>
          <p:cNvPr id="2379780" name="Text Box 4">
            <a:extLst>
              <a:ext uri="{FF2B5EF4-FFF2-40B4-BE49-F238E27FC236}">
                <a16:creationId xmlns:a16="http://schemas.microsoft.com/office/drawing/2014/main" id="{03991D12-7CF6-4E51-86D7-572E9675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430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79781" name="Text Box 5">
            <a:extLst>
              <a:ext uri="{FF2B5EF4-FFF2-40B4-BE49-F238E27FC236}">
                <a16:creationId xmlns:a16="http://schemas.microsoft.com/office/drawing/2014/main" id="{099C1EF8-8036-4D99-B10D-7DAD7719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87925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It follows that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=20,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=30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=12.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EEDEC8CC-4470-4225-99CD-C4B323EC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79783" name="Object 7">
            <a:extLst>
              <a:ext uri="{FF2B5EF4-FFF2-40B4-BE49-F238E27FC236}">
                <a16:creationId xmlns:a16="http://schemas.microsoft.com/office/drawing/2014/main" id="{EC7DD514-4BE5-4BC2-88F1-277F4F516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41675"/>
          <a:ext cx="9445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公式" r:id="rId5" imgW="482181" imgH="177646" progId="Equation.3">
                  <p:embed/>
                </p:oleObj>
              </mc:Choice>
              <mc:Fallback>
                <p:oleObj name="公式" r:id="rId5" imgW="482181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41675"/>
                        <a:ext cx="94456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4" name="Object 8">
            <a:extLst>
              <a:ext uri="{FF2B5EF4-FFF2-40B4-BE49-F238E27FC236}">
                <a16:creationId xmlns:a16="http://schemas.microsoft.com/office/drawing/2014/main" id="{824128A5-105E-495E-8D7B-7992A82A3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628775"/>
          <a:ext cx="3240088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BMP 图像" r:id="rId7" imgW="3572374" imgH="3362794" progId="Paint.Picture">
                  <p:embed/>
                </p:oleObj>
              </mc:Choice>
              <mc:Fallback>
                <p:oleObj name="BMP 图像" r:id="rId7" imgW="3572374" imgH="336279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28775"/>
                        <a:ext cx="3240088" cy="30511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785" name="Text Box 9">
            <a:extLst>
              <a:ext uri="{FF2B5EF4-FFF2-40B4-BE49-F238E27FC236}">
                <a16:creationId xmlns:a16="http://schemas.microsoft.com/office/drawing/2014/main" id="{618DFAF7-80F9-4A53-A109-2477107A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14500"/>
            <a:ext cx="4248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Since the degree of every vertex is 3 and the degree of every region is 5. Then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79786" name="AutoShape 10">
            <a:extLst>
              <a:ext uri="{FF2B5EF4-FFF2-40B4-BE49-F238E27FC236}">
                <a16:creationId xmlns:a16="http://schemas.microsoft.com/office/drawing/2014/main" id="{848132A6-9FD4-4A64-81C2-03CB61E68A64}"/>
              </a:ext>
            </a:extLst>
          </p:cNvPr>
          <p:cNvSpPr>
            <a:spLocks/>
          </p:cNvSpPr>
          <p:nvPr/>
        </p:nvSpPr>
        <p:spPr bwMode="auto">
          <a:xfrm>
            <a:off x="1331913" y="3357563"/>
            <a:ext cx="215900" cy="1366837"/>
          </a:xfrm>
          <a:prstGeom prst="leftBrace">
            <a:avLst>
              <a:gd name="adj1" fmla="val 52757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79787" name="Object 11">
            <a:extLst>
              <a:ext uri="{FF2B5EF4-FFF2-40B4-BE49-F238E27FC236}">
                <a16:creationId xmlns:a16="http://schemas.microsoft.com/office/drawing/2014/main" id="{22C0A466-8C79-48F1-A2F1-B3B3664C0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437063"/>
          <a:ext cx="14668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公式" r:id="rId9" imgW="748975" imgH="177723" progId="Equation.3">
                  <p:embed/>
                </p:oleObj>
              </mc:Choice>
              <mc:Fallback>
                <p:oleObj name="公式" r:id="rId9" imgW="748975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14668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8" name="Object 12">
            <a:extLst>
              <a:ext uri="{FF2B5EF4-FFF2-40B4-BE49-F238E27FC236}">
                <a16:creationId xmlns:a16="http://schemas.microsoft.com/office/drawing/2014/main" id="{91135747-5E25-4415-AF78-C19B0DA70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3876675"/>
          <a:ext cx="9445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公式" r:id="rId11" imgW="482181" imgH="177646" progId="Equation.3">
                  <p:embed/>
                </p:oleObj>
              </mc:Choice>
              <mc:Fallback>
                <p:oleObj name="公式" r:id="rId11" imgW="482181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876675"/>
                        <a:ext cx="94456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3B28D8B4-ECA0-4217-9890-47D96D65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9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7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9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7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79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9779" grpId="0" autoUpdateAnimBg="0"/>
      <p:bldP spid="2379780" grpId="0" build="p" autoUpdateAnimBg="0"/>
      <p:bldP spid="2379781" grpId="0" autoUpdateAnimBg="0"/>
      <p:bldP spid="2379785" grpId="0" build="p" autoUpdateAnimBg="0"/>
      <p:bldP spid="23797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31D522E1-BFAC-4E89-970E-C2B7BEB98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63FE80-E457-48F1-9EB9-C3964BDB263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1827" name="Text Box 3">
            <a:extLst>
              <a:ext uri="{FF2B5EF4-FFF2-40B4-BE49-F238E27FC236}">
                <a16:creationId xmlns:a16="http://schemas.microsoft.com/office/drawing/2014/main" id="{032FF640-5DA9-4B5D-941F-3EEE60B9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KURATOWSKI’S THEOREM</a:t>
            </a:r>
          </a:p>
        </p:txBody>
      </p:sp>
      <p:sp>
        <p:nvSpPr>
          <p:cNvPr id="2381828" name="Line 4">
            <a:extLst>
              <a:ext uri="{FF2B5EF4-FFF2-40B4-BE49-F238E27FC236}">
                <a16:creationId xmlns:a16="http://schemas.microsoft.com/office/drawing/2014/main" id="{AD23B370-9CF6-4C8F-B6A7-9CFCF545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" y="928688"/>
            <a:ext cx="4678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1829" name="Text Box 5">
            <a:extLst>
              <a:ext uri="{FF2B5EF4-FFF2-40B4-BE49-F238E27FC236}">
                <a16:creationId xmlns:a16="http://schemas.microsoft.com/office/drawing/2014/main" id="{166CADEC-0B45-4DE6-8DB2-2FCD37F6A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71563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Elementary subdivision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81830" name="AutoShape 6">
            <a:extLst>
              <a:ext uri="{FF2B5EF4-FFF2-40B4-BE49-F238E27FC236}">
                <a16:creationId xmlns:a16="http://schemas.microsoft.com/office/drawing/2014/main" id="{FB6BB672-28FA-4391-8685-E9F6C560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009900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81831" name="AutoShape 7">
            <a:extLst>
              <a:ext uri="{FF2B5EF4-FFF2-40B4-BE49-F238E27FC236}">
                <a16:creationId xmlns:a16="http://schemas.microsoft.com/office/drawing/2014/main" id="{C087CFEC-63FA-4D7A-8531-2AE90A7A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858963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2381832" name="AutoShape 8">
            <a:extLst>
              <a:ext uri="{FF2B5EF4-FFF2-40B4-BE49-F238E27FC236}">
                <a16:creationId xmlns:a16="http://schemas.microsoft.com/office/drawing/2014/main" id="{84C3C698-4BEB-4229-A45C-7BABD6E18099}"/>
              </a:ext>
            </a:extLst>
          </p:cNvPr>
          <p:cNvCxnSpPr>
            <a:cxnSpLocks noChangeShapeType="1"/>
            <a:stCxn id="2381831" idx="4"/>
            <a:endCxn id="2381830" idx="1"/>
          </p:cNvCxnSpPr>
          <p:nvPr/>
        </p:nvCxnSpPr>
        <p:spPr bwMode="auto">
          <a:xfrm>
            <a:off x="1433513" y="2011363"/>
            <a:ext cx="9525" cy="10207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1833" name="AutoShape 9">
            <a:extLst>
              <a:ext uri="{FF2B5EF4-FFF2-40B4-BE49-F238E27FC236}">
                <a16:creationId xmlns:a16="http://schemas.microsoft.com/office/drawing/2014/main" id="{60C56666-B93B-4FB0-A6AE-457D43AE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289175"/>
            <a:ext cx="865187" cy="360363"/>
          </a:xfrm>
          <a:prstGeom prst="rightArrow">
            <a:avLst>
              <a:gd name="adj1" fmla="val 50000"/>
              <a:gd name="adj2" fmla="val 60022"/>
            </a:avLst>
          </a:prstGeom>
          <a:solidFill>
            <a:srgbClr val="99FF99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609E0F8-09E2-4FCA-95F0-4EDA5C3211DE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1858963"/>
            <a:ext cx="215900" cy="1303337"/>
            <a:chOff x="1978" y="1435"/>
            <a:chExt cx="136" cy="821"/>
          </a:xfrm>
        </p:grpSpPr>
        <p:sp>
          <p:nvSpPr>
            <p:cNvPr id="44067" name="AutoShape 11">
              <a:extLst>
                <a:ext uri="{FF2B5EF4-FFF2-40B4-BE49-F238E27FC236}">
                  <a16:creationId xmlns:a16="http://schemas.microsoft.com/office/drawing/2014/main" id="{7A30E80D-CCB6-42C4-952F-54157DB1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8" name="AutoShape 12">
              <a:extLst>
                <a:ext uri="{FF2B5EF4-FFF2-40B4-BE49-F238E27FC236}">
                  <a16:creationId xmlns:a16="http://schemas.microsoft.com/office/drawing/2014/main" id="{034D4747-5365-4EA8-BA24-493C7ED7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9" name="AutoShape 13">
              <a:extLst>
                <a:ext uri="{FF2B5EF4-FFF2-40B4-BE49-F238E27FC236}">
                  <a16:creationId xmlns:a16="http://schemas.microsoft.com/office/drawing/2014/main" id="{94C6AAFD-50CD-42C7-A054-F89DB57BEA83}"/>
                </a:ext>
              </a:extLst>
            </p:cNvPr>
            <p:cNvCxnSpPr>
              <a:cxnSpLocks noChangeShapeType="1"/>
              <a:stCxn id="44068" idx="4"/>
              <a:endCxn id="44067" idx="1"/>
            </p:cNvCxnSpPr>
            <p:nvPr/>
          </p:nvCxnSpPr>
          <p:spPr bwMode="auto">
            <a:xfrm>
              <a:off x="2026" y="1531"/>
              <a:ext cx="6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0" name="AutoShape 14">
              <a:extLst>
                <a:ext uri="{FF2B5EF4-FFF2-40B4-BE49-F238E27FC236}">
                  <a16:creationId xmlns:a16="http://schemas.microsoft.com/office/drawing/2014/main" id="{A95AAAA0-FBDA-4A9B-9B28-D8166DB7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1797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703CBB01-5228-400C-8E96-0F1B367BEECA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1858963"/>
            <a:ext cx="1279525" cy="1303337"/>
            <a:chOff x="2880" y="1435"/>
            <a:chExt cx="806" cy="821"/>
          </a:xfrm>
        </p:grpSpPr>
        <p:sp>
          <p:nvSpPr>
            <p:cNvPr id="44059" name="AutoShape 16">
              <a:extLst>
                <a:ext uri="{FF2B5EF4-FFF2-40B4-BE49-F238E27FC236}">
                  <a16:creationId xmlns:a16="http://schemas.microsoft.com/office/drawing/2014/main" id="{6339346B-EFCD-41C1-A3B8-D2D3F895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0" name="AutoShape 17">
              <a:extLst>
                <a:ext uri="{FF2B5EF4-FFF2-40B4-BE49-F238E27FC236}">
                  <a16:creationId xmlns:a16="http://schemas.microsoft.com/office/drawing/2014/main" id="{C6E43336-A580-47FA-AA3F-CA46CBFC7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1" name="AutoShape 18">
              <a:extLst>
                <a:ext uri="{FF2B5EF4-FFF2-40B4-BE49-F238E27FC236}">
                  <a16:creationId xmlns:a16="http://schemas.microsoft.com/office/drawing/2014/main" id="{1263A4F3-8B38-4BC5-8E41-23740FBE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2" name="AutoShape 19">
              <a:extLst>
                <a:ext uri="{FF2B5EF4-FFF2-40B4-BE49-F238E27FC236}">
                  <a16:creationId xmlns:a16="http://schemas.microsoft.com/office/drawing/2014/main" id="{6F2883E2-838E-444B-8260-F98DE3273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3" name="AutoShape 20">
              <a:extLst>
                <a:ext uri="{FF2B5EF4-FFF2-40B4-BE49-F238E27FC236}">
                  <a16:creationId xmlns:a16="http://schemas.microsoft.com/office/drawing/2014/main" id="{8AC25842-9E04-4F51-9075-A2F7AE91414E}"/>
                </a:ext>
              </a:extLst>
            </p:cNvPr>
            <p:cNvCxnSpPr>
              <a:cxnSpLocks noChangeShapeType="1"/>
              <a:stCxn id="44061" idx="4"/>
              <a:endCxn id="44059" idx="1"/>
            </p:cNvCxnSpPr>
            <p:nvPr/>
          </p:nvCxnSpPr>
          <p:spPr bwMode="auto">
            <a:xfrm flipH="1">
              <a:off x="2923" y="1531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4" name="AutoShape 21">
              <a:extLst>
                <a:ext uri="{FF2B5EF4-FFF2-40B4-BE49-F238E27FC236}">
                  <a16:creationId xmlns:a16="http://schemas.microsoft.com/office/drawing/2014/main" id="{9AE10D00-8847-4BE0-A718-1BB12845AED5}"/>
                </a:ext>
              </a:extLst>
            </p:cNvPr>
            <p:cNvCxnSpPr>
              <a:cxnSpLocks noChangeShapeType="1"/>
              <a:stCxn id="44062" idx="3"/>
              <a:endCxn id="44059" idx="0"/>
            </p:cNvCxnSpPr>
            <p:nvPr/>
          </p:nvCxnSpPr>
          <p:spPr bwMode="auto">
            <a:xfrm flipH="1">
              <a:off x="2957" y="1517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5" name="AutoShape 22">
              <a:extLst>
                <a:ext uri="{FF2B5EF4-FFF2-40B4-BE49-F238E27FC236}">
                  <a16:creationId xmlns:a16="http://schemas.microsoft.com/office/drawing/2014/main" id="{879080A4-B29F-449A-887F-DAFAFFC1812A}"/>
                </a:ext>
              </a:extLst>
            </p:cNvPr>
            <p:cNvCxnSpPr>
              <a:cxnSpLocks noChangeShapeType="1"/>
              <a:stCxn id="44061" idx="5"/>
              <a:endCxn id="44060" idx="1"/>
            </p:cNvCxnSpPr>
            <p:nvPr/>
          </p:nvCxnSpPr>
          <p:spPr bwMode="auto">
            <a:xfrm>
              <a:off x="2962" y="1517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6" name="AutoShape 23">
              <a:extLst>
                <a:ext uri="{FF2B5EF4-FFF2-40B4-BE49-F238E27FC236}">
                  <a16:creationId xmlns:a16="http://schemas.microsoft.com/office/drawing/2014/main" id="{92F0B8EE-94B8-4FDC-A976-47399B113208}"/>
                </a:ext>
              </a:extLst>
            </p:cNvPr>
            <p:cNvCxnSpPr>
              <a:cxnSpLocks noChangeShapeType="1"/>
              <a:stCxn id="44062" idx="5"/>
              <a:endCxn id="44060" idx="0"/>
            </p:cNvCxnSpPr>
            <p:nvPr/>
          </p:nvCxnSpPr>
          <p:spPr bwMode="auto">
            <a:xfrm>
              <a:off x="3626" y="1517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81848" name="AutoShape 24">
            <a:extLst>
              <a:ext uri="{FF2B5EF4-FFF2-40B4-BE49-F238E27FC236}">
                <a16:creationId xmlns:a16="http://schemas.microsoft.com/office/drawing/2014/main" id="{0F5E1FF9-2006-40A3-9D75-452462D92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2289175"/>
            <a:ext cx="865187" cy="360363"/>
          </a:xfrm>
          <a:prstGeom prst="rightArrow">
            <a:avLst>
              <a:gd name="adj1" fmla="val 50000"/>
              <a:gd name="adj2" fmla="val 60022"/>
            </a:avLst>
          </a:prstGeom>
          <a:solidFill>
            <a:srgbClr val="99FF99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9FC5BFB2-C568-4A0C-81BF-46EF50210717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1857375"/>
            <a:ext cx="1279525" cy="1303338"/>
            <a:chOff x="4286" y="1434"/>
            <a:chExt cx="806" cy="821"/>
          </a:xfrm>
        </p:grpSpPr>
        <p:sp>
          <p:nvSpPr>
            <p:cNvPr id="44048" name="AutoShape 26">
              <a:extLst>
                <a:ext uri="{FF2B5EF4-FFF2-40B4-BE49-F238E27FC236}">
                  <a16:creationId xmlns:a16="http://schemas.microsoft.com/office/drawing/2014/main" id="{C97CB4AE-91D8-4C1C-97F2-B4CF45A04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159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9" name="AutoShape 27">
              <a:extLst>
                <a:ext uri="{FF2B5EF4-FFF2-40B4-BE49-F238E27FC236}">
                  <a16:creationId xmlns:a16="http://schemas.microsoft.com/office/drawing/2014/main" id="{20C88657-8969-4B2F-B816-1FA7129E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2159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0" name="AutoShape 28">
              <a:extLst>
                <a:ext uri="{FF2B5EF4-FFF2-40B4-BE49-F238E27FC236}">
                  <a16:creationId xmlns:a16="http://schemas.microsoft.com/office/drawing/2014/main" id="{8D237636-A9C8-4C25-A74F-E1663B94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434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1" name="AutoShape 29">
              <a:extLst>
                <a:ext uri="{FF2B5EF4-FFF2-40B4-BE49-F238E27FC236}">
                  <a16:creationId xmlns:a16="http://schemas.microsoft.com/office/drawing/2014/main" id="{7FAE0982-3730-4B40-8808-C28C34F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1434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52" name="AutoShape 30">
              <a:extLst>
                <a:ext uri="{FF2B5EF4-FFF2-40B4-BE49-F238E27FC236}">
                  <a16:creationId xmlns:a16="http://schemas.microsoft.com/office/drawing/2014/main" id="{E92754E9-B3C6-4812-9E6E-8BBC497EF31B}"/>
                </a:ext>
              </a:extLst>
            </p:cNvPr>
            <p:cNvCxnSpPr>
              <a:cxnSpLocks noChangeShapeType="1"/>
              <a:stCxn id="44050" idx="4"/>
              <a:endCxn id="44048" idx="1"/>
            </p:cNvCxnSpPr>
            <p:nvPr/>
          </p:nvCxnSpPr>
          <p:spPr bwMode="auto">
            <a:xfrm flipH="1">
              <a:off x="4329" y="1530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31">
              <a:extLst>
                <a:ext uri="{FF2B5EF4-FFF2-40B4-BE49-F238E27FC236}">
                  <a16:creationId xmlns:a16="http://schemas.microsoft.com/office/drawing/2014/main" id="{6115F080-5E05-4628-A23C-3DFC242756A8}"/>
                </a:ext>
              </a:extLst>
            </p:cNvPr>
            <p:cNvCxnSpPr>
              <a:cxnSpLocks noChangeShapeType="1"/>
              <a:stCxn id="44051" idx="3"/>
              <a:endCxn id="44048" idx="0"/>
            </p:cNvCxnSpPr>
            <p:nvPr/>
          </p:nvCxnSpPr>
          <p:spPr bwMode="auto">
            <a:xfrm flipH="1">
              <a:off x="4363" y="1516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32">
              <a:extLst>
                <a:ext uri="{FF2B5EF4-FFF2-40B4-BE49-F238E27FC236}">
                  <a16:creationId xmlns:a16="http://schemas.microsoft.com/office/drawing/2014/main" id="{F64B4F41-5951-49F1-8E08-221C6F317176}"/>
                </a:ext>
              </a:extLst>
            </p:cNvPr>
            <p:cNvCxnSpPr>
              <a:cxnSpLocks noChangeShapeType="1"/>
              <a:stCxn id="44050" idx="5"/>
              <a:endCxn id="44049" idx="1"/>
            </p:cNvCxnSpPr>
            <p:nvPr/>
          </p:nvCxnSpPr>
          <p:spPr bwMode="auto">
            <a:xfrm>
              <a:off x="4368" y="1516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33">
              <a:extLst>
                <a:ext uri="{FF2B5EF4-FFF2-40B4-BE49-F238E27FC236}">
                  <a16:creationId xmlns:a16="http://schemas.microsoft.com/office/drawing/2014/main" id="{5F110737-504B-461E-AD61-1D3131E7C61D}"/>
                </a:ext>
              </a:extLst>
            </p:cNvPr>
            <p:cNvCxnSpPr>
              <a:cxnSpLocks noChangeShapeType="1"/>
              <a:stCxn id="44051" idx="5"/>
              <a:endCxn id="44049" idx="0"/>
            </p:cNvCxnSpPr>
            <p:nvPr/>
          </p:nvCxnSpPr>
          <p:spPr bwMode="auto">
            <a:xfrm>
              <a:off x="5032" y="1516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6" name="AutoShape 34">
              <a:extLst>
                <a:ext uri="{FF2B5EF4-FFF2-40B4-BE49-F238E27FC236}">
                  <a16:creationId xmlns:a16="http://schemas.microsoft.com/office/drawing/2014/main" id="{D0A28472-5CDE-4D95-9374-F1966566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797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7" name="AutoShape 35">
              <a:extLst>
                <a:ext uri="{FF2B5EF4-FFF2-40B4-BE49-F238E27FC236}">
                  <a16:creationId xmlns:a16="http://schemas.microsoft.com/office/drawing/2014/main" id="{041A1B35-1428-498F-B327-40891333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661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8" name="AutoShape 36">
              <a:extLst>
                <a:ext uri="{FF2B5EF4-FFF2-40B4-BE49-F238E27FC236}">
                  <a16:creationId xmlns:a16="http://schemas.microsoft.com/office/drawing/2014/main" id="{753BA1C2-0598-43DF-B568-7F6A7A163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33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381861" name="Text Box 37">
            <a:extLst>
              <a:ext uri="{FF2B5EF4-FFF2-40B4-BE49-F238E27FC236}">
                <a16:creationId xmlns:a16="http://schemas.microsoft.com/office/drawing/2014/main" id="{DC078DF0-AD66-4E57-9C14-093F1FCD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500438"/>
            <a:ext cx="8353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Homeomorphic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--  The graph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are called homeomorphic  if they can be obtained from the same graph by a sequence of elementary subdivision.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4B966B8B-7828-4AB6-9F41-BBA00DCE8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81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8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8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8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8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8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8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8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8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1827" grpId="0" autoUpdateAnimBg="0"/>
      <p:bldP spid="2381829" grpId="0" build="p" bldLvl="2" autoUpdateAnimBg="0"/>
      <p:bldP spid="2381830" grpId="0" animBg="1"/>
      <p:bldP spid="2381831" grpId="0" animBg="1"/>
      <p:bldP spid="2381833" grpId="0" animBg="1"/>
      <p:bldP spid="2381848" grpId="0" animBg="1"/>
      <p:bldP spid="238186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E6E9E4F1-0743-42D3-A2E3-DCD9F8F37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69FEBF-915F-4396-8BD0-44CFB25F872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3875" name="AutoShape 3">
            <a:extLst>
              <a:ext uri="{FF2B5EF4-FFF2-40B4-BE49-F238E27FC236}">
                <a16:creationId xmlns:a16="http://schemas.microsoft.com/office/drawing/2014/main" id="{414FA17C-706B-4B0F-8E11-0E0E3E92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571875"/>
            <a:ext cx="8569325" cy="11525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2】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A graph is nonplanar if and only if it contains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subgraph homeomorphic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3,3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5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 </a:t>
            </a:r>
          </a:p>
        </p:txBody>
      </p:sp>
      <p:sp>
        <p:nvSpPr>
          <p:cNvPr id="2383876" name="Text Box 4">
            <a:extLst>
              <a:ext uri="{FF2B5EF4-FFF2-40B4-BE49-F238E27FC236}">
                <a16:creationId xmlns:a16="http://schemas.microsoft.com/office/drawing/2014/main" id="{CFD5F9CB-8A03-4F5D-9531-BAD84C3C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245A656-CD16-4150-9B40-990A7A986BBC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857250"/>
            <a:ext cx="2109787" cy="2616200"/>
            <a:chOff x="793" y="709"/>
            <a:chExt cx="1329" cy="1648"/>
          </a:xfrm>
        </p:grpSpPr>
        <p:sp>
          <p:nvSpPr>
            <p:cNvPr id="46121" name="AutoShape 6">
              <a:extLst>
                <a:ext uri="{FF2B5EF4-FFF2-40B4-BE49-F238E27FC236}">
                  <a16:creationId xmlns:a16="http://schemas.microsoft.com/office/drawing/2014/main" id="{1B3EF299-B53E-477F-9B4A-8444DD25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1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22" name="AutoShape 7">
              <a:extLst>
                <a:ext uri="{FF2B5EF4-FFF2-40B4-BE49-F238E27FC236}">
                  <a16:creationId xmlns:a16="http://schemas.microsoft.com/office/drawing/2014/main" id="{4BE0CF96-0CF0-49A2-AAE1-1226CC31B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01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23" name="AutoShape 8">
              <a:extLst>
                <a:ext uri="{FF2B5EF4-FFF2-40B4-BE49-F238E27FC236}">
                  <a16:creationId xmlns:a16="http://schemas.microsoft.com/office/drawing/2014/main" id="{01E2FB01-0D19-4714-85EF-23D2A6BD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34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24" name="AutoShape 9">
              <a:extLst>
                <a:ext uri="{FF2B5EF4-FFF2-40B4-BE49-F238E27FC236}">
                  <a16:creationId xmlns:a16="http://schemas.microsoft.com/office/drawing/2014/main" id="{F49C550E-ADF5-4C1D-9051-FA0529006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34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125" name="AutoShape 10">
              <a:extLst>
                <a:ext uri="{FF2B5EF4-FFF2-40B4-BE49-F238E27FC236}">
                  <a16:creationId xmlns:a16="http://schemas.microsoft.com/office/drawing/2014/main" id="{E9775798-4F9D-4534-8560-AEE21F0CE6A8}"/>
                </a:ext>
              </a:extLst>
            </p:cNvPr>
            <p:cNvCxnSpPr>
              <a:cxnSpLocks noChangeShapeType="1"/>
              <a:stCxn id="46121" idx="0"/>
              <a:endCxn id="46123" idx="4"/>
            </p:cNvCxnSpPr>
            <p:nvPr/>
          </p:nvCxnSpPr>
          <p:spPr bwMode="auto">
            <a:xfrm flipV="1">
              <a:off x="1068" y="1440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6" name="AutoShape 11">
              <a:extLst>
                <a:ext uri="{FF2B5EF4-FFF2-40B4-BE49-F238E27FC236}">
                  <a16:creationId xmlns:a16="http://schemas.microsoft.com/office/drawing/2014/main" id="{F549B839-17F4-4DC3-9712-E4B0176D0120}"/>
                </a:ext>
              </a:extLst>
            </p:cNvPr>
            <p:cNvCxnSpPr>
              <a:cxnSpLocks noChangeShapeType="1"/>
              <a:stCxn id="46123" idx="6"/>
              <a:endCxn id="46124" idx="2"/>
            </p:cNvCxnSpPr>
            <p:nvPr/>
          </p:nvCxnSpPr>
          <p:spPr bwMode="auto">
            <a:xfrm>
              <a:off x="1116" y="1392"/>
              <a:ext cx="63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7" name="AutoShape 12">
              <a:extLst>
                <a:ext uri="{FF2B5EF4-FFF2-40B4-BE49-F238E27FC236}">
                  <a16:creationId xmlns:a16="http://schemas.microsoft.com/office/drawing/2014/main" id="{969BA0C1-B825-4AEF-808C-158D4B717243}"/>
                </a:ext>
              </a:extLst>
            </p:cNvPr>
            <p:cNvCxnSpPr>
              <a:cxnSpLocks noChangeShapeType="1"/>
              <a:stCxn id="46124" idx="4"/>
              <a:endCxn id="46122" idx="0"/>
            </p:cNvCxnSpPr>
            <p:nvPr/>
          </p:nvCxnSpPr>
          <p:spPr bwMode="auto">
            <a:xfrm flipH="1">
              <a:off x="1788" y="1440"/>
              <a:ext cx="6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8" name="AutoShape 13">
              <a:extLst>
                <a:ext uri="{FF2B5EF4-FFF2-40B4-BE49-F238E27FC236}">
                  <a16:creationId xmlns:a16="http://schemas.microsoft.com/office/drawing/2014/main" id="{3D71BB30-909B-427F-910F-28EA0F2CDDF8}"/>
                </a:ext>
              </a:extLst>
            </p:cNvPr>
            <p:cNvCxnSpPr>
              <a:cxnSpLocks noChangeShapeType="1"/>
              <a:stCxn id="46121" idx="6"/>
              <a:endCxn id="46122" idx="2"/>
            </p:cNvCxnSpPr>
            <p:nvPr/>
          </p:nvCxnSpPr>
          <p:spPr bwMode="auto">
            <a:xfrm>
              <a:off x="1116" y="206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9" name="AutoShape 14">
              <a:extLst>
                <a:ext uri="{FF2B5EF4-FFF2-40B4-BE49-F238E27FC236}">
                  <a16:creationId xmlns:a16="http://schemas.microsoft.com/office/drawing/2014/main" id="{6CADC16C-0B24-47C3-98FD-62956BD69C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83" y="935"/>
              <a:ext cx="345" cy="41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0" name="AutoShape 15">
              <a:extLst>
                <a:ext uri="{FF2B5EF4-FFF2-40B4-BE49-F238E27FC236}">
                  <a16:creationId xmlns:a16="http://schemas.microsoft.com/office/drawing/2014/main" id="{69CBE51F-B1F9-4D48-BC79-DB6D24C8E956}"/>
                </a:ext>
              </a:extLst>
            </p:cNvPr>
            <p:cNvCxnSpPr>
              <a:cxnSpLocks noChangeShapeType="1"/>
              <a:endCxn id="46124" idx="0"/>
            </p:cNvCxnSpPr>
            <p:nvPr/>
          </p:nvCxnSpPr>
          <p:spPr bwMode="auto">
            <a:xfrm>
              <a:off x="1434" y="935"/>
              <a:ext cx="360" cy="40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31" name="AutoShape 16">
              <a:extLst>
                <a:ext uri="{FF2B5EF4-FFF2-40B4-BE49-F238E27FC236}">
                  <a16:creationId xmlns:a16="http://schemas.microsoft.com/office/drawing/2014/main" id="{3BD2EC8F-0EF4-4D8A-A290-014E1AFB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890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889" name="Text Box 17">
              <a:extLst>
                <a:ext uri="{FF2B5EF4-FFF2-40B4-BE49-F238E27FC236}">
                  <a16:creationId xmlns:a16="http://schemas.microsoft.com/office/drawing/2014/main" id="{580B1956-55BE-4425-9293-4AFC612A3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709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83890" name="Text Box 18">
              <a:extLst>
                <a:ext uri="{FF2B5EF4-FFF2-40B4-BE49-F238E27FC236}">
                  <a16:creationId xmlns:a16="http://schemas.microsoft.com/office/drawing/2014/main" id="{1AFC7A9E-B600-46F6-AB9A-721702B03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120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6134" name="AutoShape 19">
              <a:extLst>
                <a:ext uri="{FF2B5EF4-FFF2-40B4-BE49-F238E27FC236}">
                  <a16:creationId xmlns:a16="http://schemas.microsoft.com/office/drawing/2014/main" id="{378928EA-97E0-4FED-8172-19BE4DDC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66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892" name="Text Box 20">
              <a:extLst>
                <a:ext uri="{FF2B5EF4-FFF2-40B4-BE49-F238E27FC236}">
                  <a16:creationId xmlns:a16="http://schemas.microsoft.com/office/drawing/2014/main" id="{C12A1BA4-A9CB-4B9F-985F-5A7B7E6D5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25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83893" name="Text Box 21">
              <a:extLst>
                <a:ext uri="{FF2B5EF4-FFF2-40B4-BE49-F238E27FC236}">
                  <a16:creationId xmlns:a16="http://schemas.microsoft.com/office/drawing/2014/main" id="{D8FEC180-3EA9-4C75-B559-18DFCCDC8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944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6137" name="AutoShape 22">
              <a:extLst>
                <a:ext uri="{FF2B5EF4-FFF2-40B4-BE49-F238E27FC236}">
                  <a16:creationId xmlns:a16="http://schemas.microsoft.com/office/drawing/2014/main" id="{D9CA89CA-B3AD-427D-A24C-C4A444F5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02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895" name="Text Box 23">
              <a:extLst>
                <a:ext uri="{FF2B5EF4-FFF2-40B4-BE49-F238E27FC236}">
                  <a16:creationId xmlns:a16="http://schemas.microsoft.com/office/drawing/2014/main" id="{22414727-9FB6-4903-B469-9BA2F41BE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069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83896" name="Text Box 24">
              <a:extLst>
                <a:ext uri="{FF2B5EF4-FFF2-40B4-BE49-F238E27FC236}">
                  <a16:creationId xmlns:a16="http://schemas.microsoft.com/office/drawing/2014/main" id="{CA5049C0-7440-45C7-A4E5-65677A70D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93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83897" name="Text Box 25">
              <a:extLst>
                <a:ext uri="{FF2B5EF4-FFF2-40B4-BE49-F238E27FC236}">
                  <a16:creationId xmlns:a16="http://schemas.microsoft.com/office/drawing/2014/main" id="{5EC63D41-4A4C-48F6-B681-F0836FE66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25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8FE14A13-1D55-4A35-AAFA-62EF08E5A8E0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1695450"/>
            <a:ext cx="2036762" cy="1609725"/>
            <a:chOff x="2517" y="1207"/>
            <a:chExt cx="1283" cy="1014"/>
          </a:xfrm>
        </p:grpSpPr>
        <p:sp>
          <p:nvSpPr>
            <p:cNvPr id="46102" name="AutoShape 27">
              <a:extLst>
                <a:ext uri="{FF2B5EF4-FFF2-40B4-BE49-F238E27FC236}">
                  <a16:creationId xmlns:a16="http://schemas.microsoft.com/office/drawing/2014/main" id="{0611FF3A-0854-42A2-A05C-32797770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7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03" name="AutoShape 28">
              <a:extLst>
                <a:ext uri="{FF2B5EF4-FFF2-40B4-BE49-F238E27FC236}">
                  <a16:creationId xmlns:a16="http://schemas.microsoft.com/office/drawing/2014/main" id="{06B94738-7EDF-46E3-90E4-C21329A6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97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04" name="AutoShape 29">
              <a:extLst>
                <a:ext uri="{FF2B5EF4-FFF2-40B4-BE49-F238E27FC236}">
                  <a16:creationId xmlns:a16="http://schemas.microsoft.com/office/drawing/2014/main" id="{315E23FD-D398-4E26-9D88-EDF6F6017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30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05" name="AutoShape 30">
              <a:extLst>
                <a:ext uri="{FF2B5EF4-FFF2-40B4-BE49-F238E27FC236}">
                  <a16:creationId xmlns:a16="http://schemas.microsoft.com/office/drawing/2014/main" id="{B58BBAEB-F56E-4E0A-8655-150642C2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30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106" name="AutoShape 31">
              <a:extLst>
                <a:ext uri="{FF2B5EF4-FFF2-40B4-BE49-F238E27FC236}">
                  <a16:creationId xmlns:a16="http://schemas.microsoft.com/office/drawing/2014/main" id="{12501FC3-B473-4CCF-87AC-EF0D635EFEB2}"/>
                </a:ext>
              </a:extLst>
            </p:cNvPr>
            <p:cNvCxnSpPr>
              <a:cxnSpLocks noChangeShapeType="1"/>
              <a:stCxn id="46102" idx="0"/>
              <a:endCxn id="46104" idx="4"/>
            </p:cNvCxnSpPr>
            <p:nvPr/>
          </p:nvCxnSpPr>
          <p:spPr bwMode="auto">
            <a:xfrm flipV="1">
              <a:off x="2801" y="1403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7" name="AutoShape 32">
              <a:extLst>
                <a:ext uri="{FF2B5EF4-FFF2-40B4-BE49-F238E27FC236}">
                  <a16:creationId xmlns:a16="http://schemas.microsoft.com/office/drawing/2014/main" id="{B4E4F058-C08C-4FC0-B405-DBB3B2FBFDD1}"/>
                </a:ext>
              </a:extLst>
            </p:cNvPr>
            <p:cNvCxnSpPr>
              <a:cxnSpLocks noChangeShapeType="1"/>
              <a:stCxn id="46104" idx="6"/>
              <a:endCxn id="46105" idx="2"/>
            </p:cNvCxnSpPr>
            <p:nvPr/>
          </p:nvCxnSpPr>
          <p:spPr bwMode="auto">
            <a:xfrm>
              <a:off x="2849" y="1355"/>
              <a:ext cx="63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8" name="AutoShape 33">
              <a:extLst>
                <a:ext uri="{FF2B5EF4-FFF2-40B4-BE49-F238E27FC236}">
                  <a16:creationId xmlns:a16="http://schemas.microsoft.com/office/drawing/2014/main" id="{09CE32F7-F765-4052-AC53-02FA47A8C0B1}"/>
                </a:ext>
              </a:extLst>
            </p:cNvPr>
            <p:cNvCxnSpPr>
              <a:cxnSpLocks noChangeShapeType="1"/>
              <a:stCxn id="46105" idx="4"/>
              <a:endCxn id="46103" idx="0"/>
            </p:cNvCxnSpPr>
            <p:nvPr/>
          </p:nvCxnSpPr>
          <p:spPr bwMode="auto">
            <a:xfrm flipH="1">
              <a:off x="3521" y="1403"/>
              <a:ext cx="6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9" name="AutoShape 34">
              <a:extLst>
                <a:ext uri="{FF2B5EF4-FFF2-40B4-BE49-F238E27FC236}">
                  <a16:creationId xmlns:a16="http://schemas.microsoft.com/office/drawing/2014/main" id="{E23E44DA-EDB1-467A-85D6-246FDD4C9DEF}"/>
                </a:ext>
              </a:extLst>
            </p:cNvPr>
            <p:cNvCxnSpPr>
              <a:cxnSpLocks noChangeShapeType="1"/>
              <a:stCxn id="46102" idx="6"/>
              <a:endCxn id="46103" idx="2"/>
            </p:cNvCxnSpPr>
            <p:nvPr/>
          </p:nvCxnSpPr>
          <p:spPr bwMode="auto">
            <a:xfrm>
              <a:off x="2849" y="2027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0" name="AutoShape 35">
              <a:extLst>
                <a:ext uri="{FF2B5EF4-FFF2-40B4-BE49-F238E27FC236}">
                  <a16:creationId xmlns:a16="http://schemas.microsoft.com/office/drawing/2014/main" id="{52A99099-D7AF-4987-8707-738CCB84A916}"/>
                </a:ext>
              </a:extLst>
            </p:cNvPr>
            <p:cNvCxnSpPr>
              <a:cxnSpLocks noChangeShapeType="1"/>
              <a:stCxn id="46104" idx="0"/>
              <a:endCxn id="46105" idx="1"/>
            </p:cNvCxnSpPr>
            <p:nvPr/>
          </p:nvCxnSpPr>
          <p:spPr bwMode="auto">
            <a:xfrm rot="5400000" flipV="1">
              <a:off x="3140" y="968"/>
              <a:ext cx="14" cy="692"/>
            </a:xfrm>
            <a:prstGeom prst="curvedConnector3">
              <a:avLst>
                <a:gd name="adj1" fmla="val -2600005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3908" name="Text Box 36">
              <a:extLst>
                <a:ext uri="{FF2B5EF4-FFF2-40B4-BE49-F238E27FC236}">
                  <a16:creationId xmlns:a16="http://schemas.microsoft.com/office/drawing/2014/main" id="{ED8DBDC1-CF8A-4E1E-9A37-D8527968E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20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6112" name="AutoShape 37">
              <a:extLst>
                <a:ext uri="{FF2B5EF4-FFF2-40B4-BE49-F238E27FC236}">
                  <a16:creationId xmlns:a16="http://schemas.microsoft.com/office/drawing/2014/main" id="{6470D74E-837E-4C63-B0E9-2DC093CF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64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910" name="Text Box 38">
              <a:extLst>
                <a:ext uri="{FF2B5EF4-FFF2-40B4-BE49-F238E27FC236}">
                  <a16:creationId xmlns:a16="http://schemas.microsoft.com/office/drawing/2014/main" id="{A8F9E59D-3EA9-4F10-9A28-9133D8A37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543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83911" name="Text Box 39">
              <a:extLst>
                <a:ext uri="{FF2B5EF4-FFF2-40B4-BE49-F238E27FC236}">
                  <a16:creationId xmlns:a16="http://schemas.microsoft.com/office/drawing/2014/main" id="{7F0E42E4-D0FA-4BEF-B4C7-AAB0A6DB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88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83912" name="Text Box 40">
              <a:extLst>
                <a:ext uri="{FF2B5EF4-FFF2-40B4-BE49-F238E27FC236}">
                  <a16:creationId xmlns:a16="http://schemas.microsoft.com/office/drawing/2014/main" id="{0C07E954-16AE-4A9C-9CE2-63DE742AB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93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46116" name="AutoShape 41">
              <a:extLst>
                <a:ext uri="{FF2B5EF4-FFF2-40B4-BE49-F238E27FC236}">
                  <a16:creationId xmlns:a16="http://schemas.microsoft.com/office/drawing/2014/main" id="{C9A605EE-AB13-49AC-91A9-11B8E273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61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914" name="Text Box 42">
              <a:extLst>
                <a:ext uri="{FF2B5EF4-FFF2-40B4-BE49-F238E27FC236}">
                  <a16:creationId xmlns:a16="http://schemas.microsoft.com/office/drawing/2014/main" id="{7ADFD321-55FE-4F72-99A3-6C400645A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525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  <p:sp>
          <p:nvSpPr>
            <p:cNvPr id="2383915" name="Text Box 43">
              <a:extLst>
                <a:ext uri="{FF2B5EF4-FFF2-40B4-BE49-F238E27FC236}">
                  <a16:creationId xmlns:a16="http://schemas.microsoft.com/office/drawing/2014/main" id="{2991E0A6-80C8-4B93-B202-D28026675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207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46119" name="AutoShape 44">
              <a:extLst>
                <a:ext uri="{FF2B5EF4-FFF2-40B4-BE49-F238E27FC236}">
                  <a16:creationId xmlns:a16="http://schemas.microsoft.com/office/drawing/2014/main" id="{11790265-761C-4B1E-857E-ABD57545C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29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917" name="Text Box 45">
              <a:extLst>
                <a:ext uri="{FF2B5EF4-FFF2-40B4-BE49-F238E27FC236}">
                  <a16:creationId xmlns:a16="http://schemas.microsoft.com/office/drawing/2014/main" id="{A21E0D25-82A3-4AD7-BA5B-6C340ACDA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344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124A3C51-5294-414B-A62A-618EBFB2502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695450"/>
            <a:ext cx="2036763" cy="1609725"/>
            <a:chOff x="3742" y="1117"/>
            <a:chExt cx="1283" cy="1014"/>
          </a:xfrm>
        </p:grpSpPr>
        <p:sp>
          <p:nvSpPr>
            <p:cNvPr id="46089" name="AutoShape 47">
              <a:extLst>
                <a:ext uri="{FF2B5EF4-FFF2-40B4-BE49-F238E27FC236}">
                  <a16:creationId xmlns:a16="http://schemas.microsoft.com/office/drawing/2014/main" id="{FED57F99-FEA2-431F-B0C0-A9851CA8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88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0" name="AutoShape 48">
              <a:extLst>
                <a:ext uri="{FF2B5EF4-FFF2-40B4-BE49-F238E27FC236}">
                  <a16:creationId xmlns:a16="http://schemas.microsoft.com/office/drawing/2014/main" id="{23BF3A34-B534-4F3F-BC45-8ECAD1D7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188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1" name="AutoShape 49">
              <a:extLst>
                <a:ext uri="{FF2B5EF4-FFF2-40B4-BE49-F238E27FC236}">
                  <a16:creationId xmlns:a16="http://schemas.microsoft.com/office/drawing/2014/main" id="{B094CBC8-88FE-41A9-9FD1-03474648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2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2" name="AutoShape 50">
              <a:extLst>
                <a:ext uri="{FF2B5EF4-FFF2-40B4-BE49-F238E27FC236}">
                  <a16:creationId xmlns:a16="http://schemas.microsoft.com/office/drawing/2014/main" id="{39FD460B-B0AA-482F-A35A-2FCA13F5D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093" name="AutoShape 51">
              <a:extLst>
                <a:ext uri="{FF2B5EF4-FFF2-40B4-BE49-F238E27FC236}">
                  <a16:creationId xmlns:a16="http://schemas.microsoft.com/office/drawing/2014/main" id="{4CE35EAD-BB84-4CBD-87DE-8A5656C600D5}"/>
                </a:ext>
              </a:extLst>
            </p:cNvPr>
            <p:cNvCxnSpPr>
              <a:cxnSpLocks noChangeShapeType="1"/>
              <a:stCxn id="46089" idx="0"/>
              <a:endCxn id="46091" idx="4"/>
            </p:cNvCxnSpPr>
            <p:nvPr/>
          </p:nvCxnSpPr>
          <p:spPr bwMode="auto">
            <a:xfrm flipV="1">
              <a:off x="4026" y="1313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4" name="AutoShape 52">
              <a:extLst>
                <a:ext uri="{FF2B5EF4-FFF2-40B4-BE49-F238E27FC236}">
                  <a16:creationId xmlns:a16="http://schemas.microsoft.com/office/drawing/2014/main" id="{700F4753-D449-4FB8-8DC2-96E1D119E52A}"/>
                </a:ext>
              </a:extLst>
            </p:cNvPr>
            <p:cNvCxnSpPr>
              <a:cxnSpLocks noChangeShapeType="1"/>
              <a:stCxn id="46091" idx="6"/>
              <a:endCxn id="46092" idx="2"/>
            </p:cNvCxnSpPr>
            <p:nvPr/>
          </p:nvCxnSpPr>
          <p:spPr bwMode="auto">
            <a:xfrm>
              <a:off x="4074" y="1265"/>
              <a:ext cx="63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5" name="AutoShape 53">
              <a:extLst>
                <a:ext uri="{FF2B5EF4-FFF2-40B4-BE49-F238E27FC236}">
                  <a16:creationId xmlns:a16="http://schemas.microsoft.com/office/drawing/2014/main" id="{FBD1471F-1D0D-44DF-BB4D-4A32E3B021F6}"/>
                </a:ext>
              </a:extLst>
            </p:cNvPr>
            <p:cNvCxnSpPr>
              <a:cxnSpLocks noChangeShapeType="1"/>
              <a:stCxn id="46092" idx="4"/>
              <a:endCxn id="46090" idx="0"/>
            </p:cNvCxnSpPr>
            <p:nvPr/>
          </p:nvCxnSpPr>
          <p:spPr bwMode="auto">
            <a:xfrm flipH="1">
              <a:off x="4746" y="1313"/>
              <a:ext cx="6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6" name="AutoShape 54">
              <a:extLst>
                <a:ext uri="{FF2B5EF4-FFF2-40B4-BE49-F238E27FC236}">
                  <a16:creationId xmlns:a16="http://schemas.microsoft.com/office/drawing/2014/main" id="{A41141C4-04AB-4B41-AF5C-1ECCC981AA33}"/>
                </a:ext>
              </a:extLst>
            </p:cNvPr>
            <p:cNvCxnSpPr>
              <a:cxnSpLocks noChangeShapeType="1"/>
              <a:stCxn id="46089" idx="6"/>
              <a:endCxn id="46090" idx="2"/>
            </p:cNvCxnSpPr>
            <p:nvPr/>
          </p:nvCxnSpPr>
          <p:spPr bwMode="auto">
            <a:xfrm>
              <a:off x="4074" y="1937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7" name="AutoShape 55">
              <a:extLst>
                <a:ext uri="{FF2B5EF4-FFF2-40B4-BE49-F238E27FC236}">
                  <a16:creationId xmlns:a16="http://schemas.microsoft.com/office/drawing/2014/main" id="{E38DF098-2253-4A22-B117-960C3324E202}"/>
                </a:ext>
              </a:extLst>
            </p:cNvPr>
            <p:cNvCxnSpPr>
              <a:cxnSpLocks noChangeShapeType="1"/>
              <a:stCxn id="46091" idx="0"/>
              <a:endCxn id="46092" idx="1"/>
            </p:cNvCxnSpPr>
            <p:nvPr/>
          </p:nvCxnSpPr>
          <p:spPr bwMode="auto">
            <a:xfrm rot="5400000" flipV="1">
              <a:off x="4365" y="878"/>
              <a:ext cx="14" cy="692"/>
            </a:xfrm>
            <a:prstGeom prst="curvedConnector3">
              <a:avLst>
                <a:gd name="adj1" fmla="val -2600005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3928" name="Text Box 56">
              <a:extLst>
                <a:ext uri="{FF2B5EF4-FFF2-40B4-BE49-F238E27FC236}">
                  <a16:creationId xmlns:a16="http://schemas.microsoft.com/office/drawing/2014/main" id="{07F48146-2ABD-4724-AB09-AD6378755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11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83929" name="Text Box 57">
              <a:extLst>
                <a:ext uri="{FF2B5EF4-FFF2-40B4-BE49-F238E27FC236}">
                  <a16:creationId xmlns:a16="http://schemas.microsoft.com/office/drawing/2014/main" id="{691707DC-881A-4728-B603-8E5A35615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79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83930" name="Text Box 58">
              <a:extLst>
                <a:ext uri="{FF2B5EF4-FFF2-40B4-BE49-F238E27FC236}">
                  <a16:creationId xmlns:a16="http://schemas.microsoft.com/office/drawing/2014/main" id="{3DFB85AD-79E4-41C0-A429-148A59E12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84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83931" name="Text Box 59">
              <a:extLst>
                <a:ext uri="{FF2B5EF4-FFF2-40B4-BE49-F238E27FC236}">
                  <a16:creationId xmlns:a16="http://schemas.microsoft.com/office/drawing/2014/main" id="{A32B6C5B-6FC5-4959-810F-30C2903DF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117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</p:grpSp>
      <p:sp>
        <p:nvSpPr>
          <p:cNvPr id="61" name="Text Box 2">
            <a:extLst>
              <a:ext uri="{FF2B5EF4-FFF2-40B4-BE49-F238E27FC236}">
                <a16:creationId xmlns:a16="http://schemas.microsoft.com/office/drawing/2014/main" id="{2372A158-167E-4EC3-B8EA-1787FBD3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38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875" grpId="0" animBg="1"/>
      <p:bldP spid="2383876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7451C190-CB34-4CBB-8DA6-6CFBCA373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4ECBBE-F622-4FC7-970A-08126D7A256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23" name="Text Box 3">
            <a:extLst>
              <a:ext uri="{FF2B5EF4-FFF2-40B4-BE49-F238E27FC236}">
                <a16:creationId xmlns:a16="http://schemas.microsoft.com/office/drawing/2014/main" id="{F78C48A4-BFA1-40E6-9740-16BEC3702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2385924" name="Text Box 4">
            <a:extLst>
              <a:ext uri="{FF2B5EF4-FFF2-40B4-BE49-F238E27FC236}">
                <a16:creationId xmlns:a16="http://schemas.microsoft.com/office/drawing/2014/main" id="{3BE9C873-301C-4284-ABC4-E914837D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70542D0-CF65-4C86-8D0B-180C087E454F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57338"/>
            <a:ext cx="2214562" cy="1390650"/>
            <a:chOff x="1655" y="1108"/>
            <a:chExt cx="1395" cy="876"/>
          </a:xfrm>
        </p:grpSpPr>
        <p:cxnSp>
          <p:nvCxnSpPr>
            <p:cNvPr id="48201" name="AutoShape 6">
              <a:extLst>
                <a:ext uri="{FF2B5EF4-FFF2-40B4-BE49-F238E27FC236}">
                  <a16:creationId xmlns:a16="http://schemas.microsoft.com/office/drawing/2014/main" id="{88EA0CD3-DC35-4DBB-9F04-C002D3312E0B}"/>
                </a:ext>
              </a:extLst>
            </p:cNvPr>
            <p:cNvCxnSpPr>
              <a:cxnSpLocks noChangeShapeType="1"/>
              <a:stCxn id="48211" idx="4"/>
              <a:endCxn id="48210" idx="1"/>
            </p:cNvCxnSpPr>
            <p:nvPr/>
          </p:nvCxnSpPr>
          <p:spPr bwMode="auto">
            <a:xfrm flipH="1">
              <a:off x="1698" y="1213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7">
              <a:extLst>
                <a:ext uri="{FF2B5EF4-FFF2-40B4-BE49-F238E27FC236}">
                  <a16:creationId xmlns:a16="http://schemas.microsoft.com/office/drawing/2014/main" id="{609828D4-5FC8-4A58-9EDF-E9CF1AEECD9A}"/>
                </a:ext>
              </a:extLst>
            </p:cNvPr>
            <p:cNvCxnSpPr>
              <a:cxnSpLocks noChangeShapeType="1"/>
              <a:stCxn id="48215" idx="7"/>
              <a:endCxn id="48212" idx="4"/>
            </p:cNvCxnSpPr>
            <p:nvPr/>
          </p:nvCxnSpPr>
          <p:spPr bwMode="auto">
            <a:xfrm flipV="1">
              <a:off x="2411" y="1213"/>
              <a:ext cx="546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8">
              <a:extLst>
                <a:ext uri="{FF2B5EF4-FFF2-40B4-BE49-F238E27FC236}">
                  <a16:creationId xmlns:a16="http://schemas.microsoft.com/office/drawing/2014/main" id="{5E3CD8BD-279C-4B79-9834-2C28D76A2109}"/>
                </a:ext>
              </a:extLst>
            </p:cNvPr>
            <p:cNvCxnSpPr>
              <a:cxnSpLocks noChangeShapeType="1"/>
              <a:endCxn id="48210" idx="7"/>
            </p:cNvCxnSpPr>
            <p:nvPr/>
          </p:nvCxnSpPr>
          <p:spPr bwMode="auto">
            <a:xfrm flipH="1">
              <a:off x="1766" y="1199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4" name="AutoShape 9">
              <a:extLst>
                <a:ext uri="{FF2B5EF4-FFF2-40B4-BE49-F238E27FC236}">
                  <a16:creationId xmlns:a16="http://schemas.microsoft.com/office/drawing/2014/main" id="{DEA2FA59-2BD3-4619-BC58-FB5C5A5D5ED8}"/>
                </a:ext>
              </a:extLst>
            </p:cNvPr>
            <p:cNvCxnSpPr>
              <a:cxnSpLocks noChangeShapeType="1"/>
              <a:stCxn id="48211" idx="5"/>
              <a:endCxn id="48215" idx="1"/>
            </p:cNvCxnSpPr>
            <p:nvPr/>
          </p:nvCxnSpPr>
          <p:spPr bwMode="auto">
            <a:xfrm>
              <a:off x="1737" y="1199"/>
              <a:ext cx="606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5" name="AutoShape 10">
              <a:extLst>
                <a:ext uri="{FF2B5EF4-FFF2-40B4-BE49-F238E27FC236}">
                  <a16:creationId xmlns:a16="http://schemas.microsoft.com/office/drawing/2014/main" id="{D370F617-5B15-452C-8EA9-0AA9716E75AD}"/>
                </a:ext>
              </a:extLst>
            </p:cNvPr>
            <p:cNvCxnSpPr>
              <a:cxnSpLocks noChangeShapeType="1"/>
              <a:stCxn id="48214" idx="4"/>
            </p:cNvCxnSpPr>
            <p:nvPr/>
          </p:nvCxnSpPr>
          <p:spPr bwMode="auto">
            <a:xfrm>
              <a:off x="2366" y="1204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6" name="AutoShape 11">
              <a:extLst>
                <a:ext uri="{FF2B5EF4-FFF2-40B4-BE49-F238E27FC236}">
                  <a16:creationId xmlns:a16="http://schemas.microsoft.com/office/drawing/2014/main" id="{5608E107-F988-4FCF-ABA8-CB11D19ED3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8" y="1202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7" name="AutoShape 12">
              <a:extLst>
                <a:ext uri="{FF2B5EF4-FFF2-40B4-BE49-F238E27FC236}">
                  <a16:creationId xmlns:a16="http://schemas.microsoft.com/office/drawing/2014/main" id="{1FF6BF1B-C1BF-4846-A744-95F864DDC538}"/>
                </a:ext>
              </a:extLst>
            </p:cNvPr>
            <p:cNvCxnSpPr>
              <a:cxnSpLocks noChangeShapeType="1"/>
              <a:stCxn id="48213" idx="0"/>
              <a:endCxn id="48212" idx="5"/>
            </p:cNvCxnSpPr>
            <p:nvPr/>
          </p:nvCxnSpPr>
          <p:spPr bwMode="auto">
            <a:xfrm flipH="1" flipV="1">
              <a:off x="2991" y="1199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8" name="AutoShape 13">
              <a:extLst>
                <a:ext uri="{FF2B5EF4-FFF2-40B4-BE49-F238E27FC236}">
                  <a16:creationId xmlns:a16="http://schemas.microsoft.com/office/drawing/2014/main" id="{DDB05DDF-B9FC-43CB-8C8A-211F3375CABE}"/>
                </a:ext>
              </a:extLst>
            </p:cNvPr>
            <p:cNvCxnSpPr>
              <a:cxnSpLocks noChangeShapeType="1"/>
              <a:stCxn id="48211" idx="6"/>
              <a:endCxn id="48212" idx="2"/>
            </p:cNvCxnSpPr>
            <p:nvPr/>
          </p:nvCxnSpPr>
          <p:spPr bwMode="auto">
            <a:xfrm>
              <a:off x="1751" y="1165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9" name="AutoShape 14">
              <a:extLst>
                <a:ext uri="{FF2B5EF4-FFF2-40B4-BE49-F238E27FC236}">
                  <a16:creationId xmlns:a16="http://schemas.microsoft.com/office/drawing/2014/main" id="{E01571D2-F1F0-4A16-8636-F9F3AB9DEA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1" y="193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0" name="AutoShape 15">
              <a:extLst>
                <a:ext uri="{FF2B5EF4-FFF2-40B4-BE49-F238E27FC236}">
                  <a16:creationId xmlns:a16="http://schemas.microsoft.com/office/drawing/2014/main" id="{17FF0A8E-2AC4-4585-8A14-A94250710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1" name="AutoShape 16">
              <a:extLst>
                <a:ext uri="{FF2B5EF4-FFF2-40B4-BE49-F238E27FC236}">
                  <a16:creationId xmlns:a16="http://schemas.microsoft.com/office/drawing/2014/main" id="{4F43FD78-3194-43C7-A0D3-13E49568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2" name="AutoShape 17">
              <a:extLst>
                <a:ext uri="{FF2B5EF4-FFF2-40B4-BE49-F238E27FC236}">
                  <a16:creationId xmlns:a16="http://schemas.microsoft.com/office/drawing/2014/main" id="{9A498D99-E3F8-497C-A245-4FF155F8F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3" name="AutoShape 18">
              <a:extLst>
                <a:ext uri="{FF2B5EF4-FFF2-40B4-BE49-F238E27FC236}">
                  <a16:creationId xmlns:a16="http://schemas.microsoft.com/office/drawing/2014/main" id="{22C53CD6-9D39-4C8E-8F9A-C27ABEEE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4" name="AutoShape 19">
              <a:extLst>
                <a:ext uri="{FF2B5EF4-FFF2-40B4-BE49-F238E27FC236}">
                  <a16:creationId xmlns:a16="http://schemas.microsoft.com/office/drawing/2014/main" id="{DAD18B01-24D7-485E-AFFA-8CD0F125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10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5" name="AutoShape 20">
              <a:extLst>
                <a:ext uri="{FF2B5EF4-FFF2-40B4-BE49-F238E27FC236}">
                  <a16:creationId xmlns:a16="http://schemas.microsoft.com/office/drawing/2014/main" id="{4AC1574F-DE7F-4A4C-B732-56105F9B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5A0D67BE-1ABF-4F67-9B75-6020B7FBCF4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33525"/>
            <a:ext cx="2214563" cy="1390650"/>
            <a:chOff x="3198" y="966"/>
            <a:chExt cx="1395" cy="876"/>
          </a:xfrm>
        </p:grpSpPr>
        <p:cxnSp>
          <p:nvCxnSpPr>
            <p:cNvPr id="48188" name="AutoShape 22">
              <a:extLst>
                <a:ext uri="{FF2B5EF4-FFF2-40B4-BE49-F238E27FC236}">
                  <a16:creationId xmlns:a16="http://schemas.microsoft.com/office/drawing/2014/main" id="{150B7D68-6412-4C49-AFEA-A4A8F83927B5}"/>
                </a:ext>
              </a:extLst>
            </p:cNvPr>
            <p:cNvCxnSpPr>
              <a:cxnSpLocks noChangeShapeType="1"/>
              <a:stCxn id="48196" idx="4"/>
              <a:endCxn id="48195" idx="1"/>
            </p:cNvCxnSpPr>
            <p:nvPr/>
          </p:nvCxnSpPr>
          <p:spPr bwMode="auto">
            <a:xfrm flipH="1">
              <a:off x="3241" y="1071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9" name="AutoShape 23">
              <a:extLst>
                <a:ext uri="{FF2B5EF4-FFF2-40B4-BE49-F238E27FC236}">
                  <a16:creationId xmlns:a16="http://schemas.microsoft.com/office/drawing/2014/main" id="{9FED53AA-B3A4-40D7-BE12-CE07B1BA63C4}"/>
                </a:ext>
              </a:extLst>
            </p:cNvPr>
            <p:cNvCxnSpPr>
              <a:cxnSpLocks noChangeShapeType="1"/>
              <a:endCxn id="48195" idx="7"/>
            </p:cNvCxnSpPr>
            <p:nvPr/>
          </p:nvCxnSpPr>
          <p:spPr bwMode="auto">
            <a:xfrm flipH="1">
              <a:off x="3309" y="1057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0" name="AutoShape 24">
              <a:extLst>
                <a:ext uri="{FF2B5EF4-FFF2-40B4-BE49-F238E27FC236}">
                  <a16:creationId xmlns:a16="http://schemas.microsoft.com/office/drawing/2014/main" id="{0031FAFF-5B56-4F43-A365-B5A3F6023556}"/>
                </a:ext>
              </a:extLst>
            </p:cNvPr>
            <p:cNvCxnSpPr>
              <a:cxnSpLocks noChangeShapeType="1"/>
              <a:stCxn id="48199" idx="4"/>
            </p:cNvCxnSpPr>
            <p:nvPr/>
          </p:nvCxnSpPr>
          <p:spPr bwMode="auto">
            <a:xfrm>
              <a:off x="3909" y="1062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1" name="AutoShape 25">
              <a:extLst>
                <a:ext uri="{FF2B5EF4-FFF2-40B4-BE49-F238E27FC236}">
                  <a16:creationId xmlns:a16="http://schemas.microsoft.com/office/drawing/2014/main" id="{572BA3E6-19D9-4AD6-9F7A-1F84ED92F2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1" y="1060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2" name="AutoShape 26">
              <a:extLst>
                <a:ext uri="{FF2B5EF4-FFF2-40B4-BE49-F238E27FC236}">
                  <a16:creationId xmlns:a16="http://schemas.microsoft.com/office/drawing/2014/main" id="{9289F903-17C7-42CE-BB21-1EB74479EA18}"/>
                </a:ext>
              </a:extLst>
            </p:cNvPr>
            <p:cNvCxnSpPr>
              <a:cxnSpLocks noChangeShapeType="1"/>
              <a:stCxn id="48198" idx="0"/>
              <a:endCxn id="48197" idx="5"/>
            </p:cNvCxnSpPr>
            <p:nvPr/>
          </p:nvCxnSpPr>
          <p:spPr bwMode="auto">
            <a:xfrm flipH="1" flipV="1">
              <a:off x="4534" y="1057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3" name="AutoShape 27">
              <a:extLst>
                <a:ext uri="{FF2B5EF4-FFF2-40B4-BE49-F238E27FC236}">
                  <a16:creationId xmlns:a16="http://schemas.microsoft.com/office/drawing/2014/main" id="{EE253CEF-3219-4075-AA14-E91EDF44A569}"/>
                </a:ext>
              </a:extLst>
            </p:cNvPr>
            <p:cNvCxnSpPr>
              <a:cxnSpLocks noChangeShapeType="1"/>
              <a:stCxn id="48196" idx="6"/>
              <a:endCxn id="48197" idx="2"/>
            </p:cNvCxnSpPr>
            <p:nvPr/>
          </p:nvCxnSpPr>
          <p:spPr bwMode="auto">
            <a:xfrm>
              <a:off x="3294" y="102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4" name="AutoShape 28">
              <a:extLst>
                <a:ext uri="{FF2B5EF4-FFF2-40B4-BE49-F238E27FC236}">
                  <a16:creationId xmlns:a16="http://schemas.microsoft.com/office/drawing/2014/main" id="{79A26F91-8A2A-4BD6-9B8F-E269925442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4" y="1791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95" name="AutoShape 29">
              <a:extLst>
                <a:ext uri="{FF2B5EF4-FFF2-40B4-BE49-F238E27FC236}">
                  <a16:creationId xmlns:a16="http://schemas.microsoft.com/office/drawing/2014/main" id="{7B9F4532-5FDE-4D6F-A89C-B4B37FF69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6" name="AutoShape 30">
              <a:extLst>
                <a:ext uri="{FF2B5EF4-FFF2-40B4-BE49-F238E27FC236}">
                  <a16:creationId xmlns:a16="http://schemas.microsoft.com/office/drawing/2014/main" id="{276A5590-471C-4F80-9CE3-708A39BBE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7" name="AutoShape 31">
              <a:extLst>
                <a:ext uri="{FF2B5EF4-FFF2-40B4-BE49-F238E27FC236}">
                  <a16:creationId xmlns:a16="http://schemas.microsoft.com/office/drawing/2014/main" id="{683F4999-99EE-45C4-A1A2-FC0F096A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8" name="AutoShape 32">
              <a:extLst>
                <a:ext uri="{FF2B5EF4-FFF2-40B4-BE49-F238E27FC236}">
                  <a16:creationId xmlns:a16="http://schemas.microsoft.com/office/drawing/2014/main" id="{BBE3966D-CEB7-4CF3-B68D-8B046FA35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9" name="AutoShape 33">
              <a:extLst>
                <a:ext uri="{FF2B5EF4-FFF2-40B4-BE49-F238E27FC236}">
                  <a16:creationId xmlns:a16="http://schemas.microsoft.com/office/drawing/2014/main" id="{D1EA858B-F4A1-4168-9AE7-5EE1B27E4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6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00" name="AutoShape 34">
              <a:extLst>
                <a:ext uri="{FF2B5EF4-FFF2-40B4-BE49-F238E27FC236}">
                  <a16:creationId xmlns:a16="http://schemas.microsoft.com/office/drawing/2014/main" id="{AEB33E4F-3D59-4F03-9ABE-32C908E63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1BF3F8F1-86A8-4CBE-8C2A-B141E7801E93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219325"/>
            <a:ext cx="287338" cy="214313"/>
            <a:chOff x="2608" y="1480"/>
            <a:chExt cx="181" cy="135"/>
          </a:xfrm>
        </p:grpSpPr>
        <p:sp>
          <p:nvSpPr>
            <p:cNvPr id="48186" name="Line 36">
              <a:extLst>
                <a:ext uri="{FF2B5EF4-FFF2-40B4-BE49-F238E27FC236}">
                  <a16:creationId xmlns:a16="http://schemas.microsoft.com/office/drawing/2014/main" id="{2DA93105-B12A-44BD-8179-47F6ACFA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480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7" name="Line 37">
              <a:extLst>
                <a:ext uri="{FF2B5EF4-FFF2-40B4-BE49-F238E27FC236}">
                  <a16:creationId xmlns:a16="http://schemas.microsoft.com/office/drawing/2014/main" id="{9CD36F0E-B7DF-4921-8558-50D9A092B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525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D43E4C42-9002-46DA-8A1A-014AE34F86EE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147888"/>
            <a:ext cx="215900" cy="214312"/>
            <a:chOff x="1973" y="1480"/>
            <a:chExt cx="136" cy="135"/>
          </a:xfrm>
        </p:grpSpPr>
        <p:sp>
          <p:nvSpPr>
            <p:cNvPr id="48184" name="Line 39">
              <a:extLst>
                <a:ext uri="{FF2B5EF4-FFF2-40B4-BE49-F238E27FC236}">
                  <a16:creationId xmlns:a16="http://schemas.microsoft.com/office/drawing/2014/main" id="{4BFC8D0E-828B-4205-A7BB-D5124E65D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480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5" name="Line 40">
              <a:extLst>
                <a:ext uri="{FF2B5EF4-FFF2-40B4-BE49-F238E27FC236}">
                  <a16:creationId xmlns:a16="http://schemas.microsoft.com/office/drawing/2014/main" id="{5F7F26C1-6324-401F-9A7A-42B9532C7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1525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85961" name="Text Box 41">
            <a:extLst>
              <a:ext uri="{FF2B5EF4-FFF2-40B4-BE49-F238E27FC236}">
                <a16:creationId xmlns:a16="http://schemas.microsoft.com/office/drawing/2014/main" id="{429C68AB-AC52-4C97-B870-6F89759C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B9DEA35-5149-4402-8007-9E1C5CEA8A05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789363"/>
            <a:ext cx="1736725" cy="2239962"/>
            <a:chOff x="1020" y="2387"/>
            <a:chExt cx="1094" cy="1411"/>
          </a:xfrm>
        </p:grpSpPr>
        <p:cxnSp>
          <p:nvCxnSpPr>
            <p:cNvPr id="48163" name="AutoShape 43">
              <a:extLst>
                <a:ext uri="{FF2B5EF4-FFF2-40B4-BE49-F238E27FC236}">
                  <a16:creationId xmlns:a16="http://schemas.microsoft.com/office/drawing/2014/main" id="{7A5BF506-EB15-496A-BF2D-57619127C036}"/>
                </a:ext>
              </a:extLst>
            </p:cNvPr>
            <p:cNvCxnSpPr>
              <a:cxnSpLocks noChangeShapeType="1"/>
              <a:stCxn id="48180" idx="4"/>
              <a:endCxn id="48178" idx="1"/>
            </p:cNvCxnSpPr>
            <p:nvPr/>
          </p:nvCxnSpPr>
          <p:spPr bwMode="auto">
            <a:xfrm>
              <a:off x="1068" y="2867"/>
              <a:ext cx="12" cy="48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4" name="AutoShape 44">
              <a:extLst>
                <a:ext uri="{FF2B5EF4-FFF2-40B4-BE49-F238E27FC236}">
                  <a16:creationId xmlns:a16="http://schemas.microsoft.com/office/drawing/2014/main" id="{8223932C-0B0B-455B-B168-5BA741577295}"/>
                </a:ext>
              </a:extLst>
            </p:cNvPr>
            <p:cNvCxnSpPr>
              <a:cxnSpLocks noChangeShapeType="1"/>
              <a:stCxn id="48178" idx="6"/>
              <a:endCxn id="48179" idx="2"/>
            </p:cNvCxnSpPr>
            <p:nvPr/>
          </p:nvCxnSpPr>
          <p:spPr bwMode="auto">
            <a:xfrm>
              <a:off x="1162" y="3387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5" name="AutoShape 45">
              <a:extLst>
                <a:ext uri="{FF2B5EF4-FFF2-40B4-BE49-F238E27FC236}">
                  <a16:creationId xmlns:a16="http://schemas.microsoft.com/office/drawing/2014/main" id="{A91C3884-A83D-4AE1-B408-E31EA101E910}"/>
                </a:ext>
              </a:extLst>
            </p:cNvPr>
            <p:cNvCxnSpPr>
              <a:cxnSpLocks noChangeShapeType="1"/>
              <a:stCxn id="48179" idx="7"/>
              <a:endCxn id="48181" idx="4"/>
            </p:cNvCxnSpPr>
            <p:nvPr/>
          </p:nvCxnSpPr>
          <p:spPr bwMode="auto">
            <a:xfrm flipV="1">
              <a:off x="2055" y="2846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6" name="AutoShape 46">
              <a:extLst>
                <a:ext uri="{FF2B5EF4-FFF2-40B4-BE49-F238E27FC236}">
                  <a16:creationId xmlns:a16="http://schemas.microsoft.com/office/drawing/2014/main" id="{03707FEA-6685-422C-BC92-CD2AB949F3F0}"/>
                </a:ext>
              </a:extLst>
            </p:cNvPr>
            <p:cNvCxnSpPr>
              <a:cxnSpLocks noChangeShapeType="1"/>
              <a:stCxn id="48181" idx="1"/>
              <a:endCxn id="48182" idx="5"/>
            </p:cNvCxnSpPr>
            <p:nvPr/>
          </p:nvCxnSpPr>
          <p:spPr bwMode="auto">
            <a:xfrm flipH="1" flipV="1">
              <a:off x="1582" y="2469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7" name="AutoShape 47">
              <a:extLst>
                <a:ext uri="{FF2B5EF4-FFF2-40B4-BE49-F238E27FC236}">
                  <a16:creationId xmlns:a16="http://schemas.microsoft.com/office/drawing/2014/main" id="{D313D15C-2765-4399-A098-3755E26945DB}"/>
                </a:ext>
              </a:extLst>
            </p:cNvPr>
            <p:cNvCxnSpPr>
              <a:cxnSpLocks noChangeShapeType="1"/>
              <a:stCxn id="48180" idx="7"/>
              <a:endCxn id="48182" idx="3"/>
            </p:cNvCxnSpPr>
            <p:nvPr/>
          </p:nvCxnSpPr>
          <p:spPr bwMode="auto">
            <a:xfrm flipV="1">
              <a:off x="1102" y="2469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8" name="AutoShape 48">
              <a:extLst>
                <a:ext uri="{FF2B5EF4-FFF2-40B4-BE49-F238E27FC236}">
                  <a16:creationId xmlns:a16="http://schemas.microsoft.com/office/drawing/2014/main" id="{A2043AA5-3B88-43B8-B58B-62835CC39B48}"/>
                </a:ext>
              </a:extLst>
            </p:cNvPr>
            <p:cNvCxnSpPr>
              <a:cxnSpLocks noChangeShapeType="1"/>
              <a:stCxn id="48182" idx="4"/>
              <a:endCxn id="48178" idx="0"/>
            </p:cNvCxnSpPr>
            <p:nvPr/>
          </p:nvCxnSpPr>
          <p:spPr bwMode="auto">
            <a:xfrm flipH="1">
              <a:off x="1114" y="248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9" name="AutoShape 49">
              <a:extLst>
                <a:ext uri="{FF2B5EF4-FFF2-40B4-BE49-F238E27FC236}">
                  <a16:creationId xmlns:a16="http://schemas.microsoft.com/office/drawing/2014/main" id="{4F4EA1B0-87E8-4084-A60F-D0A47866FD19}"/>
                </a:ext>
              </a:extLst>
            </p:cNvPr>
            <p:cNvCxnSpPr>
              <a:cxnSpLocks noChangeShapeType="1"/>
              <a:stCxn id="48182" idx="4"/>
              <a:endCxn id="48179" idx="1"/>
            </p:cNvCxnSpPr>
            <p:nvPr/>
          </p:nvCxnSpPr>
          <p:spPr bwMode="auto">
            <a:xfrm>
              <a:off x="1548" y="2483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0" name="AutoShape 50">
              <a:extLst>
                <a:ext uri="{FF2B5EF4-FFF2-40B4-BE49-F238E27FC236}">
                  <a16:creationId xmlns:a16="http://schemas.microsoft.com/office/drawing/2014/main" id="{9A05CBA6-20AA-4C9F-AC34-FB55A3793CD9}"/>
                </a:ext>
              </a:extLst>
            </p:cNvPr>
            <p:cNvCxnSpPr>
              <a:cxnSpLocks noChangeShapeType="1"/>
              <a:stCxn id="48180" idx="6"/>
              <a:endCxn id="48181" idx="2"/>
            </p:cNvCxnSpPr>
            <p:nvPr/>
          </p:nvCxnSpPr>
          <p:spPr bwMode="auto">
            <a:xfrm flipV="1">
              <a:off x="1116" y="2798"/>
              <a:ext cx="902" cy="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1" name="AutoShape 51">
              <a:extLst>
                <a:ext uri="{FF2B5EF4-FFF2-40B4-BE49-F238E27FC236}">
                  <a16:creationId xmlns:a16="http://schemas.microsoft.com/office/drawing/2014/main" id="{F7390EC1-EF18-4945-9599-CC1B1F2A85CA}"/>
                </a:ext>
              </a:extLst>
            </p:cNvPr>
            <p:cNvCxnSpPr>
              <a:cxnSpLocks noChangeShapeType="1"/>
              <a:stCxn id="48180" idx="5"/>
              <a:endCxn id="48179" idx="1"/>
            </p:cNvCxnSpPr>
            <p:nvPr/>
          </p:nvCxnSpPr>
          <p:spPr bwMode="auto">
            <a:xfrm>
              <a:off x="1102" y="2853"/>
              <a:ext cx="885" cy="50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2" name="AutoShape 52">
              <a:extLst>
                <a:ext uri="{FF2B5EF4-FFF2-40B4-BE49-F238E27FC236}">
                  <a16:creationId xmlns:a16="http://schemas.microsoft.com/office/drawing/2014/main" id="{2C224780-F980-45B9-94C6-3DD414299884}"/>
                </a:ext>
              </a:extLst>
            </p:cNvPr>
            <p:cNvCxnSpPr>
              <a:cxnSpLocks noChangeShapeType="1"/>
              <a:stCxn id="48178" idx="7"/>
              <a:endCxn id="48181" idx="3"/>
            </p:cNvCxnSpPr>
            <p:nvPr/>
          </p:nvCxnSpPr>
          <p:spPr bwMode="auto">
            <a:xfrm flipV="1">
              <a:off x="1148" y="2832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3" name="AutoShape 53">
              <a:extLst>
                <a:ext uri="{FF2B5EF4-FFF2-40B4-BE49-F238E27FC236}">
                  <a16:creationId xmlns:a16="http://schemas.microsoft.com/office/drawing/2014/main" id="{E6524437-4C5E-4178-BE86-72236E3BCE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11" y="3385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4" name="AutoShape 54">
              <a:extLst>
                <a:ext uri="{FF2B5EF4-FFF2-40B4-BE49-F238E27FC236}">
                  <a16:creationId xmlns:a16="http://schemas.microsoft.com/office/drawing/2014/main" id="{BFD3E934-F985-4D61-95F4-4315EC1817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10" y="3430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5" name="AutoShape 55">
              <a:extLst>
                <a:ext uri="{FF2B5EF4-FFF2-40B4-BE49-F238E27FC236}">
                  <a16:creationId xmlns:a16="http://schemas.microsoft.com/office/drawing/2014/main" id="{9C4534D0-1891-4E0B-B6C2-015B187634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2" y="2850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6" name="AutoShape 56">
              <a:extLst>
                <a:ext uri="{FF2B5EF4-FFF2-40B4-BE49-F238E27FC236}">
                  <a16:creationId xmlns:a16="http://schemas.microsoft.com/office/drawing/2014/main" id="{0ADB58A6-B202-4735-8229-49543070B9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92" y="2849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7" name="AutoShape 57">
              <a:extLst>
                <a:ext uri="{FF2B5EF4-FFF2-40B4-BE49-F238E27FC236}">
                  <a16:creationId xmlns:a16="http://schemas.microsoft.com/office/drawing/2014/main" id="{F53A16AD-EB8E-4981-AA6F-58B80400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46" y="2433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78" name="AutoShape 58">
              <a:extLst>
                <a:ext uri="{FF2B5EF4-FFF2-40B4-BE49-F238E27FC236}">
                  <a16:creationId xmlns:a16="http://schemas.microsoft.com/office/drawing/2014/main" id="{EB3307F7-7EC3-418C-B789-ABD7E2A5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79" name="AutoShape 59">
              <a:extLst>
                <a:ext uri="{FF2B5EF4-FFF2-40B4-BE49-F238E27FC236}">
                  <a16:creationId xmlns:a16="http://schemas.microsoft.com/office/drawing/2014/main" id="{394D6ADB-F254-431C-8231-9CF96103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0" name="AutoShape 60">
              <a:extLst>
                <a:ext uri="{FF2B5EF4-FFF2-40B4-BE49-F238E27FC236}">
                  <a16:creationId xmlns:a16="http://schemas.microsoft.com/office/drawing/2014/main" id="{46099089-A9FC-4230-8DA9-C6EBB9A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7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1" name="AutoShape 61">
              <a:extLst>
                <a:ext uri="{FF2B5EF4-FFF2-40B4-BE49-F238E27FC236}">
                  <a16:creationId xmlns:a16="http://schemas.microsoft.com/office/drawing/2014/main" id="{E60E9EF8-6C2D-4FBA-8BB0-B99F36DE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750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2" name="AutoShape 62">
              <a:extLst>
                <a:ext uri="{FF2B5EF4-FFF2-40B4-BE49-F238E27FC236}">
                  <a16:creationId xmlns:a16="http://schemas.microsoft.com/office/drawing/2014/main" id="{3377ECC5-869D-4DA7-8EB5-3A25122F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38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3" name="AutoShape 63">
              <a:extLst>
                <a:ext uri="{FF2B5EF4-FFF2-40B4-BE49-F238E27FC236}">
                  <a16:creationId xmlns:a16="http://schemas.microsoft.com/office/drawing/2014/main" id="{7FF5C883-D6D7-463F-B3F5-F58449BB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702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7" name="Group 64">
            <a:extLst>
              <a:ext uri="{FF2B5EF4-FFF2-40B4-BE49-F238E27FC236}">
                <a16:creationId xmlns:a16="http://schemas.microsoft.com/office/drawing/2014/main" id="{A3CDB051-8D3C-438F-9E70-6E8D4FD74A7F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789363"/>
            <a:ext cx="1736725" cy="2239962"/>
            <a:chOff x="1020" y="2387"/>
            <a:chExt cx="1094" cy="1411"/>
          </a:xfrm>
        </p:grpSpPr>
        <p:cxnSp>
          <p:nvCxnSpPr>
            <p:cNvPr id="48142" name="AutoShape 65">
              <a:extLst>
                <a:ext uri="{FF2B5EF4-FFF2-40B4-BE49-F238E27FC236}">
                  <a16:creationId xmlns:a16="http://schemas.microsoft.com/office/drawing/2014/main" id="{269D0912-CA71-427C-B6B8-2CAD8914510A}"/>
                </a:ext>
              </a:extLst>
            </p:cNvPr>
            <p:cNvCxnSpPr>
              <a:cxnSpLocks noChangeShapeType="1"/>
              <a:stCxn id="48159" idx="4"/>
              <a:endCxn id="48157" idx="1"/>
            </p:cNvCxnSpPr>
            <p:nvPr/>
          </p:nvCxnSpPr>
          <p:spPr bwMode="auto">
            <a:xfrm>
              <a:off x="1068" y="2867"/>
              <a:ext cx="12" cy="48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3" name="AutoShape 66">
              <a:extLst>
                <a:ext uri="{FF2B5EF4-FFF2-40B4-BE49-F238E27FC236}">
                  <a16:creationId xmlns:a16="http://schemas.microsoft.com/office/drawing/2014/main" id="{9EDB09FD-AB97-4FBD-B726-6409AED6CE33}"/>
                </a:ext>
              </a:extLst>
            </p:cNvPr>
            <p:cNvCxnSpPr>
              <a:cxnSpLocks noChangeShapeType="1"/>
              <a:stCxn id="48157" idx="6"/>
              <a:endCxn id="48158" idx="2"/>
            </p:cNvCxnSpPr>
            <p:nvPr/>
          </p:nvCxnSpPr>
          <p:spPr bwMode="auto">
            <a:xfrm>
              <a:off x="1162" y="3387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4" name="AutoShape 67">
              <a:extLst>
                <a:ext uri="{FF2B5EF4-FFF2-40B4-BE49-F238E27FC236}">
                  <a16:creationId xmlns:a16="http://schemas.microsoft.com/office/drawing/2014/main" id="{66919C6C-6641-450E-84CD-6F371A2DE1DA}"/>
                </a:ext>
              </a:extLst>
            </p:cNvPr>
            <p:cNvCxnSpPr>
              <a:cxnSpLocks noChangeShapeType="1"/>
              <a:stCxn id="48158" idx="7"/>
              <a:endCxn id="48160" idx="4"/>
            </p:cNvCxnSpPr>
            <p:nvPr/>
          </p:nvCxnSpPr>
          <p:spPr bwMode="auto">
            <a:xfrm flipV="1">
              <a:off x="2055" y="2846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5" name="AutoShape 68">
              <a:extLst>
                <a:ext uri="{FF2B5EF4-FFF2-40B4-BE49-F238E27FC236}">
                  <a16:creationId xmlns:a16="http://schemas.microsoft.com/office/drawing/2014/main" id="{52BAECB1-D854-401D-9C5A-C4250E1802A2}"/>
                </a:ext>
              </a:extLst>
            </p:cNvPr>
            <p:cNvCxnSpPr>
              <a:cxnSpLocks noChangeShapeType="1"/>
              <a:stCxn id="48160" idx="1"/>
              <a:endCxn id="48161" idx="5"/>
            </p:cNvCxnSpPr>
            <p:nvPr/>
          </p:nvCxnSpPr>
          <p:spPr bwMode="auto">
            <a:xfrm flipH="1" flipV="1">
              <a:off x="1582" y="2469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6" name="AutoShape 69">
              <a:extLst>
                <a:ext uri="{FF2B5EF4-FFF2-40B4-BE49-F238E27FC236}">
                  <a16:creationId xmlns:a16="http://schemas.microsoft.com/office/drawing/2014/main" id="{DFC112D2-4AE4-472E-A77B-91231E1975AB}"/>
                </a:ext>
              </a:extLst>
            </p:cNvPr>
            <p:cNvCxnSpPr>
              <a:cxnSpLocks noChangeShapeType="1"/>
              <a:stCxn id="48159" idx="7"/>
              <a:endCxn id="48161" idx="3"/>
            </p:cNvCxnSpPr>
            <p:nvPr/>
          </p:nvCxnSpPr>
          <p:spPr bwMode="auto">
            <a:xfrm flipV="1">
              <a:off x="1102" y="2469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7" name="AutoShape 70">
              <a:extLst>
                <a:ext uri="{FF2B5EF4-FFF2-40B4-BE49-F238E27FC236}">
                  <a16:creationId xmlns:a16="http://schemas.microsoft.com/office/drawing/2014/main" id="{34920984-687D-4377-BF38-97A268D8DF14}"/>
                </a:ext>
              </a:extLst>
            </p:cNvPr>
            <p:cNvCxnSpPr>
              <a:cxnSpLocks noChangeShapeType="1"/>
              <a:stCxn id="48161" idx="4"/>
              <a:endCxn id="48157" idx="0"/>
            </p:cNvCxnSpPr>
            <p:nvPr/>
          </p:nvCxnSpPr>
          <p:spPr bwMode="auto">
            <a:xfrm flipH="1">
              <a:off x="1114" y="248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8" name="AutoShape 71">
              <a:extLst>
                <a:ext uri="{FF2B5EF4-FFF2-40B4-BE49-F238E27FC236}">
                  <a16:creationId xmlns:a16="http://schemas.microsoft.com/office/drawing/2014/main" id="{CCBF327C-3643-45B4-A8A3-CE82EC77D99A}"/>
                </a:ext>
              </a:extLst>
            </p:cNvPr>
            <p:cNvCxnSpPr>
              <a:cxnSpLocks noChangeShapeType="1"/>
              <a:stCxn id="48161" idx="4"/>
              <a:endCxn id="48158" idx="1"/>
            </p:cNvCxnSpPr>
            <p:nvPr/>
          </p:nvCxnSpPr>
          <p:spPr bwMode="auto">
            <a:xfrm>
              <a:off x="1548" y="2483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9" name="AutoShape 72">
              <a:extLst>
                <a:ext uri="{FF2B5EF4-FFF2-40B4-BE49-F238E27FC236}">
                  <a16:creationId xmlns:a16="http://schemas.microsoft.com/office/drawing/2014/main" id="{554F22E2-B651-49CE-842C-DBFE39B304D7}"/>
                </a:ext>
              </a:extLst>
            </p:cNvPr>
            <p:cNvCxnSpPr>
              <a:cxnSpLocks noChangeShapeType="1"/>
              <a:stCxn id="48159" idx="6"/>
              <a:endCxn id="48160" idx="2"/>
            </p:cNvCxnSpPr>
            <p:nvPr/>
          </p:nvCxnSpPr>
          <p:spPr bwMode="auto">
            <a:xfrm flipV="1">
              <a:off x="1116" y="2798"/>
              <a:ext cx="902" cy="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AutoShape 73">
              <a:extLst>
                <a:ext uri="{FF2B5EF4-FFF2-40B4-BE49-F238E27FC236}">
                  <a16:creationId xmlns:a16="http://schemas.microsoft.com/office/drawing/2014/main" id="{A046F751-BD27-4730-8FFD-48F6DB8CBCC0}"/>
                </a:ext>
              </a:extLst>
            </p:cNvPr>
            <p:cNvCxnSpPr>
              <a:cxnSpLocks noChangeShapeType="1"/>
              <a:stCxn id="48159" idx="5"/>
              <a:endCxn id="48158" idx="1"/>
            </p:cNvCxnSpPr>
            <p:nvPr/>
          </p:nvCxnSpPr>
          <p:spPr bwMode="auto">
            <a:xfrm>
              <a:off x="1102" y="2853"/>
              <a:ext cx="885" cy="50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1" name="AutoShape 74">
              <a:extLst>
                <a:ext uri="{FF2B5EF4-FFF2-40B4-BE49-F238E27FC236}">
                  <a16:creationId xmlns:a16="http://schemas.microsoft.com/office/drawing/2014/main" id="{A9B8B7AE-A07B-410D-9ACF-93B2E8BE47AE}"/>
                </a:ext>
              </a:extLst>
            </p:cNvPr>
            <p:cNvCxnSpPr>
              <a:cxnSpLocks noChangeShapeType="1"/>
              <a:stCxn id="48157" idx="7"/>
              <a:endCxn id="48160" idx="3"/>
            </p:cNvCxnSpPr>
            <p:nvPr/>
          </p:nvCxnSpPr>
          <p:spPr bwMode="auto">
            <a:xfrm flipV="1">
              <a:off x="1148" y="2832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2" name="AutoShape 75">
              <a:extLst>
                <a:ext uri="{FF2B5EF4-FFF2-40B4-BE49-F238E27FC236}">
                  <a16:creationId xmlns:a16="http://schemas.microsoft.com/office/drawing/2014/main" id="{AAE5898C-6EF1-4F09-9417-002DC932AA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11" y="3385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3" name="AutoShape 76">
              <a:extLst>
                <a:ext uri="{FF2B5EF4-FFF2-40B4-BE49-F238E27FC236}">
                  <a16:creationId xmlns:a16="http://schemas.microsoft.com/office/drawing/2014/main" id="{7A84A683-632D-4085-A30C-E565DFFDE8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10" y="3430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4" name="AutoShape 77">
              <a:extLst>
                <a:ext uri="{FF2B5EF4-FFF2-40B4-BE49-F238E27FC236}">
                  <a16:creationId xmlns:a16="http://schemas.microsoft.com/office/drawing/2014/main" id="{D2C80949-84A8-4EE4-8617-7107142DD7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2" y="2850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5" name="AutoShape 78">
              <a:extLst>
                <a:ext uri="{FF2B5EF4-FFF2-40B4-BE49-F238E27FC236}">
                  <a16:creationId xmlns:a16="http://schemas.microsoft.com/office/drawing/2014/main" id="{35B6B29C-2634-4747-832D-1DB82F22C3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92" y="2849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6" name="AutoShape 79">
              <a:extLst>
                <a:ext uri="{FF2B5EF4-FFF2-40B4-BE49-F238E27FC236}">
                  <a16:creationId xmlns:a16="http://schemas.microsoft.com/office/drawing/2014/main" id="{0A22AF5A-9770-493A-A8D9-FB18BBB199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46" y="2433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7" name="AutoShape 80">
              <a:extLst>
                <a:ext uri="{FF2B5EF4-FFF2-40B4-BE49-F238E27FC236}">
                  <a16:creationId xmlns:a16="http://schemas.microsoft.com/office/drawing/2014/main" id="{D3ECA308-C1C5-485D-9077-3387884A0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58" name="AutoShape 81">
              <a:extLst>
                <a:ext uri="{FF2B5EF4-FFF2-40B4-BE49-F238E27FC236}">
                  <a16:creationId xmlns:a16="http://schemas.microsoft.com/office/drawing/2014/main" id="{AA24509F-36F8-4D47-A920-5D291C4B8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59" name="AutoShape 82">
              <a:extLst>
                <a:ext uri="{FF2B5EF4-FFF2-40B4-BE49-F238E27FC236}">
                  <a16:creationId xmlns:a16="http://schemas.microsoft.com/office/drawing/2014/main" id="{324C3544-F75B-4359-AAEB-10B55FF9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7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60" name="AutoShape 83">
              <a:extLst>
                <a:ext uri="{FF2B5EF4-FFF2-40B4-BE49-F238E27FC236}">
                  <a16:creationId xmlns:a16="http://schemas.microsoft.com/office/drawing/2014/main" id="{BE73FA6D-1F60-4948-AD15-977B55B7B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750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61" name="AutoShape 84">
              <a:extLst>
                <a:ext uri="{FF2B5EF4-FFF2-40B4-BE49-F238E27FC236}">
                  <a16:creationId xmlns:a16="http://schemas.microsoft.com/office/drawing/2014/main" id="{8A10BA5F-8091-4700-979D-16A4EC62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38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62" name="AutoShape 85">
              <a:extLst>
                <a:ext uri="{FF2B5EF4-FFF2-40B4-BE49-F238E27FC236}">
                  <a16:creationId xmlns:a16="http://schemas.microsoft.com/office/drawing/2014/main" id="{B4BA51D3-A88F-4FF2-8C55-E7413809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702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48140" name="Line 86">
            <a:extLst>
              <a:ext uri="{FF2B5EF4-FFF2-40B4-BE49-F238E27FC236}">
                <a16:creationId xmlns:a16="http://schemas.microsoft.com/office/drawing/2014/main" id="{ECE11915-7D4C-4BA1-981F-D75FD95E6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B12522D1-D2C2-40A7-9639-FE7B1083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85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23" grpId="0" autoUpdateAnimBg="0"/>
      <p:bldP spid="2385924" grpId="0" build="p" autoUpdateAnimBg="0"/>
      <p:bldP spid="238596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5009D018-4281-49F1-B6BD-0E37A6A18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1F8C98D-CF5C-45AB-BD8C-C6CDFE49219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8AFEDF6C-494C-44F4-98CA-21554B78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6CF67CD3-AC5C-4D20-9914-B8F9F305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50181" name="Group 5">
            <a:extLst>
              <a:ext uri="{FF2B5EF4-FFF2-40B4-BE49-F238E27FC236}">
                <a16:creationId xmlns:a16="http://schemas.microsoft.com/office/drawing/2014/main" id="{B3C8D9C9-D920-4865-B629-E036E8612AA0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57338"/>
            <a:ext cx="2214562" cy="1390650"/>
            <a:chOff x="1655" y="1108"/>
            <a:chExt cx="1395" cy="876"/>
          </a:xfrm>
        </p:grpSpPr>
        <p:cxnSp>
          <p:nvCxnSpPr>
            <p:cNvPr id="50262" name="AutoShape 6">
              <a:extLst>
                <a:ext uri="{FF2B5EF4-FFF2-40B4-BE49-F238E27FC236}">
                  <a16:creationId xmlns:a16="http://schemas.microsoft.com/office/drawing/2014/main" id="{9EDCCA49-DA78-43CA-841A-941B0F5C5167}"/>
                </a:ext>
              </a:extLst>
            </p:cNvPr>
            <p:cNvCxnSpPr>
              <a:cxnSpLocks noChangeShapeType="1"/>
              <a:stCxn id="50272" idx="4"/>
              <a:endCxn id="50271" idx="1"/>
            </p:cNvCxnSpPr>
            <p:nvPr/>
          </p:nvCxnSpPr>
          <p:spPr bwMode="auto">
            <a:xfrm flipH="1">
              <a:off x="1698" y="1213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3" name="AutoShape 7">
              <a:extLst>
                <a:ext uri="{FF2B5EF4-FFF2-40B4-BE49-F238E27FC236}">
                  <a16:creationId xmlns:a16="http://schemas.microsoft.com/office/drawing/2014/main" id="{8EDE577C-836A-41A8-958F-AF7598F4FBD6}"/>
                </a:ext>
              </a:extLst>
            </p:cNvPr>
            <p:cNvCxnSpPr>
              <a:cxnSpLocks noChangeShapeType="1"/>
              <a:stCxn id="50276" idx="7"/>
              <a:endCxn id="50273" idx="4"/>
            </p:cNvCxnSpPr>
            <p:nvPr/>
          </p:nvCxnSpPr>
          <p:spPr bwMode="auto">
            <a:xfrm flipV="1">
              <a:off x="2411" y="1213"/>
              <a:ext cx="546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4" name="AutoShape 8">
              <a:extLst>
                <a:ext uri="{FF2B5EF4-FFF2-40B4-BE49-F238E27FC236}">
                  <a16:creationId xmlns:a16="http://schemas.microsoft.com/office/drawing/2014/main" id="{65F69C81-6446-4758-AC33-9CD3D8C57687}"/>
                </a:ext>
              </a:extLst>
            </p:cNvPr>
            <p:cNvCxnSpPr>
              <a:cxnSpLocks noChangeShapeType="1"/>
              <a:endCxn id="50271" idx="7"/>
            </p:cNvCxnSpPr>
            <p:nvPr/>
          </p:nvCxnSpPr>
          <p:spPr bwMode="auto">
            <a:xfrm flipH="1">
              <a:off x="1766" y="1199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5" name="AutoShape 9">
              <a:extLst>
                <a:ext uri="{FF2B5EF4-FFF2-40B4-BE49-F238E27FC236}">
                  <a16:creationId xmlns:a16="http://schemas.microsoft.com/office/drawing/2014/main" id="{519B75E9-131C-4D26-99E1-00965C314EC3}"/>
                </a:ext>
              </a:extLst>
            </p:cNvPr>
            <p:cNvCxnSpPr>
              <a:cxnSpLocks noChangeShapeType="1"/>
              <a:stCxn id="50272" idx="5"/>
              <a:endCxn id="50276" idx="1"/>
            </p:cNvCxnSpPr>
            <p:nvPr/>
          </p:nvCxnSpPr>
          <p:spPr bwMode="auto">
            <a:xfrm>
              <a:off x="1737" y="1199"/>
              <a:ext cx="606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6" name="AutoShape 10">
              <a:extLst>
                <a:ext uri="{FF2B5EF4-FFF2-40B4-BE49-F238E27FC236}">
                  <a16:creationId xmlns:a16="http://schemas.microsoft.com/office/drawing/2014/main" id="{40FA8890-C19C-4B49-9430-9CD2CD3C4769}"/>
                </a:ext>
              </a:extLst>
            </p:cNvPr>
            <p:cNvCxnSpPr>
              <a:cxnSpLocks noChangeShapeType="1"/>
              <a:stCxn id="50275" idx="4"/>
            </p:cNvCxnSpPr>
            <p:nvPr/>
          </p:nvCxnSpPr>
          <p:spPr bwMode="auto">
            <a:xfrm>
              <a:off x="2366" y="1204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7" name="AutoShape 11">
              <a:extLst>
                <a:ext uri="{FF2B5EF4-FFF2-40B4-BE49-F238E27FC236}">
                  <a16:creationId xmlns:a16="http://schemas.microsoft.com/office/drawing/2014/main" id="{47497AF2-1CBA-48BC-8D6D-2030B5A226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8" y="1202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8" name="AutoShape 12">
              <a:extLst>
                <a:ext uri="{FF2B5EF4-FFF2-40B4-BE49-F238E27FC236}">
                  <a16:creationId xmlns:a16="http://schemas.microsoft.com/office/drawing/2014/main" id="{EA77997E-14BD-4B36-8FE1-CD97BC40ADA5}"/>
                </a:ext>
              </a:extLst>
            </p:cNvPr>
            <p:cNvCxnSpPr>
              <a:cxnSpLocks noChangeShapeType="1"/>
              <a:stCxn id="50274" idx="0"/>
              <a:endCxn id="50273" idx="5"/>
            </p:cNvCxnSpPr>
            <p:nvPr/>
          </p:nvCxnSpPr>
          <p:spPr bwMode="auto">
            <a:xfrm flipH="1" flipV="1">
              <a:off x="2991" y="1199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9" name="AutoShape 13">
              <a:extLst>
                <a:ext uri="{FF2B5EF4-FFF2-40B4-BE49-F238E27FC236}">
                  <a16:creationId xmlns:a16="http://schemas.microsoft.com/office/drawing/2014/main" id="{ABFD8B1E-52CB-47E7-93E9-0F833B7C4137}"/>
                </a:ext>
              </a:extLst>
            </p:cNvPr>
            <p:cNvCxnSpPr>
              <a:cxnSpLocks noChangeShapeType="1"/>
              <a:stCxn id="50272" idx="6"/>
              <a:endCxn id="50273" idx="2"/>
            </p:cNvCxnSpPr>
            <p:nvPr/>
          </p:nvCxnSpPr>
          <p:spPr bwMode="auto">
            <a:xfrm>
              <a:off x="1751" y="1165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70" name="AutoShape 14">
              <a:extLst>
                <a:ext uri="{FF2B5EF4-FFF2-40B4-BE49-F238E27FC236}">
                  <a16:creationId xmlns:a16="http://schemas.microsoft.com/office/drawing/2014/main" id="{7D47F3B1-222F-4349-BB0A-357D8F56DA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1" y="193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71" name="AutoShape 15">
              <a:extLst>
                <a:ext uri="{FF2B5EF4-FFF2-40B4-BE49-F238E27FC236}">
                  <a16:creationId xmlns:a16="http://schemas.microsoft.com/office/drawing/2014/main" id="{EC43C9C4-80F0-4A0C-9A9F-0D1CC7632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2" name="AutoShape 16">
              <a:extLst>
                <a:ext uri="{FF2B5EF4-FFF2-40B4-BE49-F238E27FC236}">
                  <a16:creationId xmlns:a16="http://schemas.microsoft.com/office/drawing/2014/main" id="{5DF889D4-8023-49FD-B105-4BA17808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3" name="AutoShape 17">
              <a:extLst>
                <a:ext uri="{FF2B5EF4-FFF2-40B4-BE49-F238E27FC236}">
                  <a16:creationId xmlns:a16="http://schemas.microsoft.com/office/drawing/2014/main" id="{603A0C18-3993-411D-95A4-16E6F186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4" name="AutoShape 18">
              <a:extLst>
                <a:ext uri="{FF2B5EF4-FFF2-40B4-BE49-F238E27FC236}">
                  <a16:creationId xmlns:a16="http://schemas.microsoft.com/office/drawing/2014/main" id="{B92BEE2C-16A2-4472-809F-0AAF7C2E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5" name="AutoShape 19">
              <a:extLst>
                <a:ext uri="{FF2B5EF4-FFF2-40B4-BE49-F238E27FC236}">
                  <a16:creationId xmlns:a16="http://schemas.microsoft.com/office/drawing/2014/main" id="{ACF5093D-CE38-4B99-9114-102CDA61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10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6" name="AutoShape 20">
              <a:extLst>
                <a:ext uri="{FF2B5EF4-FFF2-40B4-BE49-F238E27FC236}">
                  <a16:creationId xmlns:a16="http://schemas.microsoft.com/office/drawing/2014/main" id="{33CEDD2B-E3BC-4952-8E56-D4B34339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0182" name="Group 21">
            <a:extLst>
              <a:ext uri="{FF2B5EF4-FFF2-40B4-BE49-F238E27FC236}">
                <a16:creationId xmlns:a16="http://schemas.microsoft.com/office/drawing/2014/main" id="{3DE83B02-1365-4335-896F-FD21D9972FEB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33525"/>
            <a:ext cx="2214563" cy="1390650"/>
            <a:chOff x="3198" y="966"/>
            <a:chExt cx="1395" cy="876"/>
          </a:xfrm>
        </p:grpSpPr>
        <p:cxnSp>
          <p:nvCxnSpPr>
            <p:cNvPr id="50249" name="AutoShape 22">
              <a:extLst>
                <a:ext uri="{FF2B5EF4-FFF2-40B4-BE49-F238E27FC236}">
                  <a16:creationId xmlns:a16="http://schemas.microsoft.com/office/drawing/2014/main" id="{4E1B773A-228C-4E49-90EB-A248E347ED97}"/>
                </a:ext>
              </a:extLst>
            </p:cNvPr>
            <p:cNvCxnSpPr>
              <a:cxnSpLocks noChangeShapeType="1"/>
              <a:stCxn id="50257" idx="4"/>
              <a:endCxn id="50256" idx="1"/>
            </p:cNvCxnSpPr>
            <p:nvPr/>
          </p:nvCxnSpPr>
          <p:spPr bwMode="auto">
            <a:xfrm flipH="1">
              <a:off x="3241" y="1071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0" name="AutoShape 23">
              <a:extLst>
                <a:ext uri="{FF2B5EF4-FFF2-40B4-BE49-F238E27FC236}">
                  <a16:creationId xmlns:a16="http://schemas.microsoft.com/office/drawing/2014/main" id="{33B62667-775A-4082-B496-F525ED574D72}"/>
                </a:ext>
              </a:extLst>
            </p:cNvPr>
            <p:cNvCxnSpPr>
              <a:cxnSpLocks noChangeShapeType="1"/>
              <a:endCxn id="50256" idx="7"/>
            </p:cNvCxnSpPr>
            <p:nvPr/>
          </p:nvCxnSpPr>
          <p:spPr bwMode="auto">
            <a:xfrm flipH="1">
              <a:off x="3309" y="1057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1" name="AutoShape 24">
              <a:extLst>
                <a:ext uri="{FF2B5EF4-FFF2-40B4-BE49-F238E27FC236}">
                  <a16:creationId xmlns:a16="http://schemas.microsoft.com/office/drawing/2014/main" id="{249BEE05-0AC0-46DD-B675-18D2D0B52614}"/>
                </a:ext>
              </a:extLst>
            </p:cNvPr>
            <p:cNvCxnSpPr>
              <a:cxnSpLocks noChangeShapeType="1"/>
              <a:stCxn id="50260" idx="4"/>
            </p:cNvCxnSpPr>
            <p:nvPr/>
          </p:nvCxnSpPr>
          <p:spPr bwMode="auto">
            <a:xfrm>
              <a:off x="3909" y="1062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2" name="AutoShape 25">
              <a:extLst>
                <a:ext uri="{FF2B5EF4-FFF2-40B4-BE49-F238E27FC236}">
                  <a16:creationId xmlns:a16="http://schemas.microsoft.com/office/drawing/2014/main" id="{05AD69C0-1D5D-4E80-A51E-7690020A43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1" y="1060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26">
              <a:extLst>
                <a:ext uri="{FF2B5EF4-FFF2-40B4-BE49-F238E27FC236}">
                  <a16:creationId xmlns:a16="http://schemas.microsoft.com/office/drawing/2014/main" id="{62D2C25E-49F4-4EA3-8615-016C8BE37477}"/>
                </a:ext>
              </a:extLst>
            </p:cNvPr>
            <p:cNvCxnSpPr>
              <a:cxnSpLocks noChangeShapeType="1"/>
              <a:stCxn id="50259" idx="0"/>
              <a:endCxn id="50258" idx="5"/>
            </p:cNvCxnSpPr>
            <p:nvPr/>
          </p:nvCxnSpPr>
          <p:spPr bwMode="auto">
            <a:xfrm flipH="1" flipV="1">
              <a:off x="4534" y="1057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4" name="AutoShape 27">
              <a:extLst>
                <a:ext uri="{FF2B5EF4-FFF2-40B4-BE49-F238E27FC236}">
                  <a16:creationId xmlns:a16="http://schemas.microsoft.com/office/drawing/2014/main" id="{4C9EE638-0592-4714-A251-ED6B72416C3F}"/>
                </a:ext>
              </a:extLst>
            </p:cNvPr>
            <p:cNvCxnSpPr>
              <a:cxnSpLocks noChangeShapeType="1"/>
              <a:stCxn id="50257" idx="6"/>
              <a:endCxn id="50258" idx="2"/>
            </p:cNvCxnSpPr>
            <p:nvPr/>
          </p:nvCxnSpPr>
          <p:spPr bwMode="auto">
            <a:xfrm>
              <a:off x="3294" y="102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28">
              <a:extLst>
                <a:ext uri="{FF2B5EF4-FFF2-40B4-BE49-F238E27FC236}">
                  <a16:creationId xmlns:a16="http://schemas.microsoft.com/office/drawing/2014/main" id="{A32C3256-1AAF-4AAB-82DD-31015DCA65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4" y="1791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56" name="AutoShape 29">
              <a:extLst>
                <a:ext uri="{FF2B5EF4-FFF2-40B4-BE49-F238E27FC236}">
                  <a16:creationId xmlns:a16="http://schemas.microsoft.com/office/drawing/2014/main" id="{5458A87A-E4AE-4FF5-B67E-656938A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57" name="AutoShape 30">
              <a:extLst>
                <a:ext uri="{FF2B5EF4-FFF2-40B4-BE49-F238E27FC236}">
                  <a16:creationId xmlns:a16="http://schemas.microsoft.com/office/drawing/2014/main" id="{7346A776-8B90-4D40-9AC3-BA58D4EA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58" name="AutoShape 31">
              <a:extLst>
                <a:ext uri="{FF2B5EF4-FFF2-40B4-BE49-F238E27FC236}">
                  <a16:creationId xmlns:a16="http://schemas.microsoft.com/office/drawing/2014/main" id="{94DCFC35-5753-4C72-ABA4-E829AE066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59" name="AutoShape 32">
              <a:extLst>
                <a:ext uri="{FF2B5EF4-FFF2-40B4-BE49-F238E27FC236}">
                  <a16:creationId xmlns:a16="http://schemas.microsoft.com/office/drawing/2014/main" id="{A288B190-0EC6-4792-9455-8CC469C13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60" name="AutoShape 33">
              <a:extLst>
                <a:ext uri="{FF2B5EF4-FFF2-40B4-BE49-F238E27FC236}">
                  <a16:creationId xmlns:a16="http://schemas.microsoft.com/office/drawing/2014/main" id="{C58BA643-4708-4854-B7AE-D077CF15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6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61" name="AutoShape 34">
              <a:extLst>
                <a:ext uri="{FF2B5EF4-FFF2-40B4-BE49-F238E27FC236}">
                  <a16:creationId xmlns:a16="http://schemas.microsoft.com/office/drawing/2014/main" id="{23B9757D-274A-42DB-B9ED-E6586BEE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0183" name="Group 35">
            <a:extLst>
              <a:ext uri="{FF2B5EF4-FFF2-40B4-BE49-F238E27FC236}">
                <a16:creationId xmlns:a16="http://schemas.microsoft.com/office/drawing/2014/main" id="{2A405AD3-176D-427D-B2AC-FFE31A6898B5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219325"/>
            <a:ext cx="287338" cy="214313"/>
            <a:chOff x="2608" y="1480"/>
            <a:chExt cx="181" cy="135"/>
          </a:xfrm>
        </p:grpSpPr>
        <p:sp>
          <p:nvSpPr>
            <p:cNvPr id="50247" name="Line 36">
              <a:extLst>
                <a:ext uri="{FF2B5EF4-FFF2-40B4-BE49-F238E27FC236}">
                  <a16:creationId xmlns:a16="http://schemas.microsoft.com/office/drawing/2014/main" id="{933CC6C9-9F84-4A40-8288-F7B855D9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480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248" name="Line 37">
              <a:extLst>
                <a:ext uri="{FF2B5EF4-FFF2-40B4-BE49-F238E27FC236}">
                  <a16:creationId xmlns:a16="http://schemas.microsoft.com/office/drawing/2014/main" id="{AEE607ED-F5F4-4557-90DE-499538F4C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525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184" name="Group 38">
            <a:extLst>
              <a:ext uri="{FF2B5EF4-FFF2-40B4-BE49-F238E27FC236}">
                <a16:creationId xmlns:a16="http://schemas.microsoft.com/office/drawing/2014/main" id="{05ADC42A-B312-44BC-BA14-489DCEA4F006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147888"/>
            <a:ext cx="215900" cy="214312"/>
            <a:chOff x="1973" y="1480"/>
            <a:chExt cx="136" cy="135"/>
          </a:xfrm>
        </p:grpSpPr>
        <p:sp>
          <p:nvSpPr>
            <p:cNvPr id="50245" name="Line 39">
              <a:extLst>
                <a:ext uri="{FF2B5EF4-FFF2-40B4-BE49-F238E27FC236}">
                  <a16:creationId xmlns:a16="http://schemas.microsoft.com/office/drawing/2014/main" id="{ABD0629C-3CDC-4DD5-8A5B-D4FF59CE9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480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246" name="Line 40">
              <a:extLst>
                <a:ext uri="{FF2B5EF4-FFF2-40B4-BE49-F238E27FC236}">
                  <a16:creationId xmlns:a16="http://schemas.microsoft.com/office/drawing/2014/main" id="{66377ED1-11C2-4B27-AF27-867A6B6D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1525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185" name="Text Box 41">
            <a:extLst>
              <a:ext uri="{FF2B5EF4-FFF2-40B4-BE49-F238E27FC236}">
                <a16:creationId xmlns:a16="http://schemas.microsoft.com/office/drawing/2014/main" id="{E5E5A3B5-A171-490C-B13B-3E8142C4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cxnSp>
        <p:nvCxnSpPr>
          <p:cNvPr id="50186" name="AutoShape 42">
            <a:extLst>
              <a:ext uri="{FF2B5EF4-FFF2-40B4-BE49-F238E27FC236}">
                <a16:creationId xmlns:a16="http://schemas.microsoft.com/office/drawing/2014/main" id="{FCAEF1F4-DD42-43C4-92B5-FA86822B2687}"/>
              </a:ext>
            </a:extLst>
          </p:cNvPr>
          <p:cNvCxnSpPr>
            <a:cxnSpLocks noChangeShapeType="1"/>
            <a:stCxn id="50203" idx="4"/>
            <a:endCxn id="50201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43">
            <a:extLst>
              <a:ext uri="{FF2B5EF4-FFF2-40B4-BE49-F238E27FC236}">
                <a16:creationId xmlns:a16="http://schemas.microsoft.com/office/drawing/2014/main" id="{4D847B78-B5E0-40BD-8FC0-DB00FEB7F78E}"/>
              </a:ext>
            </a:extLst>
          </p:cNvPr>
          <p:cNvCxnSpPr>
            <a:cxnSpLocks noChangeShapeType="1"/>
            <a:stCxn id="50201" idx="6"/>
            <a:endCxn id="50202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44">
            <a:extLst>
              <a:ext uri="{FF2B5EF4-FFF2-40B4-BE49-F238E27FC236}">
                <a16:creationId xmlns:a16="http://schemas.microsoft.com/office/drawing/2014/main" id="{276BB7DF-9ECC-46D3-A2FB-89814419AB18}"/>
              </a:ext>
            </a:extLst>
          </p:cNvPr>
          <p:cNvCxnSpPr>
            <a:cxnSpLocks noChangeShapeType="1"/>
            <a:stCxn id="50202" idx="7"/>
            <a:endCxn id="50204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45">
            <a:extLst>
              <a:ext uri="{FF2B5EF4-FFF2-40B4-BE49-F238E27FC236}">
                <a16:creationId xmlns:a16="http://schemas.microsoft.com/office/drawing/2014/main" id="{A4C7D0FD-CD26-4273-96FA-AC7D7EA3B1F6}"/>
              </a:ext>
            </a:extLst>
          </p:cNvPr>
          <p:cNvCxnSpPr>
            <a:cxnSpLocks noChangeShapeType="1"/>
            <a:stCxn id="50204" idx="1"/>
            <a:endCxn id="50205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46">
            <a:extLst>
              <a:ext uri="{FF2B5EF4-FFF2-40B4-BE49-F238E27FC236}">
                <a16:creationId xmlns:a16="http://schemas.microsoft.com/office/drawing/2014/main" id="{982FAE1B-99DC-4975-949F-60E67BD90640}"/>
              </a:ext>
            </a:extLst>
          </p:cNvPr>
          <p:cNvCxnSpPr>
            <a:cxnSpLocks noChangeShapeType="1"/>
            <a:stCxn id="50203" idx="7"/>
            <a:endCxn id="50205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47">
            <a:extLst>
              <a:ext uri="{FF2B5EF4-FFF2-40B4-BE49-F238E27FC236}">
                <a16:creationId xmlns:a16="http://schemas.microsoft.com/office/drawing/2014/main" id="{CE8D91AC-FFE9-4731-B0AB-C882A04AC6FF}"/>
              </a:ext>
            </a:extLst>
          </p:cNvPr>
          <p:cNvCxnSpPr>
            <a:cxnSpLocks noChangeShapeType="1"/>
            <a:stCxn id="50205" idx="4"/>
            <a:endCxn id="50201" idx="0"/>
          </p:cNvCxnSpPr>
          <p:nvPr/>
        </p:nvCxnSpPr>
        <p:spPr bwMode="auto">
          <a:xfrm flipH="1">
            <a:off x="1768475" y="3941763"/>
            <a:ext cx="688975" cy="13589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48">
            <a:extLst>
              <a:ext uri="{FF2B5EF4-FFF2-40B4-BE49-F238E27FC236}">
                <a16:creationId xmlns:a16="http://schemas.microsoft.com/office/drawing/2014/main" id="{1DEDD45E-1CB4-4B6A-80A0-21BADC7B1845}"/>
              </a:ext>
            </a:extLst>
          </p:cNvPr>
          <p:cNvCxnSpPr>
            <a:cxnSpLocks noChangeShapeType="1"/>
            <a:stCxn id="50205" idx="4"/>
            <a:endCxn id="50202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49">
            <a:extLst>
              <a:ext uri="{FF2B5EF4-FFF2-40B4-BE49-F238E27FC236}">
                <a16:creationId xmlns:a16="http://schemas.microsoft.com/office/drawing/2014/main" id="{DBBB7800-A210-43C7-91E0-1FD3A3438FEF}"/>
              </a:ext>
            </a:extLst>
          </p:cNvPr>
          <p:cNvCxnSpPr>
            <a:cxnSpLocks noChangeShapeType="1"/>
            <a:stCxn id="50203" idx="6"/>
            <a:endCxn id="50204" idx="2"/>
          </p:cNvCxnSpPr>
          <p:nvPr/>
        </p:nvCxnSpPr>
        <p:spPr bwMode="auto">
          <a:xfrm flipV="1">
            <a:off x="1771650" y="4441825"/>
            <a:ext cx="1431925" cy="33338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50">
            <a:extLst>
              <a:ext uri="{FF2B5EF4-FFF2-40B4-BE49-F238E27FC236}">
                <a16:creationId xmlns:a16="http://schemas.microsoft.com/office/drawing/2014/main" id="{93819D21-85C8-4F67-A443-65D37E80582B}"/>
              </a:ext>
            </a:extLst>
          </p:cNvPr>
          <p:cNvCxnSpPr>
            <a:cxnSpLocks noChangeShapeType="1"/>
            <a:stCxn id="50203" idx="5"/>
            <a:endCxn id="50202" idx="1"/>
          </p:cNvCxnSpPr>
          <p:nvPr/>
        </p:nvCxnSpPr>
        <p:spPr bwMode="auto">
          <a:xfrm>
            <a:off x="1749425" y="4529138"/>
            <a:ext cx="1404938" cy="79375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51">
            <a:extLst>
              <a:ext uri="{FF2B5EF4-FFF2-40B4-BE49-F238E27FC236}">
                <a16:creationId xmlns:a16="http://schemas.microsoft.com/office/drawing/2014/main" id="{A5C27BED-3DA7-4723-BC1B-692FBD94417D}"/>
              </a:ext>
            </a:extLst>
          </p:cNvPr>
          <p:cNvCxnSpPr>
            <a:cxnSpLocks noChangeShapeType="1"/>
            <a:stCxn id="50201" idx="7"/>
            <a:endCxn id="50204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52">
            <a:extLst>
              <a:ext uri="{FF2B5EF4-FFF2-40B4-BE49-F238E27FC236}">
                <a16:creationId xmlns:a16="http://schemas.microsoft.com/office/drawing/2014/main" id="{5386B567-011E-4725-8777-57F3A861B9B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53">
            <a:extLst>
              <a:ext uri="{FF2B5EF4-FFF2-40B4-BE49-F238E27FC236}">
                <a16:creationId xmlns:a16="http://schemas.microsoft.com/office/drawing/2014/main" id="{26364BDB-A3A8-4AA8-B278-CC14926172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AutoShape 54">
            <a:extLst>
              <a:ext uri="{FF2B5EF4-FFF2-40B4-BE49-F238E27FC236}">
                <a16:creationId xmlns:a16="http://schemas.microsoft.com/office/drawing/2014/main" id="{31551C30-D294-47DE-A813-DA8F7A1584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9425" y="4524375"/>
            <a:ext cx="696913" cy="1381125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55">
            <a:extLst>
              <a:ext uri="{FF2B5EF4-FFF2-40B4-BE49-F238E27FC236}">
                <a16:creationId xmlns:a16="http://schemas.microsoft.com/office/drawing/2014/main" id="{AB6309A5-FE26-41F6-B69C-9265EDA24A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56">
            <a:extLst>
              <a:ext uri="{FF2B5EF4-FFF2-40B4-BE49-F238E27FC236}">
                <a16:creationId xmlns:a16="http://schemas.microsoft.com/office/drawing/2014/main" id="{D0F9C148-5B5E-4438-B360-5AFC5C77CD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AutoShape 57">
            <a:extLst>
              <a:ext uri="{FF2B5EF4-FFF2-40B4-BE49-F238E27FC236}">
                <a16:creationId xmlns:a16="http://schemas.microsoft.com/office/drawing/2014/main" id="{C7B18CE5-A99C-4910-94C6-8FAF33DF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2" name="AutoShape 58">
            <a:extLst>
              <a:ext uri="{FF2B5EF4-FFF2-40B4-BE49-F238E27FC236}">
                <a16:creationId xmlns:a16="http://schemas.microsoft.com/office/drawing/2014/main" id="{7C9D8780-AE60-4F8D-B24B-8783649D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3" name="AutoShape 59">
            <a:extLst>
              <a:ext uri="{FF2B5EF4-FFF2-40B4-BE49-F238E27FC236}">
                <a16:creationId xmlns:a16="http://schemas.microsoft.com/office/drawing/2014/main" id="{E4A590FC-65A0-419A-BF2A-66D818B6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4" name="AutoShape 60">
            <a:extLst>
              <a:ext uri="{FF2B5EF4-FFF2-40B4-BE49-F238E27FC236}">
                <a16:creationId xmlns:a16="http://schemas.microsoft.com/office/drawing/2014/main" id="{F9CF5E3A-FCEC-4D56-A0DF-4BAEB3FE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5" name="AutoShape 61">
            <a:extLst>
              <a:ext uri="{FF2B5EF4-FFF2-40B4-BE49-F238E27FC236}">
                <a16:creationId xmlns:a16="http://schemas.microsoft.com/office/drawing/2014/main" id="{45D6D2D8-349C-433A-9454-E664B4D8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6" name="AutoShape 62">
            <a:extLst>
              <a:ext uri="{FF2B5EF4-FFF2-40B4-BE49-F238E27FC236}">
                <a16:creationId xmlns:a16="http://schemas.microsoft.com/office/drawing/2014/main" id="{B2962166-7C53-4419-A00A-7A9ADC7BD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50207" name="AutoShape 63">
            <a:extLst>
              <a:ext uri="{FF2B5EF4-FFF2-40B4-BE49-F238E27FC236}">
                <a16:creationId xmlns:a16="http://schemas.microsoft.com/office/drawing/2014/main" id="{0CA6419C-3E39-4681-91B2-F39EDEA94AA8}"/>
              </a:ext>
            </a:extLst>
          </p:cNvPr>
          <p:cNvCxnSpPr>
            <a:cxnSpLocks noChangeShapeType="1"/>
            <a:stCxn id="50220" idx="4"/>
            <a:endCxn id="50218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8" name="AutoShape 64">
            <a:extLst>
              <a:ext uri="{FF2B5EF4-FFF2-40B4-BE49-F238E27FC236}">
                <a16:creationId xmlns:a16="http://schemas.microsoft.com/office/drawing/2014/main" id="{D1EF171C-F9D7-4C20-BCC5-4CB6210868E8}"/>
              </a:ext>
            </a:extLst>
          </p:cNvPr>
          <p:cNvCxnSpPr>
            <a:cxnSpLocks noChangeShapeType="1"/>
            <a:stCxn id="50218" idx="6"/>
            <a:endCxn id="50219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9" name="AutoShape 65">
            <a:extLst>
              <a:ext uri="{FF2B5EF4-FFF2-40B4-BE49-F238E27FC236}">
                <a16:creationId xmlns:a16="http://schemas.microsoft.com/office/drawing/2014/main" id="{5A566033-388E-41BD-A45A-37A228AE11DC}"/>
              </a:ext>
            </a:extLst>
          </p:cNvPr>
          <p:cNvCxnSpPr>
            <a:cxnSpLocks noChangeShapeType="1"/>
            <a:stCxn id="50219" idx="7"/>
            <a:endCxn id="50221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0" name="AutoShape 66">
            <a:extLst>
              <a:ext uri="{FF2B5EF4-FFF2-40B4-BE49-F238E27FC236}">
                <a16:creationId xmlns:a16="http://schemas.microsoft.com/office/drawing/2014/main" id="{37D7E872-687C-4613-B41D-E130CDEBC74B}"/>
              </a:ext>
            </a:extLst>
          </p:cNvPr>
          <p:cNvCxnSpPr>
            <a:cxnSpLocks noChangeShapeType="1"/>
            <a:stCxn id="50221" idx="1"/>
            <a:endCxn id="50222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1" name="AutoShape 67">
            <a:extLst>
              <a:ext uri="{FF2B5EF4-FFF2-40B4-BE49-F238E27FC236}">
                <a16:creationId xmlns:a16="http://schemas.microsoft.com/office/drawing/2014/main" id="{77FFCFE7-51CC-4DA0-B000-05DAAA2896F9}"/>
              </a:ext>
            </a:extLst>
          </p:cNvPr>
          <p:cNvCxnSpPr>
            <a:cxnSpLocks noChangeShapeType="1"/>
            <a:stCxn id="50220" idx="7"/>
            <a:endCxn id="50222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2" name="AutoShape 68">
            <a:extLst>
              <a:ext uri="{FF2B5EF4-FFF2-40B4-BE49-F238E27FC236}">
                <a16:creationId xmlns:a16="http://schemas.microsoft.com/office/drawing/2014/main" id="{EFA47331-D936-492A-8F46-5246A07996D0}"/>
              </a:ext>
            </a:extLst>
          </p:cNvPr>
          <p:cNvCxnSpPr>
            <a:cxnSpLocks noChangeShapeType="1"/>
            <a:stCxn id="50222" idx="4"/>
            <a:endCxn id="50219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3" name="AutoShape 69">
            <a:extLst>
              <a:ext uri="{FF2B5EF4-FFF2-40B4-BE49-F238E27FC236}">
                <a16:creationId xmlns:a16="http://schemas.microsoft.com/office/drawing/2014/main" id="{608BA0BC-8684-48F0-9A6E-4BE3377968BF}"/>
              </a:ext>
            </a:extLst>
          </p:cNvPr>
          <p:cNvCxnSpPr>
            <a:cxnSpLocks noChangeShapeType="1"/>
            <a:stCxn id="50218" idx="7"/>
            <a:endCxn id="50221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4" name="AutoShape 70">
            <a:extLst>
              <a:ext uri="{FF2B5EF4-FFF2-40B4-BE49-F238E27FC236}">
                <a16:creationId xmlns:a16="http://schemas.microsoft.com/office/drawing/2014/main" id="{C0733CCC-A79A-4700-8793-562DF3F05D1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5" name="AutoShape 71">
            <a:extLst>
              <a:ext uri="{FF2B5EF4-FFF2-40B4-BE49-F238E27FC236}">
                <a16:creationId xmlns:a16="http://schemas.microsoft.com/office/drawing/2014/main" id="{E8BC33D2-26AB-483B-B755-9C9769FCE9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6" name="AutoShape 72">
            <a:extLst>
              <a:ext uri="{FF2B5EF4-FFF2-40B4-BE49-F238E27FC236}">
                <a16:creationId xmlns:a16="http://schemas.microsoft.com/office/drawing/2014/main" id="{9DF71C85-1FDF-433F-8415-BB5CA3DADA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7" name="AutoShape 73">
            <a:extLst>
              <a:ext uri="{FF2B5EF4-FFF2-40B4-BE49-F238E27FC236}">
                <a16:creationId xmlns:a16="http://schemas.microsoft.com/office/drawing/2014/main" id="{1F916EF7-814F-4F57-9F20-CF958DA47F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8" name="AutoShape 74">
            <a:extLst>
              <a:ext uri="{FF2B5EF4-FFF2-40B4-BE49-F238E27FC236}">
                <a16:creationId xmlns:a16="http://schemas.microsoft.com/office/drawing/2014/main" id="{EDF47658-461B-4439-AD59-A7CE4426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19" name="AutoShape 75">
            <a:extLst>
              <a:ext uri="{FF2B5EF4-FFF2-40B4-BE49-F238E27FC236}">
                <a16:creationId xmlns:a16="http://schemas.microsoft.com/office/drawing/2014/main" id="{0E7078EF-6F38-403C-A412-20147D549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0" name="AutoShape 76">
            <a:extLst>
              <a:ext uri="{FF2B5EF4-FFF2-40B4-BE49-F238E27FC236}">
                <a16:creationId xmlns:a16="http://schemas.microsoft.com/office/drawing/2014/main" id="{7120DBE4-538D-43BF-B3AB-5B51EBF0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1" name="AutoShape 77">
            <a:extLst>
              <a:ext uri="{FF2B5EF4-FFF2-40B4-BE49-F238E27FC236}">
                <a16:creationId xmlns:a16="http://schemas.microsoft.com/office/drawing/2014/main" id="{9AA696E8-685D-40BE-837A-5C7AB58D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2" name="AutoShape 78">
            <a:extLst>
              <a:ext uri="{FF2B5EF4-FFF2-40B4-BE49-F238E27FC236}">
                <a16:creationId xmlns:a16="http://schemas.microsoft.com/office/drawing/2014/main" id="{31CFEFAE-E5AC-4EC1-BD97-05769B89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3" name="AutoShape 79">
            <a:extLst>
              <a:ext uri="{FF2B5EF4-FFF2-40B4-BE49-F238E27FC236}">
                <a16:creationId xmlns:a16="http://schemas.microsoft.com/office/drawing/2014/main" id="{5E302499-CE51-462C-9211-45CC6C9F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4" name="Line 80">
            <a:extLst>
              <a:ext uri="{FF2B5EF4-FFF2-40B4-BE49-F238E27FC236}">
                <a16:creationId xmlns:a16="http://schemas.microsoft.com/office/drawing/2014/main" id="{4ACC1840-2B8D-4DE1-8DB6-2AFAC33CB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7ACAE945-D971-4E2A-93B8-6F2236417A45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3716338"/>
            <a:ext cx="1736725" cy="2239962"/>
            <a:chOff x="3307" y="2341"/>
            <a:chExt cx="1094" cy="1411"/>
          </a:xfrm>
        </p:grpSpPr>
        <p:cxnSp>
          <p:nvCxnSpPr>
            <p:cNvPr id="50228" name="AutoShape 82">
              <a:extLst>
                <a:ext uri="{FF2B5EF4-FFF2-40B4-BE49-F238E27FC236}">
                  <a16:creationId xmlns:a16="http://schemas.microsoft.com/office/drawing/2014/main" id="{23BDAE4D-EB18-4187-8AC0-64A6372FC353}"/>
                </a:ext>
              </a:extLst>
            </p:cNvPr>
            <p:cNvCxnSpPr>
              <a:cxnSpLocks noChangeShapeType="1"/>
              <a:stCxn id="50241" idx="4"/>
              <a:endCxn id="50239" idx="1"/>
            </p:cNvCxnSpPr>
            <p:nvPr/>
          </p:nvCxnSpPr>
          <p:spPr bwMode="auto">
            <a:xfrm>
              <a:off x="3355" y="2821"/>
              <a:ext cx="12" cy="48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9" name="AutoShape 83">
              <a:extLst>
                <a:ext uri="{FF2B5EF4-FFF2-40B4-BE49-F238E27FC236}">
                  <a16:creationId xmlns:a16="http://schemas.microsoft.com/office/drawing/2014/main" id="{24B68EF4-2239-43B9-9AF1-8F522931AD04}"/>
                </a:ext>
              </a:extLst>
            </p:cNvPr>
            <p:cNvCxnSpPr>
              <a:cxnSpLocks noChangeShapeType="1"/>
              <a:stCxn id="50239" idx="6"/>
              <a:endCxn id="50240" idx="2"/>
            </p:cNvCxnSpPr>
            <p:nvPr/>
          </p:nvCxnSpPr>
          <p:spPr bwMode="auto">
            <a:xfrm>
              <a:off x="3449" y="3341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0" name="AutoShape 84">
              <a:extLst>
                <a:ext uri="{FF2B5EF4-FFF2-40B4-BE49-F238E27FC236}">
                  <a16:creationId xmlns:a16="http://schemas.microsoft.com/office/drawing/2014/main" id="{DF99E866-D166-4141-9962-A96A5FE867C6}"/>
                </a:ext>
              </a:extLst>
            </p:cNvPr>
            <p:cNvCxnSpPr>
              <a:cxnSpLocks noChangeShapeType="1"/>
              <a:stCxn id="50240" idx="7"/>
              <a:endCxn id="50242" idx="4"/>
            </p:cNvCxnSpPr>
            <p:nvPr/>
          </p:nvCxnSpPr>
          <p:spPr bwMode="auto">
            <a:xfrm flipV="1">
              <a:off x="4342" y="2800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1" name="AutoShape 85">
              <a:extLst>
                <a:ext uri="{FF2B5EF4-FFF2-40B4-BE49-F238E27FC236}">
                  <a16:creationId xmlns:a16="http://schemas.microsoft.com/office/drawing/2014/main" id="{779B64E5-32D9-43EE-964C-15E62957C773}"/>
                </a:ext>
              </a:extLst>
            </p:cNvPr>
            <p:cNvCxnSpPr>
              <a:cxnSpLocks noChangeShapeType="1"/>
              <a:stCxn id="50242" idx="1"/>
              <a:endCxn id="50243" idx="5"/>
            </p:cNvCxnSpPr>
            <p:nvPr/>
          </p:nvCxnSpPr>
          <p:spPr bwMode="auto">
            <a:xfrm flipH="1" flipV="1">
              <a:off x="3869" y="2423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2" name="AutoShape 86">
              <a:extLst>
                <a:ext uri="{FF2B5EF4-FFF2-40B4-BE49-F238E27FC236}">
                  <a16:creationId xmlns:a16="http://schemas.microsoft.com/office/drawing/2014/main" id="{8048525A-378F-490F-90BB-147BA605EEDE}"/>
                </a:ext>
              </a:extLst>
            </p:cNvPr>
            <p:cNvCxnSpPr>
              <a:cxnSpLocks noChangeShapeType="1"/>
              <a:stCxn id="50241" idx="7"/>
              <a:endCxn id="50243" idx="3"/>
            </p:cNvCxnSpPr>
            <p:nvPr/>
          </p:nvCxnSpPr>
          <p:spPr bwMode="auto">
            <a:xfrm flipV="1">
              <a:off x="3389" y="2423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3" name="AutoShape 87">
              <a:extLst>
                <a:ext uri="{FF2B5EF4-FFF2-40B4-BE49-F238E27FC236}">
                  <a16:creationId xmlns:a16="http://schemas.microsoft.com/office/drawing/2014/main" id="{10BDE65F-7E03-4C30-8A79-1ED47A856DE9}"/>
                </a:ext>
              </a:extLst>
            </p:cNvPr>
            <p:cNvCxnSpPr>
              <a:cxnSpLocks noChangeShapeType="1"/>
              <a:stCxn id="50243" idx="4"/>
              <a:endCxn id="50240" idx="1"/>
            </p:cNvCxnSpPr>
            <p:nvPr/>
          </p:nvCxnSpPr>
          <p:spPr bwMode="auto">
            <a:xfrm>
              <a:off x="3835" y="2437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4" name="AutoShape 88">
              <a:extLst>
                <a:ext uri="{FF2B5EF4-FFF2-40B4-BE49-F238E27FC236}">
                  <a16:creationId xmlns:a16="http://schemas.microsoft.com/office/drawing/2014/main" id="{F595066A-CCD8-43EF-A226-83027718381B}"/>
                </a:ext>
              </a:extLst>
            </p:cNvPr>
            <p:cNvCxnSpPr>
              <a:cxnSpLocks noChangeShapeType="1"/>
              <a:stCxn id="50239" idx="7"/>
              <a:endCxn id="50242" idx="3"/>
            </p:cNvCxnSpPr>
            <p:nvPr/>
          </p:nvCxnSpPr>
          <p:spPr bwMode="auto">
            <a:xfrm flipV="1">
              <a:off x="3435" y="2786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5" name="AutoShape 89">
              <a:extLst>
                <a:ext uri="{FF2B5EF4-FFF2-40B4-BE49-F238E27FC236}">
                  <a16:creationId xmlns:a16="http://schemas.microsoft.com/office/drawing/2014/main" id="{99021A44-C6A5-427D-B796-1FADD6386F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398" y="3339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6" name="AutoShape 90">
              <a:extLst>
                <a:ext uri="{FF2B5EF4-FFF2-40B4-BE49-F238E27FC236}">
                  <a16:creationId xmlns:a16="http://schemas.microsoft.com/office/drawing/2014/main" id="{CD89F6C9-7738-4269-A2CB-11947A8C5A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7" y="338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7" name="AutoShape 91">
              <a:extLst>
                <a:ext uri="{FF2B5EF4-FFF2-40B4-BE49-F238E27FC236}">
                  <a16:creationId xmlns:a16="http://schemas.microsoft.com/office/drawing/2014/main" id="{239E9CE1-216E-4DC5-8AE7-17EE527282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79" y="280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8" name="AutoShape 92">
              <a:extLst>
                <a:ext uri="{FF2B5EF4-FFF2-40B4-BE49-F238E27FC236}">
                  <a16:creationId xmlns:a16="http://schemas.microsoft.com/office/drawing/2014/main" id="{A763888F-7D91-442C-845C-CEB3D31562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33" y="2387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39" name="AutoShape 93">
              <a:extLst>
                <a:ext uri="{FF2B5EF4-FFF2-40B4-BE49-F238E27FC236}">
                  <a16:creationId xmlns:a16="http://schemas.microsoft.com/office/drawing/2014/main" id="{5E7E4C89-E464-47AC-8D93-4F890D9D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0" name="AutoShape 94">
              <a:extLst>
                <a:ext uri="{FF2B5EF4-FFF2-40B4-BE49-F238E27FC236}">
                  <a16:creationId xmlns:a16="http://schemas.microsoft.com/office/drawing/2014/main" id="{4B7FC39E-CE96-4FDF-9FBE-5E14E6CF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1" name="AutoShape 95">
              <a:extLst>
                <a:ext uri="{FF2B5EF4-FFF2-40B4-BE49-F238E27FC236}">
                  <a16:creationId xmlns:a16="http://schemas.microsoft.com/office/drawing/2014/main" id="{7F8E6528-39FA-48AE-A314-71AEEFAB3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272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2" name="AutoShape 96">
              <a:extLst>
                <a:ext uri="{FF2B5EF4-FFF2-40B4-BE49-F238E27FC236}">
                  <a16:creationId xmlns:a16="http://schemas.microsoft.com/office/drawing/2014/main" id="{2A710A38-252E-4259-8FC2-A5FEE58A0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70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3" name="AutoShape 97">
              <a:extLst>
                <a:ext uri="{FF2B5EF4-FFF2-40B4-BE49-F238E27FC236}">
                  <a16:creationId xmlns:a16="http://schemas.microsoft.com/office/drawing/2014/main" id="{199C3442-D877-4FA4-A349-0FC33C681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34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4" name="AutoShape 98">
              <a:extLst>
                <a:ext uri="{FF2B5EF4-FFF2-40B4-BE49-F238E27FC236}">
                  <a16:creationId xmlns:a16="http://schemas.microsoft.com/office/drawing/2014/main" id="{A435D285-0C44-4646-B5D9-1AA28B1F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365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388067" name="Oval 99">
            <a:extLst>
              <a:ext uri="{FF2B5EF4-FFF2-40B4-BE49-F238E27FC236}">
                <a16:creationId xmlns:a16="http://schemas.microsoft.com/office/drawing/2014/main" id="{7A1BD00F-D3E7-4626-9B12-2C5E6552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221163"/>
            <a:ext cx="576263" cy="360362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1" name="Text Box 2">
            <a:extLst>
              <a:ext uri="{FF2B5EF4-FFF2-40B4-BE49-F238E27FC236}">
                <a16:creationId xmlns:a16="http://schemas.microsoft.com/office/drawing/2014/main" id="{2E4D8F46-AD3B-41FC-BFFA-3EB0A4800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80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951F7C55-61C7-4BDA-B593-260ADDAD0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0FBFBC-9C8E-4C69-B14E-B39C38EBD4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2989DF9E-2A87-4053-A406-A010062D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989C5C6-A914-457F-9C55-B47B1810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52229" name="Group 5">
            <a:extLst>
              <a:ext uri="{FF2B5EF4-FFF2-40B4-BE49-F238E27FC236}">
                <a16:creationId xmlns:a16="http://schemas.microsoft.com/office/drawing/2014/main" id="{E539506A-BA0C-4643-BF25-62E239FB6522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57338"/>
            <a:ext cx="2214562" cy="1390650"/>
            <a:chOff x="1655" y="1108"/>
            <a:chExt cx="1395" cy="876"/>
          </a:xfrm>
        </p:grpSpPr>
        <p:cxnSp>
          <p:nvCxnSpPr>
            <p:cNvPr id="52307" name="AutoShape 6">
              <a:extLst>
                <a:ext uri="{FF2B5EF4-FFF2-40B4-BE49-F238E27FC236}">
                  <a16:creationId xmlns:a16="http://schemas.microsoft.com/office/drawing/2014/main" id="{3E0E0F36-3140-4B3E-9E09-4D498721DAC2}"/>
                </a:ext>
              </a:extLst>
            </p:cNvPr>
            <p:cNvCxnSpPr>
              <a:cxnSpLocks noChangeShapeType="1"/>
              <a:stCxn id="52317" idx="4"/>
              <a:endCxn id="52316" idx="1"/>
            </p:cNvCxnSpPr>
            <p:nvPr/>
          </p:nvCxnSpPr>
          <p:spPr bwMode="auto">
            <a:xfrm flipH="1">
              <a:off x="1698" y="1213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8" name="AutoShape 7">
              <a:extLst>
                <a:ext uri="{FF2B5EF4-FFF2-40B4-BE49-F238E27FC236}">
                  <a16:creationId xmlns:a16="http://schemas.microsoft.com/office/drawing/2014/main" id="{A2B0EC72-713C-4F75-941E-2A0340BF6E0F}"/>
                </a:ext>
              </a:extLst>
            </p:cNvPr>
            <p:cNvCxnSpPr>
              <a:cxnSpLocks noChangeShapeType="1"/>
              <a:stCxn id="52321" idx="7"/>
              <a:endCxn id="52318" idx="4"/>
            </p:cNvCxnSpPr>
            <p:nvPr/>
          </p:nvCxnSpPr>
          <p:spPr bwMode="auto">
            <a:xfrm flipV="1">
              <a:off x="2411" y="1213"/>
              <a:ext cx="546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9" name="AutoShape 8">
              <a:extLst>
                <a:ext uri="{FF2B5EF4-FFF2-40B4-BE49-F238E27FC236}">
                  <a16:creationId xmlns:a16="http://schemas.microsoft.com/office/drawing/2014/main" id="{3C01CF14-BEF4-441A-BC4D-6C719A6E38D1}"/>
                </a:ext>
              </a:extLst>
            </p:cNvPr>
            <p:cNvCxnSpPr>
              <a:cxnSpLocks noChangeShapeType="1"/>
              <a:endCxn id="52316" idx="7"/>
            </p:cNvCxnSpPr>
            <p:nvPr/>
          </p:nvCxnSpPr>
          <p:spPr bwMode="auto">
            <a:xfrm flipH="1">
              <a:off x="1766" y="1199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0" name="AutoShape 9">
              <a:extLst>
                <a:ext uri="{FF2B5EF4-FFF2-40B4-BE49-F238E27FC236}">
                  <a16:creationId xmlns:a16="http://schemas.microsoft.com/office/drawing/2014/main" id="{0EE4E330-F132-47E9-8C38-ED7971445C1D}"/>
                </a:ext>
              </a:extLst>
            </p:cNvPr>
            <p:cNvCxnSpPr>
              <a:cxnSpLocks noChangeShapeType="1"/>
              <a:stCxn id="52317" idx="5"/>
              <a:endCxn id="52321" idx="1"/>
            </p:cNvCxnSpPr>
            <p:nvPr/>
          </p:nvCxnSpPr>
          <p:spPr bwMode="auto">
            <a:xfrm>
              <a:off x="1737" y="1199"/>
              <a:ext cx="606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1" name="AutoShape 10">
              <a:extLst>
                <a:ext uri="{FF2B5EF4-FFF2-40B4-BE49-F238E27FC236}">
                  <a16:creationId xmlns:a16="http://schemas.microsoft.com/office/drawing/2014/main" id="{88736D4E-12F7-4DCB-A949-75B6CC041D26}"/>
                </a:ext>
              </a:extLst>
            </p:cNvPr>
            <p:cNvCxnSpPr>
              <a:cxnSpLocks noChangeShapeType="1"/>
              <a:stCxn id="52320" idx="4"/>
            </p:cNvCxnSpPr>
            <p:nvPr/>
          </p:nvCxnSpPr>
          <p:spPr bwMode="auto">
            <a:xfrm>
              <a:off x="2366" y="1204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2" name="AutoShape 11">
              <a:extLst>
                <a:ext uri="{FF2B5EF4-FFF2-40B4-BE49-F238E27FC236}">
                  <a16:creationId xmlns:a16="http://schemas.microsoft.com/office/drawing/2014/main" id="{35876E6D-6489-4473-BFB1-ED66F1A60D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8" y="1202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3" name="AutoShape 12">
              <a:extLst>
                <a:ext uri="{FF2B5EF4-FFF2-40B4-BE49-F238E27FC236}">
                  <a16:creationId xmlns:a16="http://schemas.microsoft.com/office/drawing/2014/main" id="{C695FDE9-1290-4175-8787-E85C9373B6B6}"/>
                </a:ext>
              </a:extLst>
            </p:cNvPr>
            <p:cNvCxnSpPr>
              <a:cxnSpLocks noChangeShapeType="1"/>
              <a:stCxn id="52319" idx="0"/>
              <a:endCxn id="52318" idx="5"/>
            </p:cNvCxnSpPr>
            <p:nvPr/>
          </p:nvCxnSpPr>
          <p:spPr bwMode="auto">
            <a:xfrm flipH="1" flipV="1">
              <a:off x="2991" y="1199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4" name="AutoShape 13">
              <a:extLst>
                <a:ext uri="{FF2B5EF4-FFF2-40B4-BE49-F238E27FC236}">
                  <a16:creationId xmlns:a16="http://schemas.microsoft.com/office/drawing/2014/main" id="{3BEF9CF8-A248-48A1-999D-03A4D2831356}"/>
                </a:ext>
              </a:extLst>
            </p:cNvPr>
            <p:cNvCxnSpPr>
              <a:cxnSpLocks noChangeShapeType="1"/>
              <a:stCxn id="52317" idx="6"/>
              <a:endCxn id="52318" idx="2"/>
            </p:cNvCxnSpPr>
            <p:nvPr/>
          </p:nvCxnSpPr>
          <p:spPr bwMode="auto">
            <a:xfrm>
              <a:off x="1751" y="1165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5" name="AutoShape 14">
              <a:extLst>
                <a:ext uri="{FF2B5EF4-FFF2-40B4-BE49-F238E27FC236}">
                  <a16:creationId xmlns:a16="http://schemas.microsoft.com/office/drawing/2014/main" id="{BA79BFD0-D1B2-40B3-9F5C-133A2F8823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1" y="193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16" name="AutoShape 15">
              <a:extLst>
                <a:ext uri="{FF2B5EF4-FFF2-40B4-BE49-F238E27FC236}">
                  <a16:creationId xmlns:a16="http://schemas.microsoft.com/office/drawing/2014/main" id="{59FA3CA3-3D07-4811-8C49-F775E941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17" name="AutoShape 16">
              <a:extLst>
                <a:ext uri="{FF2B5EF4-FFF2-40B4-BE49-F238E27FC236}">
                  <a16:creationId xmlns:a16="http://schemas.microsoft.com/office/drawing/2014/main" id="{652B9BF1-F7FF-4CFA-A515-86728A54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18" name="AutoShape 17">
              <a:extLst>
                <a:ext uri="{FF2B5EF4-FFF2-40B4-BE49-F238E27FC236}">
                  <a16:creationId xmlns:a16="http://schemas.microsoft.com/office/drawing/2014/main" id="{890AD0B4-0493-442F-9137-45462E0FF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19" name="AutoShape 18">
              <a:extLst>
                <a:ext uri="{FF2B5EF4-FFF2-40B4-BE49-F238E27FC236}">
                  <a16:creationId xmlns:a16="http://schemas.microsoft.com/office/drawing/2014/main" id="{C9624DDB-34BA-4869-9D29-216C7754C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20" name="AutoShape 19">
              <a:extLst>
                <a:ext uri="{FF2B5EF4-FFF2-40B4-BE49-F238E27FC236}">
                  <a16:creationId xmlns:a16="http://schemas.microsoft.com/office/drawing/2014/main" id="{917882D0-F19C-436D-9DE2-E5D3C28B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10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21" name="AutoShape 20">
              <a:extLst>
                <a:ext uri="{FF2B5EF4-FFF2-40B4-BE49-F238E27FC236}">
                  <a16:creationId xmlns:a16="http://schemas.microsoft.com/office/drawing/2014/main" id="{E7C4B453-B0B9-4B14-A424-F28222326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2230" name="Group 21">
            <a:extLst>
              <a:ext uri="{FF2B5EF4-FFF2-40B4-BE49-F238E27FC236}">
                <a16:creationId xmlns:a16="http://schemas.microsoft.com/office/drawing/2014/main" id="{91C0386F-2A4D-4E26-AEA2-089233838B1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33525"/>
            <a:ext cx="2214563" cy="1390650"/>
            <a:chOff x="3198" y="966"/>
            <a:chExt cx="1395" cy="876"/>
          </a:xfrm>
        </p:grpSpPr>
        <p:cxnSp>
          <p:nvCxnSpPr>
            <p:cNvPr id="52294" name="AutoShape 22">
              <a:extLst>
                <a:ext uri="{FF2B5EF4-FFF2-40B4-BE49-F238E27FC236}">
                  <a16:creationId xmlns:a16="http://schemas.microsoft.com/office/drawing/2014/main" id="{404F02E2-6431-4E61-95CF-C4A4ED0FE066}"/>
                </a:ext>
              </a:extLst>
            </p:cNvPr>
            <p:cNvCxnSpPr>
              <a:cxnSpLocks noChangeShapeType="1"/>
              <a:stCxn id="52302" idx="4"/>
              <a:endCxn id="52301" idx="1"/>
            </p:cNvCxnSpPr>
            <p:nvPr/>
          </p:nvCxnSpPr>
          <p:spPr bwMode="auto">
            <a:xfrm flipH="1">
              <a:off x="3241" y="1071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5" name="AutoShape 23">
              <a:extLst>
                <a:ext uri="{FF2B5EF4-FFF2-40B4-BE49-F238E27FC236}">
                  <a16:creationId xmlns:a16="http://schemas.microsoft.com/office/drawing/2014/main" id="{0D0E3A1C-9AC5-4474-B6ED-CC5473ABE86D}"/>
                </a:ext>
              </a:extLst>
            </p:cNvPr>
            <p:cNvCxnSpPr>
              <a:cxnSpLocks noChangeShapeType="1"/>
              <a:endCxn id="52301" idx="7"/>
            </p:cNvCxnSpPr>
            <p:nvPr/>
          </p:nvCxnSpPr>
          <p:spPr bwMode="auto">
            <a:xfrm flipH="1">
              <a:off x="3309" y="1057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6" name="AutoShape 24">
              <a:extLst>
                <a:ext uri="{FF2B5EF4-FFF2-40B4-BE49-F238E27FC236}">
                  <a16:creationId xmlns:a16="http://schemas.microsoft.com/office/drawing/2014/main" id="{1592A04C-4A2F-4126-BE8C-3E1CAA6F0461}"/>
                </a:ext>
              </a:extLst>
            </p:cNvPr>
            <p:cNvCxnSpPr>
              <a:cxnSpLocks noChangeShapeType="1"/>
              <a:stCxn id="52305" idx="4"/>
            </p:cNvCxnSpPr>
            <p:nvPr/>
          </p:nvCxnSpPr>
          <p:spPr bwMode="auto">
            <a:xfrm>
              <a:off x="3909" y="1062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7" name="AutoShape 25">
              <a:extLst>
                <a:ext uri="{FF2B5EF4-FFF2-40B4-BE49-F238E27FC236}">
                  <a16:creationId xmlns:a16="http://schemas.microsoft.com/office/drawing/2014/main" id="{564353D9-48FA-4D5B-B378-38B9A5139F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1" y="1060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8" name="AutoShape 26">
              <a:extLst>
                <a:ext uri="{FF2B5EF4-FFF2-40B4-BE49-F238E27FC236}">
                  <a16:creationId xmlns:a16="http://schemas.microsoft.com/office/drawing/2014/main" id="{04905B86-A4C3-4ABF-B2A2-91CB90A43AA6}"/>
                </a:ext>
              </a:extLst>
            </p:cNvPr>
            <p:cNvCxnSpPr>
              <a:cxnSpLocks noChangeShapeType="1"/>
              <a:stCxn id="52304" idx="0"/>
              <a:endCxn id="52303" idx="5"/>
            </p:cNvCxnSpPr>
            <p:nvPr/>
          </p:nvCxnSpPr>
          <p:spPr bwMode="auto">
            <a:xfrm flipH="1" flipV="1">
              <a:off x="4534" y="1057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9" name="AutoShape 27">
              <a:extLst>
                <a:ext uri="{FF2B5EF4-FFF2-40B4-BE49-F238E27FC236}">
                  <a16:creationId xmlns:a16="http://schemas.microsoft.com/office/drawing/2014/main" id="{D3501D45-35B0-4E04-A796-7D41214584B8}"/>
                </a:ext>
              </a:extLst>
            </p:cNvPr>
            <p:cNvCxnSpPr>
              <a:cxnSpLocks noChangeShapeType="1"/>
              <a:stCxn id="52302" idx="6"/>
              <a:endCxn id="52303" idx="2"/>
            </p:cNvCxnSpPr>
            <p:nvPr/>
          </p:nvCxnSpPr>
          <p:spPr bwMode="auto">
            <a:xfrm>
              <a:off x="3294" y="102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0" name="AutoShape 28">
              <a:extLst>
                <a:ext uri="{FF2B5EF4-FFF2-40B4-BE49-F238E27FC236}">
                  <a16:creationId xmlns:a16="http://schemas.microsoft.com/office/drawing/2014/main" id="{BC96B982-5A0F-47CB-8652-89B98095FA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4" y="1791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1" name="AutoShape 29">
              <a:extLst>
                <a:ext uri="{FF2B5EF4-FFF2-40B4-BE49-F238E27FC236}">
                  <a16:creationId xmlns:a16="http://schemas.microsoft.com/office/drawing/2014/main" id="{D06D523A-DC2E-4DFB-A318-2B60EB1A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2" name="AutoShape 30">
              <a:extLst>
                <a:ext uri="{FF2B5EF4-FFF2-40B4-BE49-F238E27FC236}">
                  <a16:creationId xmlns:a16="http://schemas.microsoft.com/office/drawing/2014/main" id="{B7A184ED-B277-4019-980A-AC0733688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3" name="AutoShape 31">
              <a:extLst>
                <a:ext uri="{FF2B5EF4-FFF2-40B4-BE49-F238E27FC236}">
                  <a16:creationId xmlns:a16="http://schemas.microsoft.com/office/drawing/2014/main" id="{0465DF92-8E41-409C-933C-65D7E638E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4" name="AutoShape 32">
              <a:extLst>
                <a:ext uri="{FF2B5EF4-FFF2-40B4-BE49-F238E27FC236}">
                  <a16:creationId xmlns:a16="http://schemas.microsoft.com/office/drawing/2014/main" id="{7264C4A0-7E67-41B7-BEA5-DBB322AE5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5" name="AutoShape 33">
              <a:extLst>
                <a:ext uri="{FF2B5EF4-FFF2-40B4-BE49-F238E27FC236}">
                  <a16:creationId xmlns:a16="http://schemas.microsoft.com/office/drawing/2014/main" id="{E442434D-C7DC-4CDC-AEC0-FED06A27E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6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6" name="AutoShape 34">
              <a:extLst>
                <a:ext uri="{FF2B5EF4-FFF2-40B4-BE49-F238E27FC236}">
                  <a16:creationId xmlns:a16="http://schemas.microsoft.com/office/drawing/2014/main" id="{6AD9D996-07AB-45D3-8B20-1113BAD2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2231" name="Group 35">
            <a:extLst>
              <a:ext uri="{FF2B5EF4-FFF2-40B4-BE49-F238E27FC236}">
                <a16:creationId xmlns:a16="http://schemas.microsoft.com/office/drawing/2014/main" id="{965434FE-D8F0-4E5F-B8C4-55B8F16EB9D4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219325"/>
            <a:ext cx="287338" cy="214313"/>
            <a:chOff x="2608" y="1480"/>
            <a:chExt cx="181" cy="135"/>
          </a:xfrm>
        </p:grpSpPr>
        <p:sp>
          <p:nvSpPr>
            <p:cNvPr id="52292" name="Line 36">
              <a:extLst>
                <a:ext uri="{FF2B5EF4-FFF2-40B4-BE49-F238E27FC236}">
                  <a16:creationId xmlns:a16="http://schemas.microsoft.com/office/drawing/2014/main" id="{98312EC1-E5FE-4A2F-98D4-A62B5E4CB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480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93" name="Line 37">
              <a:extLst>
                <a:ext uri="{FF2B5EF4-FFF2-40B4-BE49-F238E27FC236}">
                  <a16:creationId xmlns:a16="http://schemas.microsoft.com/office/drawing/2014/main" id="{E6F1F302-21B5-440A-8D88-AAB270C19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525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232" name="Group 38">
            <a:extLst>
              <a:ext uri="{FF2B5EF4-FFF2-40B4-BE49-F238E27FC236}">
                <a16:creationId xmlns:a16="http://schemas.microsoft.com/office/drawing/2014/main" id="{71D2D229-D4F0-4F2B-BA85-D2031780D14C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147888"/>
            <a:ext cx="215900" cy="214312"/>
            <a:chOff x="1973" y="1480"/>
            <a:chExt cx="136" cy="135"/>
          </a:xfrm>
        </p:grpSpPr>
        <p:sp>
          <p:nvSpPr>
            <p:cNvPr id="52290" name="Line 39">
              <a:extLst>
                <a:ext uri="{FF2B5EF4-FFF2-40B4-BE49-F238E27FC236}">
                  <a16:creationId xmlns:a16="http://schemas.microsoft.com/office/drawing/2014/main" id="{EE11089D-FD33-4C80-9A97-B242D6C6C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480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91" name="Line 40">
              <a:extLst>
                <a:ext uri="{FF2B5EF4-FFF2-40B4-BE49-F238E27FC236}">
                  <a16:creationId xmlns:a16="http://schemas.microsoft.com/office/drawing/2014/main" id="{DA6BD735-24E1-4552-BA67-AA38DB907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1525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233" name="Text Box 41">
            <a:extLst>
              <a:ext uri="{FF2B5EF4-FFF2-40B4-BE49-F238E27FC236}">
                <a16:creationId xmlns:a16="http://schemas.microsoft.com/office/drawing/2014/main" id="{B00D8CBE-2442-4AB1-A172-754DAD4B7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cxnSp>
        <p:nvCxnSpPr>
          <p:cNvPr id="52234" name="AutoShape 42">
            <a:extLst>
              <a:ext uri="{FF2B5EF4-FFF2-40B4-BE49-F238E27FC236}">
                <a16:creationId xmlns:a16="http://schemas.microsoft.com/office/drawing/2014/main" id="{108C5C59-CB0A-4134-A8F9-4BA2B2937ED9}"/>
              </a:ext>
            </a:extLst>
          </p:cNvPr>
          <p:cNvCxnSpPr>
            <a:cxnSpLocks noChangeShapeType="1"/>
            <a:stCxn id="52251" idx="4"/>
            <a:endCxn id="52249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43">
            <a:extLst>
              <a:ext uri="{FF2B5EF4-FFF2-40B4-BE49-F238E27FC236}">
                <a16:creationId xmlns:a16="http://schemas.microsoft.com/office/drawing/2014/main" id="{449D7217-0A7C-4711-9234-427DA6CFA966}"/>
              </a:ext>
            </a:extLst>
          </p:cNvPr>
          <p:cNvCxnSpPr>
            <a:cxnSpLocks noChangeShapeType="1"/>
            <a:stCxn id="52249" idx="6"/>
            <a:endCxn id="52250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44">
            <a:extLst>
              <a:ext uri="{FF2B5EF4-FFF2-40B4-BE49-F238E27FC236}">
                <a16:creationId xmlns:a16="http://schemas.microsoft.com/office/drawing/2014/main" id="{2F9AEB09-8EAB-47A8-875D-2A42FA700246}"/>
              </a:ext>
            </a:extLst>
          </p:cNvPr>
          <p:cNvCxnSpPr>
            <a:cxnSpLocks noChangeShapeType="1"/>
            <a:stCxn id="52250" idx="7"/>
            <a:endCxn id="52252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45">
            <a:extLst>
              <a:ext uri="{FF2B5EF4-FFF2-40B4-BE49-F238E27FC236}">
                <a16:creationId xmlns:a16="http://schemas.microsoft.com/office/drawing/2014/main" id="{530BCB22-1110-4B04-A336-4F133701EF12}"/>
              </a:ext>
            </a:extLst>
          </p:cNvPr>
          <p:cNvCxnSpPr>
            <a:cxnSpLocks noChangeShapeType="1"/>
            <a:stCxn id="52252" idx="1"/>
            <a:endCxn id="52253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46">
            <a:extLst>
              <a:ext uri="{FF2B5EF4-FFF2-40B4-BE49-F238E27FC236}">
                <a16:creationId xmlns:a16="http://schemas.microsoft.com/office/drawing/2014/main" id="{1BE0CEB1-D67C-4183-B1B4-7C8BBD701ABA}"/>
              </a:ext>
            </a:extLst>
          </p:cNvPr>
          <p:cNvCxnSpPr>
            <a:cxnSpLocks noChangeShapeType="1"/>
            <a:stCxn id="52251" idx="7"/>
            <a:endCxn id="52253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47">
            <a:extLst>
              <a:ext uri="{FF2B5EF4-FFF2-40B4-BE49-F238E27FC236}">
                <a16:creationId xmlns:a16="http://schemas.microsoft.com/office/drawing/2014/main" id="{399F9CE8-573E-412B-8DB9-4C91203F61CD}"/>
              </a:ext>
            </a:extLst>
          </p:cNvPr>
          <p:cNvCxnSpPr>
            <a:cxnSpLocks noChangeShapeType="1"/>
            <a:stCxn id="52253" idx="4"/>
            <a:endCxn id="52249" idx="0"/>
          </p:cNvCxnSpPr>
          <p:nvPr/>
        </p:nvCxnSpPr>
        <p:spPr bwMode="auto">
          <a:xfrm flipH="1">
            <a:off x="1768475" y="3941763"/>
            <a:ext cx="688975" cy="13589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48">
            <a:extLst>
              <a:ext uri="{FF2B5EF4-FFF2-40B4-BE49-F238E27FC236}">
                <a16:creationId xmlns:a16="http://schemas.microsoft.com/office/drawing/2014/main" id="{6C4217BF-2A2E-4896-922D-4CE001264BD5}"/>
              </a:ext>
            </a:extLst>
          </p:cNvPr>
          <p:cNvCxnSpPr>
            <a:cxnSpLocks noChangeShapeType="1"/>
            <a:stCxn id="52253" idx="4"/>
            <a:endCxn id="52250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49">
            <a:extLst>
              <a:ext uri="{FF2B5EF4-FFF2-40B4-BE49-F238E27FC236}">
                <a16:creationId xmlns:a16="http://schemas.microsoft.com/office/drawing/2014/main" id="{D5310FB3-5923-4EC5-A0AA-F45A2075FA67}"/>
              </a:ext>
            </a:extLst>
          </p:cNvPr>
          <p:cNvCxnSpPr>
            <a:cxnSpLocks noChangeShapeType="1"/>
            <a:stCxn id="52251" idx="6"/>
            <a:endCxn id="52252" idx="2"/>
          </p:cNvCxnSpPr>
          <p:nvPr/>
        </p:nvCxnSpPr>
        <p:spPr bwMode="auto">
          <a:xfrm flipV="1">
            <a:off x="1771650" y="4441825"/>
            <a:ext cx="1431925" cy="33338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50">
            <a:extLst>
              <a:ext uri="{FF2B5EF4-FFF2-40B4-BE49-F238E27FC236}">
                <a16:creationId xmlns:a16="http://schemas.microsoft.com/office/drawing/2014/main" id="{BFB84778-F3A4-40C9-BA8E-866F6C63CAEB}"/>
              </a:ext>
            </a:extLst>
          </p:cNvPr>
          <p:cNvCxnSpPr>
            <a:cxnSpLocks noChangeShapeType="1"/>
            <a:stCxn id="52251" idx="5"/>
            <a:endCxn id="52250" idx="1"/>
          </p:cNvCxnSpPr>
          <p:nvPr/>
        </p:nvCxnSpPr>
        <p:spPr bwMode="auto">
          <a:xfrm>
            <a:off x="1749425" y="4529138"/>
            <a:ext cx="1404938" cy="79375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51">
            <a:extLst>
              <a:ext uri="{FF2B5EF4-FFF2-40B4-BE49-F238E27FC236}">
                <a16:creationId xmlns:a16="http://schemas.microsoft.com/office/drawing/2014/main" id="{4ACC7CEB-F6E3-4571-8A17-5CB2D014578B}"/>
              </a:ext>
            </a:extLst>
          </p:cNvPr>
          <p:cNvCxnSpPr>
            <a:cxnSpLocks noChangeShapeType="1"/>
            <a:stCxn id="52249" idx="7"/>
            <a:endCxn id="52252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52">
            <a:extLst>
              <a:ext uri="{FF2B5EF4-FFF2-40B4-BE49-F238E27FC236}">
                <a16:creationId xmlns:a16="http://schemas.microsoft.com/office/drawing/2014/main" id="{3808997E-E202-42B1-9A2F-863FEF37356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53">
            <a:extLst>
              <a:ext uri="{FF2B5EF4-FFF2-40B4-BE49-F238E27FC236}">
                <a16:creationId xmlns:a16="http://schemas.microsoft.com/office/drawing/2014/main" id="{E8A30600-520E-4154-9276-920E39A02F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54">
            <a:extLst>
              <a:ext uri="{FF2B5EF4-FFF2-40B4-BE49-F238E27FC236}">
                <a16:creationId xmlns:a16="http://schemas.microsoft.com/office/drawing/2014/main" id="{6245B777-3C38-48F8-AA0E-E9A1D95A45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9425" y="4524375"/>
            <a:ext cx="696913" cy="1381125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55">
            <a:extLst>
              <a:ext uri="{FF2B5EF4-FFF2-40B4-BE49-F238E27FC236}">
                <a16:creationId xmlns:a16="http://schemas.microsoft.com/office/drawing/2014/main" id="{2534D032-2F86-415B-BDF7-89DCA8EE192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AutoShape 56">
            <a:extLst>
              <a:ext uri="{FF2B5EF4-FFF2-40B4-BE49-F238E27FC236}">
                <a16:creationId xmlns:a16="http://schemas.microsoft.com/office/drawing/2014/main" id="{91B8EC75-13CF-4D81-A250-8A71D4D8B9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9" name="AutoShape 57">
            <a:extLst>
              <a:ext uri="{FF2B5EF4-FFF2-40B4-BE49-F238E27FC236}">
                <a16:creationId xmlns:a16="http://schemas.microsoft.com/office/drawing/2014/main" id="{6521648B-8588-4A33-B816-EABCC6B7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0" name="AutoShape 58">
            <a:extLst>
              <a:ext uri="{FF2B5EF4-FFF2-40B4-BE49-F238E27FC236}">
                <a16:creationId xmlns:a16="http://schemas.microsoft.com/office/drawing/2014/main" id="{E0AE3EF4-7496-481E-80CD-29E03293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1" name="AutoShape 59">
            <a:extLst>
              <a:ext uri="{FF2B5EF4-FFF2-40B4-BE49-F238E27FC236}">
                <a16:creationId xmlns:a16="http://schemas.microsoft.com/office/drawing/2014/main" id="{550696D9-FB66-47D9-83B5-53225448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2" name="AutoShape 60">
            <a:extLst>
              <a:ext uri="{FF2B5EF4-FFF2-40B4-BE49-F238E27FC236}">
                <a16:creationId xmlns:a16="http://schemas.microsoft.com/office/drawing/2014/main" id="{B3A2708F-7875-4D4E-BB38-6B718576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3" name="AutoShape 61">
            <a:extLst>
              <a:ext uri="{FF2B5EF4-FFF2-40B4-BE49-F238E27FC236}">
                <a16:creationId xmlns:a16="http://schemas.microsoft.com/office/drawing/2014/main" id="{02C642BF-0238-451A-A3B4-D2CDD3B2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4" name="AutoShape 62">
            <a:extLst>
              <a:ext uri="{FF2B5EF4-FFF2-40B4-BE49-F238E27FC236}">
                <a16:creationId xmlns:a16="http://schemas.microsoft.com/office/drawing/2014/main" id="{8F4ACAA7-ED4D-490E-9CFD-0B652189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52255" name="AutoShape 63">
            <a:extLst>
              <a:ext uri="{FF2B5EF4-FFF2-40B4-BE49-F238E27FC236}">
                <a16:creationId xmlns:a16="http://schemas.microsoft.com/office/drawing/2014/main" id="{13FED1D2-CF64-4072-A013-4FF63DDEED45}"/>
              </a:ext>
            </a:extLst>
          </p:cNvPr>
          <p:cNvCxnSpPr>
            <a:cxnSpLocks noChangeShapeType="1"/>
            <a:stCxn id="52268" idx="4"/>
            <a:endCxn id="52266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6" name="AutoShape 64">
            <a:extLst>
              <a:ext uri="{FF2B5EF4-FFF2-40B4-BE49-F238E27FC236}">
                <a16:creationId xmlns:a16="http://schemas.microsoft.com/office/drawing/2014/main" id="{769DB44E-3527-4D59-8225-9B8EB531EF03}"/>
              </a:ext>
            </a:extLst>
          </p:cNvPr>
          <p:cNvCxnSpPr>
            <a:cxnSpLocks noChangeShapeType="1"/>
            <a:stCxn id="52266" idx="6"/>
            <a:endCxn id="52267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7" name="AutoShape 65">
            <a:extLst>
              <a:ext uri="{FF2B5EF4-FFF2-40B4-BE49-F238E27FC236}">
                <a16:creationId xmlns:a16="http://schemas.microsoft.com/office/drawing/2014/main" id="{57277D73-C3B4-40B7-9C55-9697511FBDBD}"/>
              </a:ext>
            </a:extLst>
          </p:cNvPr>
          <p:cNvCxnSpPr>
            <a:cxnSpLocks noChangeShapeType="1"/>
            <a:stCxn id="52267" idx="7"/>
            <a:endCxn id="52269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8" name="AutoShape 66">
            <a:extLst>
              <a:ext uri="{FF2B5EF4-FFF2-40B4-BE49-F238E27FC236}">
                <a16:creationId xmlns:a16="http://schemas.microsoft.com/office/drawing/2014/main" id="{5912C86B-0B42-4207-BB37-40AD1DC3C60D}"/>
              </a:ext>
            </a:extLst>
          </p:cNvPr>
          <p:cNvCxnSpPr>
            <a:cxnSpLocks noChangeShapeType="1"/>
            <a:stCxn id="52269" idx="1"/>
            <a:endCxn id="52270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9" name="AutoShape 67">
            <a:extLst>
              <a:ext uri="{FF2B5EF4-FFF2-40B4-BE49-F238E27FC236}">
                <a16:creationId xmlns:a16="http://schemas.microsoft.com/office/drawing/2014/main" id="{B8D684DE-A09F-497A-B241-DC6F0E470232}"/>
              </a:ext>
            </a:extLst>
          </p:cNvPr>
          <p:cNvCxnSpPr>
            <a:cxnSpLocks noChangeShapeType="1"/>
            <a:stCxn id="52268" idx="7"/>
            <a:endCxn id="52270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AutoShape 68">
            <a:extLst>
              <a:ext uri="{FF2B5EF4-FFF2-40B4-BE49-F238E27FC236}">
                <a16:creationId xmlns:a16="http://schemas.microsoft.com/office/drawing/2014/main" id="{E7174A7A-BCE8-4754-A1C0-2C18E9887219}"/>
              </a:ext>
            </a:extLst>
          </p:cNvPr>
          <p:cNvCxnSpPr>
            <a:cxnSpLocks noChangeShapeType="1"/>
            <a:stCxn id="52270" idx="4"/>
            <a:endCxn id="52267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1" name="AutoShape 69">
            <a:extLst>
              <a:ext uri="{FF2B5EF4-FFF2-40B4-BE49-F238E27FC236}">
                <a16:creationId xmlns:a16="http://schemas.microsoft.com/office/drawing/2014/main" id="{5F8D1897-C15C-4DF1-8855-197BEE0DBA31}"/>
              </a:ext>
            </a:extLst>
          </p:cNvPr>
          <p:cNvCxnSpPr>
            <a:cxnSpLocks noChangeShapeType="1"/>
            <a:stCxn id="52266" idx="7"/>
            <a:endCxn id="52269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2" name="AutoShape 70">
            <a:extLst>
              <a:ext uri="{FF2B5EF4-FFF2-40B4-BE49-F238E27FC236}">
                <a16:creationId xmlns:a16="http://schemas.microsoft.com/office/drawing/2014/main" id="{493D6444-7217-4A61-A3F4-BE21FBAD0C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3" name="AutoShape 71">
            <a:extLst>
              <a:ext uri="{FF2B5EF4-FFF2-40B4-BE49-F238E27FC236}">
                <a16:creationId xmlns:a16="http://schemas.microsoft.com/office/drawing/2014/main" id="{F0C4E9E7-9D1D-4DB1-8DEF-248D4BC723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4" name="AutoShape 72">
            <a:extLst>
              <a:ext uri="{FF2B5EF4-FFF2-40B4-BE49-F238E27FC236}">
                <a16:creationId xmlns:a16="http://schemas.microsoft.com/office/drawing/2014/main" id="{F5B3B6B9-CA34-4850-9E11-EBF8D2A8FC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5" name="AutoShape 73">
            <a:extLst>
              <a:ext uri="{FF2B5EF4-FFF2-40B4-BE49-F238E27FC236}">
                <a16:creationId xmlns:a16="http://schemas.microsoft.com/office/drawing/2014/main" id="{6728581B-BB11-47AC-B8C0-08FEB6DDC9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66" name="AutoShape 74">
            <a:extLst>
              <a:ext uri="{FF2B5EF4-FFF2-40B4-BE49-F238E27FC236}">
                <a16:creationId xmlns:a16="http://schemas.microsoft.com/office/drawing/2014/main" id="{C606C177-D28D-4E68-BA64-B639D12D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67" name="AutoShape 75">
            <a:extLst>
              <a:ext uri="{FF2B5EF4-FFF2-40B4-BE49-F238E27FC236}">
                <a16:creationId xmlns:a16="http://schemas.microsoft.com/office/drawing/2014/main" id="{61CE019B-02EF-48B3-B94C-F38B220A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68" name="AutoShape 76">
            <a:extLst>
              <a:ext uri="{FF2B5EF4-FFF2-40B4-BE49-F238E27FC236}">
                <a16:creationId xmlns:a16="http://schemas.microsoft.com/office/drawing/2014/main" id="{FC4E4402-7311-441B-A9A1-73CC9F06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69" name="AutoShape 77">
            <a:extLst>
              <a:ext uri="{FF2B5EF4-FFF2-40B4-BE49-F238E27FC236}">
                <a16:creationId xmlns:a16="http://schemas.microsoft.com/office/drawing/2014/main" id="{6328BFE0-D478-4CA9-9BE4-375310C6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70" name="AutoShape 78">
            <a:extLst>
              <a:ext uri="{FF2B5EF4-FFF2-40B4-BE49-F238E27FC236}">
                <a16:creationId xmlns:a16="http://schemas.microsoft.com/office/drawing/2014/main" id="{E8EB9EC1-3738-4456-A022-94FCEEE6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71" name="AutoShape 79">
            <a:extLst>
              <a:ext uri="{FF2B5EF4-FFF2-40B4-BE49-F238E27FC236}">
                <a16:creationId xmlns:a16="http://schemas.microsoft.com/office/drawing/2014/main" id="{397172FF-CD41-4527-964C-2DB41BB7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72" name="Line 80">
            <a:extLst>
              <a:ext uri="{FF2B5EF4-FFF2-40B4-BE49-F238E27FC236}">
                <a16:creationId xmlns:a16="http://schemas.microsoft.com/office/drawing/2014/main" id="{DB161CFB-C9A6-4F86-A0DA-E628D0842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47FE3041-1F16-4354-968A-90420F6263E0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3716338"/>
            <a:ext cx="1663700" cy="2239962"/>
            <a:chOff x="3353" y="2341"/>
            <a:chExt cx="1048" cy="1411"/>
          </a:xfrm>
        </p:grpSpPr>
        <p:cxnSp>
          <p:nvCxnSpPr>
            <p:cNvPr id="52275" name="AutoShape 82">
              <a:extLst>
                <a:ext uri="{FF2B5EF4-FFF2-40B4-BE49-F238E27FC236}">
                  <a16:creationId xmlns:a16="http://schemas.microsoft.com/office/drawing/2014/main" id="{516DB81E-30EF-4149-BED7-6C5665A9AD0E}"/>
                </a:ext>
              </a:extLst>
            </p:cNvPr>
            <p:cNvCxnSpPr>
              <a:cxnSpLocks noChangeShapeType="1"/>
              <a:stCxn id="52288" idx="3"/>
              <a:endCxn id="52285" idx="1"/>
            </p:cNvCxnSpPr>
            <p:nvPr/>
          </p:nvCxnSpPr>
          <p:spPr bwMode="auto">
            <a:xfrm flipH="1">
              <a:off x="3367" y="2423"/>
              <a:ext cx="434" cy="8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6" name="AutoShape 83">
              <a:extLst>
                <a:ext uri="{FF2B5EF4-FFF2-40B4-BE49-F238E27FC236}">
                  <a16:creationId xmlns:a16="http://schemas.microsoft.com/office/drawing/2014/main" id="{D39525B1-9A8D-4CEF-A04A-F9B0500FE3E1}"/>
                </a:ext>
              </a:extLst>
            </p:cNvPr>
            <p:cNvCxnSpPr>
              <a:cxnSpLocks noChangeShapeType="1"/>
              <a:stCxn id="52285" idx="6"/>
              <a:endCxn id="52286" idx="2"/>
            </p:cNvCxnSpPr>
            <p:nvPr/>
          </p:nvCxnSpPr>
          <p:spPr bwMode="auto">
            <a:xfrm>
              <a:off x="3449" y="3341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7" name="AutoShape 84">
              <a:extLst>
                <a:ext uri="{FF2B5EF4-FFF2-40B4-BE49-F238E27FC236}">
                  <a16:creationId xmlns:a16="http://schemas.microsoft.com/office/drawing/2014/main" id="{02545A9D-C958-445E-96F3-B67A2989C7E6}"/>
                </a:ext>
              </a:extLst>
            </p:cNvPr>
            <p:cNvCxnSpPr>
              <a:cxnSpLocks noChangeShapeType="1"/>
              <a:stCxn id="52286" idx="7"/>
              <a:endCxn id="52287" idx="4"/>
            </p:cNvCxnSpPr>
            <p:nvPr/>
          </p:nvCxnSpPr>
          <p:spPr bwMode="auto">
            <a:xfrm flipV="1">
              <a:off x="4342" y="2800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8" name="AutoShape 85">
              <a:extLst>
                <a:ext uri="{FF2B5EF4-FFF2-40B4-BE49-F238E27FC236}">
                  <a16:creationId xmlns:a16="http://schemas.microsoft.com/office/drawing/2014/main" id="{4643FD3D-6DD0-48DA-AE4A-85DDD149819C}"/>
                </a:ext>
              </a:extLst>
            </p:cNvPr>
            <p:cNvCxnSpPr>
              <a:cxnSpLocks noChangeShapeType="1"/>
              <a:stCxn id="52287" idx="1"/>
              <a:endCxn id="52288" idx="5"/>
            </p:cNvCxnSpPr>
            <p:nvPr/>
          </p:nvCxnSpPr>
          <p:spPr bwMode="auto">
            <a:xfrm flipH="1" flipV="1">
              <a:off x="3869" y="2423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9" name="AutoShape 86">
              <a:extLst>
                <a:ext uri="{FF2B5EF4-FFF2-40B4-BE49-F238E27FC236}">
                  <a16:creationId xmlns:a16="http://schemas.microsoft.com/office/drawing/2014/main" id="{1C199356-55EF-4A3E-8DE9-304924E1DC9E}"/>
                </a:ext>
              </a:extLst>
            </p:cNvPr>
            <p:cNvCxnSpPr>
              <a:cxnSpLocks noChangeShapeType="1"/>
              <a:stCxn id="52288" idx="4"/>
              <a:endCxn id="52286" idx="1"/>
            </p:cNvCxnSpPr>
            <p:nvPr/>
          </p:nvCxnSpPr>
          <p:spPr bwMode="auto">
            <a:xfrm>
              <a:off x="3835" y="2437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0" name="AutoShape 87">
              <a:extLst>
                <a:ext uri="{FF2B5EF4-FFF2-40B4-BE49-F238E27FC236}">
                  <a16:creationId xmlns:a16="http://schemas.microsoft.com/office/drawing/2014/main" id="{2FC05343-2D74-4D21-A5AE-C06E7AE2C649}"/>
                </a:ext>
              </a:extLst>
            </p:cNvPr>
            <p:cNvCxnSpPr>
              <a:cxnSpLocks noChangeShapeType="1"/>
              <a:stCxn id="52285" idx="7"/>
              <a:endCxn id="52287" idx="3"/>
            </p:cNvCxnSpPr>
            <p:nvPr/>
          </p:nvCxnSpPr>
          <p:spPr bwMode="auto">
            <a:xfrm flipV="1">
              <a:off x="3435" y="2786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1" name="AutoShape 88">
              <a:extLst>
                <a:ext uri="{FF2B5EF4-FFF2-40B4-BE49-F238E27FC236}">
                  <a16:creationId xmlns:a16="http://schemas.microsoft.com/office/drawing/2014/main" id="{4F192EF3-D137-4ABE-9B96-1495C3D920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398" y="3339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2" name="AutoShape 89">
              <a:extLst>
                <a:ext uri="{FF2B5EF4-FFF2-40B4-BE49-F238E27FC236}">
                  <a16:creationId xmlns:a16="http://schemas.microsoft.com/office/drawing/2014/main" id="{6F1FC7AA-C5D9-48CE-9C7F-A96F4B2B13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7" y="338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3" name="AutoShape 90">
              <a:extLst>
                <a:ext uri="{FF2B5EF4-FFF2-40B4-BE49-F238E27FC236}">
                  <a16:creationId xmlns:a16="http://schemas.microsoft.com/office/drawing/2014/main" id="{B4FF6AB2-7893-414A-815E-29A4525D16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79" y="280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4" name="AutoShape 91">
              <a:extLst>
                <a:ext uri="{FF2B5EF4-FFF2-40B4-BE49-F238E27FC236}">
                  <a16:creationId xmlns:a16="http://schemas.microsoft.com/office/drawing/2014/main" id="{D868E0E7-1BE0-4211-8AC9-F74B6014A8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33" y="2387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85" name="AutoShape 92">
              <a:extLst>
                <a:ext uri="{FF2B5EF4-FFF2-40B4-BE49-F238E27FC236}">
                  <a16:creationId xmlns:a16="http://schemas.microsoft.com/office/drawing/2014/main" id="{CC374541-A630-45BC-A525-A959AFF1A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6" name="AutoShape 93">
              <a:extLst>
                <a:ext uri="{FF2B5EF4-FFF2-40B4-BE49-F238E27FC236}">
                  <a16:creationId xmlns:a16="http://schemas.microsoft.com/office/drawing/2014/main" id="{5D5655A8-F105-4AED-AC35-BF6C77410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7" name="AutoShape 94">
              <a:extLst>
                <a:ext uri="{FF2B5EF4-FFF2-40B4-BE49-F238E27FC236}">
                  <a16:creationId xmlns:a16="http://schemas.microsoft.com/office/drawing/2014/main" id="{3E936748-34DA-48A1-9DB7-FF896AF0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70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8" name="AutoShape 95">
              <a:extLst>
                <a:ext uri="{FF2B5EF4-FFF2-40B4-BE49-F238E27FC236}">
                  <a16:creationId xmlns:a16="http://schemas.microsoft.com/office/drawing/2014/main" id="{67DB4AC0-3809-4867-AC0A-F249275D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34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9" name="AutoShape 96">
              <a:extLst>
                <a:ext uri="{FF2B5EF4-FFF2-40B4-BE49-F238E27FC236}">
                  <a16:creationId xmlns:a16="http://schemas.microsoft.com/office/drawing/2014/main" id="{6B6E9392-B7EC-4927-A882-6F49742F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365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98" name="Text Box 2">
            <a:extLst>
              <a:ext uri="{FF2B5EF4-FFF2-40B4-BE49-F238E27FC236}">
                <a16:creationId xmlns:a16="http://schemas.microsoft.com/office/drawing/2014/main" id="{4996D8B9-70AE-4746-B923-E8E9706D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E182705C-8CCD-4862-849C-1ED44E6CA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9118BA-FA4F-45CE-AF34-E1F3D0BA41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92067" name="Text Box 3">
            <a:extLst>
              <a:ext uri="{FF2B5EF4-FFF2-40B4-BE49-F238E27FC236}">
                <a16:creationId xmlns:a16="http://schemas.microsoft.com/office/drawing/2014/main" id="{D4FB0145-8E98-44F6-84DA-12217AD7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2392068" name="Text Box 4">
            <a:extLst>
              <a:ext uri="{FF2B5EF4-FFF2-40B4-BE49-F238E27FC236}">
                <a16:creationId xmlns:a16="http://schemas.microsoft.com/office/drawing/2014/main" id="{AC88B774-327E-4EBC-949B-625E2DBC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9D306676-37C7-4D03-9BF9-6FA1DD746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BAF0E31-3B01-490A-8560-69DB948A6E2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3384550" cy="3067050"/>
            <a:chOff x="702" y="836"/>
            <a:chExt cx="2359" cy="2131"/>
          </a:xfrm>
        </p:grpSpPr>
        <p:sp>
          <p:nvSpPr>
            <p:cNvPr id="54347" name="AutoShape 7">
              <a:extLst>
                <a:ext uri="{FF2B5EF4-FFF2-40B4-BE49-F238E27FC236}">
                  <a16:creationId xmlns:a16="http://schemas.microsoft.com/office/drawing/2014/main" id="{B6CCE0B2-A289-466D-B2C8-5B4EEF5B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348" name="AutoShape 8">
              <a:extLst>
                <a:ext uri="{FF2B5EF4-FFF2-40B4-BE49-F238E27FC236}">
                  <a16:creationId xmlns:a16="http://schemas.microsoft.com/office/drawing/2014/main" id="{51085E3E-725C-437D-91EB-0C27DC775B03}"/>
                </a:ext>
              </a:extLst>
            </p:cNvPr>
            <p:cNvCxnSpPr>
              <a:cxnSpLocks noChangeShapeType="1"/>
              <a:endCxn id="54370" idx="4"/>
            </p:cNvCxnSpPr>
            <p:nvPr/>
          </p:nvCxnSpPr>
          <p:spPr bwMode="auto">
            <a:xfrm>
              <a:off x="975" y="1842"/>
              <a:ext cx="365" cy="8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9">
              <a:extLst>
                <a:ext uri="{FF2B5EF4-FFF2-40B4-BE49-F238E27FC236}">
                  <a16:creationId xmlns:a16="http://schemas.microsoft.com/office/drawing/2014/main" id="{2418A7F1-CFC8-49CF-8691-494F36B28131}"/>
                </a:ext>
              </a:extLst>
            </p:cNvPr>
            <p:cNvCxnSpPr>
              <a:cxnSpLocks noChangeShapeType="1"/>
              <a:stCxn id="54370" idx="5"/>
            </p:cNvCxnSpPr>
            <p:nvPr/>
          </p:nvCxnSpPr>
          <p:spPr bwMode="auto">
            <a:xfrm>
              <a:off x="1374" y="2696"/>
              <a:ext cx="897" cy="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10">
              <a:extLst>
                <a:ext uri="{FF2B5EF4-FFF2-40B4-BE49-F238E27FC236}">
                  <a16:creationId xmlns:a16="http://schemas.microsoft.com/office/drawing/2014/main" id="{20A6865E-503F-481D-8A2C-EC821E23BEDD}"/>
                </a:ext>
              </a:extLst>
            </p:cNvPr>
            <p:cNvCxnSpPr>
              <a:cxnSpLocks noChangeShapeType="1"/>
              <a:stCxn id="54371" idx="4"/>
            </p:cNvCxnSpPr>
            <p:nvPr/>
          </p:nvCxnSpPr>
          <p:spPr bwMode="auto">
            <a:xfrm flipV="1">
              <a:off x="2248" y="1888"/>
              <a:ext cx="472" cy="82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1" name="AutoShape 11">
              <a:extLst>
                <a:ext uri="{FF2B5EF4-FFF2-40B4-BE49-F238E27FC236}">
                  <a16:creationId xmlns:a16="http://schemas.microsoft.com/office/drawing/2014/main" id="{5BD74AA3-F835-48B2-AEBA-FB6155D54170}"/>
                </a:ext>
              </a:extLst>
            </p:cNvPr>
            <p:cNvCxnSpPr>
              <a:cxnSpLocks noChangeShapeType="1"/>
              <a:stCxn id="54372" idx="7"/>
            </p:cNvCxnSpPr>
            <p:nvPr/>
          </p:nvCxnSpPr>
          <p:spPr bwMode="auto">
            <a:xfrm flipH="1" flipV="1">
              <a:off x="1882" y="1026"/>
              <a:ext cx="853" cy="76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2" name="AutoShape 12">
              <a:extLst>
                <a:ext uri="{FF2B5EF4-FFF2-40B4-BE49-F238E27FC236}">
                  <a16:creationId xmlns:a16="http://schemas.microsoft.com/office/drawing/2014/main" id="{0442C711-6CB6-46FF-BDA7-5DB86838AF70}"/>
                </a:ext>
              </a:extLst>
            </p:cNvPr>
            <p:cNvCxnSpPr>
              <a:cxnSpLocks noChangeShapeType="1"/>
              <a:endCxn id="54368" idx="2"/>
            </p:cNvCxnSpPr>
            <p:nvPr/>
          </p:nvCxnSpPr>
          <p:spPr bwMode="auto">
            <a:xfrm flipV="1">
              <a:off x="975" y="1047"/>
              <a:ext cx="843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3" name="AutoShape 13">
              <a:extLst>
                <a:ext uri="{FF2B5EF4-FFF2-40B4-BE49-F238E27FC236}">
                  <a16:creationId xmlns:a16="http://schemas.microsoft.com/office/drawing/2014/main" id="{5B6AFAFC-72F2-4BDE-BDAA-F6B038EEBC13}"/>
                </a:ext>
              </a:extLst>
            </p:cNvPr>
            <p:cNvCxnSpPr>
              <a:cxnSpLocks noChangeShapeType="1"/>
              <a:stCxn id="54347" idx="4"/>
              <a:endCxn id="54364" idx="0"/>
            </p:cNvCxnSpPr>
            <p:nvPr/>
          </p:nvCxnSpPr>
          <p:spPr bwMode="auto">
            <a:xfrm flipH="1">
              <a:off x="1578" y="1485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4" name="AutoShape 14">
              <a:extLst>
                <a:ext uri="{FF2B5EF4-FFF2-40B4-BE49-F238E27FC236}">
                  <a16:creationId xmlns:a16="http://schemas.microsoft.com/office/drawing/2014/main" id="{18F87265-5EF3-4581-8624-0639ED466459}"/>
                </a:ext>
              </a:extLst>
            </p:cNvPr>
            <p:cNvCxnSpPr>
              <a:cxnSpLocks noChangeShapeType="1"/>
              <a:stCxn id="54347" idx="4"/>
              <a:endCxn id="54365" idx="1"/>
            </p:cNvCxnSpPr>
            <p:nvPr/>
          </p:nvCxnSpPr>
          <p:spPr bwMode="auto">
            <a:xfrm>
              <a:off x="1866" y="1485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5" name="AutoShape 15">
              <a:extLst>
                <a:ext uri="{FF2B5EF4-FFF2-40B4-BE49-F238E27FC236}">
                  <a16:creationId xmlns:a16="http://schemas.microsoft.com/office/drawing/2014/main" id="{544DB98C-FC26-445E-A23A-0A4C2B50B99C}"/>
                </a:ext>
              </a:extLst>
            </p:cNvPr>
            <p:cNvCxnSpPr>
              <a:cxnSpLocks noChangeShapeType="1"/>
              <a:stCxn id="54366" idx="6"/>
              <a:endCxn id="54367" idx="2"/>
            </p:cNvCxnSpPr>
            <p:nvPr/>
          </p:nvCxnSpPr>
          <p:spPr bwMode="auto">
            <a:xfrm>
              <a:off x="1434" y="1821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6" name="AutoShape 16">
              <a:extLst>
                <a:ext uri="{FF2B5EF4-FFF2-40B4-BE49-F238E27FC236}">
                  <a16:creationId xmlns:a16="http://schemas.microsoft.com/office/drawing/2014/main" id="{C7115CC8-2A35-4984-9634-EEF828BADED4}"/>
                </a:ext>
              </a:extLst>
            </p:cNvPr>
            <p:cNvCxnSpPr>
              <a:cxnSpLocks noChangeShapeType="1"/>
              <a:stCxn id="54366" idx="5"/>
              <a:endCxn id="54365" idx="1"/>
            </p:cNvCxnSpPr>
            <p:nvPr/>
          </p:nvCxnSpPr>
          <p:spPr bwMode="auto">
            <a:xfrm>
              <a:off x="1420" y="1855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7" name="AutoShape 17">
              <a:extLst>
                <a:ext uri="{FF2B5EF4-FFF2-40B4-BE49-F238E27FC236}">
                  <a16:creationId xmlns:a16="http://schemas.microsoft.com/office/drawing/2014/main" id="{D4CA9066-A3EA-4E9A-B8AC-9398FBA18927}"/>
                </a:ext>
              </a:extLst>
            </p:cNvPr>
            <p:cNvCxnSpPr>
              <a:cxnSpLocks noChangeShapeType="1"/>
              <a:stCxn id="54364" idx="7"/>
              <a:endCxn id="54367" idx="3"/>
            </p:cNvCxnSpPr>
            <p:nvPr/>
          </p:nvCxnSpPr>
          <p:spPr bwMode="auto">
            <a:xfrm flipV="1">
              <a:off x="1612" y="1855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58" name="AutoShape 18">
              <a:extLst>
                <a:ext uri="{FF2B5EF4-FFF2-40B4-BE49-F238E27FC236}">
                  <a16:creationId xmlns:a16="http://schemas.microsoft.com/office/drawing/2014/main" id="{77107C9E-BA77-4378-88AF-A56E1FF2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59" name="Line 19">
              <a:extLst>
                <a:ext uri="{FF2B5EF4-FFF2-40B4-BE49-F238E27FC236}">
                  <a16:creationId xmlns:a16="http://schemas.microsoft.com/office/drawing/2014/main" id="{0FB3C68C-E7E5-4BC5-A296-5E3A3E7C9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071"/>
              <a:ext cx="0" cy="31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0" name="Line 20">
              <a:extLst>
                <a:ext uri="{FF2B5EF4-FFF2-40B4-BE49-F238E27FC236}">
                  <a16:creationId xmlns:a16="http://schemas.microsoft.com/office/drawing/2014/main" id="{571F1BCE-FC2F-4CB8-91E1-0CEA25ABE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815"/>
              <a:ext cx="454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1" name="Line 21">
              <a:extLst>
                <a:ext uri="{FF2B5EF4-FFF2-40B4-BE49-F238E27FC236}">
                  <a16:creationId xmlns:a16="http://schemas.microsoft.com/office/drawing/2014/main" id="{FE42337F-DB5E-4E95-8A77-23FA97486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341"/>
              <a:ext cx="182" cy="27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2" name="Line 22">
              <a:extLst>
                <a:ext uri="{FF2B5EF4-FFF2-40B4-BE49-F238E27FC236}">
                  <a16:creationId xmlns:a16="http://schemas.microsoft.com/office/drawing/2014/main" id="{1F612315-0432-44D1-B05A-1CCE8F399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387"/>
              <a:ext cx="91" cy="27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3" name="Line 23">
              <a:extLst>
                <a:ext uri="{FF2B5EF4-FFF2-40B4-BE49-F238E27FC236}">
                  <a16:creationId xmlns:a16="http://schemas.microsoft.com/office/drawing/2014/main" id="{A12A835D-C51A-48BB-BC4C-257DD7F03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842"/>
              <a:ext cx="272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4" name="AutoShape 24">
              <a:extLst>
                <a:ext uri="{FF2B5EF4-FFF2-40B4-BE49-F238E27FC236}">
                  <a16:creationId xmlns:a16="http://schemas.microsoft.com/office/drawing/2014/main" id="{A812BCC0-29B4-4BDF-BE45-CF199185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230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5" name="AutoShape 25">
              <a:extLst>
                <a:ext uri="{FF2B5EF4-FFF2-40B4-BE49-F238E27FC236}">
                  <a16:creationId xmlns:a16="http://schemas.microsoft.com/office/drawing/2014/main" id="{13CD6E01-2FEE-41DF-A64D-A6A7C368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230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6" name="AutoShape 26">
              <a:extLst>
                <a:ext uri="{FF2B5EF4-FFF2-40B4-BE49-F238E27FC236}">
                  <a16:creationId xmlns:a16="http://schemas.microsoft.com/office/drawing/2014/main" id="{6268693D-3E1C-42F4-B89C-036B36FE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77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7" name="AutoShape 27">
              <a:extLst>
                <a:ext uri="{FF2B5EF4-FFF2-40B4-BE49-F238E27FC236}">
                  <a16:creationId xmlns:a16="http://schemas.microsoft.com/office/drawing/2014/main" id="{FEBA220C-84B3-4D16-A158-BFFC11CF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77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8" name="AutoShape 28">
              <a:extLst>
                <a:ext uri="{FF2B5EF4-FFF2-40B4-BE49-F238E27FC236}">
                  <a16:creationId xmlns:a16="http://schemas.microsoft.com/office/drawing/2014/main" id="{C5B8AF6C-0FA5-4F20-BA06-566FC4BE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99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9" name="AutoShape 29">
              <a:extLst>
                <a:ext uri="{FF2B5EF4-FFF2-40B4-BE49-F238E27FC236}">
                  <a16:creationId xmlns:a16="http://schemas.microsoft.com/office/drawing/2014/main" id="{E23DC4F0-9566-4D72-B143-9F15B2E4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7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0" name="AutoShape 30">
              <a:extLst>
                <a:ext uri="{FF2B5EF4-FFF2-40B4-BE49-F238E27FC236}">
                  <a16:creationId xmlns:a16="http://schemas.microsoft.com/office/drawing/2014/main" id="{DED10DDB-17A3-42B7-9CBA-4F5F51CBA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1" name="AutoShape 31">
              <a:extLst>
                <a:ext uri="{FF2B5EF4-FFF2-40B4-BE49-F238E27FC236}">
                  <a16:creationId xmlns:a16="http://schemas.microsoft.com/office/drawing/2014/main" id="{0AF79B03-406C-40DB-A710-CCE8544F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2" name="AutoShape 32">
              <a:extLst>
                <a:ext uri="{FF2B5EF4-FFF2-40B4-BE49-F238E27FC236}">
                  <a16:creationId xmlns:a16="http://schemas.microsoft.com/office/drawing/2014/main" id="{3F684DF7-AC68-41E1-B66A-BA00E12D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7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097" name="Text Box 33">
              <a:extLst>
                <a:ext uri="{FF2B5EF4-FFF2-40B4-BE49-F238E27FC236}">
                  <a16:creationId xmlns:a16="http://schemas.microsoft.com/office/drawing/2014/main" id="{5516933B-CA30-4E59-AD14-78E7C470E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836"/>
              <a:ext cx="31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92098" name="Text Box 34">
              <a:extLst>
                <a:ext uri="{FF2B5EF4-FFF2-40B4-BE49-F238E27FC236}">
                  <a16:creationId xmlns:a16="http://schemas.microsoft.com/office/drawing/2014/main" id="{D42A2CA1-C838-4119-971C-266AA1482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1706"/>
              <a:ext cx="316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099" name="Text Box 35">
              <a:extLst>
                <a:ext uri="{FF2B5EF4-FFF2-40B4-BE49-F238E27FC236}">
                  <a16:creationId xmlns:a16="http://schemas.microsoft.com/office/drawing/2014/main" id="{B98AD1C1-67C9-4DFE-8FEC-7E0D6225F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650"/>
              <a:ext cx="316" cy="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92100" name="Text Box 36">
              <a:extLst>
                <a:ext uri="{FF2B5EF4-FFF2-40B4-BE49-F238E27FC236}">
                  <a16:creationId xmlns:a16="http://schemas.microsoft.com/office/drawing/2014/main" id="{425BD3ED-C00E-434C-88EF-F48964DDD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13"/>
              <a:ext cx="313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92101" name="Text Box 37">
              <a:extLst>
                <a:ext uri="{FF2B5EF4-FFF2-40B4-BE49-F238E27FC236}">
                  <a16:creationId xmlns:a16="http://schemas.microsoft.com/office/drawing/2014/main" id="{430195F1-1EDA-4AAA-8719-2BC8B260F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661"/>
              <a:ext cx="316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02" name="Text Box 38">
              <a:extLst>
                <a:ext uri="{FF2B5EF4-FFF2-40B4-BE49-F238E27FC236}">
                  <a16:creationId xmlns:a16="http://schemas.microsoft.com/office/drawing/2014/main" id="{DA3E6D4F-E6D2-492A-934C-34FF41653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1297"/>
              <a:ext cx="31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03" name="Text Box 39">
              <a:extLst>
                <a:ext uri="{FF2B5EF4-FFF2-40B4-BE49-F238E27FC236}">
                  <a16:creationId xmlns:a16="http://schemas.microsoft.com/office/drawing/2014/main" id="{F1B4C923-7EFC-4B00-92B1-50825EC0B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826"/>
              <a:ext cx="31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392104" name="Text Box 40">
              <a:extLst>
                <a:ext uri="{FF2B5EF4-FFF2-40B4-BE49-F238E27FC236}">
                  <a16:creationId xmlns:a16="http://schemas.microsoft.com/office/drawing/2014/main" id="{88C48D24-00F5-4AF1-BAC5-4CA4AE36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251"/>
              <a:ext cx="32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05" name="Text Box 41">
              <a:extLst>
                <a:ext uri="{FF2B5EF4-FFF2-40B4-BE49-F238E27FC236}">
                  <a16:creationId xmlns:a16="http://schemas.microsoft.com/office/drawing/2014/main" id="{648A6447-CE32-40EE-8709-81BF78614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160"/>
              <a:ext cx="321" cy="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392106" name="Text Box 42">
              <a:extLst>
                <a:ext uri="{FF2B5EF4-FFF2-40B4-BE49-F238E27FC236}">
                  <a16:creationId xmlns:a16="http://schemas.microsoft.com/office/drawing/2014/main" id="{0196561F-F0F4-47D6-B161-A12B04AB1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1822"/>
              <a:ext cx="319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00934D92-EFBF-4904-964D-38C023BCC963}"/>
              </a:ext>
            </a:extLst>
          </p:cNvPr>
          <p:cNvGrpSpPr>
            <a:grpSpLocks/>
          </p:cNvGrpSpPr>
          <p:nvPr/>
        </p:nvGrpSpPr>
        <p:grpSpPr bwMode="auto">
          <a:xfrm>
            <a:off x="2528888" y="2565400"/>
            <a:ext cx="73025" cy="215900"/>
            <a:chOff x="1836" y="1743"/>
            <a:chExt cx="46" cy="136"/>
          </a:xfrm>
        </p:grpSpPr>
        <p:sp>
          <p:nvSpPr>
            <p:cNvPr id="54345" name="Line 44">
              <a:extLst>
                <a:ext uri="{FF2B5EF4-FFF2-40B4-BE49-F238E27FC236}">
                  <a16:creationId xmlns:a16="http://schemas.microsoft.com/office/drawing/2014/main" id="{6450B4B0-361C-438C-A8F4-67FDEA93B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46" name="Line 45">
              <a:extLst>
                <a:ext uri="{FF2B5EF4-FFF2-40B4-BE49-F238E27FC236}">
                  <a16:creationId xmlns:a16="http://schemas.microsoft.com/office/drawing/2014/main" id="{6ECF1F8A-A8DD-4338-B7DD-3732E765E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EF49E5F6-6F7C-46B4-A9AF-FF135AB76F1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8413"/>
            <a:ext cx="3384550" cy="3067050"/>
            <a:chOff x="2971" y="890"/>
            <a:chExt cx="2132" cy="1932"/>
          </a:xfrm>
        </p:grpSpPr>
        <p:sp>
          <p:nvSpPr>
            <p:cNvPr id="54311" name="AutoShape 47">
              <a:extLst>
                <a:ext uri="{FF2B5EF4-FFF2-40B4-BE49-F238E27FC236}">
                  <a16:creationId xmlns:a16="http://schemas.microsoft.com/office/drawing/2014/main" id="{9FCCBD3C-D136-47F2-9722-F790A6BBD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391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312" name="AutoShape 48">
              <a:extLst>
                <a:ext uri="{FF2B5EF4-FFF2-40B4-BE49-F238E27FC236}">
                  <a16:creationId xmlns:a16="http://schemas.microsoft.com/office/drawing/2014/main" id="{99CB2FB1-E673-414C-B65A-2B2E43F27F18}"/>
                </a:ext>
              </a:extLst>
            </p:cNvPr>
            <p:cNvCxnSpPr>
              <a:cxnSpLocks noChangeShapeType="1"/>
              <a:endCxn id="54332" idx="4"/>
            </p:cNvCxnSpPr>
            <p:nvPr/>
          </p:nvCxnSpPr>
          <p:spPr bwMode="auto">
            <a:xfrm>
              <a:off x="3218" y="1802"/>
              <a:ext cx="330" cy="78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3" name="AutoShape 49">
              <a:extLst>
                <a:ext uri="{FF2B5EF4-FFF2-40B4-BE49-F238E27FC236}">
                  <a16:creationId xmlns:a16="http://schemas.microsoft.com/office/drawing/2014/main" id="{C6054C33-2FB3-4FF3-AFD8-541E5BCC77B8}"/>
                </a:ext>
              </a:extLst>
            </p:cNvPr>
            <p:cNvCxnSpPr>
              <a:cxnSpLocks noChangeShapeType="1"/>
              <a:stCxn id="54333" idx="4"/>
            </p:cNvCxnSpPr>
            <p:nvPr/>
          </p:nvCxnSpPr>
          <p:spPr bwMode="auto">
            <a:xfrm flipV="1">
              <a:off x="4369" y="1844"/>
              <a:ext cx="427" cy="74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4" name="AutoShape 50">
              <a:extLst>
                <a:ext uri="{FF2B5EF4-FFF2-40B4-BE49-F238E27FC236}">
                  <a16:creationId xmlns:a16="http://schemas.microsoft.com/office/drawing/2014/main" id="{9992F963-8EA9-404F-85B3-437622C93C41}"/>
                </a:ext>
              </a:extLst>
            </p:cNvPr>
            <p:cNvCxnSpPr>
              <a:cxnSpLocks noChangeShapeType="1"/>
              <a:stCxn id="54334" idx="7"/>
            </p:cNvCxnSpPr>
            <p:nvPr/>
          </p:nvCxnSpPr>
          <p:spPr bwMode="auto">
            <a:xfrm flipH="1" flipV="1">
              <a:off x="4037" y="1062"/>
              <a:ext cx="771" cy="69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5" name="AutoShape 51">
              <a:extLst>
                <a:ext uri="{FF2B5EF4-FFF2-40B4-BE49-F238E27FC236}">
                  <a16:creationId xmlns:a16="http://schemas.microsoft.com/office/drawing/2014/main" id="{CE1F8D04-265A-43E3-826B-B36A48ABE33E}"/>
                </a:ext>
              </a:extLst>
            </p:cNvPr>
            <p:cNvCxnSpPr>
              <a:cxnSpLocks noChangeShapeType="1"/>
              <a:endCxn id="54330" idx="2"/>
            </p:cNvCxnSpPr>
            <p:nvPr/>
          </p:nvCxnSpPr>
          <p:spPr bwMode="auto">
            <a:xfrm flipV="1">
              <a:off x="3218" y="1082"/>
              <a:ext cx="762" cy="63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6" name="AutoShape 52">
              <a:extLst>
                <a:ext uri="{FF2B5EF4-FFF2-40B4-BE49-F238E27FC236}">
                  <a16:creationId xmlns:a16="http://schemas.microsoft.com/office/drawing/2014/main" id="{796A8365-A9C8-459F-A4EB-7FE527F31B8D}"/>
                </a:ext>
              </a:extLst>
            </p:cNvPr>
            <p:cNvCxnSpPr>
              <a:cxnSpLocks noChangeShapeType="1"/>
              <a:stCxn id="54311" idx="4"/>
              <a:endCxn id="54326" idx="0"/>
            </p:cNvCxnSpPr>
            <p:nvPr/>
          </p:nvCxnSpPr>
          <p:spPr bwMode="auto">
            <a:xfrm flipH="1">
              <a:off x="3763" y="1478"/>
              <a:ext cx="260" cy="7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7" name="AutoShape 53">
              <a:extLst>
                <a:ext uri="{FF2B5EF4-FFF2-40B4-BE49-F238E27FC236}">
                  <a16:creationId xmlns:a16="http://schemas.microsoft.com/office/drawing/2014/main" id="{A75FAA02-5045-472B-BEA9-9084177CECBD}"/>
                </a:ext>
              </a:extLst>
            </p:cNvPr>
            <p:cNvCxnSpPr>
              <a:cxnSpLocks noChangeShapeType="1"/>
              <a:stCxn id="54311" idx="4"/>
              <a:endCxn id="54327" idx="1"/>
            </p:cNvCxnSpPr>
            <p:nvPr/>
          </p:nvCxnSpPr>
          <p:spPr bwMode="auto">
            <a:xfrm>
              <a:off x="4023" y="1478"/>
              <a:ext cx="230" cy="75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8" name="AutoShape 54">
              <a:extLst>
                <a:ext uri="{FF2B5EF4-FFF2-40B4-BE49-F238E27FC236}">
                  <a16:creationId xmlns:a16="http://schemas.microsoft.com/office/drawing/2014/main" id="{214832C2-4332-4B68-972D-1F8018A09806}"/>
                </a:ext>
              </a:extLst>
            </p:cNvPr>
            <p:cNvCxnSpPr>
              <a:cxnSpLocks noChangeShapeType="1"/>
              <a:stCxn id="54328" idx="5"/>
              <a:endCxn id="54327" idx="1"/>
            </p:cNvCxnSpPr>
            <p:nvPr/>
          </p:nvCxnSpPr>
          <p:spPr bwMode="auto">
            <a:xfrm>
              <a:off x="3620" y="1814"/>
              <a:ext cx="633" cy="41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9" name="AutoShape 55">
              <a:extLst>
                <a:ext uri="{FF2B5EF4-FFF2-40B4-BE49-F238E27FC236}">
                  <a16:creationId xmlns:a16="http://schemas.microsoft.com/office/drawing/2014/main" id="{54944191-7D1D-4736-A092-38CD12AD5A2F}"/>
                </a:ext>
              </a:extLst>
            </p:cNvPr>
            <p:cNvCxnSpPr>
              <a:cxnSpLocks noChangeShapeType="1"/>
              <a:stCxn id="54326" idx="7"/>
              <a:endCxn id="54329" idx="3"/>
            </p:cNvCxnSpPr>
            <p:nvPr/>
          </p:nvCxnSpPr>
          <p:spPr bwMode="auto">
            <a:xfrm flipV="1">
              <a:off x="3793" y="1814"/>
              <a:ext cx="633" cy="41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0" name="AutoShape 56">
              <a:extLst>
                <a:ext uri="{FF2B5EF4-FFF2-40B4-BE49-F238E27FC236}">
                  <a16:creationId xmlns:a16="http://schemas.microsoft.com/office/drawing/2014/main" id="{4180B7F4-B8F0-49EC-A93D-583282DCA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391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1" name="Line 57">
              <a:extLst>
                <a:ext uri="{FF2B5EF4-FFF2-40B4-BE49-F238E27FC236}">
                  <a16:creationId xmlns:a16="http://schemas.microsoft.com/office/drawing/2014/main" id="{47792147-7430-4B38-BB40-E311A24C9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103"/>
              <a:ext cx="0" cy="2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2" name="Line 58">
              <a:extLst>
                <a:ext uri="{FF2B5EF4-FFF2-40B4-BE49-F238E27FC236}">
                  <a16:creationId xmlns:a16="http://schemas.microsoft.com/office/drawing/2014/main" id="{A2A508EE-6520-45E9-8437-F16332568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778"/>
              <a:ext cx="41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Line 59">
              <a:extLst>
                <a:ext uri="{FF2B5EF4-FFF2-40B4-BE49-F238E27FC236}">
                  <a16:creationId xmlns:a16="http://schemas.microsoft.com/office/drawing/2014/main" id="{44D01997-8D20-4D4D-AEA6-7DADFFEE5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6" y="2254"/>
              <a:ext cx="165" cy="24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4" name="Line 60">
              <a:extLst>
                <a:ext uri="{FF2B5EF4-FFF2-40B4-BE49-F238E27FC236}">
                  <a16:creationId xmlns:a16="http://schemas.microsoft.com/office/drawing/2014/main" id="{ADD1167C-4748-45B1-91A9-DA70549B5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" y="2296"/>
              <a:ext cx="83" cy="24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5" name="Line 61">
              <a:extLst>
                <a:ext uri="{FF2B5EF4-FFF2-40B4-BE49-F238E27FC236}">
                  <a16:creationId xmlns:a16="http://schemas.microsoft.com/office/drawing/2014/main" id="{481F3BF4-CE15-4EDA-B67A-637E17861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1802"/>
              <a:ext cx="24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6" name="AutoShape 62">
              <a:extLst>
                <a:ext uri="{FF2B5EF4-FFF2-40B4-BE49-F238E27FC236}">
                  <a16:creationId xmlns:a16="http://schemas.microsoft.com/office/drawing/2014/main" id="{F7A754C0-6FE5-4C59-AC30-0E69B3310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218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7" name="AutoShape 63">
              <a:extLst>
                <a:ext uri="{FF2B5EF4-FFF2-40B4-BE49-F238E27FC236}">
                  <a16:creationId xmlns:a16="http://schemas.microsoft.com/office/drawing/2014/main" id="{8F581857-296A-428C-84D2-E6A5CA215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218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8" name="AutoShape 64">
              <a:extLst>
                <a:ext uri="{FF2B5EF4-FFF2-40B4-BE49-F238E27FC236}">
                  <a16:creationId xmlns:a16="http://schemas.microsoft.com/office/drawing/2014/main" id="{6D05283D-D753-43F8-AF99-0581E1F7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739"/>
              <a:ext cx="87" cy="8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9" name="AutoShape 65">
              <a:extLst>
                <a:ext uri="{FF2B5EF4-FFF2-40B4-BE49-F238E27FC236}">
                  <a16:creationId xmlns:a16="http://schemas.microsoft.com/office/drawing/2014/main" id="{32457A05-C74B-4D5F-B0BB-F7D8BE80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39"/>
              <a:ext cx="87" cy="8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0" name="AutoShape 66">
              <a:extLst>
                <a:ext uri="{FF2B5EF4-FFF2-40B4-BE49-F238E27FC236}">
                  <a16:creationId xmlns:a16="http://schemas.microsoft.com/office/drawing/2014/main" id="{18A53D5B-41B1-4105-85F9-D5EF2AAEB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038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1" name="AutoShape 67">
              <a:extLst>
                <a:ext uri="{FF2B5EF4-FFF2-40B4-BE49-F238E27FC236}">
                  <a16:creationId xmlns:a16="http://schemas.microsoft.com/office/drawing/2014/main" id="{F006C40B-F042-4AD7-9ED8-900434B6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1720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2" name="AutoShape 68">
              <a:extLst>
                <a:ext uri="{FF2B5EF4-FFF2-40B4-BE49-F238E27FC236}">
                  <a16:creationId xmlns:a16="http://schemas.microsoft.com/office/drawing/2014/main" id="{E0A6E933-2A2E-43E5-A8B0-18DA7069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02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3" name="AutoShape 69">
              <a:extLst>
                <a:ext uri="{FF2B5EF4-FFF2-40B4-BE49-F238E27FC236}">
                  <a16:creationId xmlns:a16="http://schemas.microsoft.com/office/drawing/2014/main" id="{91DD16D8-2308-44AB-8275-56A740B24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502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4" name="AutoShape 70">
              <a:extLst>
                <a:ext uri="{FF2B5EF4-FFF2-40B4-BE49-F238E27FC236}">
                  <a16:creationId xmlns:a16="http://schemas.microsoft.com/office/drawing/2014/main" id="{2FC8DD0C-589F-4245-97AA-21CD5B5D7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745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135" name="Text Box 71">
              <a:extLst>
                <a:ext uri="{FF2B5EF4-FFF2-40B4-BE49-F238E27FC236}">
                  <a16:creationId xmlns:a16="http://schemas.microsoft.com/office/drawing/2014/main" id="{F112B0DB-D4CF-4041-99CE-2113D1FD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890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92136" name="Text Box 72">
              <a:extLst>
                <a:ext uri="{FF2B5EF4-FFF2-40B4-BE49-F238E27FC236}">
                  <a16:creationId xmlns:a16="http://schemas.microsoft.com/office/drawing/2014/main" id="{1A7AF2B2-62D3-4CDB-B5C5-E7079D2C5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1679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137" name="Text Box 73">
              <a:extLst>
                <a:ext uri="{FF2B5EF4-FFF2-40B4-BE49-F238E27FC236}">
                  <a16:creationId xmlns:a16="http://schemas.microsoft.com/office/drawing/2014/main" id="{EBEB4212-F8DB-4AE9-A243-F50B7E4F5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2535"/>
              <a:ext cx="286" cy="2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92138" name="Text Box 74">
              <a:extLst>
                <a:ext uri="{FF2B5EF4-FFF2-40B4-BE49-F238E27FC236}">
                  <a16:creationId xmlns:a16="http://schemas.microsoft.com/office/drawing/2014/main" id="{B9F16AF7-239E-43F4-86ED-4DA92A941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501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92139" name="Text Box 75">
              <a:extLst>
                <a:ext uri="{FF2B5EF4-FFF2-40B4-BE49-F238E27FC236}">
                  <a16:creationId xmlns:a16="http://schemas.microsoft.com/office/drawing/2014/main" id="{6B5D038B-D7C1-4862-AF0D-11FD0F6A3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3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40" name="Text Box 76">
              <a:extLst>
                <a:ext uri="{FF2B5EF4-FFF2-40B4-BE49-F238E27FC236}">
                  <a16:creationId xmlns:a16="http://schemas.microsoft.com/office/drawing/2014/main" id="{CC5D1345-44CE-43AE-9584-EC52EF06A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130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41" name="Text Box 77">
              <a:extLst>
                <a:ext uri="{FF2B5EF4-FFF2-40B4-BE49-F238E27FC236}">
                  <a16:creationId xmlns:a16="http://schemas.microsoft.com/office/drawing/2014/main" id="{D3F65D5F-7F9F-4B54-B585-10FA289E0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1788"/>
              <a:ext cx="28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392142" name="Text Box 78">
              <a:extLst>
                <a:ext uri="{FF2B5EF4-FFF2-40B4-BE49-F238E27FC236}">
                  <a16:creationId xmlns:a16="http://schemas.microsoft.com/office/drawing/2014/main" id="{C11AC719-9057-4388-AB21-D79209318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2173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43" name="Text Box 79">
              <a:extLst>
                <a:ext uri="{FF2B5EF4-FFF2-40B4-BE49-F238E27FC236}">
                  <a16:creationId xmlns:a16="http://schemas.microsoft.com/office/drawing/2014/main" id="{AB21FE19-4E79-4D67-89CB-C27FD876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2090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392144" name="Text Box 80">
              <a:extLst>
                <a:ext uri="{FF2B5EF4-FFF2-40B4-BE49-F238E27FC236}">
                  <a16:creationId xmlns:a16="http://schemas.microsoft.com/office/drawing/2014/main" id="{6A37132E-4340-41CE-8FF0-49D675F4B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784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</p:grpSp>
      <p:sp>
        <p:nvSpPr>
          <p:cNvPr id="2392145" name="Line 81">
            <a:extLst>
              <a:ext uri="{FF2B5EF4-FFF2-40B4-BE49-F238E27FC236}">
                <a16:creationId xmlns:a16="http://schemas.microsoft.com/office/drawing/2014/main" id="{F8709B9F-B830-4EF1-8E57-53093E700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792162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6" name="Line 82">
            <a:extLst>
              <a:ext uri="{FF2B5EF4-FFF2-40B4-BE49-F238E27FC236}">
                <a16:creationId xmlns:a16="http://schemas.microsoft.com/office/drawing/2014/main" id="{1E2FE161-8ADD-4110-A2B9-687FBFDAC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2708275"/>
            <a:ext cx="792163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7" name="Line 83">
            <a:extLst>
              <a:ext uri="{FF2B5EF4-FFF2-40B4-BE49-F238E27FC236}">
                <a16:creationId xmlns:a16="http://schemas.microsoft.com/office/drawing/2014/main" id="{BCB5A5F9-4948-4A4D-9DB4-D7385969E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1584325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8" name="Line 84">
            <a:extLst>
              <a:ext uri="{FF2B5EF4-FFF2-40B4-BE49-F238E27FC236}">
                <a16:creationId xmlns:a16="http://schemas.microsoft.com/office/drawing/2014/main" id="{D638162D-9A96-4673-8D85-745E7EE56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2781300"/>
            <a:ext cx="1512887" cy="719138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Group 85">
            <a:extLst>
              <a:ext uri="{FF2B5EF4-FFF2-40B4-BE49-F238E27FC236}">
                <a16:creationId xmlns:a16="http://schemas.microsoft.com/office/drawing/2014/main" id="{F7EE564F-47FD-4362-8852-757CC8A049BF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860800"/>
            <a:ext cx="73025" cy="215900"/>
            <a:chOff x="1836" y="1743"/>
            <a:chExt cx="46" cy="136"/>
          </a:xfrm>
        </p:grpSpPr>
        <p:sp>
          <p:nvSpPr>
            <p:cNvPr id="54309" name="Line 86">
              <a:extLst>
                <a:ext uri="{FF2B5EF4-FFF2-40B4-BE49-F238E27FC236}">
                  <a16:creationId xmlns:a16="http://schemas.microsoft.com/office/drawing/2014/main" id="{DFD90541-5DA1-43A5-92A1-0D15AC156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0" name="Line 87">
              <a:extLst>
                <a:ext uri="{FF2B5EF4-FFF2-40B4-BE49-F238E27FC236}">
                  <a16:creationId xmlns:a16="http://schemas.microsoft.com/office/drawing/2014/main" id="{6617DF59-8C8A-4A9D-A267-87FE54E64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8">
            <a:extLst>
              <a:ext uri="{FF2B5EF4-FFF2-40B4-BE49-F238E27FC236}">
                <a16:creationId xmlns:a16="http://schemas.microsoft.com/office/drawing/2014/main" id="{1FEE4B75-3642-4098-A609-74BA9744573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933825"/>
            <a:ext cx="3384550" cy="2649538"/>
            <a:chOff x="1746" y="2478"/>
            <a:chExt cx="2132" cy="1669"/>
          </a:xfrm>
        </p:grpSpPr>
        <p:sp>
          <p:nvSpPr>
            <p:cNvPr id="2392153" name="Text Box 89">
              <a:extLst>
                <a:ext uri="{FF2B5EF4-FFF2-40B4-BE49-F238E27FC236}">
                  <a16:creationId xmlns:a16="http://schemas.microsoft.com/office/drawing/2014/main" id="{42534B71-0434-4129-BE9D-2D030FFD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247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4289" name="AutoShape 90">
              <a:extLst>
                <a:ext uri="{FF2B5EF4-FFF2-40B4-BE49-F238E27FC236}">
                  <a16:creationId xmlns:a16="http://schemas.microsoft.com/office/drawing/2014/main" id="{201304FD-4DA8-434A-8D26-698132CD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3077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290" name="AutoShape 91">
              <a:extLst>
                <a:ext uri="{FF2B5EF4-FFF2-40B4-BE49-F238E27FC236}">
                  <a16:creationId xmlns:a16="http://schemas.microsoft.com/office/drawing/2014/main" id="{A2894BDC-1C85-491A-97E4-9973C11D603F}"/>
                </a:ext>
              </a:extLst>
            </p:cNvPr>
            <p:cNvCxnSpPr>
              <a:cxnSpLocks noChangeShapeType="1"/>
              <a:stCxn id="54308" idx="7"/>
            </p:cNvCxnSpPr>
            <p:nvPr/>
          </p:nvCxnSpPr>
          <p:spPr bwMode="auto">
            <a:xfrm flipH="1" flipV="1">
              <a:off x="2812" y="2748"/>
              <a:ext cx="771" cy="69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1" name="AutoShape 92">
              <a:extLst>
                <a:ext uri="{FF2B5EF4-FFF2-40B4-BE49-F238E27FC236}">
                  <a16:creationId xmlns:a16="http://schemas.microsoft.com/office/drawing/2014/main" id="{127EF5B8-5E74-448E-82F1-ECC9E906110C}"/>
                </a:ext>
              </a:extLst>
            </p:cNvPr>
            <p:cNvCxnSpPr>
              <a:cxnSpLocks noChangeShapeType="1"/>
              <a:endCxn id="54295" idx="2"/>
            </p:cNvCxnSpPr>
            <p:nvPr/>
          </p:nvCxnSpPr>
          <p:spPr bwMode="auto">
            <a:xfrm flipV="1">
              <a:off x="1993" y="2768"/>
              <a:ext cx="762" cy="63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2" name="AutoShape 93">
              <a:extLst>
                <a:ext uri="{FF2B5EF4-FFF2-40B4-BE49-F238E27FC236}">
                  <a16:creationId xmlns:a16="http://schemas.microsoft.com/office/drawing/2014/main" id="{18869E00-0F88-49D5-86C0-A2A81F5A778C}"/>
                </a:ext>
              </a:extLst>
            </p:cNvPr>
            <p:cNvCxnSpPr>
              <a:cxnSpLocks noChangeShapeType="1"/>
              <a:stCxn id="54289" idx="4"/>
              <a:endCxn id="54306" idx="0"/>
            </p:cNvCxnSpPr>
            <p:nvPr/>
          </p:nvCxnSpPr>
          <p:spPr bwMode="auto">
            <a:xfrm flipH="1">
              <a:off x="2538" y="3164"/>
              <a:ext cx="260" cy="7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3" name="AutoShape 94">
              <a:extLst>
                <a:ext uri="{FF2B5EF4-FFF2-40B4-BE49-F238E27FC236}">
                  <a16:creationId xmlns:a16="http://schemas.microsoft.com/office/drawing/2014/main" id="{7C808B9E-847B-4545-BD56-2FB7C9BEAC88}"/>
                </a:ext>
              </a:extLst>
            </p:cNvPr>
            <p:cNvCxnSpPr>
              <a:cxnSpLocks noChangeShapeType="1"/>
              <a:stCxn id="54289" idx="4"/>
              <a:endCxn id="54307" idx="1"/>
            </p:cNvCxnSpPr>
            <p:nvPr/>
          </p:nvCxnSpPr>
          <p:spPr bwMode="auto">
            <a:xfrm>
              <a:off x="2798" y="3164"/>
              <a:ext cx="230" cy="75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94" name="Line 95">
              <a:extLst>
                <a:ext uri="{FF2B5EF4-FFF2-40B4-BE49-F238E27FC236}">
                  <a16:creationId xmlns:a16="http://schemas.microsoft.com/office/drawing/2014/main" id="{17A12DEC-A957-4BF6-8D49-36D914121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789"/>
              <a:ext cx="0" cy="2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5" name="AutoShape 96">
              <a:extLst>
                <a:ext uri="{FF2B5EF4-FFF2-40B4-BE49-F238E27FC236}">
                  <a16:creationId xmlns:a16="http://schemas.microsoft.com/office/drawing/2014/main" id="{7F30A395-1900-4E0C-8011-C164168D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724"/>
              <a:ext cx="86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296" name="AutoShape 97">
              <a:extLst>
                <a:ext uri="{FF2B5EF4-FFF2-40B4-BE49-F238E27FC236}">
                  <a16:creationId xmlns:a16="http://schemas.microsoft.com/office/drawing/2014/main" id="{8D0C18AB-0E5D-41EE-998B-DB13044FC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406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162" name="Text Box 98">
              <a:extLst>
                <a:ext uri="{FF2B5EF4-FFF2-40B4-BE49-F238E27FC236}">
                  <a16:creationId xmlns:a16="http://schemas.microsoft.com/office/drawing/2014/main" id="{59F7E607-9E65-4A2A-BC8D-2524BF831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3365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163" name="Text Box 99">
              <a:extLst>
                <a:ext uri="{FF2B5EF4-FFF2-40B4-BE49-F238E27FC236}">
                  <a16:creationId xmlns:a16="http://schemas.microsoft.com/office/drawing/2014/main" id="{104392E7-F3D5-430F-AA24-8494974A1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324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64" name="Text Box 100">
              <a:extLst>
                <a:ext uri="{FF2B5EF4-FFF2-40B4-BE49-F238E27FC236}">
                  <a16:creationId xmlns:a16="http://schemas.microsoft.com/office/drawing/2014/main" id="{F07DBF71-ACA7-4C79-941E-1F845E0BE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2994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65" name="Text Box 101">
              <a:extLst>
                <a:ext uri="{FF2B5EF4-FFF2-40B4-BE49-F238E27FC236}">
                  <a16:creationId xmlns:a16="http://schemas.microsoft.com/office/drawing/2014/main" id="{BDECDBDE-C242-4183-A5E4-1247F9181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3859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66" name="Text Box 102">
              <a:extLst>
                <a:ext uri="{FF2B5EF4-FFF2-40B4-BE49-F238E27FC236}">
                  <a16:creationId xmlns:a16="http://schemas.microsoft.com/office/drawing/2014/main" id="{B74F74DD-BE58-4AFE-8FD4-367DDDBC6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" y="3836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54302" name="Line 103">
              <a:extLst>
                <a:ext uri="{FF2B5EF4-FFF2-40B4-BE49-F238E27FC236}">
                  <a16:creationId xmlns:a16="http://schemas.microsoft.com/office/drawing/2014/main" id="{88698FA1-A88C-4ABD-A057-303F279F2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483"/>
              <a:ext cx="499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3" name="Line 104">
              <a:extLst>
                <a:ext uri="{FF2B5EF4-FFF2-40B4-BE49-F238E27FC236}">
                  <a16:creationId xmlns:a16="http://schemas.microsoft.com/office/drawing/2014/main" id="{8B1931CE-9AE6-42F2-BBEF-861F0133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484"/>
              <a:ext cx="498" cy="45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Line 105">
              <a:extLst>
                <a:ext uri="{FF2B5EF4-FFF2-40B4-BE49-F238E27FC236}">
                  <a16:creationId xmlns:a16="http://schemas.microsoft.com/office/drawing/2014/main" id="{26855622-8A78-45CF-87D3-8CA0F352F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483"/>
              <a:ext cx="998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5" name="Line 106">
              <a:extLst>
                <a:ext uri="{FF2B5EF4-FFF2-40B4-BE49-F238E27FC236}">
                  <a16:creationId xmlns:a16="http://schemas.microsoft.com/office/drawing/2014/main" id="{11DB54B1-E509-4C8F-91CF-5ECA49774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3529"/>
              <a:ext cx="953" cy="45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6" name="AutoShape 107">
              <a:extLst>
                <a:ext uri="{FF2B5EF4-FFF2-40B4-BE49-F238E27FC236}">
                  <a16:creationId xmlns:a16="http://schemas.microsoft.com/office/drawing/2014/main" id="{1C698F43-6D04-4236-84A0-5574C77C3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3904"/>
              <a:ext cx="87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07" name="AutoShape 108">
              <a:extLst>
                <a:ext uri="{FF2B5EF4-FFF2-40B4-BE49-F238E27FC236}">
                  <a16:creationId xmlns:a16="http://schemas.microsoft.com/office/drawing/2014/main" id="{C7982CC9-2681-4282-B9B7-201580EA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904"/>
              <a:ext cx="87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08" name="AutoShape 109">
              <a:extLst>
                <a:ext uri="{FF2B5EF4-FFF2-40B4-BE49-F238E27FC236}">
                  <a16:creationId xmlns:a16="http://schemas.microsoft.com/office/drawing/2014/main" id="{5CB987B2-0E0B-490C-AB3F-FBD1C1AD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31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11" name="Text Box 2">
            <a:extLst>
              <a:ext uri="{FF2B5EF4-FFF2-40B4-BE49-F238E27FC236}">
                <a16:creationId xmlns:a16="http://schemas.microsoft.com/office/drawing/2014/main" id="{1190859A-9962-4133-915C-BE870497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2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9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9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9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9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2067" grpId="0" autoUpdateAnimBg="0"/>
      <p:bldP spid="239206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>
            <a:extLst>
              <a:ext uri="{FF2B5EF4-FFF2-40B4-BE49-F238E27FC236}">
                <a16:creationId xmlns:a16="http://schemas.microsoft.com/office/drawing/2014/main" id="{1663B3F3-E25D-4D7F-9D38-9C52B6A7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E85D04-FD7F-4AB3-860A-E1036969A1A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8688CE27-204E-45C4-B3CE-E9FBF23FD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25th)</a:t>
            </a:r>
          </a:p>
          <a:p>
            <a:pPr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10.7 </a:t>
            </a:r>
            <a:r>
              <a:rPr kumimoji="1" lang="en-US" altLang="zh-CN">
                <a:latin typeface="Times New Roman" panose="02020603050405020304" pitchFamily="18" charset="0"/>
              </a:rPr>
              <a:t>7, 20, 22, 23, 25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>
            <a:extLst>
              <a:ext uri="{FF2B5EF4-FFF2-40B4-BE49-F238E27FC236}">
                <a16:creationId xmlns:a16="http://schemas.microsoft.com/office/drawing/2014/main" id="{D5266730-D7FB-4D5E-9A58-BA5840CB0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4450C95-4610-4F25-823A-84807EC41DF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6818" name="Text Box 2">
            <a:extLst>
              <a:ext uri="{FF2B5EF4-FFF2-40B4-BE49-F238E27FC236}">
                <a16:creationId xmlns:a16="http://schemas.microsoft.com/office/drawing/2014/main" id="{BF7E0613-AC8F-469D-B5CC-7A64276D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66819" name="Text Box 3">
            <a:extLst>
              <a:ext uri="{FF2B5EF4-FFF2-40B4-BE49-F238E27FC236}">
                <a16:creationId xmlns:a16="http://schemas.microsoft.com/office/drawing/2014/main" id="{E1CD32B7-8B29-497A-A727-FCF8F175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9F9EF6E5-44EC-47E5-800A-AAC0F1934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402E40-F2DA-47C8-899A-9A25A68E985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43A80AAB-337A-43BF-BD0C-93136B74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  <p:sp>
        <p:nvSpPr>
          <p:cNvPr id="2398211" name="Text Box 3">
            <a:extLst>
              <a:ext uri="{FF2B5EF4-FFF2-40B4-BE49-F238E27FC236}">
                <a16:creationId xmlns:a16="http://schemas.microsoft.com/office/drawing/2014/main" id="{0D56C12C-9919-4624-B85F-5869B2C9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6E43C69-6F0E-4503-9DC4-FCEFA8BF2E4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490788"/>
            <a:ext cx="5895975" cy="3459162"/>
            <a:chOff x="672" y="1085"/>
            <a:chExt cx="3714" cy="2179"/>
          </a:xfrm>
        </p:grpSpPr>
        <p:sp>
          <p:nvSpPr>
            <p:cNvPr id="59398" name="Freeform 5">
              <a:extLst>
                <a:ext uri="{FF2B5EF4-FFF2-40B4-BE49-F238E27FC236}">
                  <a16:creationId xmlns:a16="http://schemas.microsoft.com/office/drawing/2014/main" id="{89C6239F-A743-406E-9A18-F8EA4A194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296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9" name="Freeform 6">
              <a:extLst>
                <a:ext uri="{FF2B5EF4-FFF2-40B4-BE49-F238E27FC236}">
                  <a16:creationId xmlns:a16="http://schemas.microsoft.com/office/drawing/2014/main" id="{EB1B0E4B-0216-4927-AC0E-EE50DE1C9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2064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0" name="Freeform 7">
              <a:extLst>
                <a:ext uri="{FF2B5EF4-FFF2-40B4-BE49-F238E27FC236}">
                  <a16:creationId xmlns:a16="http://schemas.microsoft.com/office/drawing/2014/main" id="{FB96B233-A381-4A7B-BB8B-B6F465BA0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160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1" name="Freeform 8">
              <a:extLst>
                <a:ext uri="{FF2B5EF4-FFF2-40B4-BE49-F238E27FC236}">
                  <a16:creationId xmlns:a16="http://schemas.microsoft.com/office/drawing/2014/main" id="{A41B8E6B-C68A-4781-BD97-B1B867AA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574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2" name="Freeform 9">
              <a:extLst>
                <a:ext uri="{FF2B5EF4-FFF2-40B4-BE49-F238E27FC236}">
                  <a16:creationId xmlns:a16="http://schemas.microsoft.com/office/drawing/2014/main" id="{1799556F-90D0-4F64-A43E-7F55A8AD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2304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3" name="Freeform 10">
              <a:extLst>
                <a:ext uri="{FF2B5EF4-FFF2-40B4-BE49-F238E27FC236}">
                  <a16:creationId xmlns:a16="http://schemas.microsoft.com/office/drawing/2014/main" id="{79613588-DB9E-4DD0-9D77-05602678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304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4" name="Freeform 11">
              <a:extLst>
                <a:ext uri="{FF2B5EF4-FFF2-40B4-BE49-F238E27FC236}">
                  <a16:creationId xmlns:a16="http://schemas.microsoft.com/office/drawing/2014/main" id="{39D5C78F-DB39-452B-B7E2-C4CA1505C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" y="1584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Freeform 12">
              <a:extLst>
                <a:ext uri="{FF2B5EF4-FFF2-40B4-BE49-F238E27FC236}">
                  <a16:creationId xmlns:a16="http://schemas.microsoft.com/office/drawing/2014/main" id="{DDFB6AE4-3B85-46F5-A41D-E0A6FFD10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" y="1872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Freeform 13">
              <a:extLst>
                <a:ext uri="{FF2B5EF4-FFF2-40B4-BE49-F238E27FC236}">
                  <a16:creationId xmlns:a16="http://schemas.microsoft.com/office/drawing/2014/main" id="{D9211157-9B78-4B88-9AB1-B984CBD6A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1085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21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AE6DA2AD-263F-4D0C-8205-7F3A6DB2D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67E6C0-6E46-46D5-B2F2-9DA7D2D742D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E162162-014E-4DCC-B988-6D4A7B8C7711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638300"/>
            <a:ext cx="1131888" cy="1143000"/>
            <a:chOff x="1565" y="2393"/>
            <a:chExt cx="713" cy="720"/>
          </a:xfrm>
        </p:grpSpPr>
        <p:sp>
          <p:nvSpPr>
            <p:cNvPr id="7205" name="Line 4">
              <a:extLst>
                <a:ext uri="{FF2B5EF4-FFF2-40B4-BE49-F238E27FC236}">
                  <a16:creationId xmlns:a16="http://schemas.microsoft.com/office/drawing/2014/main" id="{C3D4112A-68D1-4778-B6CB-6EF49EC3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393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5">
              <a:extLst>
                <a:ext uri="{FF2B5EF4-FFF2-40B4-BE49-F238E27FC236}">
                  <a16:creationId xmlns:a16="http://schemas.microsoft.com/office/drawing/2014/main" id="{8D0F3A2D-AA91-4E81-BBB8-5E1BF20AE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113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6">
              <a:extLst>
                <a:ext uri="{FF2B5EF4-FFF2-40B4-BE49-F238E27FC236}">
                  <a16:creationId xmlns:a16="http://schemas.microsoft.com/office/drawing/2014/main" id="{0216654F-0AC8-46B8-9167-B078BBA2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393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7">
              <a:extLst>
                <a:ext uri="{FF2B5EF4-FFF2-40B4-BE49-F238E27FC236}">
                  <a16:creationId xmlns:a16="http://schemas.microsoft.com/office/drawing/2014/main" id="{0E23EB0E-8E13-4017-A1C9-3511BA3CA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2393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8">
              <a:extLst>
                <a:ext uri="{FF2B5EF4-FFF2-40B4-BE49-F238E27FC236}">
                  <a16:creationId xmlns:a16="http://schemas.microsoft.com/office/drawing/2014/main" id="{6DE0CE9A-B60B-4A79-B427-6BBC180E2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393"/>
              <a:ext cx="713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9">
              <a:extLst>
                <a:ext uri="{FF2B5EF4-FFF2-40B4-BE49-F238E27FC236}">
                  <a16:creationId xmlns:a16="http://schemas.microsoft.com/office/drawing/2014/main" id="{50D0C9C2-C182-4EC9-8537-E918A6C99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2393"/>
              <a:ext cx="713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4970" name="AutoShape 10">
            <a:extLst>
              <a:ext uri="{FF2B5EF4-FFF2-40B4-BE49-F238E27FC236}">
                <a16:creationId xmlns:a16="http://schemas.microsoft.com/office/drawing/2014/main" id="{DD529609-F279-419A-A06A-D6C49C3D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060575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1AF0E18F-C739-406B-B00E-997883E4345E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638300"/>
            <a:ext cx="1131887" cy="1143000"/>
            <a:chOff x="2971" y="1032"/>
            <a:chExt cx="713" cy="720"/>
          </a:xfrm>
        </p:grpSpPr>
        <p:sp>
          <p:nvSpPr>
            <p:cNvPr id="7200" name="Line 12">
              <a:extLst>
                <a:ext uri="{FF2B5EF4-FFF2-40B4-BE49-F238E27FC236}">
                  <a16:creationId xmlns:a16="http://schemas.microsoft.com/office/drawing/2014/main" id="{497F8F6D-17CA-45FF-B0D1-93BC0798A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032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13">
              <a:extLst>
                <a:ext uri="{FF2B5EF4-FFF2-40B4-BE49-F238E27FC236}">
                  <a16:creationId xmlns:a16="http://schemas.microsoft.com/office/drawing/2014/main" id="{1BF53B95-89A5-4267-BC4C-9A642372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52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14">
              <a:extLst>
                <a:ext uri="{FF2B5EF4-FFF2-40B4-BE49-F238E27FC236}">
                  <a16:creationId xmlns:a16="http://schemas.microsoft.com/office/drawing/2014/main" id="{B5D0A1C4-6D74-4CB5-8918-03D99168C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032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15">
              <a:extLst>
                <a:ext uri="{FF2B5EF4-FFF2-40B4-BE49-F238E27FC236}">
                  <a16:creationId xmlns:a16="http://schemas.microsoft.com/office/drawing/2014/main" id="{F67E0C42-659F-4257-A525-A44CE266B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1032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16">
              <a:extLst>
                <a:ext uri="{FF2B5EF4-FFF2-40B4-BE49-F238E27FC236}">
                  <a16:creationId xmlns:a16="http://schemas.microsoft.com/office/drawing/2014/main" id="{F7FAC046-CB3A-4E27-B11E-479849BD4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1032"/>
              <a:ext cx="713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4977" name="Freeform 17">
            <a:extLst>
              <a:ext uri="{FF2B5EF4-FFF2-40B4-BE49-F238E27FC236}">
                <a16:creationId xmlns:a16="http://schemas.microsoft.com/office/drawing/2014/main" id="{7F79B84E-6A17-4BEC-B6F6-20B9472CAB0B}"/>
              </a:ext>
            </a:extLst>
          </p:cNvPr>
          <p:cNvSpPr>
            <a:spLocks/>
          </p:cNvSpPr>
          <p:nvPr/>
        </p:nvSpPr>
        <p:spPr bwMode="auto">
          <a:xfrm>
            <a:off x="4729163" y="1268413"/>
            <a:ext cx="1406525" cy="1512887"/>
          </a:xfrm>
          <a:custGeom>
            <a:avLst/>
            <a:gdLst>
              <a:gd name="T0" fmla="*/ 2147483646 w 1118"/>
              <a:gd name="T1" fmla="*/ 2147483646 h 1032"/>
              <a:gd name="T2" fmla="*/ 2147483646 w 1118"/>
              <a:gd name="T3" fmla="*/ 2147483646 h 1032"/>
              <a:gd name="T4" fmla="*/ 2147483646 w 1118"/>
              <a:gd name="T5" fmla="*/ 2147483646 h 1032"/>
              <a:gd name="T6" fmla="*/ 2147483646 w 1118"/>
              <a:gd name="T7" fmla="*/ 2147483646 h 1032"/>
              <a:gd name="T8" fmla="*/ 2147483646 w 1118"/>
              <a:gd name="T9" fmla="*/ 0 h 1032"/>
              <a:gd name="T10" fmla="*/ 2147483646 w 1118"/>
              <a:gd name="T11" fmla="*/ 2147483646 h 1032"/>
              <a:gd name="T12" fmla="*/ 2147483646 w 1118"/>
              <a:gd name="T13" fmla="*/ 2147483646 h 1032"/>
              <a:gd name="T14" fmla="*/ 2147483646 w 1118"/>
              <a:gd name="T15" fmla="*/ 2147483646 h 1032"/>
              <a:gd name="T16" fmla="*/ 2147483646 w 1118"/>
              <a:gd name="T17" fmla="*/ 2147483646 h 1032"/>
              <a:gd name="T18" fmla="*/ 2147483646 w 1118"/>
              <a:gd name="T19" fmla="*/ 2147483646 h 1032"/>
              <a:gd name="T20" fmla="*/ 2147483646 w 1118"/>
              <a:gd name="T21" fmla="*/ 2147483646 h 1032"/>
              <a:gd name="T22" fmla="*/ 2147483646 w 1118"/>
              <a:gd name="T23" fmla="*/ 2147483646 h 1032"/>
              <a:gd name="T24" fmla="*/ 2147483646 w 1118"/>
              <a:gd name="T25" fmla="*/ 2147483646 h 10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18"/>
              <a:gd name="T40" fmla="*/ 0 h 1032"/>
              <a:gd name="T41" fmla="*/ 1118 w 1118"/>
              <a:gd name="T42" fmla="*/ 1032 h 10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18" h="1032">
                <a:moveTo>
                  <a:pt x="2" y="252"/>
                </a:moveTo>
                <a:cubicBezTo>
                  <a:pt x="6" y="228"/>
                  <a:pt x="0" y="200"/>
                  <a:pt x="14" y="180"/>
                </a:cubicBezTo>
                <a:cubicBezTo>
                  <a:pt x="54" y="123"/>
                  <a:pt x="92" y="136"/>
                  <a:pt x="146" y="120"/>
                </a:cubicBezTo>
                <a:cubicBezTo>
                  <a:pt x="192" y="106"/>
                  <a:pt x="238" y="73"/>
                  <a:pt x="278" y="60"/>
                </a:cubicBezTo>
                <a:cubicBezTo>
                  <a:pt x="349" y="36"/>
                  <a:pt x="494" y="0"/>
                  <a:pt x="494" y="0"/>
                </a:cubicBezTo>
                <a:cubicBezTo>
                  <a:pt x="542" y="8"/>
                  <a:pt x="590" y="16"/>
                  <a:pt x="638" y="24"/>
                </a:cubicBezTo>
                <a:cubicBezTo>
                  <a:pt x="652" y="26"/>
                  <a:pt x="661" y="42"/>
                  <a:pt x="674" y="48"/>
                </a:cubicBezTo>
                <a:cubicBezTo>
                  <a:pt x="717" y="67"/>
                  <a:pt x="761" y="84"/>
                  <a:pt x="806" y="96"/>
                </a:cubicBezTo>
                <a:cubicBezTo>
                  <a:pt x="883" y="117"/>
                  <a:pt x="949" y="120"/>
                  <a:pt x="1022" y="156"/>
                </a:cubicBezTo>
                <a:cubicBezTo>
                  <a:pt x="1077" y="230"/>
                  <a:pt x="1103" y="282"/>
                  <a:pt x="1118" y="372"/>
                </a:cubicBezTo>
                <a:cubicBezTo>
                  <a:pt x="1114" y="484"/>
                  <a:pt x="1113" y="596"/>
                  <a:pt x="1106" y="708"/>
                </a:cubicBezTo>
                <a:cubicBezTo>
                  <a:pt x="1101" y="786"/>
                  <a:pt x="1041" y="893"/>
                  <a:pt x="986" y="948"/>
                </a:cubicBezTo>
                <a:cubicBezTo>
                  <a:pt x="957" y="977"/>
                  <a:pt x="920" y="996"/>
                  <a:pt x="902" y="1032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4978" name="AutoShape 18">
            <a:extLst>
              <a:ext uri="{FF2B5EF4-FFF2-40B4-BE49-F238E27FC236}">
                <a16:creationId xmlns:a16="http://schemas.microsoft.com/office/drawing/2014/main" id="{A394002E-0CEA-4F20-A605-C35578E6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146550"/>
            <a:ext cx="771525" cy="442913"/>
          </a:xfrm>
          <a:prstGeom prst="rightArrow">
            <a:avLst>
              <a:gd name="adj1" fmla="val 50000"/>
              <a:gd name="adj2" fmla="val 43548"/>
            </a:avLst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2931A6F9-B92A-4ABE-9E5E-B501C4F32F29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930650"/>
            <a:ext cx="1730375" cy="1044575"/>
            <a:chOff x="884" y="935"/>
            <a:chExt cx="1090" cy="658"/>
          </a:xfrm>
        </p:grpSpPr>
        <p:sp>
          <p:nvSpPr>
            <p:cNvPr id="7191" name="Line 20">
              <a:extLst>
                <a:ext uri="{FF2B5EF4-FFF2-40B4-BE49-F238E27FC236}">
                  <a16:creationId xmlns:a16="http://schemas.microsoft.com/office/drawing/2014/main" id="{0F75356C-7E27-4E38-A79E-F9FD25A5B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1">
              <a:extLst>
                <a:ext uri="{FF2B5EF4-FFF2-40B4-BE49-F238E27FC236}">
                  <a16:creationId xmlns:a16="http://schemas.microsoft.com/office/drawing/2014/main" id="{5AA9EFF1-49F4-46B4-80C7-18259C290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2">
              <a:extLst>
                <a:ext uri="{FF2B5EF4-FFF2-40B4-BE49-F238E27FC236}">
                  <a16:creationId xmlns:a16="http://schemas.microsoft.com/office/drawing/2014/main" id="{3843F475-1F75-4E10-B1A3-D3EAA408A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3">
              <a:extLst>
                <a:ext uri="{FF2B5EF4-FFF2-40B4-BE49-F238E27FC236}">
                  <a16:creationId xmlns:a16="http://schemas.microsoft.com/office/drawing/2014/main" id="{7728E3F2-37BE-41EE-9B6D-92864CEF9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35"/>
              <a:ext cx="109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4">
              <a:extLst>
                <a:ext uri="{FF2B5EF4-FFF2-40B4-BE49-F238E27FC236}">
                  <a16:creationId xmlns:a16="http://schemas.microsoft.com/office/drawing/2014/main" id="{BC0AD90B-7447-477B-8AB3-C99633B60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109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5">
              <a:extLst>
                <a:ext uri="{FF2B5EF4-FFF2-40B4-BE49-F238E27FC236}">
                  <a16:creationId xmlns:a16="http://schemas.microsoft.com/office/drawing/2014/main" id="{7D3B9870-B754-4EA7-9C22-A67A92266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6">
              <a:extLst>
                <a:ext uri="{FF2B5EF4-FFF2-40B4-BE49-F238E27FC236}">
                  <a16:creationId xmlns:a16="http://schemas.microsoft.com/office/drawing/2014/main" id="{FFFB477F-76C8-4B0C-A35F-926F9CC0F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27">
              <a:extLst>
                <a:ext uri="{FF2B5EF4-FFF2-40B4-BE49-F238E27FC236}">
                  <a16:creationId xmlns:a16="http://schemas.microsoft.com/office/drawing/2014/main" id="{2BC8689B-710D-4702-9A45-C45893BF5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28">
              <a:extLst>
                <a:ext uri="{FF2B5EF4-FFF2-40B4-BE49-F238E27FC236}">
                  <a16:creationId xmlns:a16="http://schemas.microsoft.com/office/drawing/2014/main" id="{2C8436E1-99D9-44DC-B416-A1352CBA0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3748D9F8-3F63-4017-9D53-75E5FB04829F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498850"/>
            <a:ext cx="2376488" cy="1658938"/>
            <a:chOff x="3606" y="2204"/>
            <a:chExt cx="1497" cy="1045"/>
          </a:xfrm>
        </p:grpSpPr>
        <p:sp>
          <p:nvSpPr>
            <p:cNvPr id="7183" name="Line 30">
              <a:extLst>
                <a:ext uri="{FF2B5EF4-FFF2-40B4-BE49-F238E27FC236}">
                  <a16:creationId xmlns:a16="http://schemas.microsoft.com/office/drawing/2014/main" id="{D47F95C9-EC8B-48B1-87F3-BEDB5FFD7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499"/>
              <a:ext cx="0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31">
              <a:extLst>
                <a:ext uri="{FF2B5EF4-FFF2-40B4-BE49-F238E27FC236}">
                  <a16:creationId xmlns:a16="http://schemas.microsoft.com/office/drawing/2014/main" id="{A0E85509-C68C-453E-8CA3-C1CE04852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" y="2499"/>
              <a:ext cx="0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32">
              <a:extLst>
                <a:ext uri="{FF2B5EF4-FFF2-40B4-BE49-F238E27FC236}">
                  <a16:creationId xmlns:a16="http://schemas.microsoft.com/office/drawing/2014/main" id="{95D78B37-4D94-43DC-A5FA-EFC0D1E0E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499"/>
              <a:ext cx="0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33">
              <a:extLst>
                <a:ext uri="{FF2B5EF4-FFF2-40B4-BE49-F238E27FC236}">
                  <a16:creationId xmlns:a16="http://schemas.microsoft.com/office/drawing/2014/main" id="{AE4D8EB5-7100-4723-9F6C-68E8458AE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499"/>
              <a:ext cx="477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34">
              <a:extLst>
                <a:ext uri="{FF2B5EF4-FFF2-40B4-BE49-F238E27FC236}">
                  <a16:creationId xmlns:a16="http://schemas.microsoft.com/office/drawing/2014/main" id="{E5C65C33-63B2-4A5C-B41F-DB7A1458A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2499"/>
              <a:ext cx="477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35">
              <a:extLst>
                <a:ext uri="{FF2B5EF4-FFF2-40B4-BE49-F238E27FC236}">
                  <a16:creationId xmlns:a16="http://schemas.microsoft.com/office/drawing/2014/main" id="{18685046-C3F7-4FD2-831A-D10004D7C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2499"/>
              <a:ext cx="962" cy="750"/>
            </a:xfrm>
            <a:custGeom>
              <a:avLst/>
              <a:gdLst>
                <a:gd name="T0" fmla="*/ 0 w 1452"/>
                <a:gd name="T1" fmla="*/ 0 h 1188"/>
                <a:gd name="T2" fmla="*/ 1 w 1452"/>
                <a:gd name="T3" fmla="*/ 1 h 1188"/>
                <a:gd name="T4" fmla="*/ 1 w 1452"/>
                <a:gd name="T5" fmla="*/ 1 h 1188"/>
                <a:gd name="T6" fmla="*/ 1 w 1452"/>
                <a:gd name="T7" fmla="*/ 1 h 1188"/>
                <a:gd name="T8" fmla="*/ 1 w 1452"/>
                <a:gd name="T9" fmla="*/ 1 h 1188"/>
                <a:gd name="T10" fmla="*/ 1 w 1452"/>
                <a:gd name="T11" fmla="*/ 1 h 1188"/>
                <a:gd name="T12" fmla="*/ 1 w 1452"/>
                <a:gd name="T13" fmla="*/ 1 h 1188"/>
                <a:gd name="T14" fmla="*/ 1 w 1452"/>
                <a:gd name="T15" fmla="*/ 1 h 1188"/>
                <a:gd name="T16" fmla="*/ 1 w 1452"/>
                <a:gd name="T17" fmla="*/ 1 h 1188"/>
                <a:gd name="T18" fmla="*/ 1 w 1452"/>
                <a:gd name="T19" fmla="*/ 1 h 1188"/>
                <a:gd name="T20" fmla="*/ 2 w 1452"/>
                <a:gd name="T21" fmla="*/ 1 h 1188"/>
                <a:gd name="T22" fmla="*/ 3 w 1452"/>
                <a:gd name="T23" fmla="*/ 1 h 1188"/>
                <a:gd name="T24" fmla="*/ 3 w 1452"/>
                <a:gd name="T25" fmla="*/ 1 h 1188"/>
                <a:gd name="T26" fmla="*/ 3 w 1452"/>
                <a:gd name="T27" fmla="*/ 1 h 1188"/>
                <a:gd name="T28" fmla="*/ 3 w 1452"/>
                <a:gd name="T29" fmla="*/ 1 h 11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52"/>
                <a:gd name="T46" fmla="*/ 0 h 1188"/>
                <a:gd name="T47" fmla="*/ 1452 w 1452"/>
                <a:gd name="T48" fmla="*/ 1188 h 118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52" h="1188">
                  <a:moveTo>
                    <a:pt x="0" y="0"/>
                  </a:moveTo>
                  <a:cubicBezTo>
                    <a:pt x="12" y="24"/>
                    <a:pt x="26" y="47"/>
                    <a:pt x="36" y="72"/>
                  </a:cubicBezTo>
                  <a:cubicBezTo>
                    <a:pt x="46" y="99"/>
                    <a:pt x="48" y="130"/>
                    <a:pt x="60" y="156"/>
                  </a:cubicBezTo>
                  <a:cubicBezTo>
                    <a:pt x="76" y="190"/>
                    <a:pt x="120" y="252"/>
                    <a:pt x="120" y="252"/>
                  </a:cubicBezTo>
                  <a:cubicBezTo>
                    <a:pt x="155" y="426"/>
                    <a:pt x="197" y="597"/>
                    <a:pt x="276" y="756"/>
                  </a:cubicBezTo>
                  <a:cubicBezTo>
                    <a:pt x="307" y="818"/>
                    <a:pt x="322" y="874"/>
                    <a:pt x="372" y="924"/>
                  </a:cubicBezTo>
                  <a:cubicBezTo>
                    <a:pt x="390" y="977"/>
                    <a:pt x="451" y="1035"/>
                    <a:pt x="492" y="1080"/>
                  </a:cubicBezTo>
                  <a:cubicBezTo>
                    <a:pt x="515" y="1105"/>
                    <a:pt x="540" y="1128"/>
                    <a:pt x="564" y="1152"/>
                  </a:cubicBezTo>
                  <a:cubicBezTo>
                    <a:pt x="576" y="1164"/>
                    <a:pt x="600" y="1188"/>
                    <a:pt x="600" y="1188"/>
                  </a:cubicBezTo>
                  <a:cubicBezTo>
                    <a:pt x="632" y="1184"/>
                    <a:pt x="664" y="1183"/>
                    <a:pt x="696" y="1176"/>
                  </a:cubicBezTo>
                  <a:cubicBezTo>
                    <a:pt x="721" y="1171"/>
                    <a:pt x="743" y="1153"/>
                    <a:pt x="768" y="1152"/>
                  </a:cubicBezTo>
                  <a:cubicBezTo>
                    <a:pt x="904" y="1148"/>
                    <a:pt x="1040" y="1144"/>
                    <a:pt x="1176" y="1140"/>
                  </a:cubicBezTo>
                  <a:cubicBezTo>
                    <a:pt x="1200" y="1132"/>
                    <a:pt x="1227" y="1130"/>
                    <a:pt x="1248" y="1116"/>
                  </a:cubicBezTo>
                  <a:cubicBezTo>
                    <a:pt x="1300" y="1081"/>
                    <a:pt x="1341" y="1042"/>
                    <a:pt x="1392" y="1008"/>
                  </a:cubicBezTo>
                  <a:cubicBezTo>
                    <a:pt x="1443" y="931"/>
                    <a:pt x="1420" y="956"/>
                    <a:pt x="1452" y="924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36">
              <a:extLst>
                <a:ext uri="{FF2B5EF4-FFF2-40B4-BE49-F238E27FC236}">
                  <a16:creationId xmlns:a16="http://schemas.microsoft.com/office/drawing/2014/main" id="{BD45DA3E-38AE-44F7-A48C-CD4DC926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2204"/>
              <a:ext cx="835" cy="886"/>
            </a:xfrm>
            <a:custGeom>
              <a:avLst/>
              <a:gdLst>
                <a:gd name="T0" fmla="*/ 0 w 1236"/>
                <a:gd name="T1" fmla="*/ 1 h 1461"/>
                <a:gd name="T2" fmla="*/ 1 w 1236"/>
                <a:gd name="T3" fmla="*/ 1 h 1461"/>
                <a:gd name="T4" fmla="*/ 1 w 1236"/>
                <a:gd name="T5" fmla="*/ 1 h 1461"/>
                <a:gd name="T6" fmla="*/ 1 w 1236"/>
                <a:gd name="T7" fmla="*/ 1 h 1461"/>
                <a:gd name="T8" fmla="*/ 1 w 1236"/>
                <a:gd name="T9" fmla="*/ 1 h 1461"/>
                <a:gd name="T10" fmla="*/ 1 w 1236"/>
                <a:gd name="T11" fmla="*/ 1 h 1461"/>
                <a:gd name="T12" fmla="*/ 2 w 1236"/>
                <a:gd name="T13" fmla="*/ 1 h 1461"/>
                <a:gd name="T14" fmla="*/ 3 w 1236"/>
                <a:gd name="T15" fmla="*/ 1 h 1461"/>
                <a:gd name="T16" fmla="*/ 3 w 1236"/>
                <a:gd name="T17" fmla="*/ 1 h 1461"/>
                <a:gd name="T18" fmla="*/ 3 w 1236"/>
                <a:gd name="T19" fmla="*/ 1 h 1461"/>
                <a:gd name="T20" fmla="*/ 2 w 1236"/>
                <a:gd name="T21" fmla="*/ 1 h 1461"/>
                <a:gd name="T22" fmla="*/ 2 w 1236"/>
                <a:gd name="T23" fmla="*/ 1 h 1461"/>
                <a:gd name="T24" fmla="*/ 2 w 1236"/>
                <a:gd name="T25" fmla="*/ 1 h 1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6"/>
                <a:gd name="T40" fmla="*/ 0 h 1461"/>
                <a:gd name="T41" fmla="*/ 1236 w 1236"/>
                <a:gd name="T42" fmla="*/ 1461 h 1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6" h="1461">
                  <a:moveTo>
                    <a:pt x="0" y="513"/>
                  </a:moveTo>
                  <a:cubicBezTo>
                    <a:pt x="29" y="427"/>
                    <a:pt x="23" y="424"/>
                    <a:pt x="108" y="381"/>
                  </a:cubicBezTo>
                  <a:cubicBezTo>
                    <a:pt x="131" y="312"/>
                    <a:pt x="101" y="373"/>
                    <a:pt x="168" y="321"/>
                  </a:cubicBezTo>
                  <a:cubicBezTo>
                    <a:pt x="220" y="280"/>
                    <a:pt x="238" y="222"/>
                    <a:pt x="300" y="201"/>
                  </a:cubicBezTo>
                  <a:cubicBezTo>
                    <a:pt x="336" y="165"/>
                    <a:pt x="372" y="129"/>
                    <a:pt x="408" y="93"/>
                  </a:cubicBezTo>
                  <a:cubicBezTo>
                    <a:pt x="425" y="76"/>
                    <a:pt x="456" y="87"/>
                    <a:pt x="480" y="81"/>
                  </a:cubicBezTo>
                  <a:cubicBezTo>
                    <a:pt x="657" y="37"/>
                    <a:pt x="415" y="68"/>
                    <a:pt x="696" y="45"/>
                  </a:cubicBezTo>
                  <a:cubicBezTo>
                    <a:pt x="936" y="54"/>
                    <a:pt x="987" y="0"/>
                    <a:pt x="1116" y="129"/>
                  </a:cubicBezTo>
                  <a:cubicBezTo>
                    <a:pt x="1176" y="279"/>
                    <a:pt x="1196" y="425"/>
                    <a:pt x="1212" y="585"/>
                  </a:cubicBezTo>
                  <a:cubicBezTo>
                    <a:pt x="1210" y="653"/>
                    <a:pt x="1236" y="1089"/>
                    <a:pt x="1128" y="1197"/>
                  </a:cubicBezTo>
                  <a:cubicBezTo>
                    <a:pt x="1092" y="1304"/>
                    <a:pt x="909" y="1349"/>
                    <a:pt x="816" y="1401"/>
                  </a:cubicBezTo>
                  <a:cubicBezTo>
                    <a:pt x="791" y="1415"/>
                    <a:pt x="770" y="1436"/>
                    <a:pt x="744" y="1449"/>
                  </a:cubicBezTo>
                  <a:cubicBezTo>
                    <a:pt x="736" y="1453"/>
                    <a:pt x="728" y="1457"/>
                    <a:pt x="720" y="1461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37">
              <a:extLst>
                <a:ext uri="{FF2B5EF4-FFF2-40B4-BE49-F238E27FC236}">
                  <a16:creationId xmlns:a16="http://schemas.microsoft.com/office/drawing/2014/main" id="{3370B19A-8E3E-45A5-A303-63E1C1F3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2251"/>
              <a:ext cx="681" cy="816"/>
            </a:xfrm>
            <a:custGeom>
              <a:avLst/>
              <a:gdLst>
                <a:gd name="T0" fmla="*/ 0 w 2038"/>
                <a:gd name="T1" fmla="*/ 3 h 1217"/>
                <a:gd name="T2" fmla="*/ 0 w 2038"/>
                <a:gd name="T3" fmla="*/ 3 h 1217"/>
                <a:gd name="T4" fmla="*/ 0 w 2038"/>
                <a:gd name="T5" fmla="*/ 3 h 1217"/>
                <a:gd name="T6" fmla="*/ 0 w 2038"/>
                <a:gd name="T7" fmla="*/ 3 h 1217"/>
                <a:gd name="T8" fmla="*/ 0 w 2038"/>
                <a:gd name="T9" fmla="*/ 2 h 1217"/>
                <a:gd name="T10" fmla="*/ 0 w 2038"/>
                <a:gd name="T11" fmla="*/ 2 h 1217"/>
                <a:gd name="T12" fmla="*/ 0 w 2038"/>
                <a:gd name="T13" fmla="*/ 1 h 1217"/>
                <a:gd name="T14" fmla="*/ 0 w 2038"/>
                <a:gd name="T15" fmla="*/ 1 h 1217"/>
                <a:gd name="T16" fmla="*/ 0 w 2038"/>
                <a:gd name="T17" fmla="*/ 1 h 1217"/>
                <a:gd name="T18" fmla="*/ 0 w 2038"/>
                <a:gd name="T19" fmla="*/ 1 h 1217"/>
                <a:gd name="T20" fmla="*/ 0 w 2038"/>
                <a:gd name="T21" fmla="*/ 0 h 1217"/>
                <a:gd name="T22" fmla="*/ 0 w 2038"/>
                <a:gd name="T23" fmla="*/ 1 h 1217"/>
                <a:gd name="T24" fmla="*/ 0 w 2038"/>
                <a:gd name="T25" fmla="*/ 1 h 1217"/>
                <a:gd name="T26" fmla="*/ 0 w 2038"/>
                <a:gd name="T27" fmla="*/ 1 h 1217"/>
                <a:gd name="T28" fmla="*/ 0 w 2038"/>
                <a:gd name="T29" fmla="*/ 1 h 1217"/>
                <a:gd name="T30" fmla="*/ 0 w 2038"/>
                <a:gd name="T31" fmla="*/ 1 h 1217"/>
                <a:gd name="T32" fmla="*/ 0 w 2038"/>
                <a:gd name="T33" fmla="*/ 1 h 1217"/>
                <a:gd name="T34" fmla="*/ 0 w 2038"/>
                <a:gd name="T35" fmla="*/ 1 h 12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8"/>
                <a:gd name="T55" fmla="*/ 0 h 1217"/>
                <a:gd name="T56" fmla="*/ 2038 w 2038"/>
                <a:gd name="T57" fmla="*/ 1217 h 12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8" h="1217">
                  <a:moveTo>
                    <a:pt x="514" y="1212"/>
                  </a:moveTo>
                  <a:cubicBezTo>
                    <a:pt x="440" y="1206"/>
                    <a:pt x="338" y="1217"/>
                    <a:pt x="274" y="1164"/>
                  </a:cubicBezTo>
                  <a:cubicBezTo>
                    <a:pt x="232" y="1129"/>
                    <a:pt x="223" y="1106"/>
                    <a:pt x="190" y="1056"/>
                  </a:cubicBezTo>
                  <a:cubicBezTo>
                    <a:pt x="182" y="1044"/>
                    <a:pt x="166" y="1020"/>
                    <a:pt x="166" y="1020"/>
                  </a:cubicBezTo>
                  <a:cubicBezTo>
                    <a:pt x="153" y="968"/>
                    <a:pt x="129" y="935"/>
                    <a:pt x="106" y="888"/>
                  </a:cubicBezTo>
                  <a:cubicBezTo>
                    <a:pt x="47" y="771"/>
                    <a:pt x="114" y="875"/>
                    <a:pt x="58" y="792"/>
                  </a:cubicBezTo>
                  <a:cubicBezTo>
                    <a:pt x="21" y="643"/>
                    <a:pt x="0" y="394"/>
                    <a:pt x="118" y="276"/>
                  </a:cubicBezTo>
                  <a:cubicBezTo>
                    <a:pt x="141" y="206"/>
                    <a:pt x="143" y="156"/>
                    <a:pt x="214" y="132"/>
                  </a:cubicBezTo>
                  <a:cubicBezTo>
                    <a:pt x="252" y="75"/>
                    <a:pt x="224" y="101"/>
                    <a:pt x="310" y="72"/>
                  </a:cubicBezTo>
                  <a:cubicBezTo>
                    <a:pt x="324" y="67"/>
                    <a:pt x="333" y="54"/>
                    <a:pt x="346" y="48"/>
                  </a:cubicBezTo>
                  <a:cubicBezTo>
                    <a:pt x="443" y="7"/>
                    <a:pt x="658" y="6"/>
                    <a:pt x="754" y="0"/>
                  </a:cubicBezTo>
                  <a:cubicBezTo>
                    <a:pt x="1012" y="10"/>
                    <a:pt x="1281" y="21"/>
                    <a:pt x="1534" y="84"/>
                  </a:cubicBezTo>
                  <a:cubicBezTo>
                    <a:pt x="1546" y="87"/>
                    <a:pt x="1559" y="90"/>
                    <a:pt x="1570" y="96"/>
                  </a:cubicBezTo>
                  <a:cubicBezTo>
                    <a:pt x="1595" y="110"/>
                    <a:pt x="1615" y="135"/>
                    <a:pt x="1642" y="144"/>
                  </a:cubicBezTo>
                  <a:cubicBezTo>
                    <a:pt x="1699" y="163"/>
                    <a:pt x="1744" y="204"/>
                    <a:pt x="1798" y="228"/>
                  </a:cubicBezTo>
                  <a:cubicBezTo>
                    <a:pt x="1927" y="285"/>
                    <a:pt x="1825" y="222"/>
                    <a:pt x="1906" y="276"/>
                  </a:cubicBezTo>
                  <a:cubicBezTo>
                    <a:pt x="1921" y="298"/>
                    <a:pt x="1942" y="334"/>
                    <a:pt x="1966" y="348"/>
                  </a:cubicBezTo>
                  <a:cubicBezTo>
                    <a:pt x="1988" y="360"/>
                    <a:pt x="2038" y="372"/>
                    <a:pt x="2038" y="372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4998" name="Text Box 38">
            <a:extLst>
              <a:ext uri="{FF2B5EF4-FFF2-40B4-BE49-F238E27FC236}">
                <a16:creationId xmlns:a16="http://schemas.microsoft.com/office/drawing/2014/main" id="{FB655161-2C7D-43FE-BFEA-4BFE2B85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1〗Are the following graphs planar?</a:t>
            </a:r>
          </a:p>
        </p:txBody>
      </p:sp>
      <p:sp>
        <p:nvSpPr>
          <p:cNvPr id="2344999" name="Text Box 39">
            <a:extLst>
              <a:ext uri="{FF2B5EF4-FFF2-40B4-BE49-F238E27FC236}">
                <a16:creationId xmlns:a16="http://schemas.microsoft.com/office/drawing/2014/main" id="{B8E27EF1-D07F-475E-A90E-4707674D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700213"/>
            <a:ext cx="763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45000" name="Text Box 40">
            <a:extLst>
              <a:ext uri="{FF2B5EF4-FFF2-40B4-BE49-F238E27FC236}">
                <a16:creationId xmlns:a16="http://schemas.microsoft.com/office/drawing/2014/main" id="{6DE6E714-7943-44B5-A346-279A1E20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763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45001" name="Freeform 41">
            <a:extLst>
              <a:ext uri="{FF2B5EF4-FFF2-40B4-BE49-F238E27FC236}">
                <a16:creationId xmlns:a16="http://schemas.microsoft.com/office/drawing/2014/main" id="{0A4747CD-F0E9-4184-833C-1AB4C3D1B1BC}"/>
              </a:ext>
            </a:extLst>
          </p:cNvPr>
          <p:cNvSpPr>
            <a:spLocks/>
          </p:cNvSpPr>
          <p:nvPr/>
        </p:nvSpPr>
        <p:spPr bwMode="auto">
          <a:xfrm>
            <a:off x="6008688" y="4002088"/>
            <a:ext cx="1790700" cy="1414462"/>
          </a:xfrm>
          <a:custGeom>
            <a:avLst/>
            <a:gdLst>
              <a:gd name="T0" fmla="*/ 0 w 1128"/>
              <a:gd name="T1" fmla="*/ 2147483646 h 891"/>
              <a:gd name="T2" fmla="*/ 2147483646 w 1128"/>
              <a:gd name="T3" fmla="*/ 2147483646 h 891"/>
              <a:gd name="T4" fmla="*/ 2147483646 w 1128"/>
              <a:gd name="T5" fmla="*/ 2147483646 h 891"/>
              <a:gd name="T6" fmla="*/ 2147483646 w 1128"/>
              <a:gd name="T7" fmla="*/ 2147483646 h 891"/>
              <a:gd name="T8" fmla="*/ 2147483646 w 1128"/>
              <a:gd name="T9" fmla="*/ 2147483646 h 891"/>
              <a:gd name="T10" fmla="*/ 2147483646 w 1128"/>
              <a:gd name="T11" fmla="*/ 2147483646 h 891"/>
              <a:gd name="T12" fmla="*/ 2147483646 w 1128"/>
              <a:gd name="T13" fmla="*/ 2147483646 h 891"/>
              <a:gd name="T14" fmla="*/ 2147483646 w 1128"/>
              <a:gd name="T15" fmla="*/ 2147483646 h 891"/>
              <a:gd name="T16" fmla="*/ 2147483646 w 1128"/>
              <a:gd name="T17" fmla="*/ 2147483646 h 891"/>
              <a:gd name="T18" fmla="*/ 2147483646 w 1128"/>
              <a:gd name="T19" fmla="*/ 2147483646 h 891"/>
              <a:gd name="T20" fmla="*/ 2147483646 w 1128"/>
              <a:gd name="T21" fmla="*/ 2147483646 h 8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8"/>
              <a:gd name="T34" fmla="*/ 0 h 891"/>
              <a:gd name="T35" fmla="*/ 1128 w 1128"/>
              <a:gd name="T36" fmla="*/ 891 h 89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8" h="891">
                <a:moveTo>
                  <a:pt x="0" y="542"/>
                </a:moveTo>
                <a:cubicBezTo>
                  <a:pt x="32" y="670"/>
                  <a:pt x="139" y="792"/>
                  <a:pt x="265" y="834"/>
                </a:cubicBezTo>
                <a:cubicBezTo>
                  <a:pt x="327" y="876"/>
                  <a:pt x="412" y="881"/>
                  <a:pt x="485" y="889"/>
                </a:cubicBezTo>
                <a:cubicBezTo>
                  <a:pt x="604" y="884"/>
                  <a:pt x="727" y="891"/>
                  <a:pt x="841" y="853"/>
                </a:cubicBezTo>
                <a:cubicBezTo>
                  <a:pt x="889" y="820"/>
                  <a:pt x="950" y="766"/>
                  <a:pt x="1006" y="752"/>
                </a:cubicBezTo>
                <a:cubicBezTo>
                  <a:pt x="1017" y="745"/>
                  <a:pt x="1044" y="729"/>
                  <a:pt x="1052" y="716"/>
                </a:cubicBezTo>
                <a:cubicBezTo>
                  <a:pt x="1057" y="708"/>
                  <a:pt x="1057" y="697"/>
                  <a:pt x="1061" y="688"/>
                </a:cubicBezTo>
                <a:cubicBezTo>
                  <a:pt x="1071" y="667"/>
                  <a:pt x="1082" y="658"/>
                  <a:pt x="1097" y="642"/>
                </a:cubicBezTo>
                <a:cubicBezTo>
                  <a:pt x="1128" y="516"/>
                  <a:pt x="1119" y="262"/>
                  <a:pt x="1033" y="140"/>
                </a:cubicBezTo>
                <a:cubicBezTo>
                  <a:pt x="1016" y="88"/>
                  <a:pt x="1005" y="64"/>
                  <a:pt x="969" y="21"/>
                </a:cubicBezTo>
                <a:cubicBezTo>
                  <a:pt x="951" y="0"/>
                  <a:pt x="959" y="2"/>
                  <a:pt x="942" y="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2106E884-5711-4BBD-BC49-F61D9BAA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4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4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4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4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4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4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70" grpId="0" animBg="1"/>
      <p:bldP spid="2344978" grpId="0" animBg="1"/>
      <p:bldP spid="2344998" grpId="0" autoUpdateAnimBg="0"/>
      <p:bldP spid="2344999" grpId="0" autoUpdateAnimBg="0"/>
      <p:bldP spid="234500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24F3972C-1EFA-48EC-8B30-D10CF1BAC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F4AE10-91CE-4C2A-A6DB-F4D97C4D9A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0258" name="Text Box 2">
            <a:extLst>
              <a:ext uri="{FF2B5EF4-FFF2-40B4-BE49-F238E27FC236}">
                <a16:creationId xmlns:a16="http://schemas.microsoft.com/office/drawing/2014/main" id="{FCC5AA6A-BC12-4FEC-99D6-686DBCE6C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44" name="Freeform 3">
            <a:extLst>
              <a:ext uri="{FF2B5EF4-FFF2-40B4-BE49-F238E27FC236}">
                <a16:creationId xmlns:a16="http://schemas.microsoft.com/office/drawing/2014/main" id="{55D37F6D-1C85-413B-9E96-300F3D65724D}"/>
              </a:ext>
            </a:extLst>
          </p:cNvPr>
          <p:cNvSpPr>
            <a:spLocks/>
          </p:cNvSpPr>
          <p:nvPr/>
        </p:nvSpPr>
        <p:spPr bwMode="auto">
          <a:xfrm>
            <a:off x="1066800" y="2827338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5" name="Freeform 4">
            <a:extLst>
              <a:ext uri="{FF2B5EF4-FFF2-40B4-BE49-F238E27FC236}">
                <a16:creationId xmlns:a16="http://schemas.microsoft.com/office/drawing/2014/main" id="{724ED166-9DCC-4ADF-8447-98BDF92EB6B3}"/>
              </a:ext>
            </a:extLst>
          </p:cNvPr>
          <p:cNvSpPr>
            <a:spLocks/>
          </p:cNvSpPr>
          <p:nvPr/>
        </p:nvSpPr>
        <p:spPr bwMode="auto">
          <a:xfrm>
            <a:off x="3305175" y="4046538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6" name="Freeform 5">
            <a:extLst>
              <a:ext uri="{FF2B5EF4-FFF2-40B4-BE49-F238E27FC236}">
                <a16:creationId xmlns:a16="http://schemas.microsoft.com/office/drawing/2014/main" id="{081E0F67-0908-4B8D-A98B-5FE1E7D431DD}"/>
              </a:ext>
            </a:extLst>
          </p:cNvPr>
          <p:cNvSpPr>
            <a:spLocks/>
          </p:cNvSpPr>
          <p:nvPr/>
        </p:nvSpPr>
        <p:spPr bwMode="auto">
          <a:xfrm>
            <a:off x="2390775" y="4198938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7" name="Freeform 6">
            <a:extLst>
              <a:ext uri="{FF2B5EF4-FFF2-40B4-BE49-F238E27FC236}">
                <a16:creationId xmlns:a16="http://schemas.microsoft.com/office/drawing/2014/main" id="{D30C173C-219D-473E-97C0-102FC3C4B8E8}"/>
              </a:ext>
            </a:extLst>
          </p:cNvPr>
          <p:cNvSpPr>
            <a:spLocks/>
          </p:cNvSpPr>
          <p:nvPr/>
        </p:nvSpPr>
        <p:spPr bwMode="auto">
          <a:xfrm>
            <a:off x="2395538" y="3268663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Freeform 7">
            <a:extLst>
              <a:ext uri="{FF2B5EF4-FFF2-40B4-BE49-F238E27FC236}">
                <a16:creationId xmlns:a16="http://schemas.microsoft.com/office/drawing/2014/main" id="{3A2C3FD9-BA97-4E51-990C-8BD3EED860EB}"/>
              </a:ext>
            </a:extLst>
          </p:cNvPr>
          <p:cNvSpPr>
            <a:spLocks/>
          </p:cNvSpPr>
          <p:nvPr/>
        </p:nvSpPr>
        <p:spPr bwMode="auto">
          <a:xfrm>
            <a:off x="4600575" y="4427538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9" name="Freeform 8">
            <a:extLst>
              <a:ext uri="{FF2B5EF4-FFF2-40B4-BE49-F238E27FC236}">
                <a16:creationId xmlns:a16="http://schemas.microsoft.com/office/drawing/2014/main" id="{623FD66B-3D2F-470F-A1FD-94B5374C3E13}"/>
              </a:ext>
            </a:extLst>
          </p:cNvPr>
          <p:cNvSpPr>
            <a:spLocks/>
          </p:cNvSpPr>
          <p:nvPr/>
        </p:nvSpPr>
        <p:spPr bwMode="auto">
          <a:xfrm>
            <a:off x="5057775" y="4427538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0" name="Freeform 9">
            <a:extLst>
              <a:ext uri="{FF2B5EF4-FFF2-40B4-BE49-F238E27FC236}">
                <a16:creationId xmlns:a16="http://schemas.microsoft.com/office/drawing/2014/main" id="{06E2EE38-77D0-4801-86A9-AFFBB30853CB}"/>
              </a:ext>
            </a:extLst>
          </p:cNvPr>
          <p:cNvSpPr>
            <a:spLocks/>
          </p:cNvSpPr>
          <p:nvPr/>
        </p:nvSpPr>
        <p:spPr bwMode="auto">
          <a:xfrm>
            <a:off x="5133975" y="3284538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1" name="Freeform 10">
            <a:extLst>
              <a:ext uri="{FF2B5EF4-FFF2-40B4-BE49-F238E27FC236}">
                <a16:creationId xmlns:a16="http://schemas.microsoft.com/office/drawing/2014/main" id="{E3D75363-F0A5-405E-8354-B669AC4EAFDC}"/>
              </a:ext>
            </a:extLst>
          </p:cNvPr>
          <p:cNvSpPr>
            <a:spLocks/>
          </p:cNvSpPr>
          <p:nvPr/>
        </p:nvSpPr>
        <p:spPr bwMode="auto">
          <a:xfrm>
            <a:off x="5133975" y="3741738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2" name="Freeform 11">
            <a:extLst>
              <a:ext uri="{FF2B5EF4-FFF2-40B4-BE49-F238E27FC236}">
                <a16:creationId xmlns:a16="http://schemas.microsoft.com/office/drawing/2014/main" id="{B3024C5E-E778-4F92-8ED2-261B5EB269EF}"/>
              </a:ext>
            </a:extLst>
          </p:cNvPr>
          <p:cNvSpPr>
            <a:spLocks/>
          </p:cNvSpPr>
          <p:nvPr/>
        </p:nvSpPr>
        <p:spPr bwMode="auto">
          <a:xfrm>
            <a:off x="4173538" y="2492375"/>
            <a:ext cx="1798637" cy="1935163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3" name="Text Box 2">
            <a:extLst>
              <a:ext uri="{FF2B5EF4-FFF2-40B4-BE49-F238E27FC236}">
                <a16:creationId xmlns:a16="http://schemas.microsoft.com/office/drawing/2014/main" id="{42D08133-1261-4348-AB0E-A0DD334A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3323AEF3-3DC9-4494-AC78-87B9E59E0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0873BD-90A0-4B8F-8DD7-77048E190C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2306" name="Text Box 2">
            <a:extLst>
              <a:ext uri="{FF2B5EF4-FFF2-40B4-BE49-F238E27FC236}">
                <a16:creationId xmlns:a16="http://schemas.microsoft.com/office/drawing/2014/main" id="{680C59FA-E265-4BD6-897C-C0581ABF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2" name="Freeform 3">
            <a:extLst>
              <a:ext uri="{FF2B5EF4-FFF2-40B4-BE49-F238E27FC236}">
                <a16:creationId xmlns:a16="http://schemas.microsoft.com/office/drawing/2014/main" id="{02908899-CEBE-418F-89EB-E61E3B6EFF05}"/>
              </a:ext>
            </a:extLst>
          </p:cNvPr>
          <p:cNvSpPr>
            <a:spLocks/>
          </p:cNvSpPr>
          <p:nvPr/>
        </p:nvSpPr>
        <p:spPr bwMode="auto">
          <a:xfrm>
            <a:off x="1066800" y="2825750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3" name="Freeform 4">
            <a:extLst>
              <a:ext uri="{FF2B5EF4-FFF2-40B4-BE49-F238E27FC236}">
                <a16:creationId xmlns:a16="http://schemas.microsoft.com/office/drawing/2014/main" id="{C66EF217-9FD7-4DE7-A859-F5D12C5F1FB4}"/>
              </a:ext>
            </a:extLst>
          </p:cNvPr>
          <p:cNvSpPr>
            <a:spLocks/>
          </p:cNvSpPr>
          <p:nvPr/>
        </p:nvSpPr>
        <p:spPr bwMode="auto">
          <a:xfrm>
            <a:off x="3305175" y="4044950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4" name="Freeform 5">
            <a:extLst>
              <a:ext uri="{FF2B5EF4-FFF2-40B4-BE49-F238E27FC236}">
                <a16:creationId xmlns:a16="http://schemas.microsoft.com/office/drawing/2014/main" id="{E2B6331B-5074-49E4-8A50-045EA823E9EE}"/>
              </a:ext>
            </a:extLst>
          </p:cNvPr>
          <p:cNvSpPr>
            <a:spLocks/>
          </p:cNvSpPr>
          <p:nvPr/>
        </p:nvSpPr>
        <p:spPr bwMode="auto">
          <a:xfrm>
            <a:off x="2390775" y="4197350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5" name="Freeform 6">
            <a:extLst>
              <a:ext uri="{FF2B5EF4-FFF2-40B4-BE49-F238E27FC236}">
                <a16:creationId xmlns:a16="http://schemas.microsoft.com/office/drawing/2014/main" id="{AA01CDAF-95FC-4197-AC59-029159D9E87D}"/>
              </a:ext>
            </a:extLst>
          </p:cNvPr>
          <p:cNvSpPr>
            <a:spLocks/>
          </p:cNvSpPr>
          <p:nvPr/>
        </p:nvSpPr>
        <p:spPr bwMode="auto">
          <a:xfrm>
            <a:off x="2395538" y="3267075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6" name="Freeform 7">
            <a:extLst>
              <a:ext uri="{FF2B5EF4-FFF2-40B4-BE49-F238E27FC236}">
                <a16:creationId xmlns:a16="http://schemas.microsoft.com/office/drawing/2014/main" id="{B7791A11-5F3A-4FFB-85D1-AD5793BF15F2}"/>
              </a:ext>
            </a:extLst>
          </p:cNvPr>
          <p:cNvSpPr>
            <a:spLocks/>
          </p:cNvSpPr>
          <p:nvPr/>
        </p:nvSpPr>
        <p:spPr bwMode="auto">
          <a:xfrm>
            <a:off x="4600575" y="4425950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7" name="Freeform 8">
            <a:extLst>
              <a:ext uri="{FF2B5EF4-FFF2-40B4-BE49-F238E27FC236}">
                <a16:creationId xmlns:a16="http://schemas.microsoft.com/office/drawing/2014/main" id="{30A571D6-7AE7-4639-B772-38F97A966C51}"/>
              </a:ext>
            </a:extLst>
          </p:cNvPr>
          <p:cNvSpPr>
            <a:spLocks/>
          </p:cNvSpPr>
          <p:nvPr/>
        </p:nvSpPr>
        <p:spPr bwMode="auto">
          <a:xfrm>
            <a:off x="5057775" y="4425950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8" name="Freeform 9">
            <a:extLst>
              <a:ext uri="{FF2B5EF4-FFF2-40B4-BE49-F238E27FC236}">
                <a16:creationId xmlns:a16="http://schemas.microsoft.com/office/drawing/2014/main" id="{693CFEE2-9292-4218-B020-BBFD04BD762F}"/>
              </a:ext>
            </a:extLst>
          </p:cNvPr>
          <p:cNvSpPr>
            <a:spLocks/>
          </p:cNvSpPr>
          <p:nvPr/>
        </p:nvSpPr>
        <p:spPr bwMode="auto">
          <a:xfrm>
            <a:off x="5133975" y="3282950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9" name="Freeform 10">
            <a:extLst>
              <a:ext uri="{FF2B5EF4-FFF2-40B4-BE49-F238E27FC236}">
                <a16:creationId xmlns:a16="http://schemas.microsoft.com/office/drawing/2014/main" id="{B76D3432-EE8A-43A7-AE77-09B8388DFEB7}"/>
              </a:ext>
            </a:extLst>
          </p:cNvPr>
          <p:cNvSpPr>
            <a:spLocks/>
          </p:cNvSpPr>
          <p:nvPr/>
        </p:nvSpPr>
        <p:spPr bwMode="auto">
          <a:xfrm>
            <a:off x="5133975" y="3740150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0" name="Freeform 11">
            <a:extLst>
              <a:ext uri="{FF2B5EF4-FFF2-40B4-BE49-F238E27FC236}">
                <a16:creationId xmlns:a16="http://schemas.microsoft.com/office/drawing/2014/main" id="{BF30880B-B917-4366-85AF-AF66ACB5F078}"/>
              </a:ext>
            </a:extLst>
          </p:cNvPr>
          <p:cNvSpPr>
            <a:spLocks/>
          </p:cNvSpPr>
          <p:nvPr/>
        </p:nvSpPr>
        <p:spPr bwMode="auto">
          <a:xfrm>
            <a:off x="4173538" y="2490788"/>
            <a:ext cx="1798637" cy="1935162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1" name="Text Box 2">
            <a:extLst>
              <a:ext uri="{FF2B5EF4-FFF2-40B4-BE49-F238E27FC236}">
                <a16:creationId xmlns:a16="http://schemas.microsoft.com/office/drawing/2014/main" id="{28F20A2B-AD08-4DA0-A76C-46336EAA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10A97C93-A69B-43CF-B570-6E65EC735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B66086-DE57-49DD-A39F-969E9168EB8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4354" name="Text Box 2">
            <a:extLst>
              <a:ext uri="{FF2B5EF4-FFF2-40B4-BE49-F238E27FC236}">
                <a16:creationId xmlns:a16="http://schemas.microsoft.com/office/drawing/2014/main" id="{0008B3E4-5B0A-46D9-BB40-B7A89FFA1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0" name="Freeform 3">
            <a:extLst>
              <a:ext uri="{FF2B5EF4-FFF2-40B4-BE49-F238E27FC236}">
                <a16:creationId xmlns:a16="http://schemas.microsoft.com/office/drawing/2014/main" id="{424D3B9D-6D23-4FD8-9206-A1DBD9E04FE8}"/>
              </a:ext>
            </a:extLst>
          </p:cNvPr>
          <p:cNvSpPr>
            <a:spLocks/>
          </p:cNvSpPr>
          <p:nvPr/>
        </p:nvSpPr>
        <p:spPr bwMode="auto">
          <a:xfrm>
            <a:off x="1066800" y="2825750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1" name="Freeform 4">
            <a:extLst>
              <a:ext uri="{FF2B5EF4-FFF2-40B4-BE49-F238E27FC236}">
                <a16:creationId xmlns:a16="http://schemas.microsoft.com/office/drawing/2014/main" id="{803560F7-DCBC-4718-AB70-A330EAD569AC}"/>
              </a:ext>
            </a:extLst>
          </p:cNvPr>
          <p:cNvSpPr>
            <a:spLocks/>
          </p:cNvSpPr>
          <p:nvPr/>
        </p:nvSpPr>
        <p:spPr bwMode="auto">
          <a:xfrm>
            <a:off x="3305175" y="4044950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2" name="Freeform 5">
            <a:extLst>
              <a:ext uri="{FF2B5EF4-FFF2-40B4-BE49-F238E27FC236}">
                <a16:creationId xmlns:a16="http://schemas.microsoft.com/office/drawing/2014/main" id="{DBD59506-320B-443D-BF52-D662A9AA446E}"/>
              </a:ext>
            </a:extLst>
          </p:cNvPr>
          <p:cNvSpPr>
            <a:spLocks/>
          </p:cNvSpPr>
          <p:nvPr/>
        </p:nvSpPr>
        <p:spPr bwMode="auto">
          <a:xfrm>
            <a:off x="2390775" y="4197350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3" name="Freeform 6">
            <a:extLst>
              <a:ext uri="{FF2B5EF4-FFF2-40B4-BE49-F238E27FC236}">
                <a16:creationId xmlns:a16="http://schemas.microsoft.com/office/drawing/2014/main" id="{A3660B32-4315-4A5D-8553-E0CEEA6C8167}"/>
              </a:ext>
            </a:extLst>
          </p:cNvPr>
          <p:cNvSpPr>
            <a:spLocks/>
          </p:cNvSpPr>
          <p:nvPr/>
        </p:nvSpPr>
        <p:spPr bwMode="auto">
          <a:xfrm>
            <a:off x="2395538" y="3267075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4" name="Freeform 7">
            <a:extLst>
              <a:ext uri="{FF2B5EF4-FFF2-40B4-BE49-F238E27FC236}">
                <a16:creationId xmlns:a16="http://schemas.microsoft.com/office/drawing/2014/main" id="{FDA1B636-33FC-4DDE-97ED-47B8D0BF9F5E}"/>
              </a:ext>
            </a:extLst>
          </p:cNvPr>
          <p:cNvSpPr>
            <a:spLocks/>
          </p:cNvSpPr>
          <p:nvPr/>
        </p:nvSpPr>
        <p:spPr bwMode="auto">
          <a:xfrm>
            <a:off x="4600575" y="4425950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5" name="Freeform 8">
            <a:extLst>
              <a:ext uri="{FF2B5EF4-FFF2-40B4-BE49-F238E27FC236}">
                <a16:creationId xmlns:a16="http://schemas.microsoft.com/office/drawing/2014/main" id="{6AFC3C1B-3676-4B51-926F-7DD94C2A3C77}"/>
              </a:ext>
            </a:extLst>
          </p:cNvPr>
          <p:cNvSpPr>
            <a:spLocks/>
          </p:cNvSpPr>
          <p:nvPr/>
        </p:nvSpPr>
        <p:spPr bwMode="auto">
          <a:xfrm>
            <a:off x="5057775" y="4425950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6" name="Freeform 9">
            <a:extLst>
              <a:ext uri="{FF2B5EF4-FFF2-40B4-BE49-F238E27FC236}">
                <a16:creationId xmlns:a16="http://schemas.microsoft.com/office/drawing/2014/main" id="{5337C538-A359-4138-AC7C-C02A131B5D0D}"/>
              </a:ext>
            </a:extLst>
          </p:cNvPr>
          <p:cNvSpPr>
            <a:spLocks/>
          </p:cNvSpPr>
          <p:nvPr/>
        </p:nvSpPr>
        <p:spPr bwMode="auto">
          <a:xfrm>
            <a:off x="5133975" y="3282950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7" name="Freeform 10">
            <a:extLst>
              <a:ext uri="{FF2B5EF4-FFF2-40B4-BE49-F238E27FC236}">
                <a16:creationId xmlns:a16="http://schemas.microsoft.com/office/drawing/2014/main" id="{B4291BD8-AD84-4E33-92ED-19457E2A8302}"/>
              </a:ext>
            </a:extLst>
          </p:cNvPr>
          <p:cNvSpPr>
            <a:spLocks/>
          </p:cNvSpPr>
          <p:nvPr/>
        </p:nvSpPr>
        <p:spPr bwMode="auto">
          <a:xfrm>
            <a:off x="5133975" y="3740150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8" name="Freeform 11">
            <a:extLst>
              <a:ext uri="{FF2B5EF4-FFF2-40B4-BE49-F238E27FC236}">
                <a16:creationId xmlns:a16="http://schemas.microsoft.com/office/drawing/2014/main" id="{CC3E0230-2B46-41A8-9D0A-973C285C4F62}"/>
              </a:ext>
            </a:extLst>
          </p:cNvPr>
          <p:cNvSpPr>
            <a:spLocks/>
          </p:cNvSpPr>
          <p:nvPr/>
        </p:nvSpPr>
        <p:spPr bwMode="auto">
          <a:xfrm>
            <a:off x="4173538" y="2490788"/>
            <a:ext cx="1798637" cy="1935162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9" name="Text Box 2">
            <a:extLst>
              <a:ext uri="{FF2B5EF4-FFF2-40B4-BE49-F238E27FC236}">
                <a16:creationId xmlns:a16="http://schemas.microsoft.com/office/drawing/2014/main" id="{B30A2546-8D6E-4848-ADAE-DC792552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:a16="http://schemas.microsoft.com/office/drawing/2014/main" id="{F03810C0-0126-46B8-9B02-702468C47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3DE9AB-5F0F-4B10-9531-AB778B36516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6402" name="Text Box 2">
            <a:extLst>
              <a:ext uri="{FF2B5EF4-FFF2-40B4-BE49-F238E27FC236}">
                <a16:creationId xmlns:a16="http://schemas.microsoft.com/office/drawing/2014/main" id="{FA6E664F-699B-4B97-A4DB-9566A3F9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88" name="Freeform 3">
            <a:extLst>
              <a:ext uri="{FF2B5EF4-FFF2-40B4-BE49-F238E27FC236}">
                <a16:creationId xmlns:a16="http://schemas.microsoft.com/office/drawing/2014/main" id="{6CF9BFD6-E5D6-41FE-A0DA-28658676F182}"/>
              </a:ext>
            </a:extLst>
          </p:cNvPr>
          <p:cNvSpPr>
            <a:spLocks/>
          </p:cNvSpPr>
          <p:nvPr/>
        </p:nvSpPr>
        <p:spPr bwMode="auto">
          <a:xfrm>
            <a:off x="1066800" y="2827338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89" name="Freeform 4">
            <a:extLst>
              <a:ext uri="{FF2B5EF4-FFF2-40B4-BE49-F238E27FC236}">
                <a16:creationId xmlns:a16="http://schemas.microsoft.com/office/drawing/2014/main" id="{30494754-FE25-4535-B6B8-4C24940C07FC}"/>
              </a:ext>
            </a:extLst>
          </p:cNvPr>
          <p:cNvSpPr>
            <a:spLocks/>
          </p:cNvSpPr>
          <p:nvPr/>
        </p:nvSpPr>
        <p:spPr bwMode="auto">
          <a:xfrm>
            <a:off x="3305175" y="4046538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0" name="Freeform 5">
            <a:extLst>
              <a:ext uri="{FF2B5EF4-FFF2-40B4-BE49-F238E27FC236}">
                <a16:creationId xmlns:a16="http://schemas.microsoft.com/office/drawing/2014/main" id="{D7A6427B-A056-4DD1-AC15-93F8CAC396A8}"/>
              </a:ext>
            </a:extLst>
          </p:cNvPr>
          <p:cNvSpPr>
            <a:spLocks/>
          </p:cNvSpPr>
          <p:nvPr/>
        </p:nvSpPr>
        <p:spPr bwMode="auto">
          <a:xfrm>
            <a:off x="2390775" y="4198938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1" name="Freeform 6">
            <a:extLst>
              <a:ext uri="{FF2B5EF4-FFF2-40B4-BE49-F238E27FC236}">
                <a16:creationId xmlns:a16="http://schemas.microsoft.com/office/drawing/2014/main" id="{A561E337-A43B-4895-BFCF-814BEBA5BF32}"/>
              </a:ext>
            </a:extLst>
          </p:cNvPr>
          <p:cNvSpPr>
            <a:spLocks/>
          </p:cNvSpPr>
          <p:nvPr/>
        </p:nvSpPr>
        <p:spPr bwMode="auto">
          <a:xfrm>
            <a:off x="2395538" y="3268663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2" name="Freeform 7">
            <a:extLst>
              <a:ext uri="{FF2B5EF4-FFF2-40B4-BE49-F238E27FC236}">
                <a16:creationId xmlns:a16="http://schemas.microsoft.com/office/drawing/2014/main" id="{4CCED3EF-7673-41B1-9B0E-1AE0A01DA981}"/>
              </a:ext>
            </a:extLst>
          </p:cNvPr>
          <p:cNvSpPr>
            <a:spLocks/>
          </p:cNvSpPr>
          <p:nvPr/>
        </p:nvSpPr>
        <p:spPr bwMode="auto">
          <a:xfrm>
            <a:off x="4600575" y="4427538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3" name="Freeform 8">
            <a:extLst>
              <a:ext uri="{FF2B5EF4-FFF2-40B4-BE49-F238E27FC236}">
                <a16:creationId xmlns:a16="http://schemas.microsoft.com/office/drawing/2014/main" id="{974D2826-61EB-4E10-8720-32F86A6C0714}"/>
              </a:ext>
            </a:extLst>
          </p:cNvPr>
          <p:cNvSpPr>
            <a:spLocks/>
          </p:cNvSpPr>
          <p:nvPr/>
        </p:nvSpPr>
        <p:spPr bwMode="auto">
          <a:xfrm>
            <a:off x="5057775" y="4427538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4" name="Freeform 9">
            <a:extLst>
              <a:ext uri="{FF2B5EF4-FFF2-40B4-BE49-F238E27FC236}">
                <a16:creationId xmlns:a16="http://schemas.microsoft.com/office/drawing/2014/main" id="{C80CC379-1A91-4682-9F2A-0398C8C179F3}"/>
              </a:ext>
            </a:extLst>
          </p:cNvPr>
          <p:cNvSpPr>
            <a:spLocks/>
          </p:cNvSpPr>
          <p:nvPr/>
        </p:nvSpPr>
        <p:spPr bwMode="auto">
          <a:xfrm>
            <a:off x="5133975" y="3284538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5" name="Freeform 10">
            <a:extLst>
              <a:ext uri="{FF2B5EF4-FFF2-40B4-BE49-F238E27FC236}">
                <a16:creationId xmlns:a16="http://schemas.microsoft.com/office/drawing/2014/main" id="{6E1D81A7-053C-4D13-863C-3D1E11FF6807}"/>
              </a:ext>
            </a:extLst>
          </p:cNvPr>
          <p:cNvSpPr>
            <a:spLocks/>
          </p:cNvSpPr>
          <p:nvPr/>
        </p:nvSpPr>
        <p:spPr bwMode="auto">
          <a:xfrm>
            <a:off x="5133975" y="3741738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6" name="Freeform 11">
            <a:extLst>
              <a:ext uri="{FF2B5EF4-FFF2-40B4-BE49-F238E27FC236}">
                <a16:creationId xmlns:a16="http://schemas.microsoft.com/office/drawing/2014/main" id="{C450CAE6-D566-4CDD-8AFF-E6A9E7366437}"/>
              </a:ext>
            </a:extLst>
          </p:cNvPr>
          <p:cNvSpPr>
            <a:spLocks/>
          </p:cNvSpPr>
          <p:nvPr/>
        </p:nvSpPr>
        <p:spPr bwMode="auto">
          <a:xfrm>
            <a:off x="4173538" y="2492375"/>
            <a:ext cx="1798637" cy="1935163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7" name="Text Box 2">
            <a:extLst>
              <a:ext uri="{FF2B5EF4-FFF2-40B4-BE49-F238E27FC236}">
                <a16:creationId xmlns:a16="http://schemas.microsoft.com/office/drawing/2014/main" id="{B318986F-1C46-437A-97F4-9BC1D9ED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id="{268613FE-E1E5-424B-A6DC-91478BE7E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E5B30DD-5C86-4C48-BA7A-E2EC5EED62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8450" name="Text Box 2">
            <a:extLst>
              <a:ext uri="{FF2B5EF4-FFF2-40B4-BE49-F238E27FC236}">
                <a16:creationId xmlns:a16="http://schemas.microsoft.com/office/drawing/2014/main" id="{90DEC0C5-CAA2-476D-A2D7-A0753297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636" name="Freeform 3">
            <a:extLst>
              <a:ext uri="{FF2B5EF4-FFF2-40B4-BE49-F238E27FC236}">
                <a16:creationId xmlns:a16="http://schemas.microsoft.com/office/drawing/2014/main" id="{06AE1949-CBC5-4C9C-8D32-7F4277804F15}"/>
              </a:ext>
            </a:extLst>
          </p:cNvPr>
          <p:cNvSpPr>
            <a:spLocks/>
          </p:cNvSpPr>
          <p:nvPr/>
        </p:nvSpPr>
        <p:spPr bwMode="auto">
          <a:xfrm>
            <a:off x="1066800" y="2827338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7" name="Freeform 4">
            <a:extLst>
              <a:ext uri="{FF2B5EF4-FFF2-40B4-BE49-F238E27FC236}">
                <a16:creationId xmlns:a16="http://schemas.microsoft.com/office/drawing/2014/main" id="{294D9B0E-E4D2-4D19-B672-B3FCF69C6424}"/>
              </a:ext>
            </a:extLst>
          </p:cNvPr>
          <p:cNvSpPr>
            <a:spLocks/>
          </p:cNvSpPr>
          <p:nvPr/>
        </p:nvSpPr>
        <p:spPr bwMode="auto">
          <a:xfrm>
            <a:off x="3305175" y="4046538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8" name="Freeform 5">
            <a:extLst>
              <a:ext uri="{FF2B5EF4-FFF2-40B4-BE49-F238E27FC236}">
                <a16:creationId xmlns:a16="http://schemas.microsoft.com/office/drawing/2014/main" id="{C96D720C-0FE1-4DE4-8684-759C079C5E1C}"/>
              </a:ext>
            </a:extLst>
          </p:cNvPr>
          <p:cNvSpPr>
            <a:spLocks/>
          </p:cNvSpPr>
          <p:nvPr/>
        </p:nvSpPr>
        <p:spPr bwMode="auto">
          <a:xfrm>
            <a:off x="2390775" y="4198938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9" name="Freeform 6">
            <a:extLst>
              <a:ext uri="{FF2B5EF4-FFF2-40B4-BE49-F238E27FC236}">
                <a16:creationId xmlns:a16="http://schemas.microsoft.com/office/drawing/2014/main" id="{1CE709C3-9191-448C-9F1E-7F4C5DFE0165}"/>
              </a:ext>
            </a:extLst>
          </p:cNvPr>
          <p:cNvSpPr>
            <a:spLocks/>
          </p:cNvSpPr>
          <p:nvPr/>
        </p:nvSpPr>
        <p:spPr bwMode="auto">
          <a:xfrm>
            <a:off x="2395538" y="3268663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0" name="Freeform 7">
            <a:extLst>
              <a:ext uri="{FF2B5EF4-FFF2-40B4-BE49-F238E27FC236}">
                <a16:creationId xmlns:a16="http://schemas.microsoft.com/office/drawing/2014/main" id="{40CABD83-8D2A-4A38-A660-49F618129CED}"/>
              </a:ext>
            </a:extLst>
          </p:cNvPr>
          <p:cNvSpPr>
            <a:spLocks/>
          </p:cNvSpPr>
          <p:nvPr/>
        </p:nvSpPr>
        <p:spPr bwMode="auto">
          <a:xfrm>
            <a:off x="4600575" y="4427538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1" name="Freeform 8">
            <a:extLst>
              <a:ext uri="{FF2B5EF4-FFF2-40B4-BE49-F238E27FC236}">
                <a16:creationId xmlns:a16="http://schemas.microsoft.com/office/drawing/2014/main" id="{726A204B-D30B-4C93-AA01-40B2260D15AC}"/>
              </a:ext>
            </a:extLst>
          </p:cNvPr>
          <p:cNvSpPr>
            <a:spLocks/>
          </p:cNvSpPr>
          <p:nvPr/>
        </p:nvSpPr>
        <p:spPr bwMode="auto">
          <a:xfrm>
            <a:off x="5057775" y="4427538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2" name="Freeform 9">
            <a:extLst>
              <a:ext uri="{FF2B5EF4-FFF2-40B4-BE49-F238E27FC236}">
                <a16:creationId xmlns:a16="http://schemas.microsoft.com/office/drawing/2014/main" id="{EC429F3F-01A5-4C00-80BC-702801329A58}"/>
              </a:ext>
            </a:extLst>
          </p:cNvPr>
          <p:cNvSpPr>
            <a:spLocks/>
          </p:cNvSpPr>
          <p:nvPr/>
        </p:nvSpPr>
        <p:spPr bwMode="auto">
          <a:xfrm>
            <a:off x="5133975" y="3284538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3" name="Freeform 10">
            <a:extLst>
              <a:ext uri="{FF2B5EF4-FFF2-40B4-BE49-F238E27FC236}">
                <a16:creationId xmlns:a16="http://schemas.microsoft.com/office/drawing/2014/main" id="{8A0D2E58-4262-44FD-9A48-D4FA74B64F81}"/>
              </a:ext>
            </a:extLst>
          </p:cNvPr>
          <p:cNvSpPr>
            <a:spLocks/>
          </p:cNvSpPr>
          <p:nvPr/>
        </p:nvSpPr>
        <p:spPr bwMode="auto">
          <a:xfrm>
            <a:off x="5133975" y="3741738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4" name="Freeform 11">
            <a:extLst>
              <a:ext uri="{FF2B5EF4-FFF2-40B4-BE49-F238E27FC236}">
                <a16:creationId xmlns:a16="http://schemas.microsoft.com/office/drawing/2014/main" id="{D55D972C-2A1E-4A2E-A7FB-EEF505C9D041}"/>
              </a:ext>
            </a:extLst>
          </p:cNvPr>
          <p:cNvSpPr>
            <a:spLocks/>
          </p:cNvSpPr>
          <p:nvPr/>
        </p:nvSpPr>
        <p:spPr bwMode="auto">
          <a:xfrm>
            <a:off x="4173538" y="2492375"/>
            <a:ext cx="1798637" cy="1935163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5" name="Text Box 2">
            <a:extLst>
              <a:ext uri="{FF2B5EF4-FFF2-40B4-BE49-F238E27FC236}">
                <a16:creationId xmlns:a16="http://schemas.microsoft.com/office/drawing/2014/main" id="{D7A195EE-FA79-46FE-A921-02EBE502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2445E59A-193B-4604-ADCC-4C5145B0D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AD8468-8C1D-440C-853B-BFE10E5B15E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0498" name="Text Box 2">
            <a:extLst>
              <a:ext uri="{FF2B5EF4-FFF2-40B4-BE49-F238E27FC236}">
                <a16:creationId xmlns:a16="http://schemas.microsoft.com/office/drawing/2014/main" id="{6AD9DE38-E2AE-4EB5-BA83-1717B217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Freeform 3">
            <a:extLst>
              <a:ext uri="{FF2B5EF4-FFF2-40B4-BE49-F238E27FC236}">
                <a16:creationId xmlns:a16="http://schemas.microsoft.com/office/drawing/2014/main" id="{1C71B319-CE04-434D-B70D-E5BFB35DAC08}"/>
              </a:ext>
            </a:extLst>
          </p:cNvPr>
          <p:cNvSpPr>
            <a:spLocks/>
          </p:cNvSpPr>
          <p:nvPr/>
        </p:nvSpPr>
        <p:spPr bwMode="auto">
          <a:xfrm>
            <a:off x="1066800" y="2825750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5" name="Freeform 4">
            <a:extLst>
              <a:ext uri="{FF2B5EF4-FFF2-40B4-BE49-F238E27FC236}">
                <a16:creationId xmlns:a16="http://schemas.microsoft.com/office/drawing/2014/main" id="{203B45B4-ABCE-482E-93C7-106AE2B379BB}"/>
              </a:ext>
            </a:extLst>
          </p:cNvPr>
          <p:cNvSpPr>
            <a:spLocks/>
          </p:cNvSpPr>
          <p:nvPr/>
        </p:nvSpPr>
        <p:spPr bwMode="auto">
          <a:xfrm>
            <a:off x="3305175" y="4044950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6" name="Freeform 5">
            <a:extLst>
              <a:ext uri="{FF2B5EF4-FFF2-40B4-BE49-F238E27FC236}">
                <a16:creationId xmlns:a16="http://schemas.microsoft.com/office/drawing/2014/main" id="{4B6FA1F6-0BD6-49B1-B67F-06657CAC6F7D}"/>
              </a:ext>
            </a:extLst>
          </p:cNvPr>
          <p:cNvSpPr>
            <a:spLocks/>
          </p:cNvSpPr>
          <p:nvPr/>
        </p:nvSpPr>
        <p:spPr bwMode="auto">
          <a:xfrm>
            <a:off x="2390775" y="4197350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7" name="Freeform 6">
            <a:extLst>
              <a:ext uri="{FF2B5EF4-FFF2-40B4-BE49-F238E27FC236}">
                <a16:creationId xmlns:a16="http://schemas.microsoft.com/office/drawing/2014/main" id="{7F2B6FAA-1614-4EE7-9015-DFCB48BCADFF}"/>
              </a:ext>
            </a:extLst>
          </p:cNvPr>
          <p:cNvSpPr>
            <a:spLocks/>
          </p:cNvSpPr>
          <p:nvPr/>
        </p:nvSpPr>
        <p:spPr bwMode="auto">
          <a:xfrm>
            <a:off x="2395538" y="3267075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8" name="Freeform 7">
            <a:extLst>
              <a:ext uri="{FF2B5EF4-FFF2-40B4-BE49-F238E27FC236}">
                <a16:creationId xmlns:a16="http://schemas.microsoft.com/office/drawing/2014/main" id="{958D858A-7E82-46C4-A30D-C3E0C3A681E7}"/>
              </a:ext>
            </a:extLst>
          </p:cNvPr>
          <p:cNvSpPr>
            <a:spLocks/>
          </p:cNvSpPr>
          <p:nvPr/>
        </p:nvSpPr>
        <p:spPr bwMode="auto">
          <a:xfrm>
            <a:off x="4600575" y="4425950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9" name="Freeform 8">
            <a:extLst>
              <a:ext uri="{FF2B5EF4-FFF2-40B4-BE49-F238E27FC236}">
                <a16:creationId xmlns:a16="http://schemas.microsoft.com/office/drawing/2014/main" id="{4D26C21F-BCC6-478F-B644-4A7893AE5F35}"/>
              </a:ext>
            </a:extLst>
          </p:cNvPr>
          <p:cNvSpPr>
            <a:spLocks/>
          </p:cNvSpPr>
          <p:nvPr/>
        </p:nvSpPr>
        <p:spPr bwMode="auto">
          <a:xfrm>
            <a:off x="5057775" y="4425950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0" name="Freeform 9">
            <a:extLst>
              <a:ext uri="{FF2B5EF4-FFF2-40B4-BE49-F238E27FC236}">
                <a16:creationId xmlns:a16="http://schemas.microsoft.com/office/drawing/2014/main" id="{BDB4E505-EE45-4287-8A47-D11731CB12AF}"/>
              </a:ext>
            </a:extLst>
          </p:cNvPr>
          <p:cNvSpPr>
            <a:spLocks/>
          </p:cNvSpPr>
          <p:nvPr/>
        </p:nvSpPr>
        <p:spPr bwMode="auto">
          <a:xfrm>
            <a:off x="5133975" y="3282950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1" name="Freeform 10">
            <a:extLst>
              <a:ext uri="{FF2B5EF4-FFF2-40B4-BE49-F238E27FC236}">
                <a16:creationId xmlns:a16="http://schemas.microsoft.com/office/drawing/2014/main" id="{4EDAEB7F-49B3-4E7C-8DB6-FDD4D4C2186B}"/>
              </a:ext>
            </a:extLst>
          </p:cNvPr>
          <p:cNvSpPr>
            <a:spLocks/>
          </p:cNvSpPr>
          <p:nvPr/>
        </p:nvSpPr>
        <p:spPr bwMode="auto">
          <a:xfrm>
            <a:off x="5133975" y="3740150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2" name="Freeform 11">
            <a:extLst>
              <a:ext uri="{FF2B5EF4-FFF2-40B4-BE49-F238E27FC236}">
                <a16:creationId xmlns:a16="http://schemas.microsoft.com/office/drawing/2014/main" id="{78188543-5291-4793-A2F0-C479015B5DC9}"/>
              </a:ext>
            </a:extLst>
          </p:cNvPr>
          <p:cNvSpPr>
            <a:spLocks/>
          </p:cNvSpPr>
          <p:nvPr/>
        </p:nvSpPr>
        <p:spPr bwMode="auto">
          <a:xfrm>
            <a:off x="4173538" y="2490788"/>
            <a:ext cx="1798637" cy="1935162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3" name="Text Box 2">
            <a:extLst>
              <a:ext uri="{FF2B5EF4-FFF2-40B4-BE49-F238E27FC236}">
                <a16:creationId xmlns:a16="http://schemas.microsoft.com/office/drawing/2014/main" id="{B83813F1-AC97-4FAC-A779-74E0C4CFE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A6F37462-7CA6-4D2C-8596-B608432CA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4886AD-95AF-425E-AEE9-12BD184B2F9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2547" name="Text Box 3">
            <a:extLst>
              <a:ext uri="{FF2B5EF4-FFF2-40B4-BE49-F238E27FC236}">
                <a16:creationId xmlns:a16="http://schemas.microsoft.com/office/drawing/2014/main" id="{5FE3F6C4-FF01-4AD3-B950-DAE88511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357188"/>
            <a:ext cx="8786812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problem of coloring a map, can be reduced to a graph-theoretic problem</a:t>
            </a:r>
            <a:r>
              <a:rPr kumimoji="1" lang="en-US" altLang="zh-CN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Each map in the plane can be represented by a graph, namely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dual graph of the map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Each region of the map is represented by a vertex.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An edge connects two vertices if the regions represented by these vertices have a common border.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Two regions that touch at only one point are not considered adjacent.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49E9FB-EE43-4812-BC14-C21B575E0739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4286250"/>
            <a:ext cx="2214563" cy="1627188"/>
            <a:chOff x="748" y="1026"/>
            <a:chExt cx="1497" cy="1258"/>
          </a:xfrm>
        </p:grpSpPr>
        <p:sp>
          <p:nvSpPr>
            <p:cNvPr id="73756" name="Oval 5">
              <a:extLst>
                <a:ext uri="{FF2B5EF4-FFF2-40B4-BE49-F238E27FC236}">
                  <a16:creationId xmlns:a16="http://schemas.microsoft.com/office/drawing/2014/main" id="{AF0424B9-8E44-4EFE-A519-1EFDCD23E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026"/>
              <a:ext cx="1497" cy="122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57" name="Freeform 6">
              <a:extLst>
                <a:ext uri="{FF2B5EF4-FFF2-40B4-BE49-F238E27FC236}">
                  <a16:creationId xmlns:a16="http://schemas.microsoft.com/office/drawing/2014/main" id="{33AEBD43-D17B-4995-AA5F-3980B75ED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1117"/>
              <a:ext cx="223" cy="1023"/>
            </a:xfrm>
            <a:custGeom>
              <a:avLst/>
              <a:gdLst>
                <a:gd name="T0" fmla="*/ 0 w 420"/>
                <a:gd name="T1" fmla="*/ 0 h 1404"/>
                <a:gd name="T2" fmla="*/ 1 w 420"/>
                <a:gd name="T3" fmla="*/ 4 h 1404"/>
                <a:gd name="T4" fmla="*/ 1 w 420"/>
                <a:gd name="T5" fmla="*/ 8 h 1404"/>
                <a:gd name="T6" fmla="*/ 0 w 420"/>
                <a:gd name="T7" fmla="*/ 12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0"/>
                <a:gd name="T13" fmla="*/ 0 h 1404"/>
                <a:gd name="T14" fmla="*/ 420 w 420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0" h="1404">
                  <a:moveTo>
                    <a:pt x="0" y="0"/>
                  </a:moveTo>
                  <a:cubicBezTo>
                    <a:pt x="150" y="156"/>
                    <a:pt x="300" y="312"/>
                    <a:pt x="360" y="468"/>
                  </a:cubicBezTo>
                  <a:cubicBezTo>
                    <a:pt x="420" y="624"/>
                    <a:pt x="420" y="780"/>
                    <a:pt x="360" y="936"/>
                  </a:cubicBezTo>
                  <a:cubicBezTo>
                    <a:pt x="300" y="1092"/>
                    <a:pt x="150" y="1248"/>
                    <a:pt x="0" y="1404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8" name="Freeform 7">
              <a:extLst>
                <a:ext uri="{FF2B5EF4-FFF2-40B4-BE49-F238E27FC236}">
                  <a16:creationId xmlns:a16="http://schemas.microsoft.com/office/drawing/2014/main" id="{B77540AD-3A3A-4649-8C5D-A11D05ACE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1207"/>
              <a:ext cx="771" cy="432"/>
            </a:xfrm>
            <a:custGeom>
              <a:avLst/>
              <a:gdLst>
                <a:gd name="T0" fmla="*/ 0 w 1080"/>
                <a:gd name="T1" fmla="*/ 1 h 702"/>
                <a:gd name="T2" fmla="*/ 4 w 1080"/>
                <a:gd name="T3" fmla="*/ 1 h 702"/>
                <a:gd name="T4" fmla="*/ 7 w 1080"/>
                <a:gd name="T5" fmla="*/ 0 h 702"/>
                <a:gd name="T6" fmla="*/ 0 60000 65536"/>
                <a:gd name="T7" fmla="*/ 0 60000 65536"/>
                <a:gd name="T8" fmla="*/ 0 60000 65536"/>
                <a:gd name="T9" fmla="*/ 0 w 1080"/>
                <a:gd name="T10" fmla="*/ 0 h 702"/>
                <a:gd name="T11" fmla="*/ 1080 w 1080"/>
                <a:gd name="T12" fmla="*/ 702 h 7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" h="702">
                  <a:moveTo>
                    <a:pt x="0" y="468"/>
                  </a:moveTo>
                  <a:cubicBezTo>
                    <a:pt x="180" y="585"/>
                    <a:pt x="360" y="702"/>
                    <a:pt x="540" y="624"/>
                  </a:cubicBezTo>
                  <a:cubicBezTo>
                    <a:pt x="720" y="546"/>
                    <a:pt x="960" y="104"/>
                    <a:pt x="108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9" name="Oval 8">
              <a:extLst>
                <a:ext uri="{FF2B5EF4-FFF2-40B4-BE49-F238E27FC236}">
                  <a16:creationId xmlns:a16="http://schemas.microsoft.com/office/drawing/2014/main" id="{BE7ED5A1-AC8F-46F8-8BF2-92AE84B5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583"/>
              <a:ext cx="226" cy="33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60" name="Freeform 9">
              <a:extLst>
                <a:ext uri="{FF2B5EF4-FFF2-40B4-BE49-F238E27FC236}">
                  <a16:creationId xmlns:a16="http://schemas.microsoft.com/office/drawing/2014/main" id="{D2FC0EBC-79CC-4BC3-B4F4-76DB7E92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583"/>
              <a:ext cx="440" cy="396"/>
            </a:xfrm>
            <a:custGeom>
              <a:avLst/>
              <a:gdLst>
                <a:gd name="T0" fmla="*/ 0 w 570"/>
                <a:gd name="T1" fmla="*/ 17 h 494"/>
                <a:gd name="T2" fmla="*/ 8 w 570"/>
                <a:gd name="T3" fmla="*/ 17 h 494"/>
                <a:gd name="T4" fmla="*/ 12 w 570"/>
                <a:gd name="T5" fmla="*/ 11 h 494"/>
                <a:gd name="T6" fmla="*/ 12 w 570"/>
                <a:gd name="T7" fmla="*/ 0 h 4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494"/>
                <a:gd name="T14" fmla="*/ 570 w 570"/>
                <a:gd name="T15" fmla="*/ 494 h 4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494">
                  <a:moveTo>
                    <a:pt x="0" y="468"/>
                  </a:moveTo>
                  <a:cubicBezTo>
                    <a:pt x="135" y="481"/>
                    <a:pt x="270" y="494"/>
                    <a:pt x="360" y="468"/>
                  </a:cubicBezTo>
                  <a:cubicBezTo>
                    <a:pt x="450" y="442"/>
                    <a:pt x="510" y="390"/>
                    <a:pt x="540" y="312"/>
                  </a:cubicBezTo>
                  <a:cubicBezTo>
                    <a:pt x="570" y="234"/>
                    <a:pt x="555" y="117"/>
                    <a:pt x="54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Freeform 10">
              <a:extLst>
                <a:ext uri="{FF2B5EF4-FFF2-40B4-BE49-F238E27FC236}">
                  <a16:creationId xmlns:a16="http://schemas.microsoft.com/office/drawing/2014/main" id="{870B4B20-0F74-4F9C-9F15-E01A07A2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806"/>
              <a:ext cx="125" cy="445"/>
            </a:xfrm>
            <a:custGeom>
              <a:avLst/>
              <a:gdLst>
                <a:gd name="T0" fmla="*/ 0 w 180"/>
                <a:gd name="T1" fmla="*/ 0 h 624"/>
                <a:gd name="T2" fmla="*/ 1 w 180"/>
                <a:gd name="T3" fmla="*/ 1 h 624"/>
                <a:gd name="T4" fmla="*/ 0 w 180"/>
                <a:gd name="T5" fmla="*/ 4 h 624"/>
                <a:gd name="T6" fmla="*/ 0 60000 65536"/>
                <a:gd name="T7" fmla="*/ 0 60000 65536"/>
                <a:gd name="T8" fmla="*/ 0 60000 65536"/>
                <a:gd name="T9" fmla="*/ 0 w 180"/>
                <a:gd name="T10" fmla="*/ 0 h 624"/>
                <a:gd name="T11" fmla="*/ 180 w 18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624">
                  <a:moveTo>
                    <a:pt x="0" y="0"/>
                  </a:moveTo>
                  <a:cubicBezTo>
                    <a:pt x="90" y="26"/>
                    <a:pt x="180" y="52"/>
                    <a:pt x="180" y="156"/>
                  </a:cubicBezTo>
                  <a:cubicBezTo>
                    <a:pt x="180" y="260"/>
                    <a:pt x="90" y="442"/>
                    <a:pt x="0" y="624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2555" name="Text Box 11">
              <a:extLst>
                <a:ext uri="{FF2B5EF4-FFF2-40B4-BE49-F238E27FC236}">
                  <a16:creationId xmlns:a16="http://schemas.microsoft.com/office/drawing/2014/main" id="{F95AC246-0F5D-4C05-956A-6AA2DA8CD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162"/>
              <a:ext cx="132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412556" name="Text Box 12">
              <a:extLst>
                <a:ext uri="{FF2B5EF4-FFF2-40B4-BE49-F238E27FC236}">
                  <a16:creationId xmlns:a16="http://schemas.microsoft.com/office/drawing/2014/main" id="{132B6005-14F5-42C1-8436-DEE02C73D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253"/>
              <a:ext cx="133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412557" name="Text Box 13">
              <a:extLst>
                <a:ext uri="{FF2B5EF4-FFF2-40B4-BE49-F238E27FC236}">
                  <a16:creationId xmlns:a16="http://schemas.microsoft.com/office/drawing/2014/main" id="{C4CB9513-CEF0-4149-B807-2B2AE6EA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" y="1616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12558" name="Text Box 14">
              <a:extLst>
                <a:ext uri="{FF2B5EF4-FFF2-40B4-BE49-F238E27FC236}">
                  <a16:creationId xmlns:a16="http://schemas.microsoft.com/office/drawing/2014/main" id="{B2D73417-55A6-4179-9055-17D180761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661"/>
              <a:ext cx="180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412559" name="Text Box 15">
              <a:extLst>
                <a:ext uri="{FF2B5EF4-FFF2-40B4-BE49-F238E27FC236}">
                  <a16:creationId xmlns:a16="http://schemas.microsoft.com/office/drawing/2014/main" id="{0436C788-3C4C-40A3-8884-A0D5F07B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24"/>
              <a:ext cx="179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412560" name="Text Box 16">
              <a:extLst>
                <a:ext uri="{FF2B5EF4-FFF2-40B4-BE49-F238E27FC236}">
                  <a16:creationId xmlns:a16="http://schemas.microsoft.com/office/drawing/2014/main" id="{64942F67-8A25-4817-AC10-387E5F53B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616"/>
              <a:ext cx="180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BE078E4F-317A-4006-9035-1D779581B1F0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4143375"/>
            <a:ext cx="3024188" cy="1673225"/>
            <a:chOff x="2966" y="981"/>
            <a:chExt cx="2045" cy="1294"/>
          </a:xfrm>
        </p:grpSpPr>
        <p:cxnSp>
          <p:nvCxnSpPr>
            <p:cNvPr id="73735" name="AutoShape 18">
              <a:extLst>
                <a:ext uri="{FF2B5EF4-FFF2-40B4-BE49-F238E27FC236}">
                  <a16:creationId xmlns:a16="http://schemas.microsoft.com/office/drawing/2014/main" id="{383E9208-24C0-4BC5-9E58-848352F7473A}"/>
                </a:ext>
              </a:extLst>
            </p:cNvPr>
            <p:cNvCxnSpPr>
              <a:cxnSpLocks noChangeShapeType="1"/>
              <a:stCxn id="73745" idx="4"/>
              <a:endCxn id="73744" idx="1"/>
            </p:cNvCxnSpPr>
            <p:nvPr/>
          </p:nvCxnSpPr>
          <p:spPr bwMode="auto">
            <a:xfrm>
              <a:off x="3513" y="1267"/>
              <a:ext cx="102" cy="68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6" name="AutoShape 19">
              <a:extLst>
                <a:ext uri="{FF2B5EF4-FFF2-40B4-BE49-F238E27FC236}">
                  <a16:creationId xmlns:a16="http://schemas.microsoft.com/office/drawing/2014/main" id="{FD8FC277-D31C-47AC-81EB-9686B653BE34}"/>
                </a:ext>
              </a:extLst>
            </p:cNvPr>
            <p:cNvCxnSpPr>
              <a:cxnSpLocks noChangeShapeType="1"/>
              <a:stCxn id="73749" idx="3"/>
              <a:endCxn id="73744" idx="0"/>
            </p:cNvCxnSpPr>
            <p:nvPr/>
          </p:nvCxnSpPr>
          <p:spPr bwMode="auto">
            <a:xfrm flipH="1">
              <a:off x="3649" y="1607"/>
              <a:ext cx="419" cy="32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7" name="AutoShape 20">
              <a:extLst>
                <a:ext uri="{FF2B5EF4-FFF2-40B4-BE49-F238E27FC236}">
                  <a16:creationId xmlns:a16="http://schemas.microsoft.com/office/drawing/2014/main" id="{018E75FE-93CD-4E08-883F-2640DBF2F732}"/>
                </a:ext>
              </a:extLst>
            </p:cNvPr>
            <p:cNvCxnSpPr>
              <a:cxnSpLocks noChangeShapeType="1"/>
              <a:stCxn id="73745" idx="5"/>
              <a:endCxn id="73749" idx="2"/>
            </p:cNvCxnSpPr>
            <p:nvPr/>
          </p:nvCxnSpPr>
          <p:spPr bwMode="auto">
            <a:xfrm>
              <a:off x="3547" y="1253"/>
              <a:ext cx="507" cy="32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8" name="AutoShape 21">
              <a:extLst>
                <a:ext uri="{FF2B5EF4-FFF2-40B4-BE49-F238E27FC236}">
                  <a16:creationId xmlns:a16="http://schemas.microsoft.com/office/drawing/2014/main" id="{9FF5AEA6-8D61-47AE-BBAB-073092201CD0}"/>
                </a:ext>
              </a:extLst>
            </p:cNvPr>
            <p:cNvCxnSpPr>
              <a:cxnSpLocks noChangeShapeType="1"/>
              <a:endCxn id="73747" idx="1"/>
            </p:cNvCxnSpPr>
            <p:nvPr/>
          </p:nvCxnSpPr>
          <p:spPr bwMode="auto">
            <a:xfrm>
              <a:off x="4100" y="1570"/>
              <a:ext cx="603" cy="37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9" name="AutoShape 22">
              <a:extLst>
                <a:ext uri="{FF2B5EF4-FFF2-40B4-BE49-F238E27FC236}">
                  <a16:creationId xmlns:a16="http://schemas.microsoft.com/office/drawing/2014/main" id="{C69E53EB-1CB6-44B2-8425-96E2749FEB5B}"/>
                </a:ext>
              </a:extLst>
            </p:cNvPr>
            <p:cNvCxnSpPr>
              <a:cxnSpLocks noChangeShapeType="1"/>
              <a:stCxn id="73747" idx="0"/>
              <a:endCxn id="73746" idx="5"/>
            </p:cNvCxnSpPr>
            <p:nvPr/>
          </p:nvCxnSpPr>
          <p:spPr bwMode="auto">
            <a:xfrm flipH="1" flipV="1">
              <a:off x="4499" y="1244"/>
              <a:ext cx="238" cy="68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0" name="AutoShape 23">
              <a:extLst>
                <a:ext uri="{FF2B5EF4-FFF2-40B4-BE49-F238E27FC236}">
                  <a16:creationId xmlns:a16="http://schemas.microsoft.com/office/drawing/2014/main" id="{2D1532A6-563E-4CC7-AFC0-0B088048B7EE}"/>
                </a:ext>
              </a:extLst>
            </p:cNvPr>
            <p:cNvCxnSpPr>
              <a:cxnSpLocks noChangeShapeType="1"/>
              <a:stCxn id="73745" idx="6"/>
              <a:endCxn id="73746" idx="2"/>
            </p:cNvCxnSpPr>
            <p:nvPr/>
          </p:nvCxnSpPr>
          <p:spPr bwMode="auto">
            <a:xfrm flipV="1">
              <a:off x="3561" y="1210"/>
              <a:ext cx="856" cy="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1" name="AutoShape 24">
              <a:extLst>
                <a:ext uri="{FF2B5EF4-FFF2-40B4-BE49-F238E27FC236}">
                  <a16:creationId xmlns:a16="http://schemas.microsoft.com/office/drawing/2014/main" id="{519F8DA5-0CD0-477C-8B36-9502706585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1" y="1987"/>
              <a:ext cx="115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2" name="AutoShape 25">
              <a:extLst>
                <a:ext uri="{FF2B5EF4-FFF2-40B4-BE49-F238E27FC236}">
                  <a16:creationId xmlns:a16="http://schemas.microsoft.com/office/drawing/2014/main" id="{C9E98DBB-126D-421C-984D-3DBB435AD3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00" y="1253"/>
              <a:ext cx="322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3" name="AutoShape 26">
              <a:extLst>
                <a:ext uri="{FF2B5EF4-FFF2-40B4-BE49-F238E27FC236}">
                  <a16:creationId xmlns:a16="http://schemas.microsoft.com/office/drawing/2014/main" id="{C1B955D4-FCBF-4578-A762-8E7FBF4C750E}"/>
                </a:ext>
              </a:extLst>
            </p:cNvPr>
            <p:cNvCxnSpPr>
              <a:cxnSpLocks noChangeShapeType="1"/>
              <a:stCxn id="73745" idx="3"/>
              <a:endCxn id="73748" idx="7"/>
            </p:cNvCxnSpPr>
            <p:nvPr/>
          </p:nvCxnSpPr>
          <p:spPr bwMode="auto">
            <a:xfrm flipH="1">
              <a:off x="3048" y="1253"/>
              <a:ext cx="431" cy="55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4" name="AutoShape 27">
              <a:extLst>
                <a:ext uri="{FF2B5EF4-FFF2-40B4-BE49-F238E27FC236}">
                  <a16:creationId xmlns:a16="http://schemas.microsoft.com/office/drawing/2014/main" id="{B618A0C0-5B35-4ED0-9992-32461E72B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3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5" name="AutoShape 28">
              <a:extLst>
                <a:ext uri="{FF2B5EF4-FFF2-40B4-BE49-F238E27FC236}">
                  <a16:creationId xmlns:a16="http://schemas.microsoft.com/office/drawing/2014/main" id="{60345659-C025-4281-89B4-F8D3B610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117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6" name="AutoShape 29">
              <a:extLst>
                <a:ext uri="{FF2B5EF4-FFF2-40B4-BE49-F238E27FC236}">
                  <a16:creationId xmlns:a16="http://schemas.microsoft.com/office/drawing/2014/main" id="{E53167AC-8924-49F6-9A20-FB09A9B29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1162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7" name="AutoShape 30">
              <a:extLst>
                <a:ext uri="{FF2B5EF4-FFF2-40B4-BE49-F238E27FC236}">
                  <a16:creationId xmlns:a16="http://schemas.microsoft.com/office/drawing/2014/main" id="{750DA0E8-969B-4F66-88E7-5B23B766B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193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8" name="AutoShape 31">
              <a:extLst>
                <a:ext uri="{FF2B5EF4-FFF2-40B4-BE49-F238E27FC236}">
                  <a16:creationId xmlns:a16="http://schemas.microsoft.com/office/drawing/2014/main" id="{C7424B0C-15DD-4364-A226-DFDE4D2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79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9" name="AutoShape 32">
              <a:extLst>
                <a:ext uri="{FF2B5EF4-FFF2-40B4-BE49-F238E27FC236}">
                  <a16:creationId xmlns:a16="http://schemas.microsoft.com/office/drawing/2014/main" id="{32AF382E-0C96-44BD-A117-A322EF86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52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12577" name="Text Box 33">
              <a:extLst>
                <a:ext uri="{FF2B5EF4-FFF2-40B4-BE49-F238E27FC236}">
                  <a16:creationId xmlns:a16="http://schemas.microsoft.com/office/drawing/2014/main" id="{1235D1DB-3DCB-4D6D-AA3B-0019D1A36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71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412578" name="Text Box 34">
              <a:extLst>
                <a:ext uri="{FF2B5EF4-FFF2-40B4-BE49-F238E27FC236}">
                  <a16:creationId xmlns:a16="http://schemas.microsoft.com/office/drawing/2014/main" id="{19531750-9BAA-4727-813D-95BB2A50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932"/>
              <a:ext cx="133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12579" name="Text Box 35">
              <a:extLst>
                <a:ext uri="{FF2B5EF4-FFF2-40B4-BE49-F238E27FC236}">
                  <a16:creationId xmlns:a16="http://schemas.microsoft.com/office/drawing/2014/main" id="{4B80C8E8-5634-441C-A435-5AB174A5F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34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412580" name="Text Box 36">
              <a:extLst>
                <a:ext uri="{FF2B5EF4-FFF2-40B4-BE49-F238E27FC236}">
                  <a16:creationId xmlns:a16="http://schemas.microsoft.com/office/drawing/2014/main" id="{C832EC3B-7228-4397-B915-C4E94F844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015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412581" name="Text Box 37">
              <a:extLst>
                <a:ext uri="{FF2B5EF4-FFF2-40B4-BE49-F238E27FC236}">
                  <a16:creationId xmlns:a16="http://schemas.microsoft.com/office/drawing/2014/main" id="{2EA217C6-95FC-4962-B3A7-79BC749F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888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412582" name="Text Box 38">
              <a:extLst>
                <a:ext uri="{FF2B5EF4-FFF2-40B4-BE49-F238E27FC236}">
                  <a16:creationId xmlns:a16="http://schemas.microsoft.com/office/drawing/2014/main" id="{891E2A0D-0AF6-4B8A-9252-2216A69A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981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73734" name="Text Box 2">
            <a:extLst>
              <a:ext uri="{FF2B5EF4-FFF2-40B4-BE49-F238E27FC236}">
                <a16:creationId xmlns:a16="http://schemas.microsoft.com/office/drawing/2014/main" id="{AE01F74B-83D0-4011-BF9A-923DF167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1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54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D82A0D1D-DD06-4A4A-A78D-F8075BEFD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BC619C-23F6-4F17-A9D3-7031159972C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F71BC6F-9A61-41B8-AA21-A93C4D62AB7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44675"/>
            <a:ext cx="5895975" cy="3459163"/>
            <a:chOff x="1056" y="1389"/>
            <a:chExt cx="3714" cy="2179"/>
          </a:xfrm>
        </p:grpSpPr>
        <p:sp>
          <p:nvSpPr>
            <p:cNvPr id="75781" name="Freeform 5">
              <a:extLst>
                <a:ext uri="{FF2B5EF4-FFF2-40B4-BE49-F238E27FC236}">
                  <a16:creationId xmlns:a16="http://schemas.microsoft.com/office/drawing/2014/main" id="{D475118C-F2D5-4C90-AFDD-99FEF893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600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2" name="Freeform 6">
              <a:extLst>
                <a:ext uri="{FF2B5EF4-FFF2-40B4-BE49-F238E27FC236}">
                  <a16:creationId xmlns:a16="http://schemas.microsoft.com/office/drawing/2014/main" id="{DACC3905-1B41-4785-9022-3F4A42E80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368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3" name="Freeform 7">
              <a:extLst>
                <a:ext uri="{FF2B5EF4-FFF2-40B4-BE49-F238E27FC236}">
                  <a16:creationId xmlns:a16="http://schemas.microsoft.com/office/drawing/2014/main" id="{36D54E02-0DFF-4EA0-A032-9ED8F459D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2464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4" name="Freeform 8">
              <a:extLst>
                <a:ext uri="{FF2B5EF4-FFF2-40B4-BE49-F238E27FC236}">
                  <a16:creationId xmlns:a16="http://schemas.microsoft.com/office/drawing/2014/main" id="{400F0CA5-5247-4F63-B7C4-7B3B7BA73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878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5" name="Freeform 9">
              <a:extLst>
                <a:ext uri="{FF2B5EF4-FFF2-40B4-BE49-F238E27FC236}">
                  <a16:creationId xmlns:a16="http://schemas.microsoft.com/office/drawing/2014/main" id="{D1C101BD-C215-4523-965F-9427CE65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608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6" name="Freeform 10">
              <a:extLst>
                <a:ext uri="{FF2B5EF4-FFF2-40B4-BE49-F238E27FC236}">
                  <a16:creationId xmlns:a16="http://schemas.microsoft.com/office/drawing/2014/main" id="{BBE9EA02-8E27-4321-B3C1-F38A752FA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2608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7" name="Freeform 11">
              <a:extLst>
                <a:ext uri="{FF2B5EF4-FFF2-40B4-BE49-F238E27FC236}">
                  <a16:creationId xmlns:a16="http://schemas.microsoft.com/office/drawing/2014/main" id="{F4F46CF1-20E8-4CC3-89F4-8D3E4D00E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1888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8" name="Freeform 12">
              <a:extLst>
                <a:ext uri="{FF2B5EF4-FFF2-40B4-BE49-F238E27FC236}">
                  <a16:creationId xmlns:a16="http://schemas.microsoft.com/office/drawing/2014/main" id="{1093603D-1531-4EFC-8B20-7694B2939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176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9" name="Freeform 13">
              <a:extLst>
                <a:ext uri="{FF2B5EF4-FFF2-40B4-BE49-F238E27FC236}">
                  <a16:creationId xmlns:a16="http://schemas.microsoft.com/office/drawing/2014/main" id="{D56569D9-A13A-4D4A-A218-88FA3B28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89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780" name="Text Box 2">
            <a:extLst>
              <a:ext uri="{FF2B5EF4-FFF2-40B4-BE49-F238E27FC236}">
                <a16:creationId xmlns:a16="http://schemas.microsoft.com/office/drawing/2014/main" id="{DEC8730C-3A03-42BB-BB9A-68ED32A9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D9211AF-0D50-40B8-B1F1-63E8CBBBDF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CDB8FF-5C1C-48E0-A330-071B02D0446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643" name="Text Box 3">
            <a:extLst>
              <a:ext uri="{FF2B5EF4-FFF2-40B4-BE49-F238E27FC236}">
                <a16:creationId xmlns:a16="http://schemas.microsoft.com/office/drawing/2014/main" id="{E82348A2-265D-4AAF-885B-53443C221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517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For each region introduce a vertex.</a:t>
            </a:r>
            <a:endParaRPr kumimoji="1" lang="en-US" altLang="zh-CN" i="1">
              <a:solidFill>
                <a:schemeClr val="hlink"/>
              </a:solidFill>
              <a:latin typeface="Times New Roman" pitchFamily="18" charset="0"/>
              <a:ea typeface="宋体" pitchFamily="2" charset="-122"/>
              <a:sym typeface="cajcd fnta1" pitchFamily="18" charset="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7EDC33A-F8FC-4650-8BF7-43CF8329324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060575"/>
            <a:ext cx="5895975" cy="3459163"/>
            <a:chOff x="1056" y="1389"/>
            <a:chExt cx="3714" cy="2179"/>
          </a:xfrm>
        </p:grpSpPr>
        <p:sp>
          <p:nvSpPr>
            <p:cNvPr id="77830" name="Freeform 5">
              <a:extLst>
                <a:ext uri="{FF2B5EF4-FFF2-40B4-BE49-F238E27FC236}">
                  <a16:creationId xmlns:a16="http://schemas.microsoft.com/office/drawing/2014/main" id="{239017B5-2A6F-4C1C-A003-8FCAFA5FC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600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1" name="Freeform 6">
              <a:extLst>
                <a:ext uri="{FF2B5EF4-FFF2-40B4-BE49-F238E27FC236}">
                  <a16:creationId xmlns:a16="http://schemas.microsoft.com/office/drawing/2014/main" id="{0F87ABCE-3776-4FB3-9D97-57E7DCF75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368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2" name="Freeform 7">
              <a:extLst>
                <a:ext uri="{FF2B5EF4-FFF2-40B4-BE49-F238E27FC236}">
                  <a16:creationId xmlns:a16="http://schemas.microsoft.com/office/drawing/2014/main" id="{0B582349-C921-4C7C-A7C1-7B533C302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2464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3" name="Freeform 8">
              <a:extLst>
                <a:ext uri="{FF2B5EF4-FFF2-40B4-BE49-F238E27FC236}">
                  <a16:creationId xmlns:a16="http://schemas.microsoft.com/office/drawing/2014/main" id="{CAC2A7B4-B997-48C3-B1AC-AB15D2463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878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4" name="Freeform 9">
              <a:extLst>
                <a:ext uri="{FF2B5EF4-FFF2-40B4-BE49-F238E27FC236}">
                  <a16:creationId xmlns:a16="http://schemas.microsoft.com/office/drawing/2014/main" id="{11EEABE6-5C04-42E6-9966-180EFAED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608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5" name="Freeform 10">
              <a:extLst>
                <a:ext uri="{FF2B5EF4-FFF2-40B4-BE49-F238E27FC236}">
                  <a16:creationId xmlns:a16="http://schemas.microsoft.com/office/drawing/2014/main" id="{66F4F1C5-D056-4C01-B022-7E8E4A6C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2608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6" name="Freeform 11">
              <a:extLst>
                <a:ext uri="{FF2B5EF4-FFF2-40B4-BE49-F238E27FC236}">
                  <a16:creationId xmlns:a16="http://schemas.microsoft.com/office/drawing/2014/main" id="{EB09979F-5288-4B79-A85A-2F1C691CB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1888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7" name="Freeform 12">
              <a:extLst>
                <a:ext uri="{FF2B5EF4-FFF2-40B4-BE49-F238E27FC236}">
                  <a16:creationId xmlns:a16="http://schemas.microsoft.com/office/drawing/2014/main" id="{DA85B635-846E-40D4-BE61-94BA954A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176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8" name="Freeform 13">
              <a:extLst>
                <a:ext uri="{FF2B5EF4-FFF2-40B4-BE49-F238E27FC236}">
                  <a16:creationId xmlns:a16="http://schemas.microsoft.com/office/drawing/2014/main" id="{AA46E640-0F67-4C92-96A5-0E92512D4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89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9" name="Oval 14">
              <a:extLst>
                <a:ext uri="{FF2B5EF4-FFF2-40B4-BE49-F238E27FC236}">
                  <a16:creationId xmlns:a16="http://schemas.microsoft.com/office/drawing/2014/main" id="{8163B2F4-4541-4BCC-8DDF-237B097A3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4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0" name="Oval 15">
              <a:extLst>
                <a:ext uri="{FF2B5EF4-FFF2-40B4-BE49-F238E27FC236}">
                  <a16:creationId xmlns:a16="http://schemas.microsoft.com/office/drawing/2014/main" id="{742C2D45-1907-45CB-AD67-705CBD497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2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1" name="Oval 16">
              <a:extLst>
                <a:ext uri="{FF2B5EF4-FFF2-40B4-BE49-F238E27FC236}">
                  <a16:creationId xmlns:a16="http://schemas.microsoft.com/office/drawing/2014/main" id="{F87DB213-194B-4B52-AFA1-A2848B257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2" name="Oval 17">
              <a:extLst>
                <a:ext uri="{FF2B5EF4-FFF2-40B4-BE49-F238E27FC236}">
                  <a16:creationId xmlns:a16="http://schemas.microsoft.com/office/drawing/2014/main" id="{E959DD90-31C7-44E3-91F8-5AB0245C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5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3" name="Oval 18">
              <a:extLst>
                <a:ext uri="{FF2B5EF4-FFF2-40B4-BE49-F238E27FC236}">
                  <a16:creationId xmlns:a16="http://schemas.microsoft.com/office/drawing/2014/main" id="{A6718F7B-DD59-4D2F-85DA-225A0A66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4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4" name="Oval 19">
              <a:extLst>
                <a:ext uri="{FF2B5EF4-FFF2-40B4-BE49-F238E27FC236}">
                  <a16:creationId xmlns:a16="http://schemas.microsoft.com/office/drawing/2014/main" id="{44C9D8C8-F252-45F8-87AE-85E2D6A61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0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5" name="Oval 20">
              <a:extLst>
                <a:ext uri="{FF2B5EF4-FFF2-40B4-BE49-F238E27FC236}">
                  <a16:creationId xmlns:a16="http://schemas.microsoft.com/office/drawing/2014/main" id="{2F4E9A17-D419-4B22-ACD6-3340CF97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0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6" name="Oval 21">
              <a:extLst>
                <a:ext uri="{FF2B5EF4-FFF2-40B4-BE49-F238E27FC236}">
                  <a16:creationId xmlns:a16="http://schemas.microsoft.com/office/drawing/2014/main" id="{1714C85A-DD8B-4EE2-9308-ACFE5570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7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7" name="Oval 22">
              <a:extLst>
                <a:ext uri="{FF2B5EF4-FFF2-40B4-BE49-F238E27FC236}">
                  <a16:creationId xmlns:a16="http://schemas.microsoft.com/office/drawing/2014/main" id="{D93696E1-E854-4613-B6AD-C13252B6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3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77829" name="Text Box 2">
            <a:extLst>
              <a:ext uri="{FF2B5EF4-FFF2-40B4-BE49-F238E27FC236}">
                <a16:creationId xmlns:a16="http://schemas.microsoft.com/office/drawing/2014/main" id="{470F39B1-501B-44B4-8A44-A99527B1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3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7C43A8B3-BBE0-4F98-A426-C3E1D8F6F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DE05D4B-1A7E-4E0D-AE89-6949E06852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8691" name="Text Box 3">
            <a:extLst>
              <a:ext uri="{FF2B5EF4-FFF2-40B4-BE49-F238E27FC236}">
                <a16:creationId xmlns:a16="http://schemas.microsoft.com/office/drawing/2014/main" id="{04E01E32-C4D9-4B17-A0C2-0982AEEF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50875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each pair of regions with a positive-length common border introduce an edge.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82EB97-3A10-46D3-9D3F-ECD95B3D4CE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84438"/>
            <a:ext cx="5895975" cy="3459162"/>
            <a:chOff x="1056" y="1565"/>
            <a:chExt cx="3714" cy="2179"/>
          </a:xfrm>
        </p:grpSpPr>
        <p:sp>
          <p:nvSpPr>
            <p:cNvPr id="79879" name="Freeform 5">
              <a:extLst>
                <a:ext uri="{FF2B5EF4-FFF2-40B4-BE49-F238E27FC236}">
                  <a16:creationId xmlns:a16="http://schemas.microsoft.com/office/drawing/2014/main" id="{6767C890-3392-4988-A8DA-B4F7746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776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0" name="Freeform 6">
              <a:extLst>
                <a:ext uri="{FF2B5EF4-FFF2-40B4-BE49-F238E27FC236}">
                  <a16:creationId xmlns:a16="http://schemas.microsoft.com/office/drawing/2014/main" id="{59AD18C5-E0DB-4606-B32C-5B9E3D690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544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1" name="Freeform 7">
              <a:extLst>
                <a:ext uri="{FF2B5EF4-FFF2-40B4-BE49-F238E27FC236}">
                  <a16:creationId xmlns:a16="http://schemas.microsoft.com/office/drawing/2014/main" id="{E73BCDFE-B85D-4605-8850-299F6D52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2640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2" name="Freeform 8">
              <a:extLst>
                <a:ext uri="{FF2B5EF4-FFF2-40B4-BE49-F238E27FC236}">
                  <a16:creationId xmlns:a16="http://schemas.microsoft.com/office/drawing/2014/main" id="{241413D4-E8DE-4F8C-8765-55CB91DC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2054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3" name="Freeform 9">
              <a:extLst>
                <a:ext uri="{FF2B5EF4-FFF2-40B4-BE49-F238E27FC236}">
                  <a16:creationId xmlns:a16="http://schemas.microsoft.com/office/drawing/2014/main" id="{2E731025-5928-4632-A4A2-40D4C6B5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784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4" name="Freeform 10">
              <a:extLst>
                <a:ext uri="{FF2B5EF4-FFF2-40B4-BE49-F238E27FC236}">
                  <a16:creationId xmlns:a16="http://schemas.microsoft.com/office/drawing/2014/main" id="{1C4B5A01-0544-4033-83F5-8149C21D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2784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5" name="Freeform 11">
              <a:extLst>
                <a:ext uri="{FF2B5EF4-FFF2-40B4-BE49-F238E27FC236}">
                  <a16:creationId xmlns:a16="http://schemas.microsoft.com/office/drawing/2014/main" id="{051C0D7F-0E79-43E9-9096-3F8E333C4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064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6" name="Freeform 12">
              <a:extLst>
                <a:ext uri="{FF2B5EF4-FFF2-40B4-BE49-F238E27FC236}">
                  <a16:creationId xmlns:a16="http://schemas.microsoft.com/office/drawing/2014/main" id="{70E678EF-0EF2-4664-A529-05681F9C2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352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7" name="Freeform 13">
              <a:extLst>
                <a:ext uri="{FF2B5EF4-FFF2-40B4-BE49-F238E27FC236}">
                  <a16:creationId xmlns:a16="http://schemas.microsoft.com/office/drawing/2014/main" id="{DADC0ED8-AC8C-41A1-933E-6FA609BE4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565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8" name="Oval 14">
              <a:extLst>
                <a:ext uri="{FF2B5EF4-FFF2-40B4-BE49-F238E27FC236}">
                  <a16:creationId xmlns:a16="http://schemas.microsoft.com/office/drawing/2014/main" id="{9DF765AA-8AD6-4ACE-85A5-60A3ACCC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89" name="Oval 15">
              <a:extLst>
                <a:ext uri="{FF2B5EF4-FFF2-40B4-BE49-F238E27FC236}">
                  <a16:creationId xmlns:a16="http://schemas.microsoft.com/office/drawing/2014/main" id="{921C7C77-C45C-4C6B-9A7D-2A291953C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0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0" name="Oval 16">
              <a:extLst>
                <a:ext uri="{FF2B5EF4-FFF2-40B4-BE49-F238E27FC236}">
                  <a16:creationId xmlns:a16="http://schemas.microsoft.com/office/drawing/2014/main" id="{B87DA659-F87B-47CE-BB06-501E6B1A4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1" name="Oval 17">
              <a:extLst>
                <a:ext uri="{FF2B5EF4-FFF2-40B4-BE49-F238E27FC236}">
                  <a16:creationId xmlns:a16="http://schemas.microsoft.com/office/drawing/2014/main" id="{1B34E8ED-9C04-4F09-B7A6-E547FBE6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2" name="Oval 18">
              <a:extLst>
                <a:ext uri="{FF2B5EF4-FFF2-40B4-BE49-F238E27FC236}">
                  <a16:creationId xmlns:a16="http://schemas.microsoft.com/office/drawing/2014/main" id="{80162082-C039-48DC-B8D9-E55BA21D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3" name="Oval 19">
              <a:extLst>
                <a:ext uri="{FF2B5EF4-FFF2-40B4-BE49-F238E27FC236}">
                  <a16:creationId xmlns:a16="http://schemas.microsoft.com/office/drawing/2014/main" id="{9524AFDD-EA3D-48F2-8E77-9563BDCF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4" name="Oval 20">
              <a:extLst>
                <a:ext uri="{FF2B5EF4-FFF2-40B4-BE49-F238E27FC236}">
                  <a16:creationId xmlns:a16="http://schemas.microsoft.com/office/drawing/2014/main" id="{31420BF3-B6A8-402D-99A2-A1096950F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5" name="Oval 21">
              <a:extLst>
                <a:ext uri="{FF2B5EF4-FFF2-40B4-BE49-F238E27FC236}">
                  <a16:creationId xmlns:a16="http://schemas.microsoft.com/office/drawing/2014/main" id="{B37799A6-F3DE-4889-9DD2-2057FFBB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6" name="Oval 22">
              <a:extLst>
                <a:ext uri="{FF2B5EF4-FFF2-40B4-BE49-F238E27FC236}">
                  <a16:creationId xmlns:a16="http://schemas.microsoft.com/office/drawing/2014/main" id="{1F671088-5FBD-4210-AC08-33DE48A6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79897" name="AutoShape 23">
              <a:extLst>
                <a:ext uri="{FF2B5EF4-FFF2-40B4-BE49-F238E27FC236}">
                  <a16:creationId xmlns:a16="http://schemas.microsoft.com/office/drawing/2014/main" id="{07277FED-D394-4BBE-96C3-E311BEF12CA7}"/>
                </a:ext>
              </a:extLst>
            </p:cNvPr>
            <p:cNvCxnSpPr>
              <a:cxnSpLocks noChangeShapeType="1"/>
              <a:stCxn id="79890" idx="7"/>
              <a:endCxn id="79889" idx="3"/>
            </p:cNvCxnSpPr>
            <p:nvPr/>
          </p:nvCxnSpPr>
          <p:spPr bwMode="auto">
            <a:xfrm flipV="1">
              <a:off x="2091" y="2427"/>
              <a:ext cx="474" cy="52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AutoShape 24">
              <a:extLst>
                <a:ext uri="{FF2B5EF4-FFF2-40B4-BE49-F238E27FC236}">
                  <a16:creationId xmlns:a16="http://schemas.microsoft.com/office/drawing/2014/main" id="{6BBD49B7-A523-4A37-A574-A70EDF67058D}"/>
                </a:ext>
              </a:extLst>
            </p:cNvPr>
            <p:cNvCxnSpPr>
              <a:cxnSpLocks noChangeShapeType="1"/>
              <a:stCxn id="79891" idx="0"/>
              <a:endCxn id="79888" idx="5"/>
            </p:cNvCxnSpPr>
            <p:nvPr/>
          </p:nvCxnSpPr>
          <p:spPr bwMode="auto">
            <a:xfrm flipH="1" flipV="1">
              <a:off x="2667" y="1947"/>
              <a:ext cx="621" cy="88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AutoShape 25">
              <a:extLst>
                <a:ext uri="{FF2B5EF4-FFF2-40B4-BE49-F238E27FC236}">
                  <a16:creationId xmlns:a16="http://schemas.microsoft.com/office/drawing/2014/main" id="{3756AE81-4566-4B85-8FA5-7BF0434E49B2}"/>
                </a:ext>
              </a:extLst>
            </p:cNvPr>
            <p:cNvCxnSpPr>
              <a:cxnSpLocks noChangeShapeType="1"/>
              <a:stCxn id="79889" idx="0"/>
              <a:endCxn id="79888" idx="4"/>
            </p:cNvCxnSpPr>
            <p:nvPr/>
          </p:nvCxnSpPr>
          <p:spPr bwMode="auto">
            <a:xfrm flipV="1">
              <a:off x="2616" y="1968"/>
              <a:ext cx="0" cy="33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AutoShape 26">
              <a:extLst>
                <a:ext uri="{FF2B5EF4-FFF2-40B4-BE49-F238E27FC236}">
                  <a16:creationId xmlns:a16="http://schemas.microsoft.com/office/drawing/2014/main" id="{C57216A2-5645-41F2-B1D0-5DE020BB94DC}"/>
                </a:ext>
              </a:extLst>
            </p:cNvPr>
            <p:cNvCxnSpPr>
              <a:cxnSpLocks noChangeShapeType="1"/>
              <a:stCxn id="79890" idx="6"/>
              <a:endCxn id="79891" idx="2"/>
            </p:cNvCxnSpPr>
            <p:nvPr/>
          </p:nvCxnSpPr>
          <p:spPr bwMode="auto">
            <a:xfrm flipV="1">
              <a:off x="2112" y="2904"/>
              <a:ext cx="1104" cy="9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1" name="AutoShape 27">
              <a:extLst>
                <a:ext uri="{FF2B5EF4-FFF2-40B4-BE49-F238E27FC236}">
                  <a16:creationId xmlns:a16="http://schemas.microsoft.com/office/drawing/2014/main" id="{C1DD3747-8FD0-4F72-97E9-14BAB165D376}"/>
                </a:ext>
              </a:extLst>
            </p:cNvPr>
            <p:cNvCxnSpPr>
              <a:cxnSpLocks noChangeShapeType="1"/>
              <a:stCxn id="79891" idx="1"/>
              <a:endCxn id="79889" idx="5"/>
            </p:cNvCxnSpPr>
            <p:nvPr/>
          </p:nvCxnSpPr>
          <p:spPr bwMode="auto">
            <a:xfrm flipH="1" flipV="1">
              <a:off x="2667" y="2427"/>
              <a:ext cx="570" cy="42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2" name="AutoShape 28">
              <a:extLst>
                <a:ext uri="{FF2B5EF4-FFF2-40B4-BE49-F238E27FC236}">
                  <a16:creationId xmlns:a16="http://schemas.microsoft.com/office/drawing/2014/main" id="{9EE1D40F-516A-4D04-8B10-B50FB2B4D77D}"/>
                </a:ext>
              </a:extLst>
            </p:cNvPr>
            <p:cNvCxnSpPr>
              <a:cxnSpLocks noChangeShapeType="1"/>
              <a:stCxn id="79888" idx="6"/>
              <a:endCxn id="79896" idx="1"/>
            </p:cNvCxnSpPr>
            <p:nvPr/>
          </p:nvCxnSpPr>
          <p:spPr bwMode="auto">
            <a:xfrm>
              <a:off x="2688" y="1896"/>
              <a:ext cx="789" cy="2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3" name="AutoShape 29">
              <a:extLst>
                <a:ext uri="{FF2B5EF4-FFF2-40B4-BE49-F238E27FC236}">
                  <a16:creationId xmlns:a16="http://schemas.microsoft.com/office/drawing/2014/main" id="{F36603AD-1049-406E-A471-9176F663B8D9}"/>
                </a:ext>
              </a:extLst>
            </p:cNvPr>
            <p:cNvCxnSpPr>
              <a:cxnSpLocks noChangeShapeType="1"/>
              <a:stCxn id="79890" idx="0"/>
              <a:endCxn id="79888" idx="3"/>
            </p:cNvCxnSpPr>
            <p:nvPr/>
          </p:nvCxnSpPr>
          <p:spPr bwMode="auto">
            <a:xfrm flipV="1">
              <a:off x="2040" y="1947"/>
              <a:ext cx="525" cy="981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4" name="AutoShape 30">
              <a:extLst>
                <a:ext uri="{FF2B5EF4-FFF2-40B4-BE49-F238E27FC236}">
                  <a16:creationId xmlns:a16="http://schemas.microsoft.com/office/drawing/2014/main" id="{148C21DB-DBD7-4293-A5BA-D161EEB90663}"/>
                </a:ext>
              </a:extLst>
            </p:cNvPr>
            <p:cNvCxnSpPr>
              <a:cxnSpLocks noChangeShapeType="1"/>
              <a:stCxn id="79892" idx="1"/>
              <a:endCxn id="79891" idx="5"/>
            </p:cNvCxnSpPr>
            <p:nvPr/>
          </p:nvCxnSpPr>
          <p:spPr bwMode="auto">
            <a:xfrm flipH="1" flipV="1">
              <a:off x="3339" y="2955"/>
              <a:ext cx="90" cy="18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5" name="AutoShape 31">
              <a:extLst>
                <a:ext uri="{FF2B5EF4-FFF2-40B4-BE49-F238E27FC236}">
                  <a16:creationId xmlns:a16="http://schemas.microsoft.com/office/drawing/2014/main" id="{0663CF0F-C16F-4D53-BFBC-07863545557F}"/>
                </a:ext>
              </a:extLst>
            </p:cNvPr>
            <p:cNvCxnSpPr>
              <a:cxnSpLocks noChangeShapeType="1"/>
              <a:stCxn id="79892" idx="7"/>
              <a:endCxn id="79893" idx="3"/>
            </p:cNvCxnSpPr>
            <p:nvPr/>
          </p:nvCxnSpPr>
          <p:spPr bwMode="auto">
            <a:xfrm flipV="1">
              <a:off x="3531" y="3003"/>
              <a:ext cx="234" cy="13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6" name="AutoShape 32">
              <a:extLst>
                <a:ext uri="{FF2B5EF4-FFF2-40B4-BE49-F238E27FC236}">
                  <a16:creationId xmlns:a16="http://schemas.microsoft.com/office/drawing/2014/main" id="{5081E12C-CB5D-4657-B625-A23F73A57CE8}"/>
                </a:ext>
              </a:extLst>
            </p:cNvPr>
            <p:cNvCxnSpPr>
              <a:cxnSpLocks noChangeShapeType="1"/>
              <a:stCxn id="79894" idx="3"/>
              <a:endCxn id="79893" idx="6"/>
            </p:cNvCxnSpPr>
            <p:nvPr/>
          </p:nvCxnSpPr>
          <p:spPr bwMode="auto">
            <a:xfrm flipH="1">
              <a:off x="3888" y="2907"/>
              <a:ext cx="597" cy="4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7" name="AutoShape 33">
              <a:extLst>
                <a:ext uri="{FF2B5EF4-FFF2-40B4-BE49-F238E27FC236}">
                  <a16:creationId xmlns:a16="http://schemas.microsoft.com/office/drawing/2014/main" id="{53BC00BF-E7DC-4D0D-B44E-D7ACD13876EA}"/>
                </a:ext>
              </a:extLst>
            </p:cNvPr>
            <p:cNvCxnSpPr>
              <a:cxnSpLocks noChangeShapeType="1"/>
              <a:stCxn id="79894" idx="1"/>
              <a:endCxn id="79895" idx="5"/>
            </p:cNvCxnSpPr>
            <p:nvPr/>
          </p:nvCxnSpPr>
          <p:spPr bwMode="auto">
            <a:xfrm flipH="1" flipV="1">
              <a:off x="4107" y="2571"/>
              <a:ext cx="378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8" name="AutoShape 34">
              <a:extLst>
                <a:ext uri="{FF2B5EF4-FFF2-40B4-BE49-F238E27FC236}">
                  <a16:creationId xmlns:a16="http://schemas.microsoft.com/office/drawing/2014/main" id="{BB99CE60-70FB-475D-86A5-017A1EF30198}"/>
                </a:ext>
              </a:extLst>
            </p:cNvPr>
            <p:cNvCxnSpPr>
              <a:cxnSpLocks noChangeShapeType="1"/>
              <a:stCxn id="79896" idx="5"/>
              <a:endCxn id="79895" idx="1"/>
            </p:cNvCxnSpPr>
            <p:nvPr/>
          </p:nvCxnSpPr>
          <p:spPr bwMode="auto">
            <a:xfrm>
              <a:off x="3579" y="2235"/>
              <a:ext cx="426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77" name="Text Box 2">
            <a:extLst>
              <a:ext uri="{FF2B5EF4-FFF2-40B4-BE49-F238E27FC236}">
                <a16:creationId xmlns:a16="http://schemas.microsoft.com/office/drawing/2014/main" id="{43A54105-75B8-4384-B17B-44E3EE3E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68C0E29D-544F-4BEB-AE9C-E8B51C2D5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00188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</a:t>
            </a:r>
            <a:r>
              <a:rPr kumimoji="1" lang="en-US" altLang="zh-CN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Coloring a map is equivalent to coloring the vertices of its dual graph so that no two adjacent vertices in this graph have the same color.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691" grpId="0" build="p" bldLvl="2" autoUpdateAnimBg="0"/>
      <p:bldP spid="36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8C23AA0F-11C4-41E1-A54D-51BAC6227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5AB86B-1A91-40FA-8AEF-FACA3CF640E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23C3584-9732-40E1-AD83-498BDD82DC6B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981075"/>
            <a:ext cx="1884362" cy="1800225"/>
            <a:chOff x="1156" y="2205"/>
            <a:chExt cx="961" cy="925"/>
          </a:xfrm>
        </p:grpSpPr>
        <p:sp>
          <p:nvSpPr>
            <p:cNvPr id="9235" name="Line 4">
              <a:extLst>
                <a:ext uri="{FF2B5EF4-FFF2-40B4-BE49-F238E27FC236}">
                  <a16:creationId xmlns:a16="http://schemas.microsoft.com/office/drawing/2014/main" id="{F18517A4-059B-49D5-9DD8-DCB56C712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626"/>
              <a:ext cx="961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5">
              <a:extLst>
                <a:ext uri="{FF2B5EF4-FFF2-40B4-BE49-F238E27FC236}">
                  <a16:creationId xmlns:a16="http://schemas.microsoft.com/office/drawing/2014/main" id="{9EDB24AE-F2B5-42E3-901F-EB4793C40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3130"/>
              <a:ext cx="481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6">
              <a:extLst>
                <a:ext uri="{FF2B5EF4-FFF2-40B4-BE49-F238E27FC236}">
                  <a16:creationId xmlns:a16="http://schemas.microsoft.com/office/drawing/2014/main" id="{B3559926-C4B3-4684-9C6B-D90DB51EB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205"/>
              <a:ext cx="481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7">
              <a:extLst>
                <a:ext uri="{FF2B5EF4-FFF2-40B4-BE49-F238E27FC236}">
                  <a16:creationId xmlns:a16="http://schemas.microsoft.com/office/drawing/2014/main" id="{6A1DDAEC-808A-4845-8061-C2ACFCBB6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205"/>
              <a:ext cx="480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8">
              <a:extLst>
                <a:ext uri="{FF2B5EF4-FFF2-40B4-BE49-F238E27FC236}">
                  <a16:creationId xmlns:a16="http://schemas.microsoft.com/office/drawing/2014/main" id="{729D9BCE-441D-4C86-976B-577CBD363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626"/>
              <a:ext cx="240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9">
              <a:extLst>
                <a:ext uri="{FF2B5EF4-FFF2-40B4-BE49-F238E27FC236}">
                  <a16:creationId xmlns:a16="http://schemas.microsoft.com/office/drawing/2014/main" id="{E2F75B4C-2483-4CFF-899B-F222C8EFD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7" y="2626"/>
              <a:ext cx="240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0">
              <a:extLst>
                <a:ext uri="{FF2B5EF4-FFF2-40B4-BE49-F238E27FC236}">
                  <a16:creationId xmlns:a16="http://schemas.microsoft.com/office/drawing/2014/main" id="{4E849CD2-4EAF-41DC-B447-A4BE8F49E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6" y="2205"/>
              <a:ext cx="241" cy="92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11">
              <a:extLst>
                <a:ext uri="{FF2B5EF4-FFF2-40B4-BE49-F238E27FC236}">
                  <a16:creationId xmlns:a16="http://schemas.microsoft.com/office/drawing/2014/main" id="{0CB7CDF4-69F7-4472-AF41-22DDCB8F8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205"/>
              <a:ext cx="240" cy="92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12">
              <a:extLst>
                <a:ext uri="{FF2B5EF4-FFF2-40B4-BE49-F238E27FC236}">
                  <a16:creationId xmlns:a16="http://schemas.microsoft.com/office/drawing/2014/main" id="{AF619812-6377-442F-B3AF-CCCF0AA3B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626"/>
              <a:ext cx="721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3">
              <a:extLst>
                <a:ext uri="{FF2B5EF4-FFF2-40B4-BE49-F238E27FC236}">
                  <a16:creationId xmlns:a16="http://schemas.microsoft.com/office/drawing/2014/main" id="{A2917D3E-A1BD-4414-AACD-7A81D6BD8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6" y="2626"/>
              <a:ext cx="721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FC7B05E7-AE7D-4257-BCE1-D88FC78E90F1}"/>
              </a:ext>
            </a:extLst>
          </p:cNvPr>
          <p:cNvGrpSpPr>
            <a:grpSpLocks/>
          </p:cNvGrpSpPr>
          <p:nvPr/>
        </p:nvGrpSpPr>
        <p:grpSpPr bwMode="auto">
          <a:xfrm>
            <a:off x="5570538" y="1025525"/>
            <a:ext cx="1698625" cy="1843088"/>
            <a:chOff x="3509" y="646"/>
            <a:chExt cx="1070" cy="1161"/>
          </a:xfrm>
        </p:grpSpPr>
        <p:sp>
          <p:nvSpPr>
            <p:cNvPr id="9226" name="Line 15">
              <a:extLst>
                <a:ext uri="{FF2B5EF4-FFF2-40B4-BE49-F238E27FC236}">
                  <a16:creationId xmlns:a16="http://schemas.microsoft.com/office/drawing/2014/main" id="{00940089-4175-4AF8-B02D-E00515B3D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9" y="1637"/>
              <a:ext cx="480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6">
              <a:extLst>
                <a:ext uri="{FF2B5EF4-FFF2-40B4-BE49-F238E27FC236}">
                  <a16:creationId xmlns:a16="http://schemas.microsoft.com/office/drawing/2014/main" id="{217502D9-EB8E-432C-97EF-42454DF99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711"/>
              <a:ext cx="480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17">
              <a:extLst>
                <a:ext uri="{FF2B5EF4-FFF2-40B4-BE49-F238E27FC236}">
                  <a16:creationId xmlns:a16="http://schemas.microsoft.com/office/drawing/2014/main" id="{6EE95298-A94B-4D33-8EC1-BDD64EB9E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711"/>
              <a:ext cx="481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8">
              <a:extLst>
                <a:ext uri="{FF2B5EF4-FFF2-40B4-BE49-F238E27FC236}">
                  <a16:creationId xmlns:a16="http://schemas.microsoft.com/office/drawing/2014/main" id="{D8A5534C-F7E4-47A9-B0CC-35363FF6F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1132"/>
              <a:ext cx="240" cy="50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9">
              <a:extLst>
                <a:ext uri="{FF2B5EF4-FFF2-40B4-BE49-F238E27FC236}">
                  <a16:creationId xmlns:a16="http://schemas.microsoft.com/office/drawing/2014/main" id="{3C3C02BD-3CA8-41D8-8390-635880553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1132"/>
              <a:ext cx="241" cy="50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20">
              <a:extLst>
                <a:ext uri="{FF2B5EF4-FFF2-40B4-BE49-F238E27FC236}">
                  <a16:creationId xmlns:a16="http://schemas.microsoft.com/office/drawing/2014/main" id="{FE0BE8AE-E173-4DCE-BD30-7D076988D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9" y="711"/>
              <a:ext cx="240" cy="92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21">
              <a:extLst>
                <a:ext uri="{FF2B5EF4-FFF2-40B4-BE49-F238E27FC236}">
                  <a16:creationId xmlns:a16="http://schemas.microsoft.com/office/drawing/2014/main" id="{10ED9924-E936-4FA0-B174-43C2F9317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711"/>
              <a:ext cx="240" cy="92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22">
              <a:extLst>
                <a:ext uri="{FF2B5EF4-FFF2-40B4-BE49-F238E27FC236}">
                  <a16:creationId xmlns:a16="http://schemas.microsoft.com/office/drawing/2014/main" id="{50F4ADC0-8871-4012-91FF-71625BE82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646"/>
              <a:ext cx="1028" cy="492"/>
            </a:xfrm>
            <a:custGeom>
              <a:avLst/>
              <a:gdLst>
                <a:gd name="T0" fmla="*/ 0 w 1541"/>
                <a:gd name="T1" fmla="*/ 1 h 912"/>
                <a:gd name="T2" fmla="*/ 1 w 1541"/>
                <a:gd name="T3" fmla="*/ 1 h 912"/>
                <a:gd name="T4" fmla="*/ 1 w 1541"/>
                <a:gd name="T5" fmla="*/ 1 h 912"/>
                <a:gd name="T6" fmla="*/ 1 w 1541"/>
                <a:gd name="T7" fmla="*/ 1 h 912"/>
                <a:gd name="T8" fmla="*/ 1 w 1541"/>
                <a:gd name="T9" fmla="*/ 1 h 912"/>
                <a:gd name="T10" fmla="*/ 1 w 1541"/>
                <a:gd name="T11" fmla="*/ 1 h 912"/>
                <a:gd name="T12" fmla="*/ 1 w 1541"/>
                <a:gd name="T13" fmla="*/ 1 h 912"/>
                <a:gd name="T14" fmla="*/ 1 w 1541"/>
                <a:gd name="T15" fmla="*/ 1 h 912"/>
                <a:gd name="T16" fmla="*/ 2 w 1541"/>
                <a:gd name="T17" fmla="*/ 0 h 912"/>
                <a:gd name="T18" fmla="*/ 3 w 1541"/>
                <a:gd name="T19" fmla="*/ 1 h 912"/>
                <a:gd name="T20" fmla="*/ 3 w 1541"/>
                <a:gd name="T21" fmla="*/ 1 h 912"/>
                <a:gd name="T22" fmla="*/ 3 w 1541"/>
                <a:gd name="T23" fmla="*/ 1 h 912"/>
                <a:gd name="T24" fmla="*/ 3 w 1541"/>
                <a:gd name="T25" fmla="*/ 1 h 912"/>
                <a:gd name="T26" fmla="*/ 3 w 1541"/>
                <a:gd name="T27" fmla="*/ 1 h 912"/>
                <a:gd name="T28" fmla="*/ 3 w 1541"/>
                <a:gd name="T29" fmla="*/ 1 h 912"/>
                <a:gd name="T30" fmla="*/ 3 w 1541"/>
                <a:gd name="T31" fmla="*/ 1 h 912"/>
                <a:gd name="T32" fmla="*/ 3 w 1541"/>
                <a:gd name="T33" fmla="*/ 1 h 912"/>
                <a:gd name="T34" fmla="*/ 3 w 1541"/>
                <a:gd name="T35" fmla="*/ 1 h 912"/>
                <a:gd name="T36" fmla="*/ 3 w 1541"/>
                <a:gd name="T37" fmla="*/ 1 h 912"/>
                <a:gd name="T38" fmla="*/ 3 w 1541"/>
                <a:gd name="T39" fmla="*/ 1 h 9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41"/>
                <a:gd name="T61" fmla="*/ 0 h 912"/>
                <a:gd name="T62" fmla="*/ 1541 w 1541"/>
                <a:gd name="T63" fmla="*/ 912 h 9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41" h="912">
                  <a:moveTo>
                    <a:pt x="0" y="912"/>
                  </a:moveTo>
                  <a:cubicBezTo>
                    <a:pt x="4" y="824"/>
                    <a:pt x="4" y="736"/>
                    <a:pt x="12" y="648"/>
                  </a:cubicBezTo>
                  <a:cubicBezTo>
                    <a:pt x="18" y="580"/>
                    <a:pt x="43" y="474"/>
                    <a:pt x="72" y="408"/>
                  </a:cubicBezTo>
                  <a:cubicBezTo>
                    <a:pt x="90" y="366"/>
                    <a:pt x="124" y="329"/>
                    <a:pt x="144" y="288"/>
                  </a:cubicBezTo>
                  <a:cubicBezTo>
                    <a:pt x="173" y="230"/>
                    <a:pt x="198" y="184"/>
                    <a:pt x="264" y="168"/>
                  </a:cubicBezTo>
                  <a:cubicBezTo>
                    <a:pt x="312" y="136"/>
                    <a:pt x="352" y="134"/>
                    <a:pt x="408" y="120"/>
                  </a:cubicBezTo>
                  <a:cubicBezTo>
                    <a:pt x="482" y="102"/>
                    <a:pt x="552" y="72"/>
                    <a:pt x="624" y="48"/>
                  </a:cubicBezTo>
                  <a:cubicBezTo>
                    <a:pt x="648" y="40"/>
                    <a:pt x="671" y="29"/>
                    <a:pt x="696" y="24"/>
                  </a:cubicBezTo>
                  <a:cubicBezTo>
                    <a:pt x="736" y="16"/>
                    <a:pt x="816" y="0"/>
                    <a:pt x="816" y="0"/>
                  </a:cubicBezTo>
                  <a:cubicBezTo>
                    <a:pt x="912" y="8"/>
                    <a:pt x="999" y="17"/>
                    <a:pt x="1092" y="36"/>
                  </a:cubicBezTo>
                  <a:cubicBezTo>
                    <a:pt x="1140" y="68"/>
                    <a:pt x="1192" y="77"/>
                    <a:pt x="1248" y="96"/>
                  </a:cubicBezTo>
                  <a:cubicBezTo>
                    <a:pt x="1262" y="101"/>
                    <a:pt x="1324" y="143"/>
                    <a:pt x="1344" y="156"/>
                  </a:cubicBezTo>
                  <a:cubicBezTo>
                    <a:pt x="1352" y="172"/>
                    <a:pt x="1355" y="191"/>
                    <a:pt x="1368" y="204"/>
                  </a:cubicBezTo>
                  <a:cubicBezTo>
                    <a:pt x="1377" y="213"/>
                    <a:pt x="1395" y="207"/>
                    <a:pt x="1404" y="216"/>
                  </a:cubicBezTo>
                  <a:cubicBezTo>
                    <a:pt x="1417" y="229"/>
                    <a:pt x="1418" y="249"/>
                    <a:pt x="1428" y="264"/>
                  </a:cubicBezTo>
                  <a:cubicBezTo>
                    <a:pt x="1438" y="278"/>
                    <a:pt x="1452" y="288"/>
                    <a:pt x="1464" y="300"/>
                  </a:cubicBezTo>
                  <a:cubicBezTo>
                    <a:pt x="1490" y="377"/>
                    <a:pt x="1516" y="449"/>
                    <a:pt x="1536" y="528"/>
                  </a:cubicBezTo>
                  <a:cubicBezTo>
                    <a:pt x="1529" y="659"/>
                    <a:pt x="1541" y="707"/>
                    <a:pt x="1512" y="804"/>
                  </a:cubicBezTo>
                  <a:cubicBezTo>
                    <a:pt x="1505" y="828"/>
                    <a:pt x="1502" y="855"/>
                    <a:pt x="1488" y="876"/>
                  </a:cubicBezTo>
                  <a:cubicBezTo>
                    <a:pt x="1480" y="888"/>
                    <a:pt x="1464" y="912"/>
                    <a:pt x="1464" y="912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Freeform 23">
              <a:extLst>
                <a:ext uri="{FF2B5EF4-FFF2-40B4-BE49-F238E27FC236}">
                  <a16:creationId xmlns:a16="http://schemas.microsoft.com/office/drawing/2014/main" id="{34ED1242-4F92-44BC-B69B-48F46434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138"/>
              <a:ext cx="781" cy="669"/>
            </a:xfrm>
            <a:custGeom>
              <a:avLst/>
              <a:gdLst>
                <a:gd name="T0" fmla="*/ 1 w 1170"/>
                <a:gd name="T1" fmla="*/ 0 h 1240"/>
                <a:gd name="T2" fmla="*/ 1 w 1170"/>
                <a:gd name="T3" fmla="*/ 1 h 1240"/>
                <a:gd name="T4" fmla="*/ 1 w 1170"/>
                <a:gd name="T5" fmla="*/ 1 h 1240"/>
                <a:gd name="T6" fmla="*/ 1 w 1170"/>
                <a:gd name="T7" fmla="*/ 1 h 1240"/>
                <a:gd name="T8" fmla="*/ 1 w 1170"/>
                <a:gd name="T9" fmla="*/ 1 h 1240"/>
                <a:gd name="T10" fmla="*/ 1 w 1170"/>
                <a:gd name="T11" fmla="*/ 1 h 1240"/>
                <a:gd name="T12" fmla="*/ 1 w 1170"/>
                <a:gd name="T13" fmla="*/ 1 h 1240"/>
                <a:gd name="T14" fmla="*/ 2 w 1170"/>
                <a:gd name="T15" fmla="*/ 1 h 1240"/>
                <a:gd name="T16" fmla="*/ 2 w 1170"/>
                <a:gd name="T17" fmla="*/ 1 h 1240"/>
                <a:gd name="T18" fmla="*/ 2 w 1170"/>
                <a:gd name="T19" fmla="*/ 1 h 1240"/>
                <a:gd name="T20" fmla="*/ 3 w 1170"/>
                <a:gd name="T21" fmla="*/ 1 h 1240"/>
                <a:gd name="T22" fmla="*/ 3 w 1170"/>
                <a:gd name="T23" fmla="*/ 1 h 1240"/>
                <a:gd name="T24" fmla="*/ 3 w 1170"/>
                <a:gd name="T25" fmla="*/ 1 h 1240"/>
                <a:gd name="T26" fmla="*/ 3 w 1170"/>
                <a:gd name="T27" fmla="*/ 1 h 12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70"/>
                <a:gd name="T43" fmla="*/ 0 h 1240"/>
                <a:gd name="T44" fmla="*/ 1170 w 1170"/>
                <a:gd name="T45" fmla="*/ 1240 h 12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70" h="1240">
                  <a:moveTo>
                    <a:pt x="50" y="0"/>
                  </a:moveTo>
                  <a:cubicBezTo>
                    <a:pt x="31" y="94"/>
                    <a:pt x="12" y="180"/>
                    <a:pt x="2" y="276"/>
                  </a:cubicBezTo>
                  <a:cubicBezTo>
                    <a:pt x="8" y="395"/>
                    <a:pt x="0" y="609"/>
                    <a:pt x="62" y="732"/>
                  </a:cubicBezTo>
                  <a:cubicBezTo>
                    <a:pt x="70" y="748"/>
                    <a:pt x="80" y="763"/>
                    <a:pt x="86" y="780"/>
                  </a:cubicBezTo>
                  <a:cubicBezTo>
                    <a:pt x="132" y="917"/>
                    <a:pt x="84" y="837"/>
                    <a:pt x="134" y="912"/>
                  </a:cubicBezTo>
                  <a:cubicBezTo>
                    <a:pt x="134" y="912"/>
                    <a:pt x="153" y="1014"/>
                    <a:pt x="158" y="1020"/>
                  </a:cubicBezTo>
                  <a:cubicBezTo>
                    <a:pt x="265" y="1167"/>
                    <a:pt x="458" y="1212"/>
                    <a:pt x="626" y="1236"/>
                  </a:cubicBezTo>
                  <a:cubicBezTo>
                    <a:pt x="730" y="1232"/>
                    <a:pt x="835" y="1240"/>
                    <a:pt x="938" y="1224"/>
                  </a:cubicBezTo>
                  <a:cubicBezTo>
                    <a:pt x="966" y="1220"/>
                    <a:pt x="986" y="1192"/>
                    <a:pt x="1010" y="1176"/>
                  </a:cubicBezTo>
                  <a:cubicBezTo>
                    <a:pt x="1022" y="1168"/>
                    <a:pt x="1046" y="1152"/>
                    <a:pt x="1046" y="1152"/>
                  </a:cubicBezTo>
                  <a:cubicBezTo>
                    <a:pt x="1054" y="1140"/>
                    <a:pt x="1060" y="1127"/>
                    <a:pt x="1070" y="1116"/>
                  </a:cubicBezTo>
                  <a:cubicBezTo>
                    <a:pt x="1093" y="1091"/>
                    <a:pt x="1142" y="1044"/>
                    <a:pt x="1142" y="1044"/>
                  </a:cubicBezTo>
                  <a:cubicBezTo>
                    <a:pt x="1150" y="1020"/>
                    <a:pt x="1170" y="997"/>
                    <a:pt x="1166" y="972"/>
                  </a:cubicBezTo>
                  <a:cubicBezTo>
                    <a:pt x="1162" y="944"/>
                    <a:pt x="1154" y="888"/>
                    <a:pt x="1154" y="888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7032" name="Freeform 24">
            <a:extLst>
              <a:ext uri="{FF2B5EF4-FFF2-40B4-BE49-F238E27FC236}">
                <a16:creationId xmlns:a16="http://schemas.microsoft.com/office/drawing/2014/main" id="{A81E9DD5-FE2C-4794-A813-FA5854B476EA}"/>
              </a:ext>
            </a:extLst>
          </p:cNvPr>
          <p:cNvSpPr>
            <a:spLocks/>
          </p:cNvSpPr>
          <p:nvPr/>
        </p:nvSpPr>
        <p:spPr bwMode="auto">
          <a:xfrm>
            <a:off x="6043613" y="1785938"/>
            <a:ext cx="1336675" cy="1042987"/>
          </a:xfrm>
          <a:custGeom>
            <a:avLst/>
            <a:gdLst>
              <a:gd name="T0" fmla="*/ 0 w 1262"/>
              <a:gd name="T1" fmla="*/ 2147483646 h 1218"/>
              <a:gd name="T2" fmla="*/ 2147483646 w 1262"/>
              <a:gd name="T3" fmla="*/ 2147483646 h 1218"/>
              <a:gd name="T4" fmla="*/ 2147483646 w 1262"/>
              <a:gd name="T5" fmla="*/ 2147483646 h 1218"/>
              <a:gd name="T6" fmla="*/ 2147483646 w 1262"/>
              <a:gd name="T7" fmla="*/ 2147483646 h 1218"/>
              <a:gd name="T8" fmla="*/ 2147483646 w 1262"/>
              <a:gd name="T9" fmla="*/ 2147483646 h 1218"/>
              <a:gd name="T10" fmla="*/ 2147483646 w 1262"/>
              <a:gd name="T11" fmla="*/ 2147483646 h 1218"/>
              <a:gd name="T12" fmla="*/ 2147483646 w 1262"/>
              <a:gd name="T13" fmla="*/ 2147483646 h 1218"/>
              <a:gd name="T14" fmla="*/ 2147483646 w 1262"/>
              <a:gd name="T15" fmla="*/ 2147483646 h 1218"/>
              <a:gd name="T16" fmla="*/ 2147483646 w 1262"/>
              <a:gd name="T17" fmla="*/ 2147483646 h 1218"/>
              <a:gd name="T18" fmla="*/ 2147483646 w 1262"/>
              <a:gd name="T19" fmla="*/ 2147483646 h 1218"/>
              <a:gd name="T20" fmla="*/ 2147483646 w 1262"/>
              <a:gd name="T21" fmla="*/ 2147483646 h 1218"/>
              <a:gd name="T22" fmla="*/ 2147483646 w 1262"/>
              <a:gd name="T23" fmla="*/ 2147483646 h 1218"/>
              <a:gd name="T24" fmla="*/ 2147483646 w 1262"/>
              <a:gd name="T25" fmla="*/ 2147483646 h 1218"/>
              <a:gd name="T26" fmla="*/ 2147483646 w 1262"/>
              <a:gd name="T27" fmla="*/ 0 h 12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62"/>
              <a:gd name="T43" fmla="*/ 0 h 1218"/>
              <a:gd name="T44" fmla="*/ 1262 w 1262"/>
              <a:gd name="T45" fmla="*/ 1218 h 121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62" h="1218">
                <a:moveTo>
                  <a:pt x="0" y="936"/>
                </a:moveTo>
                <a:cubicBezTo>
                  <a:pt x="20" y="944"/>
                  <a:pt x="41" y="950"/>
                  <a:pt x="60" y="960"/>
                </a:cubicBezTo>
                <a:cubicBezTo>
                  <a:pt x="98" y="981"/>
                  <a:pt x="126" y="1022"/>
                  <a:pt x="168" y="1032"/>
                </a:cubicBezTo>
                <a:cubicBezTo>
                  <a:pt x="230" y="1047"/>
                  <a:pt x="286" y="1077"/>
                  <a:pt x="348" y="1092"/>
                </a:cubicBezTo>
                <a:cubicBezTo>
                  <a:pt x="427" y="1112"/>
                  <a:pt x="510" y="1151"/>
                  <a:pt x="588" y="1164"/>
                </a:cubicBezTo>
                <a:cubicBezTo>
                  <a:pt x="693" y="1181"/>
                  <a:pt x="636" y="1170"/>
                  <a:pt x="756" y="1200"/>
                </a:cubicBezTo>
                <a:cubicBezTo>
                  <a:pt x="902" y="1192"/>
                  <a:pt x="958" y="1218"/>
                  <a:pt x="1056" y="1152"/>
                </a:cubicBezTo>
                <a:cubicBezTo>
                  <a:pt x="1064" y="1140"/>
                  <a:pt x="1073" y="1129"/>
                  <a:pt x="1080" y="1116"/>
                </a:cubicBezTo>
                <a:cubicBezTo>
                  <a:pt x="1097" y="1085"/>
                  <a:pt x="1109" y="1050"/>
                  <a:pt x="1128" y="1020"/>
                </a:cubicBezTo>
                <a:cubicBezTo>
                  <a:pt x="1141" y="998"/>
                  <a:pt x="1161" y="981"/>
                  <a:pt x="1176" y="960"/>
                </a:cubicBezTo>
                <a:cubicBezTo>
                  <a:pt x="1197" y="929"/>
                  <a:pt x="1236" y="864"/>
                  <a:pt x="1236" y="864"/>
                </a:cubicBezTo>
                <a:cubicBezTo>
                  <a:pt x="1238" y="802"/>
                  <a:pt x="1262" y="468"/>
                  <a:pt x="1236" y="360"/>
                </a:cubicBezTo>
                <a:cubicBezTo>
                  <a:pt x="1227" y="323"/>
                  <a:pt x="1164" y="252"/>
                  <a:pt x="1140" y="216"/>
                </a:cubicBezTo>
                <a:cubicBezTo>
                  <a:pt x="1108" y="168"/>
                  <a:pt x="1092" y="50"/>
                  <a:pt x="1092" y="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7033" name="AutoShape 25">
            <a:extLst>
              <a:ext uri="{FF2B5EF4-FFF2-40B4-BE49-F238E27FC236}">
                <a16:creationId xmlns:a16="http://schemas.microsoft.com/office/drawing/2014/main" id="{D30C4A55-EC22-4384-9855-B5FF4191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644650"/>
            <a:ext cx="771525" cy="442913"/>
          </a:xfrm>
          <a:prstGeom prst="rightArrow">
            <a:avLst>
              <a:gd name="adj1" fmla="val 50000"/>
              <a:gd name="adj2" fmla="val 43548"/>
            </a:avLst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47034" name="Text Box 26">
            <a:extLst>
              <a:ext uri="{FF2B5EF4-FFF2-40B4-BE49-F238E27FC236}">
                <a16:creationId xmlns:a16="http://schemas.microsoft.com/office/drawing/2014/main" id="{E141F048-22C7-4559-8767-CA7F12BD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54400"/>
            <a:ext cx="8280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To prove that a graph is planar amounts to redrawing the edges in a way that no edges will cross.  May need to move vertices around and the edges may have to be drawn in a very indirect fashion.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sp>
        <p:nvSpPr>
          <p:cNvPr id="2347035" name="Text Box 27">
            <a:extLst>
              <a:ext uri="{FF2B5EF4-FFF2-40B4-BE49-F238E27FC236}">
                <a16:creationId xmlns:a16="http://schemas.microsoft.com/office/drawing/2014/main" id="{C8FD8035-3046-470A-A009-871CA0F37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763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612B5DF0-2C85-41B2-B009-D70B4690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4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4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7033" grpId="0" animBg="1"/>
      <p:bldP spid="2347034" grpId="0" build="p" bldLvl="4" autoUpdateAnimBg="0"/>
      <p:bldP spid="234703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2B155115-5F68-4250-82FD-5EB950BF8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E67EDB-F47F-4F77-A17B-2241F6D054D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0739" name="Text Box 3">
            <a:extLst>
              <a:ext uri="{FF2B5EF4-FFF2-40B4-BE49-F238E27FC236}">
                <a16:creationId xmlns:a16="http://schemas.microsoft.com/office/drawing/2014/main" id="{52DD0856-5B1B-42F3-838E-F53BF766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55675"/>
            <a:ext cx="828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regions of a map is equivalent to coloring vertices of its dual graph.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9506765-EAA2-45BC-9D25-E909B713F5E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708275"/>
            <a:ext cx="4191000" cy="2286000"/>
            <a:chOff x="1968" y="1706"/>
            <a:chExt cx="2640" cy="1440"/>
          </a:xfrm>
        </p:grpSpPr>
        <p:sp>
          <p:nvSpPr>
            <p:cNvPr id="81926" name="Oval 5">
              <a:extLst>
                <a:ext uri="{FF2B5EF4-FFF2-40B4-BE49-F238E27FC236}">
                  <a16:creationId xmlns:a16="http://schemas.microsoft.com/office/drawing/2014/main" id="{C3F67C35-CEF5-4063-A8A8-2F842FC9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06"/>
              <a:ext cx="144" cy="14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27" name="Oval 6">
              <a:extLst>
                <a:ext uri="{FF2B5EF4-FFF2-40B4-BE49-F238E27FC236}">
                  <a16:creationId xmlns:a16="http://schemas.microsoft.com/office/drawing/2014/main" id="{4AB3FD31-080E-4FA9-B14F-B73871D7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86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28" name="Oval 7">
              <a:extLst>
                <a:ext uri="{FF2B5EF4-FFF2-40B4-BE49-F238E27FC236}">
                  <a16:creationId xmlns:a16="http://schemas.microsoft.com/office/drawing/2014/main" id="{4FE731D5-E7BC-4046-B472-30EDDEC3E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10"/>
              <a:ext cx="144" cy="14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29" name="Oval 8">
              <a:extLst>
                <a:ext uri="{FF2B5EF4-FFF2-40B4-BE49-F238E27FC236}">
                  <a16:creationId xmlns:a16="http://schemas.microsoft.com/office/drawing/2014/main" id="{E298477B-4D8B-41DD-927F-73E7B7C1D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71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0" name="Oval 9">
              <a:extLst>
                <a:ext uri="{FF2B5EF4-FFF2-40B4-BE49-F238E27FC236}">
                  <a16:creationId xmlns:a16="http://schemas.microsoft.com/office/drawing/2014/main" id="{912C5028-7A6B-4DCE-B374-E17189786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02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1" name="Oval 10">
              <a:extLst>
                <a:ext uri="{FF2B5EF4-FFF2-40B4-BE49-F238E27FC236}">
                  <a16:creationId xmlns:a16="http://schemas.microsoft.com/office/drawing/2014/main" id="{CCD1D2EF-56FE-4427-A737-326C709A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62"/>
              <a:ext cx="144" cy="14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2" name="Oval 11">
              <a:extLst>
                <a:ext uri="{FF2B5EF4-FFF2-40B4-BE49-F238E27FC236}">
                  <a16:creationId xmlns:a16="http://schemas.microsoft.com/office/drawing/2014/main" id="{4004329C-E304-41FF-906C-8BC5F90B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66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3" name="Oval 12">
              <a:extLst>
                <a:ext uri="{FF2B5EF4-FFF2-40B4-BE49-F238E27FC236}">
                  <a16:creationId xmlns:a16="http://schemas.microsoft.com/office/drawing/2014/main" id="{DA8425AA-4EF9-427A-A3AB-FC9747C07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30"/>
              <a:ext cx="144" cy="14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4" name="Oval 13">
              <a:extLst>
                <a:ext uri="{FF2B5EF4-FFF2-40B4-BE49-F238E27FC236}">
                  <a16:creationId xmlns:a16="http://schemas.microsoft.com/office/drawing/2014/main" id="{434191EF-6ECC-40B3-B619-41B94AD6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94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81935" name="AutoShape 14">
              <a:extLst>
                <a:ext uri="{FF2B5EF4-FFF2-40B4-BE49-F238E27FC236}">
                  <a16:creationId xmlns:a16="http://schemas.microsoft.com/office/drawing/2014/main" id="{702CE285-7B71-4C14-BF70-173D2547E2AC}"/>
                </a:ext>
              </a:extLst>
            </p:cNvPr>
            <p:cNvCxnSpPr>
              <a:cxnSpLocks noChangeShapeType="1"/>
              <a:stCxn id="81928" idx="7"/>
              <a:endCxn id="81927" idx="3"/>
            </p:cNvCxnSpPr>
            <p:nvPr/>
          </p:nvCxnSpPr>
          <p:spPr bwMode="auto">
            <a:xfrm flipV="1">
              <a:off x="2091" y="2309"/>
              <a:ext cx="474" cy="52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6" name="AutoShape 15">
              <a:extLst>
                <a:ext uri="{FF2B5EF4-FFF2-40B4-BE49-F238E27FC236}">
                  <a16:creationId xmlns:a16="http://schemas.microsoft.com/office/drawing/2014/main" id="{69153714-3DDD-4775-A20D-F3A0BA8BF0EC}"/>
                </a:ext>
              </a:extLst>
            </p:cNvPr>
            <p:cNvCxnSpPr>
              <a:cxnSpLocks noChangeShapeType="1"/>
              <a:stCxn id="81929" idx="0"/>
              <a:endCxn id="81926" idx="5"/>
            </p:cNvCxnSpPr>
            <p:nvPr/>
          </p:nvCxnSpPr>
          <p:spPr bwMode="auto">
            <a:xfrm flipH="1" flipV="1">
              <a:off x="2667" y="1829"/>
              <a:ext cx="621" cy="88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7" name="AutoShape 16">
              <a:extLst>
                <a:ext uri="{FF2B5EF4-FFF2-40B4-BE49-F238E27FC236}">
                  <a16:creationId xmlns:a16="http://schemas.microsoft.com/office/drawing/2014/main" id="{94B5180D-300E-422D-9BE4-65BBC6DAB229}"/>
                </a:ext>
              </a:extLst>
            </p:cNvPr>
            <p:cNvCxnSpPr>
              <a:cxnSpLocks noChangeShapeType="1"/>
              <a:stCxn id="81927" idx="0"/>
              <a:endCxn id="81926" idx="4"/>
            </p:cNvCxnSpPr>
            <p:nvPr/>
          </p:nvCxnSpPr>
          <p:spPr bwMode="auto">
            <a:xfrm flipV="1">
              <a:off x="2616" y="1850"/>
              <a:ext cx="0" cy="33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8" name="AutoShape 17">
              <a:extLst>
                <a:ext uri="{FF2B5EF4-FFF2-40B4-BE49-F238E27FC236}">
                  <a16:creationId xmlns:a16="http://schemas.microsoft.com/office/drawing/2014/main" id="{CB80C06F-9991-480A-BF82-1173A9A7D7AB}"/>
                </a:ext>
              </a:extLst>
            </p:cNvPr>
            <p:cNvCxnSpPr>
              <a:cxnSpLocks noChangeShapeType="1"/>
              <a:stCxn id="81928" idx="6"/>
              <a:endCxn id="81929" idx="2"/>
            </p:cNvCxnSpPr>
            <p:nvPr/>
          </p:nvCxnSpPr>
          <p:spPr bwMode="auto">
            <a:xfrm flipV="1">
              <a:off x="2112" y="2786"/>
              <a:ext cx="1104" cy="9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9" name="AutoShape 18">
              <a:extLst>
                <a:ext uri="{FF2B5EF4-FFF2-40B4-BE49-F238E27FC236}">
                  <a16:creationId xmlns:a16="http://schemas.microsoft.com/office/drawing/2014/main" id="{E91C0135-3A0D-4B6C-8AE9-B5186B7A077C}"/>
                </a:ext>
              </a:extLst>
            </p:cNvPr>
            <p:cNvCxnSpPr>
              <a:cxnSpLocks noChangeShapeType="1"/>
              <a:stCxn id="81929" idx="1"/>
              <a:endCxn id="81927" idx="5"/>
            </p:cNvCxnSpPr>
            <p:nvPr/>
          </p:nvCxnSpPr>
          <p:spPr bwMode="auto">
            <a:xfrm flipH="1" flipV="1">
              <a:off x="2667" y="2309"/>
              <a:ext cx="570" cy="42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0" name="AutoShape 19">
              <a:extLst>
                <a:ext uri="{FF2B5EF4-FFF2-40B4-BE49-F238E27FC236}">
                  <a16:creationId xmlns:a16="http://schemas.microsoft.com/office/drawing/2014/main" id="{FAD78BE2-89A7-4E5E-B660-7641F13F2242}"/>
                </a:ext>
              </a:extLst>
            </p:cNvPr>
            <p:cNvCxnSpPr>
              <a:cxnSpLocks noChangeShapeType="1"/>
              <a:stCxn id="81926" idx="6"/>
              <a:endCxn id="81934" idx="1"/>
            </p:cNvCxnSpPr>
            <p:nvPr/>
          </p:nvCxnSpPr>
          <p:spPr bwMode="auto">
            <a:xfrm>
              <a:off x="2688" y="1778"/>
              <a:ext cx="789" cy="2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1" name="AutoShape 20">
              <a:extLst>
                <a:ext uri="{FF2B5EF4-FFF2-40B4-BE49-F238E27FC236}">
                  <a16:creationId xmlns:a16="http://schemas.microsoft.com/office/drawing/2014/main" id="{56FB59BD-FACA-448E-8D61-767C2DF60548}"/>
                </a:ext>
              </a:extLst>
            </p:cNvPr>
            <p:cNvCxnSpPr>
              <a:cxnSpLocks noChangeShapeType="1"/>
              <a:stCxn id="81928" idx="0"/>
              <a:endCxn id="81926" idx="3"/>
            </p:cNvCxnSpPr>
            <p:nvPr/>
          </p:nvCxnSpPr>
          <p:spPr bwMode="auto">
            <a:xfrm flipV="1">
              <a:off x="2040" y="1829"/>
              <a:ext cx="525" cy="981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2" name="AutoShape 21">
              <a:extLst>
                <a:ext uri="{FF2B5EF4-FFF2-40B4-BE49-F238E27FC236}">
                  <a16:creationId xmlns:a16="http://schemas.microsoft.com/office/drawing/2014/main" id="{427EAE1C-7ADC-458B-8DC6-ABB78B9C6D31}"/>
                </a:ext>
              </a:extLst>
            </p:cNvPr>
            <p:cNvCxnSpPr>
              <a:cxnSpLocks noChangeShapeType="1"/>
              <a:stCxn id="81930" idx="1"/>
              <a:endCxn id="81929" idx="5"/>
            </p:cNvCxnSpPr>
            <p:nvPr/>
          </p:nvCxnSpPr>
          <p:spPr bwMode="auto">
            <a:xfrm flipH="1" flipV="1">
              <a:off x="3339" y="2837"/>
              <a:ext cx="90" cy="18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3" name="AutoShape 22">
              <a:extLst>
                <a:ext uri="{FF2B5EF4-FFF2-40B4-BE49-F238E27FC236}">
                  <a16:creationId xmlns:a16="http://schemas.microsoft.com/office/drawing/2014/main" id="{693636E7-A188-4798-B5FB-36CFB91787F7}"/>
                </a:ext>
              </a:extLst>
            </p:cNvPr>
            <p:cNvCxnSpPr>
              <a:cxnSpLocks noChangeShapeType="1"/>
              <a:stCxn id="81930" idx="7"/>
              <a:endCxn id="81931" idx="3"/>
            </p:cNvCxnSpPr>
            <p:nvPr/>
          </p:nvCxnSpPr>
          <p:spPr bwMode="auto">
            <a:xfrm flipV="1">
              <a:off x="3531" y="2885"/>
              <a:ext cx="234" cy="13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4" name="AutoShape 23">
              <a:extLst>
                <a:ext uri="{FF2B5EF4-FFF2-40B4-BE49-F238E27FC236}">
                  <a16:creationId xmlns:a16="http://schemas.microsoft.com/office/drawing/2014/main" id="{5E91CE8D-06CC-4F67-A744-28F9E98F1EE0}"/>
                </a:ext>
              </a:extLst>
            </p:cNvPr>
            <p:cNvCxnSpPr>
              <a:cxnSpLocks noChangeShapeType="1"/>
              <a:stCxn id="81932" idx="3"/>
              <a:endCxn id="81931" idx="6"/>
            </p:cNvCxnSpPr>
            <p:nvPr/>
          </p:nvCxnSpPr>
          <p:spPr bwMode="auto">
            <a:xfrm flipH="1">
              <a:off x="3888" y="2789"/>
              <a:ext cx="597" cy="4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5" name="AutoShape 24">
              <a:extLst>
                <a:ext uri="{FF2B5EF4-FFF2-40B4-BE49-F238E27FC236}">
                  <a16:creationId xmlns:a16="http://schemas.microsoft.com/office/drawing/2014/main" id="{C1A178D4-195F-4F68-BC87-6AA505E981D0}"/>
                </a:ext>
              </a:extLst>
            </p:cNvPr>
            <p:cNvCxnSpPr>
              <a:cxnSpLocks noChangeShapeType="1"/>
              <a:stCxn id="81932" idx="1"/>
              <a:endCxn id="81933" idx="5"/>
            </p:cNvCxnSpPr>
            <p:nvPr/>
          </p:nvCxnSpPr>
          <p:spPr bwMode="auto">
            <a:xfrm flipH="1" flipV="1">
              <a:off x="4107" y="2453"/>
              <a:ext cx="378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6" name="AutoShape 25">
              <a:extLst>
                <a:ext uri="{FF2B5EF4-FFF2-40B4-BE49-F238E27FC236}">
                  <a16:creationId xmlns:a16="http://schemas.microsoft.com/office/drawing/2014/main" id="{359A9390-9138-4BA8-923E-FD032CB4BCF3}"/>
                </a:ext>
              </a:extLst>
            </p:cNvPr>
            <p:cNvCxnSpPr>
              <a:cxnSpLocks noChangeShapeType="1"/>
              <a:stCxn id="81934" idx="5"/>
              <a:endCxn id="81933" idx="1"/>
            </p:cNvCxnSpPr>
            <p:nvPr/>
          </p:nvCxnSpPr>
          <p:spPr bwMode="auto">
            <a:xfrm>
              <a:off x="3579" y="2117"/>
              <a:ext cx="426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25" name="Text Box 2">
            <a:extLst>
              <a:ext uri="{FF2B5EF4-FFF2-40B4-BE49-F238E27FC236}">
                <a16:creationId xmlns:a16="http://schemas.microsoft.com/office/drawing/2014/main" id="{A426E50A-9BB4-442D-BB45-892073A8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3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A7222C0C-17EC-4D98-8200-3356AF859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245EFC-AF9C-45F7-9D4F-976460031A1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2787" name="Text Box 3">
            <a:extLst>
              <a:ext uri="{FF2B5EF4-FFF2-40B4-BE49-F238E27FC236}">
                <a16:creationId xmlns:a16="http://schemas.microsoft.com/office/drawing/2014/main" id="{16B99DD2-2D7D-40DD-8DF3-7FE1D61F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0400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Terminologies: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coloring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--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A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coloring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of a simple graph is the assignment of a color to each vertex of the graph so that no two adjacent vertices are assigned the same color.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chromatic number of a graph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--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is the least number of colors needed for a coloring of this graph,  denoted by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)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14F5CE1-FE6E-4607-80EC-EF56CDB472CD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357688"/>
            <a:ext cx="1219200" cy="936625"/>
            <a:chOff x="1837" y="3067"/>
            <a:chExt cx="768" cy="590"/>
          </a:xfrm>
        </p:grpSpPr>
        <p:sp>
          <p:nvSpPr>
            <p:cNvPr id="83983" name="Line 5">
              <a:extLst>
                <a:ext uri="{FF2B5EF4-FFF2-40B4-BE49-F238E27FC236}">
                  <a16:creationId xmlns:a16="http://schemas.microsoft.com/office/drawing/2014/main" id="{927B8F4E-D52E-4E35-92AF-7B64093FE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3087"/>
              <a:ext cx="409" cy="48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6">
              <a:extLst>
                <a:ext uri="{FF2B5EF4-FFF2-40B4-BE49-F238E27FC236}">
                  <a16:creationId xmlns:a16="http://schemas.microsoft.com/office/drawing/2014/main" id="{FBC37357-0428-4C06-842C-E81DCCBE6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3600"/>
              <a:ext cx="68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Line 7">
              <a:extLst>
                <a:ext uri="{FF2B5EF4-FFF2-40B4-BE49-F238E27FC236}">
                  <a16:creationId xmlns:a16="http://schemas.microsoft.com/office/drawing/2014/main" id="{4DA85917-D011-4E81-A07F-017313BEB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3087"/>
              <a:ext cx="273" cy="48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Oval 8">
              <a:extLst>
                <a:ext uri="{FF2B5EF4-FFF2-40B4-BE49-F238E27FC236}">
                  <a16:creationId xmlns:a16="http://schemas.microsoft.com/office/drawing/2014/main" id="{7ED5FD8A-3183-40DA-93CA-8D037801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3067"/>
              <a:ext cx="85" cy="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7" name="Oval 9">
              <a:extLst>
                <a:ext uri="{FF2B5EF4-FFF2-40B4-BE49-F238E27FC236}">
                  <a16:creationId xmlns:a16="http://schemas.microsoft.com/office/drawing/2014/main" id="{82803BAF-F846-4014-81A3-6CD0384E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570"/>
              <a:ext cx="86" cy="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8" name="Oval 10">
              <a:extLst>
                <a:ext uri="{FF2B5EF4-FFF2-40B4-BE49-F238E27FC236}">
                  <a16:creationId xmlns:a16="http://schemas.microsoft.com/office/drawing/2014/main" id="{7F3B54BA-D205-4F14-B488-4F651353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550"/>
              <a:ext cx="86" cy="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B6AB27C-65F5-4082-9E79-1CEBFE73A479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4421188"/>
            <a:ext cx="1082675" cy="869950"/>
            <a:chOff x="3151" y="3107"/>
            <a:chExt cx="682" cy="548"/>
          </a:xfrm>
        </p:grpSpPr>
        <p:sp>
          <p:nvSpPr>
            <p:cNvPr id="83975" name="Line 12">
              <a:extLst>
                <a:ext uri="{FF2B5EF4-FFF2-40B4-BE49-F238E27FC236}">
                  <a16:creationId xmlns:a16="http://schemas.microsoft.com/office/drawing/2014/main" id="{BAB61E05-A59B-4D3F-9CDD-F8E6D70F0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0" y="3205"/>
              <a:ext cx="0" cy="3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6" name="Line 13">
              <a:extLst>
                <a:ext uri="{FF2B5EF4-FFF2-40B4-BE49-F238E27FC236}">
                  <a16:creationId xmlns:a16="http://schemas.microsoft.com/office/drawing/2014/main" id="{538FB4B0-AA2A-406C-A0F1-AE090DC71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3205"/>
              <a:ext cx="0" cy="3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Line 14">
              <a:extLst>
                <a:ext uri="{FF2B5EF4-FFF2-40B4-BE49-F238E27FC236}">
                  <a16:creationId xmlns:a16="http://schemas.microsoft.com/office/drawing/2014/main" id="{F5538CC5-4CA9-41C7-AC8B-08222FA9D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3137"/>
              <a:ext cx="5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Line 15">
              <a:extLst>
                <a:ext uri="{FF2B5EF4-FFF2-40B4-BE49-F238E27FC236}">
                  <a16:creationId xmlns:a16="http://schemas.microsoft.com/office/drawing/2014/main" id="{905F76AA-A0DA-46C1-BA12-76943CB31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3610"/>
              <a:ext cx="5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Oval 16">
              <a:extLst>
                <a:ext uri="{FF2B5EF4-FFF2-40B4-BE49-F238E27FC236}">
                  <a16:creationId xmlns:a16="http://schemas.microsoft.com/office/drawing/2014/main" id="{8333C88F-B76B-44EB-9CA5-10AFD4A8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3107"/>
              <a:ext cx="85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0" name="Oval 17">
              <a:extLst>
                <a:ext uri="{FF2B5EF4-FFF2-40B4-BE49-F238E27FC236}">
                  <a16:creationId xmlns:a16="http://schemas.microsoft.com/office/drawing/2014/main" id="{76CA65EC-C7A2-46FB-B101-40804071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3567"/>
              <a:ext cx="85" cy="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1" name="Oval 18">
              <a:extLst>
                <a:ext uri="{FF2B5EF4-FFF2-40B4-BE49-F238E27FC236}">
                  <a16:creationId xmlns:a16="http://schemas.microsoft.com/office/drawing/2014/main" id="{FD50D164-B762-4006-ACCA-2714DDDC6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107"/>
              <a:ext cx="86" cy="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2" name="Oval 19">
              <a:extLst>
                <a:ext uri="{FF2B5EF4-FFF2-40B4-BE49-F238E27FC236}">
                  <a16:creationId xmlns:a16="http://schemas.microsoft.com/office/drawing/2014/main" id="{06BCD9E1-BD9F-4385-96AF-C974C67B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567"/>
              <a:ext cx="8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83974" name="Text Box 2">
            <a:extLst>
              <a:ext uri="{FF2B5EF4-FFF2-40B4-BE49-F238E27FC236}">
                <a16:creationId xmlns:a16="http://schemas.microsoft.com/office/drawing/2014/main" id="{56334631-F87F-4E6C-9AA2-5DCE77A72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2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27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7F9835BA-494A-4604-9C3F-1933808FF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B8F4EF-8057-406C-B722-F017453F81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4835" name="AutoShape 3">
            <a:extLst>
              <a:ext uri="{FF2B5EF4-FFF2-40B4-BE49-F238E27FC236}">
                <a16:creationId xmlns:a16="http://schemas.microsoft.com/office/drawing/2014/main" id="{377495CC-E0D2-4CA9-A58E-7CF594C1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00063"/>
            <a:ext cx="8569325" cy="11525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1】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The Four Color Theorem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chromatic number of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planar graph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is no greater than four.</a:t>
            </a:r>
          </a:p>
        </p:txBody>
      </p:sp>
      <p:sp>
        <p:nvSpPr>
          <p:cNvPr id="2424836" name="Text Box 4">
            <a:extLst>
              <a:ext uri="{FF2B5EF4-FFF2-40B4-BE49-F238E27FC236}">
                <a16:creationId xmlns:a16="http://schemas.microsoft.com/office/drawing/2014/main" id="{2C36E3DC-1B19-47CB-AE37-871E73A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763713"/>
            <a:ext cx="914400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Any planar map of regions can be depicted using 4 colors so that no two regions with a common border have the same color.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four color theorem was originally proposed as a conjecture in 1850s.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proof by Haken and Appel used exhaustive computer search in 1976.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four color theorem applies only to planar graphs. Non-planar graphs can have arbitrarily large chromatic numbers. </a:t>
            </a:r>
          </a:p>
        </p:txBody>
      </p:sp>
      <p:sp>
        <p:nvSpPr>
          <p:cNvPr id="86021" name="Text Box 2">
            <a:extLst>
              <a:ext uri="{FF2B5EF4-FFF2-40B4-BE49-F238E27FC236}">
                <a16:creationId xmlns:a16="http://schemas.microsoft.com/office/drawing/2014/main" id="{C0DE4DCB-6A5F-41AE-92B5-D47CFFEA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2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4835" grpId="0" animBg="1"/>
      <p:bldP spid="2424836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5F8D5D7B-2F69-4109-803E-CF04D9D13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C7AEF1-BF3A-4289-AAAE-B64D2016C5F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6883" name="Text Box 3">
            <a:extLst>
              <a:ext uri="{FF2B5EF4-FFF2-40B4-BE49-F238E27FC236}">
                <a16:creationId xmlns:a16="http://schemas.microsoft.com/office/drawing/2014/main" id="{DBD21FB4-C231-4F87-991B-0E6416F1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The chromatic numbers of some simple graphs</a:t>
            </a:r>
          </a:p>
        </p:txBody>
      </p:sp>
      <p:sp>
        <p:nvSpPr>
          <p:cNvPr id="2426884" name="Line 4">
            <a:extLst>
              <a:ext uri="{FF2B5EF4-FFF2-40B4-BE49-F238E27FC236}">
                <a16:creationId xmlns:a16="http://schemas.microsoft.com/office/drawing/2014/main" id="{4B678644-50C8-435F-A7FA-D26D0EB8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8" y="1000125"/>
            <a:ext cx="64785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6885" name="Text Box 5">
            <a:extLst>
              <a:ext uri="{FF2B5EF4-FFF2-40B4-BE49-F238E27FC236}">
                <a16:creationId xmlns:a16="http://schemas.microsoft.com/office/drawing/2014/main" id="{5DC9392F-11F6-4A11-8322-9DFD8F6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79930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Show that the chromatic numbers of a graph is </a:t>
            </a:r>
            <a:r>
              <a:rPr lang="en-US" altLang="zh-CN" i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Show that the graph can be colored with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colors.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Method: constructing such a coloring.</a:t>
            </a:r>
          </a:p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Show that the graph cannot be colored using fewer than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colors.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26886" name="Text Box 6">
            <a:extLst>
              <a:ext uri="{FF2B5EF4-FFF2-40B4-BE49-F238E27FC236}">
                <a16:creationId xmlns:a16="http://schemas.microsoft.com/office/drawing/2014/main" id="{9DA75870-9B41-4868-B4C4-6F2BDEF7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571875"/>
            <a:ext cx="7993062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The chromatic numbers of some simple graphs:</a:t>
            </a:r>
          </a:p>
          <a:p>
            <a:pPr marL="485775" indent="-485775" eaLnBrk="1" hangingPunct="1">
              <a:spcBef>
                <a:spcPct val="30000"/>
              </a:spcBef>
              <a:buFontTx/>
              <a:buAutoNum type="arabicParenBoth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graph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contains only some isolated vertices.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63CF75E3-886B-4993-8A10-2F217B104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6888" name="Object 8">
            <a:extLst>
              <a:ext uri="{FF2B5EF4-FFF2-40B4-BE49-F238E27FC236}">
                <a16:creationId xmlns:a16="http://schemas.microsoft.com/office/drawing/2014/main" id="{B6BDB4F6-D689-4C10-90A4-3E2D7A3C1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572000"/>
          <a:ext cx="1225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公式" r:id="rId6" imgW="545626" imgH="203024" progId="Equation.3">
                  <p:embed/>
                </p:oleObj>
              </mc:Choice>
              <mc:Fallback>
                <p:oleObj name="公式" r:id="rId6" imgW="545626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572000"/>
                        <a:ext cx="1225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2">
            <a:extLst>
              <a:ext uri="{FF2B5EF4-FFF2-40B4-BE49-F238E27FC236}">
                <a16:creationId xmlns:a16="http://schemas.microsoft.com/office/drawing/2014/main" id="{E1E3005A-9FDC-4F4E-8DC5-9FCA8CFA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26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2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26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6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26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2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26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883" grpId="0" autoUpdateAnimBg="0"/>
      <p:bldP spid="2426885" grpId="0" build="p" bldLvl="2" autoUpdateAnimBg="0"/>
      <p:bldP spid="242688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1">
            <a:extLst>
              <a:ext uri="{FF2B5EF4-FFF2-40B4-BE49-F238E27FC236}">
                <a16:creationId xmlns:a16="http://schemas.microsoft.com/office/drawing/2014/main" id="{8ED8BE02-CC71-4CBB-B2CE-8820B7A5E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6C94187-D988-4ED1-97A5-7DB7D113C32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9BF1F47-6EFD-44AE-973E-A2F4FFD3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28932" name="Text Box 4">
            <a:extLst>
              <a:ext uri="{FF2B5EF4-FFF2-40B4-BE49-F238E27FC236}">
                <a16:creationId xmlns:a16="http://schemas.microsoft.com/office/drawing/2014/main" id="{3701829A-ADDA-4822-AEB3-1A6A911D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71500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buFontTx/>
              <a:buAutoNum type="arabicParenBoth" startAt="2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graph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is a path containing no circuit.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BC54D99-3094-481C-B6ED-A1AD24A4ACD5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143000"/>
            <a:ext cx="2413000" cy="144463"/>
            <a:chOff x="1655" y="1117"/>
            <a:chExt cx="1520" cy="91"/>
          </a:xfrm>
        </p:grpSpPr>
        <p:sp>
          <p:nvSpPr>
            <p:cNvPr id="90154" name="Line 6">
              <a:extLst>
                <a:ext uri="{FF2B5EF4-FFF2-40B4-BE49-F238E27FC236}">
                  <a16:creationId xmlns:a16="http://schemas.microsoft.com/office/drawing/2014/main" id="{3BDE2E6F-D777-408F-95B8-2DA52D6A1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1172"/>
              <a:ext cx="133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5" name="AutoShape 7">
              <a:extLst>
                <a:ext uri="{FF2B5EF4-FFF2-40B4-BE49-F238E27FC236}">
                  <a16:creationId xmlns:a16="http://schemas.microsoft.com/office/drawing/2014/main" id="{2B4066AF-BE63-4700-8B65-36F8476F7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0" cy="9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6" name="AutoShape 8">
              <a:extLst>
                <a:ext uri="{FF2B5EF4-FFF2-40B4-BE49-F238E27FC236}">
                  <a16:creationId xmlns:a16="http://schemas.microsoft.com/office/drawing/2014/main" id="{7F3CBA66-1E92-4F8B-9E21-71139D5AD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117"/>
              <a:ext cx="90" cy="91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7" name="AutoShape 9">
              <a:extLst>
                <a:ext uri="{FF2B5EF4-FFF2-40B4-BE49-F238E27FC236}">
                  <a16:creationId xmlns:a16="http://schemas.microsoft.com/office/drawing/2014/main" id="{ED4BC7A6-DD32-4172-8011-4C83543E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117"/>
              <a:ext cx="90" cy="9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8" name="AutoShape 10">
              <a:extLst>
                <a:ext uri="{FF2B5EF4-FFF2-40B4-BE49-F238E27FC236}">
                  <a16:creationId xmlns:a16="http://schemas.microsoft.com/office/drawing/2014/main" id="{025B0854-402B-4126-80D0-2FFAF7A7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117"/>
              <a:ext cx="90" cy="91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9" name="AutoShape 11">
              <a:extLst>
                <a:ext uri="{FF2B5EF4-FFF2-40B4-BE49-F238E27FC236}">
                  <a16:creationId xmlns:a16="http://schemas.microsoft.com/office/drawing/2014/main" id="{676784D4-8901-4DB2-9BB1-728CE1A41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17"/>
              <a:ext cx="90" cy="9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90118" name="Rectangle 12">
            <a:extLst>
              <a:ext uri="{FF2B5EF4-FFF2-40B4-BE49-F238E27FC236}">
                <a16:creationId xmlns:a16="http://schemas.microsoft.com/office/drawing/2014/main" id="{B8837BE8-E6F6-492E-984C-40A92346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41" name="Object 13">
            <a:extLst>
              <a:ext uri="{FF2B5EF4-FFF2-40B4-BE49-F238E27FC236}">
                <a16:creationId xmlns:a16="http://schemas.microsoft.com/office/drawing/2014/main" id="{87A98102-E8DD-47CA-A6EA-803DAE3DE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357313"/>
          <a:ext cx="1152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公式" r:id="rId5" imgW="583947" imgH="203112" progId="Equation.3">
                  <p:embed/>
                </p:oleObj>
              </mc:Choice>
              <mc:Fallback>
                <p:oleObj name="公式" r:id="rId5" imgW="58394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357313"/>
                        <a:ext cx="11525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8942" name="Text Box 14">
            <a:extLst>
              <a:ext uri="{FF2B5EF4-FFF2-40B4-BE49-F238E27FC236}">
                <a16:creationId xmlns:a16="http://schemas.microsoft.com/office/drawing/2014/main" id="{AAFCCAE7-9A75-4D84-9D08-6EB57567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071688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AutoNum type="arabicParenBoth" startAt="3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0121" name="Rectangle 15">
            <a:extLst>
              <a:ext uri="{FF2B5EF4-FFF2-40B4-BE49-F238E27FC236}">
                <a16:creationId xmlns:a16="http://schemas.microsoft.com/office/drawing/2014/main" id="{C58CE3C5-F4CE-4D8D-9D7A-933A327F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44" name="Object 16">
            <a:extLst>
              <a:ext uri="{FF2B5EF4-FFF2-40B4-BE49-F238E27FC236}">
                <a16:creationId xmlns:a16="http://schemas.microsoft.com/office/drawing/2014/main" id="{30C78673-6EC0-48BF-B02A-801A58612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143125"/>
          <a:ext cx="3794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143125"/>
                        <a:ext cx="3794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>
            <a:extLst>
              <a:ext uri="{FF2B5EF4-FFF2-40B4-BE49-F238E27FC236}">
                <a16:creationId xmlns:a16="http://schemas.microsoft.com/office/drawing/2014/main" id="{FAECB35F-CE67-468F-9F50-CEA7026E169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28875"/>
            <a:ext cx="3570288" cy="1008063"/>
            <a:chOff x="1584" y="2160"/>
            <a:chExt cx="2249" cy="635"/>
          </a:xfrm>
        </p:grpSpPr>
        <p:sp>
          <p:nvSpPr>
            <p:cNvPr id="90132" name="Line 18">
              <a:extLst>
                <a:ext uri="{FF2B5EF4-FFF2-40B4-BE49-F238E27FC236}">
                  <a16:creationId xmlns:a16="http://schemas.microsoft.com/office/drawing/2014/main" id="{4556CBCE-B1C5-4928-8D27-57326845F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742"/>
              <a:ext cx="32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3" name="Line 19">
              <a:extLst>
                <a:ext uri="{FF2B5EF4-FFF2-40B4-BE49-F238E27FC236}">
                  <a16:creationId xmlns:a16="http://schemas.microsoft.com/office/drawing/2014/main" id="{1712AA3F-9BE9-4FBD-B0AE-991395545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54"/>
              <a:ext cx="164" cy="31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4" name="Line 20">
              <a:extLst>
                <a:ext uri="{FF2B5EF4-FFF2-40B4-BE49-F238E27FC236}">
                  <a16:creationId xmlns:a16="http://schemas.microsoft.com/office/drawing/2014/main" id="{7CA4E673-BF15-4174-860A-FCC93AA7B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" y="2454"/>
              <a:ext cx="164" cy="31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Line 21">
              <a:extLst>
                <a:ext uri="{FF2B5EF4-FFF2-40B4-BE49-F238E27FC236}">
                  <a16:creationId xmlns:a16="http://schemas.microsoft.com/office/drawing/2014/main" id="{85F319F3-AD41-4AC1-9FAC-E0B52B269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775"/>
              <a:ext cx="41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6" name="AutoShape 22">
              <a:extLst>
                <a:ext uri="{FF2B5EF4-FFF2-40B4-BE49-F238E27FC236}">
                  <a16:creationId xmlns:a16="http://schemas.microsoft.com/office/drawing/2014/main" id="{181DB985-B7EE-48C5-89F3-29DE84C15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160"/>
              <a:ext cx="78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7" name="Line 23">
              <a:extLst>
                <a:ext uri="{FF2B5EF4-FFF2-40B4-BE49-F238E27FC236}">
                  <a16:creationId xmlns:a16="http://schemas.microsoft.com/office/drawing/2014/main" id="{425E768A-FE10-4E51-9FE2-23D7B6E1B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99"/>
              <a:ext cx="32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8" name="AutoShape 24">
              <a:extLst>
                <a:ext uri="{FF2B5EF4-FFF2-40B4-BE49-F238E27FC236}">
                  <a16:creationId xmlns:a16="http://schemas.microsoft.com/office/drawing/2014/main" id="{8CB73F25-DFC0-4545-A7EB-DF1F8767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160"/>
              <a:ext cx="78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9" name="AutoShape 25">
              <a:extLst>
                <a:ext uri="{FF2B5EF4-FFF2-40B4-BE49-F238E27FC236}">
                  <a16:creationId xmlns:a16="http://schemas.microsoft.com/office/drawing/2014/main" id="{86942DA7-406C-460F-8DD3-1F4CC6CD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95"/>
              <a:ext cx="77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0" name="AutoShape 26">
              <a:extLst>
                <a:ext uri="{FF2B5EF4-FFF2-40B4-BE49-F238E27FC236}">
                  <a16:creationId xmlns:a16="http://schemas.microsoft.com/office/drawing/2014/main" id="{4CC90688-0BDB-4041-B692-FBA02462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395"/>
              <a:ext cx="77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1" name="AutoShape 27">
              <a:extLst>
                <a:ext uri="{FF2B5EF4-FFF2-40B4-BE49-F238E27FC236}">
                  <a16:creationId xmlns:a16="http://schemas.microsoft.com/office/drawing/2014/main" id="{49B1442E-78A1-4CCA-9E95-F9F2BFEC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709"/>
              <a:ext cx="78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2" name="AutoShape 28">
              <a:extLst>
                <a:ext uri="{FF2B5EF4-FFF2-40B4-BE49-F238E27FC236}">
                  <a16:creationId xmlns:a16="http://schemas.microsoft.com/office/drawing/2014/main" id="{3973656E-B94E-4DDA-B4B5-E338148D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709"/>
              <a:ext cx="78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3" name="Line 29">
              <a:extLst>
                <a:ext uri="{FF2B5EF4-FFF2-40B4-BE49-F238E27FC236}">
                  <a16:creationId xmlns:a16="http://schemas.microsoft.com/office/drawing/2014/main" id="{A6206F3D-BE31-4794-9BB1-0421CA902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6" y="2238"/>
              <a:ext cx="164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4" name="Line 30">
              <a:extLst>
                <a:ext uri="{FF2B5EF4-FFF2-40B4-BE49-F238E27FC236}">
                  <a16:creationId xmlns:a16="http://schemas.microsoft.com/office/drawing/2014/main" id="{644899B4-F541-4C29-A602-6DBFD9C8D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6" y="2474"/>
              <a:ext cx="164" cy="2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5" name="Line 31">
              <a:extLst>
                <a:ext uri="{FF2B5EF4-FFF2-40B4-BE49-F238E27FC236}">
                  <a16:creationId xmlns:a16="http://schemas.microsoft.com/office/drawing/2014/main" id="{2CB29E82-E838-4101-A842-4FDB48C22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238"/>
              <a:ext cx="163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6" name="AutoShape 32">
              <a:extLst>
                <a:ext uri="{FF2B5EF4-FFF2-40B4-BE49-F238E27FC236}">
                  <a16:creationId xmlns:a16="http://schemas.microsoft.com/office/drawing/2014/main" id="{23C59021-001F-487C-B0E0-A08E1781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180"/>
              <a:ext cx="77" cy="85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7" name="AutoShape 33">
              <a:extLst>
                <a:ext uri="{FF2B5EF4-FFF2-40B4-BE49-F238E27FC236}">
                  <a16:creationId xmlns:a16="http://schemas.microsoft.com/office/drawing/2014/main" id="{C304BB0A-F506-4205-A887-B1C330D3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395"/>
              <a:ext cx="78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8" name="AutoShape 34">
              <a:extLst>
                <a:ext uri="{FF2B5EF4-FFF2-40B4-BE49-F238E27FC236}">
                  <a16:creationId xmlns:a16="http://schemas.microsoft.com/office/drawing/2014/main" id="{C7CBE7AA-3DDC-434F-A259-C1322E28E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2395"/>
              <a:ext cx="77" cy="86"/>
            </a:xfrm>
            <a:prstGeom prst="flowChartConnector">
              <a:avLst/>
            </a:prstGeom>
            <a:solidFill>
              <a:srgbClr val="0033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9" name="AutoShape 35">
              <a:extLst>
                <a:ext uri="{FF2B5EF4-FFF2-40B4-BE49-F238E27FC236}">
                  <a16:creationId xmlns:a16="http://schemas.microsoft.com/office/drawing/2014/main" id="{5F9E9B6C-A5EF-40BA-A686-DC03E02B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709"/>
              <a:ext cx="77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0" name="AutoShape 36">
              <a:extLst>
                <a:ext uri="{FF2B5EF4-FFF2-40B4-BE49-F238E27FC236}">
                  <a16:creationId xmlns:a16="http://schemas.microsoft.com/office/drawing/2014/main" id="{C13C8406-0BF5-4EE0-9272-1CC6611F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09"/>
              <a:ext cx="77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1" name="Line 37">
              <a:extLst>
                <a:ext uri="{FF2B5EF4-FFF2-40B4-BE49-F238E27FC236}">
                  <a16:creationId xmlns:a16="http://schemas.microsoft.com/office/drawing/2014/main" id="{4BDE8A96-7841-4A35-B9F4-F8D1CB488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4" y="2238"/>
              <a:ext cx="246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2" name="Line 38">
              <a:extLst>
                <a:ext uri="{FF2B5EF4-FFF2-40B4-BE49-F238E27FC236}">
                  <a16:creationId xmlns:a16="http://schemas.microsoft.com/office/drawing/2014/main" id="{E9AF5A04-4407-46A5-8FB0-DEAD0F6C4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474"/>
              <a:ext cx="164" cy="2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3" name="Line 39">
              <a:extLst>
                <a:ext uri="{FF2B5EF4-FFF2-40B4-BE49-F238E27FC236}">
                  <a16:creationId xmlns:a16="http://schemas.microsoft.com/office/drawing/2014/main" id="{506F5D01-9F76-40B7-8FF6-04F20B2C4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2" y="2238"/>
              <a:ext cx="245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28968" name="AutoShape 40">
            <a:extLst>
              <a:ext uri="{FF2B5EF4-FFF2-40B4-BE49-F238E27FC236}">
                <a16:creationId xmlns:a16="http://schemas.microsoft.com/office/drawing/2014/main" id="{515D5672-4B76-42DB-BDE8-3B90F4D3A2EA}"/>
              </a:ext>
            </a:extLst>
          </p:cNvPr>
          <p:cNvSpPr>
            <a:spLocks/>
          </p:cNvSpPr>
          <p:nvPr/>
        </p:nvSpPr>
        <p:spPr bwMode="auto">
          <a:xfrm>
            <a:off x="2124075" y="3871913"/>
            <a:ext cx="287338" cy="1008062"/>
          </a:xfrm>
          <a:prstGeom prst="leftBrace">
            <a:avLst>
              <a:gd name="adj1" fmla="val 29236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0125" name="Rectangle 41">
            <a:extLst>
              <a:ext uri="{FF2B5EF4-FFF2-40B4-BE49-F238E27FC236}">
                <a16:creationId xmlns:a16="http://schemas.microsoft.com/office/drawing/2014/main" id="{51C9FEBA-8AB9-4368-8E39-347E4DD8B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70" name="Object 42">
            <a:extLst>
              <a:ext uri="{FF2B5EF4-FFF2-40B4-BE49-F238E27FC236}">
                <a16:creationId xmlns:a16="http://schemas.microsoft.com/office/drawing/2014/main" id="{4AC7C543-E368-4991-90A6-5ABC73235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798888"/>
          <a:ext cx="1254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公式" r:id="rId9" imgW="583947" imgH="203112" progId="Equation.3">
                  <p:embed/>
                </p:oleObj>
              </mc:Choice>
              <mc:Fallback>
                <p:oleObj name="公式" r:id="rId9" imgW="583947" imgH="20311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98888"/>
                        <a:ext cx="1254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Rectangle 43">
            <a:extLst>
              <a:ext uri="{FF2B5EF4-FFF2-40B4-BE49-F238E27FC236}">
                <a16:creationId xmlns:a16="http://schemas.microsoft.com/office/drawing/2014/main" id="{21C947F3-876F-441E-84D8-D109CB2E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72" name="Object 44">
            <a:extLst>
              <a:ext uri="{FF2B5EF4-FFF2-40B4-BE49-F238E27FC236}">
                <a16:creationId xmlns:a16="http://schemas.microsoft.com/office/drawing/2014/main" id="{6FA13FE7-61CA-49B8-83B4-4911CA182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4505325"/>
          <a:ext cx="1233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公式" r:id="rId11" imgW="571252" imgH="203112" progId="Equation.3">
                  <p:embed/>
                </p:oleObj>
              </mc:Choice>
              <mc:Fallback>
                <p:oleObj name="公式" r:id="rId11" imgW="571252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05325"/>
                        <a:ext cx="1233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8973" name="Text Box 45">
            <a:extLst>
              <a:ext uri="{FF2B5EF4-FFF2-40B4-BE49-F238E27FC236}">
                <a16:creationId xmlns:a16="http://schemas.microsoft.com/office/drawing/2014/main" id="{129ECE98-FBDC-4601-B415-4A1DA8D9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3714750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is even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28974" name="Text Box 46">
            <a:extLst>
              <a:ext uri="{FF2B5EF4-FFF2-40B4-BE49-F238E27FC236}">
                <a16:creationId xmlns:a16="http://schemas.microsoft.com/office/drawing/2014/main" id="{ED04E049-C03F-4C88-B065-BC9D7B50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448175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is odd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0131" name="Text Box 2">
            <a:extLst>
              <a:ext uri="{FF2B5EF4-FFF2-40B4-BE49-F238E27FC236}">
                <a16:creationId xmlns:a16="http://schemas.microsoft.com/office/drawing/2014/main" id="{50A5B6CD-51AD-42F5-B0C5-58A5BD96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2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2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2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2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8932" grpId="0" build="p" autoUpdateAnimBg="0"/>
      <p:bldP spid="2428942" grpId="0" build="p" autoUpdateAnimBg="0"/>
      <p:bldP spid="2428968" grpId="0" animBg="1"/>
      <p:bldP spid="2428973" grpId="0" build="p" autoUpdateAnimBg="0"/>
      <p:bldP spid="242897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9D5EC1-6A97-4114-A7F0-106449F5E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A5B0A6-BC31-4CE8-9E93-988D72C8024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8AB5D77-665C-4480-8B50-3A482066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B76FC312-6694-4FAF-A52C-8170079CD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30981" name="Text Box 5">
            <a:extLst>
              <a:ext uri="{FF2B5EF4-FFF2-40B4-BE49-F238E27FC236}">
                <a16:creationId xmlns:a16="http://schemas.microsoft.com/office/drawing/2014/main" id="{5E9AD2C3-CFAE-41D2-986B-EFAAB5C9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20725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AutoNum type="arabicParenBoth" startAt="4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C02E8DDD-5D96-4A56-8896-8B376737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67256148-1FAD-402F-B7FB-D3031209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30984" name="Object 8">
            <a:extLst>
              <a:ext uri="{FF2B5EF4-FFF2-40B4-BE49-F238E27FC236}">
                <a16:creationId xmlns:a16="http://schemas.microsoft.com/office/drawing/2014/main" id="{E51F6E4F-E077-46F4-8C2A-E47FC8341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643188"/>
          <a:ext cx="1227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公式" r:id="rId5" imgW="571252" imgH="203112" progId="Equation.3">
                  <p:embed/>
                </p:oleObj>
              </mc:Choice>
              <mc:Fallback>
                <p:oleObj name="公式" r:id="rId5" imgW="57125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643188"/>
                        <a:ext cx="1227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0985" name="Text Box 9">
            <a:extLst>
              <a:ext uri="{FF2B5EF4-FFF2-40B4-BE49-F238E27FC236}">
                <a16:creationId xmlns:a16="http://schemas.microsoft.com/office/drawing/2014/main" id="{DF55D2BB-1492-441E-AA01-E9A87FC53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643313"/>
            <a:ext cx="8316912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(5)  A simple graph with a chromatic number of 2 is bipartite.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A connected bipartite graph has a chromatic number of 2.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9C339264-D418-4BC6-94AF-2F498805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30987" name="Object 11">
            <a:extLst>
              <a:ext uri="{FF2B5EF4-FFF2-40B4-BE49-F238E27FC236}">
                <a16:creationId xmlns:a16="http://schemas.microsoft.com/office/drawing/2014/main" id="{A84C7950-0FD8-4534-A86A-E730E6476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765175"/>
          <a:ext cx="414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65175"/>
                        <a:ext cx="414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E57F8586-D907-4D5F-BE75-B7EC18D72B25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908050"/>
            <a:ext cx="2209800" cy="1538288"/>
            <a:chOff x="1851" y="737"/>
            <a:chExt cx="1392" cy="969"/>
          </a:xfrm>
        </p:grpSpPr>
        <p:sp>
          <p:nvSpPr>
            <p:cNvPr id="92174" name="Line 13">
              <a:extLst>
                <a:ext uri="{FF2B5EF4-FFF2-40B4-BE49-F238E27FC236}">
                  <a16:creationId xmlns:a16="http://schemas.microsoft.com/office/drawing/2014/main" id="{F03D78DD-551A-4052-808B-4A9BE49C7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1166"/>
              <a:ext cx="118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Line 14">
              <a:extLst>
                <a:ext uri="{FF2B5EF4-FFF2-40B4-BE49-F238E27FC236}">
                  <a16:creationId xmlns:a16="http://schemas.microsoft.com/office/drawing/2014/main" id="{0609CF57-A1DB-4458-BA20-D04EDA7E7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9" y="1187"/>
              <a:ext cx="263" cy="47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6" name="Line 15">
              <a:extLst>
                <a:ext uri="{FF2B5EF4-FFF2-40B4-BE49-F238E27FC236}">
                  <a16:creationId xmlns:a16="http://schemas.microsoft.com/office/drawing/2014/main" id="{A980414B-3C3E-48D1-AC5C-781357CBB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661"/>
              <a:ext cx="694" cy="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7" name="AutoShape 16">
              <a:extLst>
                <a:ext uri="{FF2B5EF4-FFF2-40B4-BE49-F238E27FC236}">
                  <a16:creationId xmlns:a16="http://schemas.microsoft.com/office/drawing/2014/main" id="{C85342AA-4F8F-4C13-8CCD-C5E746387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737"/>
              <a:ext cx="124" cy="13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78" name="Line 17">
              <a:extLst>
                <a:ext uri="{FF2B5EF4-FFF2-40B4-BE49-F238E27FC236}">
                  <a16:creationId xmlns:a16="http://schemas.microsoft.com/office/drawing/2014/main" id="{4DC6D5A0-E73D-433E-962F-BF72BFFC1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797"/>
              <a:ext cx="52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AutoShape 18">
              <a:extLst>
                <a:ext uri="{FF2B5EF4-FFF2-40B4-BE49-F238E27FC236}">
                  <a16:creationId xmlns:a16="http://schemas.microsoft.com/office/drawing/2014/main" id="{4F92ECC7-B0B4-4922-ADD0-4E55990C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737"/>
              <a:ext cx="124" cy="131"/>
            </a:xfrm>
            <a:prstGeom prst="flowChartConnector">
              <a:avLst/>
            </a:prstGeom>
            <a:solidFill>
              <a:srgbClr val="33CCFF"/>
            </a:solidFill>
            <a:ln w="9525">
              <a:solidFill>
                <a:srgbClr val="CC99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0" name="AutoShape 19">
              <a:extLst>
                <a:ext uri="{FF2B5EF4-FFF2-40B4-BE49-F238E27FC236}">
                  <a16:creationId xmlns:a16="http://schemas.microsoft.com/office/drawing/2014/main" id="{C64D9739-2A5C-4E76-B9AC-4EDBAFB2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097"/>
              <a:ext cx="124" cy="130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1" name="AutoShape 20">
              <a:extLst>
                <a:ext uri="{FF2B5EF4-FFF2-40B4-BE49-F238E27FC236}">
                  <a16:creationId xmlns:a16="http://schemas.microsoft.com/office/drawing/2014/main" id="{3B6CF12F-E3EE-4E3C-B28A-410CE53A2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097"/>
              <a:ext cx="124" cy="13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2" name="AutoShape 21">
              <a:extLst>
                <a:ext uri="{FF2B5EF4-FFF2-40B4-BE49-F238E27FC236}">
                  <a16:creationId xmlns:a16="http://schemas.microsoft.com/office/drawing/2014/main" id="{04CA9F03-0FA6-4CED-B71D-5FD5058BA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575"/>
              <a:ext cx="124" cy="131"/>
            </a:xfrm>
            <a:prstGeom prst="flowChartConnector">
              <a:avLst/>
            </a:prstGeom>
            <a:solidFill>
              <a:srgbClr val="0033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3" name="AutoShape 22">
              <a:extLst>
                <a:ext uri="{FF2B5EF4-FFF2-40B4-BE49-F238E27FC236}">
                  <a16:creationId xmlns:a16="http://schemas.microsoft.com/office/drawing/2014/main" id="{577A1610-9335-47AB-BCCC-78A713EB9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575"/>
              <a:ext cx="124" cy="131"/>
            </a:xfrm>
            <a:prstGeom prst="flowChartConnector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4" name="Line 23">
              <a:extLst>
                <a:ext uri="{FF2B5EF4-FFF2-40B4-BE49-F238E27FC236}">
                  <a16:creationId xmlns:a16="http://schemas.microsoft.com/office/drawing/2014/main" id="{CC2C0763-9842-4F77-B66C-7C6D446F2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" y="856"/>
              <a:ext cx="263" cy="2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5" name="Line 24">
              <a:extLst>
                <a:ext uri="{FF2B5EF4-FFF2-40B4-BE49-F238E27FC236}">
                  <a16:creationId xmlns:a16="http://schemas.microsoft.com/office/drawing/2014/main" id="{C678826D-E97C-4FA9-99EA-B7784F598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216"/>
              <a:ext cx="263" cy="35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6" name="Line 25">
              <a:extLst>
                <a:ext uri="{FF2B5EF4-FFF2-40B4-BE49-F238E27FC236}">
                  <a16:creationId xmlns:a16="http://schemas.microsoft.com/office/drawing/2014/main" id="{7207557D-ECB0-4E04-AD21-8AF503312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856"/>
              <a:ext cx="264" cy="2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7" name="Line 26">
              <a:extLst>
                <a:ext uri="{FF2B5EF4-FFF2-40B4-BE49-F238E27FC236}">
                  <a16:creationId xmlns:a16="http://schemas.microsoft.com/office/drawing/2014/main" id="{33BFD58E-2A9C-4FEA-9BF8-828676876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6" y="856"/>
              <a:ext cx="657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8" name="Line 27">
              <a:extLst>
                <a:ext uri="{FF2B5EF4-FFF2-40B4-BE49-F238E27FC236}">
                  <a16:creationId xmlns:a16="http://schemas.microsoft.com/office/drawing/2014/main" id="{AF43961A-90EF-43E3-94DE-26031433D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3" y="856"/>
              <a:ext cx="865" cy="31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9" name="Line 28">
              <a:extLst>
                <a:ext uri="{FF2B5EF4-FFF2-40B4-BE49-F238E27FC236}">
                  <a16:creationId xmlns:a16="http://schemas.microsoft.com/office/drawing/2014/main" id="{E3E251F4-0815-479F-8F3D-6ED850EF2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1216"/>
              <a:ext cx="920" cy="35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0" name="Line 29">
              <a:extLst>
                <a:ext uri="{FF2B5EF4-FFF2-40B4-BE49-F238E27FC236}">
                  <a16:creationId xmlns:a16="http://schemas.microsoft.com/office/drawing/2014/main" id="{154325FC-4B4F-448A-99F6-473DC04FD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856"/>
              <a:ext cx="0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1" name="Line 30">
              <a:extLst>
                <a:ext uri="{FF2B5EF4-FFF2-40B4-BE49-F238E27FC236}">
                  <a16:creationId xmlns:a16="http://schemas.microsoft.com/office/drawing/2014/main" id="{7C645942-CE4C-4DD2-A377-05E7D67CE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1216"/>
              <a:ext cx="920" cy="35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2" name="Line 31">
              <a:extLst>
                <a:ext uri="{FF2B5EF4-FFF2-40B4-BE49-F238E27FC236}">
                  <a16:creationId xmlns:a16="http://schemas.microsoft.com/office/drawing/2014/main" id="{80488CB3-9190-42C9-86C7-87D9F93B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856"/>
              <a:ext cx="657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3" name="Line 32">
              <a:extLst>
                <a:ext uri="{FF2B5EF4-FFF2-40B4-BE49-F238E27FC236}">
                  <a16:creationId xmlns:a16="http://schemas.microsoft.com/office/drawing/2014/main" id="{B6757B3A-0CEC-4E40-A962-0CB7AE3CA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856"/>
              <a:ext cx="0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4" name="Line 33">
              <a:extLst>
                <a:ext uri="{FF2B5EF4-FFF2-40B4-BE49-F238E27FC236}">
                  <a16:creationId xmlns:a16="http://schemas.microsoft.com/office/drawing/2014/main" id="{638DCC30-79E0-427A-8008-37676B698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856"/>
              <a:ext cx="789" cy="2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73" name="Text Box 2">
            <a:extLst>
              <a:ext uri="{FF2B5EF4-FFF2-40B4-BE49-F238E27FC236}">
                <a16:creationId xmlns:a16="http://schemas.microsoft.com/office/drawing/2014/main" id="{CE7B0866-453D-46CC-9751-86E3C030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0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0981" grpId="0" build="p" autoUpdateAnimBg="0"/>
      <p:bldP spid="243098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2A48B807-EFF7-43AC-94AE-3E94E6E58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9397C2-92B8-4108-ABD0-E2C3D69BAC2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3027" name="Text Box 3">
            <a:extLst>
              <a:ext uri="{FF2B5EF4-FFF2-40B4-BE49-F238E27FC236}">
                <a16:creationId xmlns:a16="http://schemas.microsoft.com/office/drawing/2014/main" id="{A485A5D9-9788-403E-AA14-8C1F7D6A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Applications of graph colorings</a:t>
            </a:r>
          </a:p>
        </p:txBody>
      </p:sp>
      <p:sp>
        <p:nvSpPr>
          <p:cNvPr id="2433028" name="Line 4">
            <a:extLst>
              <a:ext uri="{FF2B5EF4-FFF2-40B4-BE49-F238E27FC236}">
                <a16:creationId xmlns:a16="http://schemas.microsoft.com/office/drawing/2014/main" id="{69FBEAC8-27B0-4D89-B460-EFB44CACF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" y="857250"/>
            <a:ext cx="4678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3029" name="Text Box 5">
            <a:extLst>
              <a:ext uri="{FF2B5EF4-FFF2-40B4-BE49-F238E27FC236}">
                <a16:creationId xmlns:a16="http://schemas.microsoft.com/office/drawing/2014/main" id="{3906B11F-DDE5-4926-9CA2-0A051CD5D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928688"/>
            <a:ext cx="86439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 Scheduling Exams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How can the exams at a university be scheduled so that no student has two exams at the same time?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424AF1DB-717B-40BC-9064-9FF8C89DE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33031" name="Text Box 7">
            <a:extLst>
              <a:ext uri="{FF2B5EF4-FFF2-40B4-BE49-F238E27FC236}">
                <a16:creationId xmlns:a16="http://schemas.microsoft.com/office/drawing/2014/main" id="{C6718872-FC3E-4800-A205-F973B2B1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14563"/>
            <a:ext cx="7993063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This scheduling problem can be solved using a graph model, with vertices representing courses and with an edge between two vertices if there is a common student in the courses they represent.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Each time slot for a final exam is represented by a different color.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A scheduling of the exams corresponds to a coloring of the associated graph.</a:t>
            </a:r>
          </a:p>
        </p:txBody>
      </p:sp>
      <p:sp>
        <p:nvSpPr>
          <p:cNvPr id="94216" name="Text Box 2">
            <a:extLst>
              <a:ext uri="{FF2B5EF4-FFF2-40B4-BE49-F238E27FC236}">
                <a16:creationId xmlns:a16="http://schemas.microsoft.com/office/drawing/2014/main" id="{95779741-AB61-42C8-B33F-DB6DA61D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33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3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33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3027" grpId="0" autoUpdateAnimBg="0"/>
      <p:bldP spid="2433029" grpId="0" build="p" bldLvl="2" autoUpdateAnimBg="0"/>
      <p:bldP spid="2433031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1EBB3923-41EC-4A32-8EFA-BF8D0BFE9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C508E8-8B1A-42AB-B530-9E4A62CC6A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5075" name="Text Box 3">
            <a:extLst>
              <a:ext uri="{FF2B5EF4-FFF2-40B4-BE49-F238E27FC236}">
                <a16:creationId xmlns:a16="http://schemas.microsoft.com/office/drawing/2014/main" id="{D2B9AF11-9014-4C33-9708-D63A3C7F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28625"/>
            <a:ext cx="8929687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  Suppose we want to schedule some final exams for CS courses with following code numbers: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1007, 3137, 3157, 3203, 3261, 4115, 4118, 4156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Suppose also that there are no common students in the following pairs of courses because of prerequisites: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1007-3137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1007-3157, 3137-3157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1007-3203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1007-3261, 3137-3261, 3203-3261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1007-4115, 3137-4115, 3203-4115, 3261-4115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1007-4118, 3137-4118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1007-4156, 3137-4156, 3157-4156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How many exam slots are necessary to schedule exams?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sp>
        <p:nvSpPr>
          <p:cNvPr id="96260" name="Text Box 2">
            <a:extLst>
              <a:ext uri="{FF2B5EF4-FFF2-40B4-BE49-F238E27FC236}">
                <a16:creationId xmlns:a16="http://schemas.microsoft.com/office/drawing/2014/main" id="{F4358F23-B26C-4C14-8AD0-2F0ACEE8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35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075" grpId="0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657E5C29-A5BB-4EEF-BBD5-40C1A57DF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D204EE-E740-44B1-B93E-B082F3D952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7123" name="Text Box 3">
            <a:extLst>
              <a:ext uri="{FF2B5EF4-FFF2-40B4-BE49-F238E27FC236}">
                <a16:creationId xmlns:a16="http://schemas.microsoft.com/office/drawing/2014/main" id="{C8D45970-A5DC-4C72-86FE-43F8BF0A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Turn this into a graph coloring problem.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--  Vertices are courses, and edges connect courses which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cannot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scheduled simultaneously because of possible common students in both courses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FCF3F53-949B-4073-87ED-59E3AFF2301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68638"/>
            <a:ext cx="3962400" cy="2743200"/>
            <a:chOff x="1536" y="1933"/>
            <a:chExt cx="2496" cy="1728"/>
          </a:xfrm>
        </p:grpSpPr>
        <p:sp>
          <p:nvSpPr>
            <p:cNvPr id="98310" name="Oval 5">
              <a:extLst>
                <a:ext uri="{FF2B5EF4-FFF2-40B4-BE49-F238E27FC236}">
                  <a16:creationId xmlns:a16="http://schemas.microsoft.com/office/drawing/2014/main" id="{2FAF63B2-FB24-4E0D-9B61-9FB1CA52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4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98311" name="Oval 6">
              <a:extLst>
                <a:ext uri="{FF2B5EF4-FFF2-40B4-BE49-F238E27FC236}">
                  <a16:creationId xmlns:a16="http://schemas.microsoft.com/office/drawing/2014/main" id="{CCDCBF8F-C72E-44E1-9856-856F4CB9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6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98312" name="Oval 7">
              <a:extLst>
                <a:ext uri="{FF2B5EF4-FFF2-40B4-BE49-F238E27FC236}">
                  <a16:creationId xmlns:a16="http://schemas.microsoft.com/office/drawing/2014/main" id="{EBA1AD60-2436-4F0B-9540-F83B2CC5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2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98313" name="Oval 8">
              <a:extLst>
                <a:ext uri="{FF2B5EF4-FFF2-40B4-BE49-F238E27FC236}">
                  <a16:creationId xmlns:a16="http://schemas.microsoft.com/office/drawing/2014/main" id="{C8865565-3BBE-44A8-BC3E-F5A2EB37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33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98314" name="Oval 9">
              <a:extLst>
                <a:ext uri="{FF2B5EF4-FFF2-40B4-BE49-F238E27FC236}">
                  <a16:creationId xmlns:a16="http://schemas.microsoft.com/office/drawing/2014/main" id="{948ABC30-ED80-4BAF-8BE8-67BF899B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61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98315" name="Oval 10">
              <a:extLst>
                <a:ext uri="{FF2B5EF4-FFF2-40B4-BE49-F238E27FC236}">
                  <a16:creationId xmlns:a16="http://schemas.microsoft.com/office/drawing/2014/main" id="{D6C826A2-379D-488B-A8AF-D77335588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33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98316" name="Oval 11">
              <a:extLst>
                <a:ext uri="{FF2B5EF4-FFF2-40B4-BE49-F238E27FC236}">
                  <a16:creationId xmlns:a16="http://schemas.microsoft.com/office/drawing/2014/main" id="{C2CB2348-A1EA-458C-BC13-F58A7FDF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2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98317" name="Oval 12">
              <a:extLst>
                <a:ext uri="{FF2B5EF4-FFF2-40B4-BE49-F238E27FC236}">
                  <a16:creationId xmlns:a16="http://schemas.microsoft.com/office/drawing/2014/main" id="{8BE775AA-9F7A-42E0-82A9-59A1491C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93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</p:grpSp>
      <p:sp>
        <p:nvSpPr>
          <p:cNvPr id="98309" name="Text Box 2">
            <a:extLst>
              <a:ext uri="{FF2B5EF4-FFF2-40B4-BE49-F238E27FC236}">
                <a16:creationId xmlns:a16="http://schemas.microsoft.com/office/drawing/2014/main" id="{5EFD0223-6DB1-40EB-94E6-3896624E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2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1DCA8442-F646-43A5-85C3-AA673F429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C212C0-EA1F-44DE-8502-5BD27C832F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9171" name="Text Box 3">
            <a:extLst>
              <a:ext uri="{FF2B5EF4-FFF2-40B4-BE49-F238E27FC236}">
                <a16:creationId xmlns:a16="http://schemas.microsoft.com/office/drawing/2014/main" id="{E3F80F9B-B7D4-490E-87FB-5FEFE0EB8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One way to do this is to put edges down where students mutually excluded…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B15469C-0967-4022-8802-D513F993F69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0358" name="Oval 5">
              <a:extLst>
                <a:ext uri="{FF2B5EF4-FFF2-40B4-BE49-F238E27FC236}">
                  <a16:creationId xmlns:a16="http://schemas.microsoft.com/office/drawing/2014/main" id="{281C4260-B162-4B11-8491-B3C060A5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0359" name="Oval 6">
              <a:extLst>
                <a:ext uri="{FF2B5EF4-FFF2-40B4-BE49-F238E27FC236}">
                  <a16:creationId xmlns:a16="http://schemas.microsoft.com/office/drawing/2014/main" id="{B55A5CBB-00C4-4D24-A585-4B6F837F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0360" name="Oval 7">
              <a:extLst>
                <a:ext uri="{FF2B5EF4-FFF2-40B4-BE49-F238E27FC236}">
                  <a16:creationId xmlns:a16="http://schemas.microsoft.com/office/drawing/2014/main" id="{363523F4-CD27-4733-88BA-26AE43072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0361" name="Oval 8">
              <a:extLst>
                <a:ext uri="{FF2B5EF4-FFF2-40B4-BE49-F238E27FC236}">
                  <a16:creationId xmlns:a16="http://schemas.microsoft.com/office/drawing/2014/main" id="{5389735C-2BBF-4875-B4F1-F166E496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0362" name="Oval 9">
              <a:extLst>
                <a:ext uri="{FF2B5EF4-FFF2-40B4-BE49-F238E27FC236}">
                  <a16:creationId xmlns:a16="http://schemas.microsoft.com/office/drawing/2014/main" id="{6494E000-1000-4C3D-8751-11F1B577E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0363" name="Oval 10">
              <a:extLst>
                <a:ext uri="{FF2B5EF4-FFF2-40B4-BE49-F238E27FC236}">
                  <a16:creationId xmlns:a16="http://schemas.microsoft.com/office/drawing/2014/main" id="{8B598CC0-DDD2-4140-BD28-B8C09B1B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0364" name="Oval 11">
              <a:extLst>
                <a:ext uri="{FF2B5EF4-FFF2-40B4-BE49-F238E27FC236}">
                  <a16:creationId xmlns:a16="http://schemas.microsoft.com/office/drawing/2014/main" id="{DDDE0A25-CAC8-481F-B037-FC03C101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0365" name="Oval 12">
              <a:extLst>
                <a:ext uri="{FF2B5EF4-FFF2-40B4-BE49-F238E27FC236}">
                  <a16:creationId xmlns:a16="http://schemas.microsoft.com/office/drawing/2014/main" id="{E2D9453D-E360-426F-8780-49B279B52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0366" name="AutoShape 13">
              <a:extLst>
                <a:ext uri="{FF2B5EF4-FFF2-40B4-BE49-F238E27FC236}">
                  <a16:creationId xmlns:a16="http://schemas.microsoft.com/office/drawing/2014/main" id="{B76AD8D8-2B21-47E5-9A45-2B212D64902F}"/>
                </a:ext>
              </a:extLst>
            </p:cNvPr>
            <p:cNvCxnSpPr>
              <a:cxnSpLocks noChangeShapeType="1"/>
              <a:stCxn id="100358" idx="0"/>
              <a:endCxn id="100359" idx="2"/>
            </p:cNvCxnSpPr>
            <p:nvPr/>
          </p:nvCxnSpPr>
          <p:spPr bwMode="auto">
            <a:xfrm flipV="1">
              <a:off x="1824" y="2376"/>
              <a:ext cx="96" cy="31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7" name="AutoShape 14">
              <a:extLst>
                <a:ext uri="{FF2B5EF4-FFF2-40B4-BE49-F238E27FC236}">
                  <a16:creationId xmlns:a16="http://schemas.microsoft.com/office/drawing/2014/main" id="{17519153-A768-4778-96EB-819242EAB8B8}"/>
                </a:ext>
              </a:extLst>
            </p:cNvPr>
            <p:cNvCxnSpPr>
              <a:cxnSpLocks noChangeShapeType="1"/>
              <a:stCxn id="100360" idx="1"/>
              <a:endCxn id="100358" idx="4"/>
            </p:cNvCxnSpPr>
            <p:nvPr/>
          </p:nvCxnSpPr>
          <p:spPr bwMode="auto">
            <a:xfrm flipH="1" flipV="1">
              <a:off x="1824" y="3024"/>
              <a:ext cx="276" cy="1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8" name="AutoShape 15">
              <a:extLst>
                <a:ext uri="{FF2B5EF4-FFF2-40B4-BE49-F238E27FC236}">
                  <a16:creationId xmlns:a16="http://schemas.microsoft.com/office/drawing/2014/main" id="{11331D3C-0809-44E7-8713-3F0C5CB6F85C}"/>
                </a:ext>
              </a:extLst>
            </p:cNvPr>
            <p:cNvCxnSpPr>
              <a:cxnSpLocks noChangeShapeType="1"/>
              <a:stCxn id="100358" idx="1"/>
              <a:endCxn id="100361" idx="2"/>
            </p:cNvCxnSpPr>
            <p:nvPr/>
          </p:nvCxnSpPr>
          <p:spPr bwMode="auto">
            <a:xfrm flipV="1">
              <a:off x="1620" y="1944"/>
              <a:ext cx="396" cy="7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AutoShape 16">
              <a:extLst>
                <a:ext uri="{FF2B5EF4-FFF2-40B4-BE49-F238E27FC236}">
                  <a16:creationId xmlns:a16="http://schemas.microsoft.com/office/drawing/2014/main" id="{A817F63E-898B-4AFB-A442-8263D6200561}"/>
                </a:ext>
              </a:extLst>
            </p:cNvPr>
            <p:cNvCxnSpPr>
              <a:cxnSpLocks noChangeShapeType="1"/>
              <a:stCxn id="100358" idx="6"/>
              <a:endCxn id="100363" idx="4"/>
            </p:cNvCxnSpPr>
            <p:nvPr/>
          </p:nvCxnSpPr>
          <p:spPr bwMode="auto">
            <a:xfrm flipV="1">
              <a:off x="2112" y="2112"/>
              <a:ext cx="1056" cy="74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AutoShape 17">
              <a:extLst>
                <a:ext uri="{FF2B5EF4-FFF2-40B4-BE49-F238E27FC236}">
                  <a16:creationId xmlns:a16="http://schemas.microsoft.com/office/drawing/2014/main" id="{9C604A3C-B4A5-49B3-A08A-9C96E121151A}"/>
                </a:ext>
              </a:extLst>
            </p:cNvPr>
            <p:cNvCxnSpPr>
              <a:cxnSpLocks noChangeShapeType="1"/>
              <a:stCxn id="100359" idx="6"/>
              <a:endCxn id="100363" idx="3"/>
            </p:cNvCxnSpPr>
            <p:nvPr/>
          </p:nvCxnSpPr>
          <p:spPr bwMode="auto">
            <a:xfrm flipV="1">
              <a:off x="2496" y="2063"/>
              <a:ext cx="468" cy="31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1" name="AutoShape 18">
              <a:extLst>
                <a:ext uri="{FF2B5EF4-FFF2-40B4-BE49-F238E27FC236}">
                  <a16:creationId xmlns:a16="http://schemas.microsoft.com/office/drawing/2014/main" id="{C11582E4-0FE2-41F0-ABDE-D1CC95633ADB}"/>
                </a:ext>
              </a:extLst>
            </p:cNvPr>
            <p:cNvCxnSpPr>
              <a:cxnSpLocks noChangeShapeType="1"/>
              <a:stCxn id="100361" idx="6"/>
              <a:endCxn id="100363" idx="2"/>
            </p:cNvCxnSpPr>
            <p:nvPr/>
          </p:nvCxnSpPr>
          <p:spPr bwMode="auto">
            <a:xfrm>
              <a:off x="2592" y="1944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2" name="AutoShape 19">
              <a:extLst>
                <a:ext uri="{FF2B5EF4-FFF2-40B4-BE49-F238E27FC236}">
                  <a16:creationId xmlns:a16="http://schemas.microsoft.com/office/drawing/2014/main" id="{064FEEA7-1022-45E5-B3ED-6FA93A9953D1}"/>
                </a:ext>
              </a:extLst>
            </p:cNvPr>
            <p:cNvCxnSpPr>
              <a:cxnSpLocks noChangeShapeType="1"/>
              <a:stCxn id="100360" idx="0"/>
              <a:endCxn id="100359" idx="4"/>
            </p:cNvCxnSpPr>
            <p:nvPr/>
          </p:nvCxnSpPr>
          <p:spPr bwMode="auto">
            <a:xfrm flipH="1" flipV="1">
              <a:off x="2208" y="2544"/>
              <a:ext cx="96" cy="62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3" name="AutoShape 20">
              <a:extLst>
                <a:ext uri="{FF2B5EF4-FFF2-40B4-BE49-F238E27FC236}">
                  <a16:creationId xmlns:a16="http://schemas.microsoft.com/office/drawing/2014/main" id="{F6F4827E-6F4E-43A8-B205-D924E609F758}"/>
                </a:ext>
              </a:extLst>
            </p:cNvPr>
            <p:cNvCxnSpPr>
              <a:cxnSpLocks noChangeShapeType="1"/>
              <a:stCxn id="100364" idx="2"/>
              <a:endCxn id="100360" idx="6"/>
            </p:cNvCxnSpPr>
            <p:nvPr/>
          </p:nvCxnSpPr>
          <p:spPr bwMode="auto">
            <a:xfrm flipH="1">
              <a:off x="2592" y="3336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4" name="AutoShape 21">
              <a:extLst>
                <a:ext uri="{FF2B5EF4-FFF2-40B4-BE49-F238E27FC236}">
                  <a16:creationId xmlns:a16="http://schemas.microsoft.com/office/drawing/2014/main" id="{0D462B5C-85F1-4E24-8D56-9893C4B6E21B}"/>
                </a:ext>
              </a:extLst>
            </p:cNvPr>
            <p:cNvCxnSpPr>
              <a:cxnSpLocks noChangeShapeType="1"/>
              <a:stCxn id="100364" idx="1"/>
              <a:endCxn id="100358" idx="5"/>
            </p:cNvCxnSpPr>
            <p:nvPr/>
          </p:nvCxnSpPr>
          <p:spPr bwMode="auto">
            <a:xfrm flipH="1" flipV="1">
              <a:off x="2028" y="2975"/>
              <a:ext cx="936" cy="24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5" name="AutoShape 22">
              <a:extLst>
                <a:ext uri="{FF2B5EF4-FFF2-40B4-BE49-F238E27FC236}">
                  <a16:creationId xmlns:a16="http://schemas.microsoft.com/office/drawing/2014/main" id="{C8D309CE-E9BC-4832-8AA8-F5F470E7C627}"/>
                </a:ext>
              </a:extLst>
            </p:cNvPr>
            <p:cNvCxnSpPr>
              <a:cxnSpLocks noChangeShapeType="1"/>
              <a:stCxn id="100364" idx="0"/>
              <a:endCxn id="100359" idx="5"/>
            </p:cNvCxnSpPr>
            <p:nvPr/>
          </p:nvCxnSpPr>
          <p:spPr bwMode="auto">
            <a:xfrm flipH="1" flipV="1">
              <a:off x="2412" y="2495"/>
              <a:ext cx="756" cy="67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6" name="AutoShape 23">
              <a:extLst>
                <a:ext uri="{FF2B5EF4-FFF2-40B4-BE49-F238E27FC236}">
                  <a16:creationId xmlns:a16="http://schemas.microsoft.com/office/drawing/2014/main" id="{30139EEF-31B5-4EAA-A11B-A7D96D9D08DB}"/>
                </a:ext>
              </a:extLst>
            </p:cNvPr>
            <p:cNvCxnSpPr>
              <a:cxnSpLocks noChangeShapeType="1"/>
              <a:stCxn id="100363" idx="6"/>
              <a:endCxn id="100362" idx="0"/>
            </p:cNvCxnSpPr>
            <p:nvPr/>
          </p:nvCxnSpPr>
          <p:spPr bwMode="auto">
            <a:xfrm>
              <a:off x="3456" y="1944"/>
              <a:ext cx="288" cy="36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7" name="AutoShape 24">
              <a:extLst>
                <a:ext uri="{FF2B5EF4-FFF2-40B4-BE49-F238E27FC236}">
                  <a16:creationId xmlns:a16="http://schemas.microsoft.com/office/drawing/2014/main" id="{CAE1EED9-83B4-4C1F-BF5A-886B9B3EC939}"/>
                </a:ext>
              </a:extLst>
            </p:cNvPr>
            <p:cNvCxnSpPr>
              <a:cxnSpLocks noChangeShapeType="1"/>
              <a:stCxn id="100361" idx="5"/>
              <a:endCxn id="100362" idx="1"/>
            </p:cNvCxnSpPr>
            <p:nvPr/>
          </p:nvCxnSpPr>
          <p:spPr bwMode="auto">
            <a:xfrm>
              <a:off x="2508" y="2063"/>
              <a:ext cx="1032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8" name="AutoShape 25">
              <a:extLst>
                <a:ext uri="{FF2B5EF4-FFF2-40B4-BE49-F238E27FC236}">
                  <a16:creationId xmlns:a16="http://schemas.microsoft.com/office/drawing/2014/main" id="{92634EA2-92D4-48E5-8F12-AAC6565C8675}"/>
                </a:ext>
              </a:extLst>
            </p:cNvPr>
            <p:cNvCxnSpPr>
              <a:cxnSpLocks noChangeShapeType="1"/>
              <a:stCxn id="100359" idx="6"/>
              <a:endCxn id="100362" idx="2"/>
            </p:cNvCxnSpPr>
            <p:nvPr/>
          </p:nvCxnSpPr>
          <p:spPr bwMode="auto">
            <a:xfrm>
              <a:off x="2496" y="2376"/>
              <a:ext cx="960" cy="96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9" name="AutoShape 26">
              <a:extLst>
                <a:ext uri="{FF2B5EF4-FFF2-40B4-BE49-F238E27FC236}">
                  <a16:creationId xmlns:a16="http://schemas.microsoft.com/office/drawing/2014/main" id="{B1FC7536-7483-419B-BF6F-E40E47716AC9}"/>
                </a:ext>
              </a:extLst>
            </p:cNvPr>
            <p:cNvCxnSpPr>
              <a:cxnSpLocks noChangeShapeType="1"/>
              <a:stCxn id="100358" idx="6"/>
              <a:endCxn id="100362" idx="2"/>
            </p:cNvCxnSpPr>
            <p:nvPr/>
          </p:nvCxnSpPr>
          <p:spPr bwMode="auto">
            <a:xfrm flipV="1">
              <a:off x="2112" y="2472"/>
              <a:ext cx="1344" cy="38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80" name="AutoShape 27">
              <a:extLst>
                <a:ext uri="{FF2B5EF4-FFF2-40B4-BE49-F238E27FC236}">
                  <a16:creationId xmlns:a16="http://schemas.microsoft.com/office/drawing/2014/main" id="{9D30C091-AEB4-4C7A-8EFE-E4014AE51C3D}"/>
                </a:ext>
              </a:extLst>
            </p:cNvPr>
            <p:cNvCxnSpPr>
              <a:cxnSpLocks noChangeShapeType="1"/>
              <a:stCxn id="100359" idx="5"/>
              <a:endCxn id="100365" idx="1"/>
            </p:cNvCxnSpPr>
            <p:nvPr/>
          </p:nvCxnSpPr>
          <p:spPr bwMode="auto">
            <a:xfrm>
              <a:off x="2412" y="2495"/>
              <a:ext cx="1128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81" name="AutoShape 28">
              <a:extLst>
                <a:ext uri="{FF2B5EF4-FFF2-40B4-BE49-F238E27FC236}">
                  <a16:creationId xmlns:a16="http://schemas.microsoft.com/office/drawing/2014/main" id="{D8578E7C-23A7-4F50-857A-ECFF514ABBD3}"/>
                </a:ext>
              </a:extLst>
            </p:cNvPr>
            <p:cNvCxnSpPr>
              <a:cxnSpLocks noChangeShapeType="1"/>
              <a:stCxn id="100358" idx="6"/>
              <a:endCxn id="100365" idx="2"/>
            </p:cNvCxnSpPr>
            <p:nvPr/>
          </p:nvCxnSpPr>
          <p:spPr bwMode="auto">
            <a:xfrm>
              <a:off x="2112" y="2856"/>
              <a:ext cx="1344" cy="48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57" name="Text Box 2">
            <a:extLst>
              <a:ext uri="{FF2B5EF4-FFF2-40B4-BE49-F238E27FC236}">
                <a16:creationId xmlns:a16="http://schemas.microsoft.com/office/drawing/2014/main" id="{86E41D47-3EC1-44E3-9E8D-FDB8EE74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917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18219A59-7C58-4AC1-B9F8-F61FEF2F1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83E118-5D60-4CC3-85B9-6036F4BB7CD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9059" name="Text Box 3">
            <a:extLst>
              <a:ext uri="{FF2B5EF4-FFF2-40B4-BE49-F238E27FC236}">
                <a16:creationId xmlns:a16="http://schemas.microsoft.com/office/drawing/2014/main" id="{D1FB463D-2673-45D0-91AA-7B27A86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Euler’s Formula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49060" name="Line 4">
            <a:extLst>
              <a:ext uri="{FF2B5EF4-FFF2-40B4-BE49-F238E27FC236}">
                <a16:creationId xmlns:a16="http://schemas.microsoft.com/office/drawing/2014/main" id="{D3812D2E-C8CF-47E6-9034-57135E4CB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2519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9061" name="Text Box 5">
            <a:extLst>
              <a:ext uri="{FF2B5EF4-FFF2-40B4-BE49-F238E27FC236}">
                <a16:creationId xmlns:a16="http://schemas.microsoft.com/office/drawing/2014/main" id="{93E30B12-B593-4DDC-8D9F-BD5AE0CAF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353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Region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--  A region is a part of the plane completely disconnected off from other parts of the plane by the edges of the graph.</a:t>
            </a:r>
          </a:p>
        </p:txBody>
      </p:sp>
      <p:sp>
        <p:nvSpPr>
          <p:cNvPr id="2349062" name="AutoShape 6">
            <a:extLst>
              <a:ext uri="{FF2B5EF4-FFF2-40B4-BE49-F238E27FC236}">
                <a16:creationId xmlns:a16="http://schemas.microsoft.com/office/drawing/2014/main" id="{58495477-EBC0-4870-8828-55711355BE00}"/>
              </a:ext>
            </a:extLst>
          </p:cNvPr>
          <p:cNvSpPr>
            <a:spLocks/>
          </p:cNvSpPr>
          <p:nvPr/>
        </p:nvSpPr>
        <p:spPr bwMode="auto">
          <a:xfrm>
            <a:off x="827088" y="299720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49063" name="Text Box 7">
            <a:extLst>
              <a:ext uri="{FF2B5EF4-FFF2-40B4-BE49-F238E27FC236}">
                <a16:creationId xmlns:a16="http://schemas.microsoft.com/office/drawing/2014/main" id="{17658E1E-E023-474D-A1D0-279DDBC8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2911475"/>
            <a:ext cx="33131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Bounded region</a:t>
            </a:r>
          </a:p>
          <a:p>
            <a:pPr algn="just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Unbounded region</a:t>
            </a:r>
          </a:p>
        </p:txBody>
      </p:sp>
      <p:sp>
        <p:nvSpPr>
          <p:cNvPr id="2349064" name="Text Box 8">
            <a:extLst>
              <a:ext uri="{FF2B5EF4-FFF2-40B4-BE49-F238E27FC236}">
                <a16:creationId xmlns:a16="http://schemas.microsoft.com/office/drawing/2014/main" id="{D8EC875A-6F4E-40FA-A5B3-B9054A4C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91000"/>
            <a:ext cx="8353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Note: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     There is one unbounded region in a planar graph.</a:t>
            </a:r>
            <a:r>
              <a:rPr kumimoji="1"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24A0CE5-BB43-46CB-9AEE-F6FEEEDE3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49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4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4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9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49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59" grpId="0" autoUpdateAnimBg="0"/>
      <p:bldP spid="2349061" grpId="0" build="p" bldLvl="2" autoUpdateAnimBg="0"/>
      <p:bldP spid="2349062" grpId="0" animBg="1"/>
      <p:bldP spid="2349063" grpId="0" build="p" bldLvl="2" autoUpdateAnimBg="0"/>
      <p:bldP spid="234906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1">
            <a:extLst>
              <a:ext uri="{FF2B5EF4-FFF2-40B4-BE49-F238E27FC236}">
                <a16:creationId xmlns:a16="http://schemas.microsoft.com/office/drawing/2014/main" id="{649CB319-0DF4-4567-BC4B-D7F173C71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281BF9-3277-447B-AE46-54F642D1DFF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1219" name="Text Box 3">
            <a:extLst>
              <a:ext uri="{FF2B5EF4-FFF2-40B4-BE49-F238E27FC236}">
                <a16:creationId xmlns:a16="http://schemas.microsoft.com/office/drawing/2014/main" id="{906C1C17-70A9-4FA5-9977-442EB8A3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…and then compute the complementary graph: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BBFD9BD-7751-497A-80F5-CDC5D549095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2406" name="Oval 5">
              <a:extLst>
                <a:ext uri="{FF2B5EF4-FFF2-40B4-BE49-F238E27FC236}">
                  <a16:creationId xmlns:a16="http://schemas.microsoft.com/office/drawing/2014/main" id="{6627D34F-B15A-4ADF-A9FB-876F6F35D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2407" name="Oval 6">
              <a:extLst>
                <a:ext uri="{FF2B5EF4-FFF2-40B4-BE49-F238E27FC236}">
                  <a16:creationId xmlns:a16="http://schemas.microsoft.com/office/drawing/2014/main" id="{866DF9C5-B57A-4A52-8402-AF598156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2408" name="Oval 7">
              <a:extLst>
                <a:ext uri="{FF2B5EF4-FFF2-40B4-BE49-F238E27FC236}">
                  <a16:creationId xmlns:a16="http://schemas.microsoft.com/office/drawing/2014/main" id="{85EF93A7-E6C0-4B73-9838-37AF7B38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2409" name="Oval 8">
              <a:extLst>
                <a:ext uri="{FF2B5EF4-FFF2-40B4-BE49-F238E27FC236}">
                  <a16:creationId xmlns:a16="http://schemas.microsoft.com/office/drawing/2014/main" id="{9E276867-6393-4A4A-BD82-CB968208A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2410" name="Oval 9">
              <a:extLst>
                <a:ext uri="{FF2B5EF4-FFF2-40B4-BE49-F238E27FC236}">
                  <a16:creationId xmlns:a16="http://schemas.microsoft.com/office/drawing/2014/main" id="{30418AF0-4A0D-4C1C-951C-EE71D8889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2411" name="Oval 10">
              <a:extLst>
                <a:ext uri="{FF2B5EF4-FFF2-40B4-BE49-F238E27FC236}">
                  <a16:creationId xmlns:a16="http://schemas.microsoft.com/office/drawing/2014/main" id="{124A45D5-D73B-43CA-9616-80848D3B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2412" name="Oval 11">
              <a:extLst>
                <a:ext uri="{FF2B5EF4-FFF2-40B4-BE49-F238E27FC236}">
                  <a16:creationId xmlns:a16="http://schemas.microsoft.com/office/drawing/2014/main" id="{801F785C-5AEE-4A71-B3F9-01FD955E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2413" name="Oval 12">
              <a:extLst>
                <a:ext uri="{FF2B5EF4-FFF2-40B4-BE49-F238E27FC236}">
                  <a16:creationId xmlns:a16="http://schemas.microsoft.com/office/drawing/2014/main" id="{C9D48769-101D-456C-823D-A57FC6C6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2414" name="AutoShape 13">
              <a:extLst>
                <a:ext uri="{FF2B5EF4-FFF2-40B4-BE49-F238E27FC236}">
                  <a16:creationId xmlns:a16="http://schemas.microsoft.com/office/drawing/2014/main" id="{3E821527-111C-4395-89CC-591B60AB0031}"/>
                </a:ext>
              </a:extLst>
            </p:cNvPr>
            <p:cNvCxnSpPr>
              <a:cxnSpLocks noChangeShapeType="1"/>
              <a:stCxn id="102406" idx="0"/>
              <a:endCxn id="102407" idx="2"/>
            </p:cNvCxnSpPr>
            <p:nvPr/>
          </p:nvCxnSpPr>
          <p:spPr bwMode="auto">
            <a:xfrm flipV="1">
              <a:off x="1824" y="2376"/>
              <a:ext cx="96" cy="31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5" name="AutoShape 14">
              <a:extLst>
                <a:ext uri="{FF2B5EF4-FFF2-40B4-BE49-F238E27FC236}">
                  <a16:creationId xmlns:a16="http://schemas.microsoft.com/office/drawing/2014/main" id="{FA452447-2081-43C1-AE81-CA350506A2E3}"/>
                </a:ext>
              </a:extLst>
            </p:cNvPr>
            <p:cNvCxnSpPr>
              <a:cxnSpLocks noChangeShapeType="1"/>
              <a:stCxn id="102408" idx="1"/>
              <a:endCxn id="102406" idx="4"/>
            </p:cNvCxnSpPr>
            <p:nvPr/>
          </p:nvCxnSpPr>
          <p:spPr bwMode="auto">
            <a:xfrm flipH="1" flipV="1">
              <a:off x="1824" y="3024"/>
              <a:ext cx="276" cy="1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6" name="AutoShape 15">
              <a:extLst>
                <a:ext uri="{FF2B5EF4-FFF2-40B4-BE49-F238E27FC236}">
                  <a16:creationId xmlns:a16="http://schemas.microsoft.com/office/drawing/2014/main" id="{4C0285E2-7F34-4958-8C3D-37DD15A32E5F}"/>
                </a:ext>
              </a:extLst>
            </p:cNvPr>
            <p:cNvCxnSpPr>
              <a:cxnSpLocks noChangeShapeType="1"/>
              <a:stCxn id="102406" idx="1"/>
              <a:endCxn id="102409" idx="2"/>
            </p:cNvCxnSpPr>
            <p:nvPr/>
          </p:nvCxnSpPr>
          <p:spPr bwMode="auto">
            <a:xfrm flipV="1">
              <a:off x="1620" y="1944"/>
              <a:ext cx="396" cy="7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7" name="AutoShape 16">
              <a:extLst>
                <a:ext uri="{FF2B5EF4-FFF2-40B4-BE49-F238E27FC236}">
                  <a16:creationId xmlns:a16="http://schemas.microsoft.com/office/drawing/2014/main" id="{5F4EB475-8DC2-4925-921B-C8AE5F9AC2E3}"/>
                </a:ext>
              </a:extLst>
            </p:cNvPr>
            <p:cNvCxnSpPr>
              <a:cxnSpLocks noChangeShapeType="1"/>
              <a:stCxn id="102406" idx="6"/>
              <a:endCxn id="102411" idx="4"/>
            </p:cNvCxnSpPr>
            <p:nvPr/>
          </p:nvCxnSpPr>
          <p:spPr bwMode="auto">
            <a:xfrm flipV="1">
              <a:off x="2112" y="2112"/>
              <a:ext cx="1056" cy="74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8" name="AutoShape 17">
              <a:extLst>
                <a:ext uri="{FF2B5EF4-FFF2-40B4-BE49-F238E27FC236}">
                  <a16:creationId xmlns:a16="http://schemas.microsoft.com/office/drawing/2014/main" id="{F6808325-1313-4370-B927-1640FBB0A598}"/>
                </a:ext>
              </a:extLst>
            </p:cNvPr>
            <p:cNvCxnSpPr>
              <a:cxnSpLocks noChangeShapeType="1"/>
              <a:stCxn id="102407" idx="6"/>
              <a:endCxn id="102411" idx="3"/>
            </p:cNvCxnSpPr>
            <p:nvPr/>
          </p:nvCxnSpPr>
          <p:spPr bwMode="auto">
            <a:xfrm flipV="1">
              <a:off x="2496" y="2063"/>
              <a:ext cx="468" cy="31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9" name="AutoShape 18">
              <a:extLst>
                <a:ext uri="{FF2B5EF4-FFF2-40B4-BE49-F238E27FC236}">
                  <a16:creationId xmlns:a16="http://schemas.microsoft.com/office/drawing/2014/main" id="{AF8F278A-0A0E-4996-B6A5-E22C5844236F}"/>
                </a:ext>
              </a:extLst>
            </p:cNvPr>
            <p:cNvCxnSpPr>
              <a:cxnSpLocks noChangeShapeType="1"/>
              <a:stCxn id="102409" idx="6"/>
              <a:endCxn id="102411" idx="2"/>
            </p:cNvCxnSpPr>
            <p:nvPr/>
          </p:nvCxnSpPr>
          <p:spPr bwMode="auto">
            <a:xfrm>
              <a:off x="2592" y="1944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0" name="AutoShape 19">
              <a:extLst>
                <a:ext uri="{FF2B5EF4-FFF2-40B4-BE49-F238E27FC236}">
                  <a16:creationId xmlns:a16="http://schemas.microsoft.com/office/drawing/2014/main" id="{6704EA3B-6BA1-4F3C-885B-B845CD6AA672}"/>
                </a:ext>
              </a:extLst>
            </p:cNvPr>
            <p:cNvCxnSpPr>
              <a:cxnSpLocks noChangeShapeType="1"/>
              <a:stCxn id="102408" idx="0"/>
              <a:endCxn id="102407" idx="4"/>
            </p:cNvCxnSpPr>
            <p:nvPr/>
          </p:nvCxnSpPr>
          <p:spPr bwMode="auto">
            <a:xfrm flipH="1" flipV="1">
              <a:off x="2208" y="2544"/>
              <a:ext cx="96" cy="62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1" name="AutoShape 20">
              <a:extLst>
                <a:ext uri="{FF2B5EF4-FFF2-40B4-BE49-F238E27FC236}">
                  <a16:creationId xmlns:a16="http://schemas.microsoft.com/office/drawing/2014/main" id="{34AFC41E-74F0-4765-AB09-119E210679A7}"/>
                </a:ext>
              </a:extLst>
            </p:cNvPr>
            <p:cNvCxnSpPr>
              <a:cxnSpLocks noChangeShapeType="1"/>
              <a:stCxn id="102412" idx="2"/>
              <a:endCxn id="102408" idx="6"/>
            </p:cNvCxnSpPr>
            <p:nvPr/>
          </p:nvCxnSpPr>
          <p:spPr bwMode="auto">
            <a:xfrm flipH="1">
              <a:off x="2592" y="3336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2" name="AutoShape 21">
              <a:extLst>
                <a:ext uri="{FF2B5EF4-FFF2-40B4-BE49-F238E27FC236}">
                  <a16:creationId xmlns:a16="http://schemas.microsoft.com/office/drawing/2014/main" id="{8F2B84F3-6082-4EB7-B8E7-CA8366901773}"/>
                </a:ext>
              </a:extLst>
            </p:cNvPr>
            <p:cNvCxnSpPr>
              <a:cxnSpLocks noChangeShapeType="1"/>
              <a:stCxn id="102412" idx="1"/>
              <a:endCxn id="102406" idx="5"/>
            </p:cNvCxnSpPr>
            <p:nvPr/>
          </p:nvCxnSpPr>
          <p:spPr bwMode="auto">
            <a:xfrm flipH="1" flipV="1">
              <a:off x="2028" y="2975"/>
              <a:ext cx="936" cy="24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3" name="AutoShape 22">
              <a:extLst>
                <a:ext uri="{FF2B5EF4-FFF2-40B4-BE49-F238E27FC236}">
                  <a16:creationId xmlns:a16="http://schemas.microsoft.com/office/drawing/2014/main" id="{C4A22006-CEAD-4D72-A768-84AD5CD817AE}"/>
                </a:ext>
              </a:extLst>
            </p:cNvPr>
            <p:cNvCxnSpPr>
              <a:cxnSpLocks noChangeShapeType="1"/>
              <a:stCxn id="102412" idx="0"/>
              <a:endCxn id="102407" idx="5"/>
            </p:cNvCxnSpPr>
            <p:nvPr/>
          </p:nvCxnSpPr>
          <p:spPr bwMode="auto">
            <a:xfrm flipH="1" flipV="1">
              <a:off x="2412" y="2495"/>
              <a:ext cx="756" cy="67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4" name="AutoShape 23">
              <a:extLst>
                <a:ext uri="{FF2B5EF4-FFF2-40B4-BE49-F238E27FC236}">
                  <a16:creationId xmlns:a16="http://schemas.microsoft.com/office/drawing/2014/main" id="{56206336-6102-4A12-ABF0-6E64F1125DFD}"/>
                </a:ext>
              </a:extLst>
            </p:cNvPr>
            <p:cNvCxnSpPr>
              <a:cxnSpLocks noChangeShapeType="1"/>
              <a:stCxn id="102411" idx="6"/>
              <a:endCxn id="102410" idx="0"/>
            </p:cNvCxnSpPr>
            <p:nvPr/>
          </p:nvCxnSpPr>
          <p:spPr bwMode="auto">
            <a:xfrm>
              <a:off x="3456" y="1944"/>
              <a:ext cx="288" cy="36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5" name="AutoShape 24">
              <a:extLst>
                <a:ext uri="{FF2B5EF4-FFF2-40B4-BE49-F238E27FC236}">
                  <a16:creationId xmlns:a16="http://schemas.microsoft.com/office/drawing/2014/main" id="{4F6F7CCE-86C3-42AE-8026-B0F06D0B902F}"/>
                </a:ext>
              </a:extLst>
            </p:cNvPr>
            <p:cNvCxnSpPr>
              <a:cxnSpLocks noChangeShapeType="1"/>
              <a:stCxn id="102409" idx="5"/>
              <a:endCxn id="102410" idx="1"/>
            </p:cNvCxnSpPr>
            <p:nvPr/>
          </p:nvCxnSpPr>
          <p:spPr bwMode="auto">
            <a:xfrm>
              <a:off x="2508" y="2063"/>
              <a:ext cx="1032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6" name="AutoShape 25">
              <a:extLst>
                <a:ext uri="{FF2B5EF4-FFF2-40B4-BE49-F238E27FC236}">
                  <a16:creationId xmlns:a16="http://schemas.microsoft.com/office/drawing/2014/main" id="{B1B27E8F-EBB4-419D-8261-3CAEF913066E}"/>
                </a:ext>
              </a:extLst>
            </p:cNvPr>
            <p:cNvCxnSpPr>
              <a:cxnSpLocks noChangeShapeType="1"/>
              <a:stCxn id="102407" idx="6"/>
              <a:endCxn id="102410" idx="2"/>
            </p:cNvCxnSpPr>
            <p:nvPr/>
          </p:nvCxnSpPr>
          <p:spPr bwMode="auto">
            <a:xfrm>
              <a:off x="2496" y="2376"/>
              <a:ext cx="960" cy="96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7" name="AutoShape 26">
              <a:extLst>
                <a:ext uri="{FF2B5EF4-FFF2-40B4-BE49-F238E27FC236}">
                  <a16:creationId xmlns:a16="http://schemas.microsoft.com/office/drawing/2014/main" id="{37952240-0E76-41ED-8BEF-9018D6CB9084}"/>
                </a:ext>
              </a:extLst>
            </p:cNvPr>
            <p:cNvCxnSpPr>
              <a:cxnSpLocks noChangeShapeType="1"/>
              <a:stCxn id="102406" idx="6"/>
              <a:endCxn id="102410" idx="2"/>
            </p:cNvCxnSpPr>
            <p:nvPr/>
          </p:nvCxnSpPr>
          <p:spPr bwMode="auto">
            <a:xfrm flipV="1">
              <a:off x="2112" y="2472"/>
              <a:ext cx="1344" cy="38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8" name="AutoShape 27">
              <a:extLst>
                <a:ext uri="{FF2B5EF4-FFF2-40B4-BE49-F238E27FC236}">
                  <a16:creationId xmlns:a16="http://schemas.microsoft.com/office/drawing/2014/main" id="{099EF47D-AC0A-4C08-99E7-3C121C71249A}"/>
                </a:ext>
              </a:extLst>
            </p:cNvPr>
            <p:cNvCxnSpPr>
              <a:cxnSpLocks noChangeShapeType="1"/>
              <a:stCxn id="102407" idx="5"/>
              <a:endCxn id="102413" idx="1"/>
            </p:cNvCxnSpPr>
            <p:nvPr/>
          </p:nvCxnSpPr>
          <p:spPr bwMode="auto">
            <a:xfrm>
              <a:off x="2412" y="2495"/>
              <a:ext cx="1128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9" name="AutoShape 28">
              <a:extLst>
                <a:ext uri="{FF2B5EF4-FFF2-40B4-BE49-F238E27FC236}">
                  <a16:creationId xmlns:a16="http://schemas.microsoft.com/office/drawing/2014/main" id="{359DA877-FC2E-4EC3-BB8C-3A24FD7E2BBA}"/>
                </a:ext>
              </a:extLst>
            </p:cNvPr>
            <p:cNvCxnSpPr>
              <a:cxnSpLocks noChangeShapeType="1"/>
              <a:stCxn id="102406" idx="6"/>
              <a:endCxn id="102413" idx="2"/>
            </p:cNvCxnSpPr>
            <p:nvPr/>
          </p:nvCxnSpPr>
          <p:spPr bwMode="auto">
            <a:xfrm>
              <a:off x="2112" y="2856"/>
              <a:ext cx="1344" cy="48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0" name="AutoShape 29">
              <a:extLst>
                <a:ext uri="{FF2B5EF4-FFF2-40B4-BE49-F238E27FC236}">
                  <a16:creationId xmlns:a16="http://schemas.microsoft.com/office/drawing/2014/main" id="{EFC02578-F43D-4103-B5DB-428AE9280FBC}"/>
                </a:ext>
              </a:extLst>
            </p:cNvPr>
            <p:cNvCxnSpPr>
              <a:cxnSpLocks noChangeShapeType="1"/>
              <a:stCxn id="102407" idx="1"/>
              <a:endCxn id="102409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1" name="AutoShape 30">
              <a:extLst>
                <a:ext uri="{FF2B5EF4-FFF2-40B4-BE49-F238E27FC236}">
                  <a16:creationId xmlns:a16="http://schemas.microsoft.com/office/drawing/2014/main" id="{F41E1519-1323-4F10-AEE3-C5F9131F3678}"/>
                </a:ext>
              </a:extLst>
            </p:cNvPr>
            <p:cNvCxnSpPr>
              <a:cxnSpLocks noChangeShapeType="1"/>
              <a:stCxn id="102408" idx="7"/>
              <a:endCxn id="102409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2" name="AutoShape 31">
              <a:extLst>
                <a:ext uri="{FF2B5EF4-FFF2-40B4-BE49-F238E27FC236}">
                  <a16:creationId xmlns:a16="http://schemas.microsoft.com/office/drawing/2014/main" id="{7D46A1A7-2B5A-4B8D-B19E-ADA35D8E50A7}"/>
                </a:ext>
              </a:extLst>
            </p:cNvPr>
            <p:cNvCxnSpPr>
              <a:cxnSpLocks noChangeShapeType="1"/>
              <a:stCxn id="102412" idx="0"/>
              <a:endCxn id="102409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3" name="AutoShape 32">
              <a:extLst>
                <a:ext uri="{FF2B5EF4-FFF2-40B4-BE49-F238E27FC236}">
                  <a16:creationId xmlns:a16="http://schemas.microsoft.com/office/drawing/2014/main" id="{0B2A26CE-820D-4DD2-86FA-6E5CD10D3771}"/>
                </a:ext>
              </a:extLst>
            </p:cNvPr>
            <p:cNvCxnSpPr>
              <a:cxnSpLocks noChangeShapeType="1"/>
              <a:stCxn id="102413" idx="2"/>
              <a:endCxn id="102408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4" name="AutoShape 33">
              <a:extLst>
                <a:ext uri="{FF2B5EF4-FFF2-40B4-BE49-F238E27FC236}">
                  <a16:creationId xmlns:a16="http://schemas.microsoft.com/office/drawing/2014/main" id="{E23D4B1E-9019-4192-880E-5B6911F6B44B}"/>
                </a:ext>
              </a:extLst>
            </p:cNvPr>
            <p:cNvCxnSpPr>
              <a:cxnSpLocks noChangeShapeType="1"/>
              <a:stCxn id="102410" idx="3"/>
              <a:endCxn id="102408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5" name="AutoShape 34">
              <a:extLst>
                <a:ext uri="{FF2B5EF4-FFF2-40B4-BE49-F238E27FC236}">
                  <a16:creationId xmlns:a16="http://schemas.microsoft.com/office/drawing/2014/main" id="{F0961081-A18F-4A12-8E04-17A03096933B}"/>
                </a:ext>
              </a:extLst>
            </p:cNvPr>
            <p:cNvCxnSpPr>
              <a:cxnSpLocks noChangeShapeType="1"/>
              <a:stCxn id="102411" idx="4"/>
              <a:endCxn id="102408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6" name="AutoShape 35">
              <a:extLst>
                <a:ext uri="{FF2B5EF4-FFF2-40B4-BE49-F238E27FC236}">
                  <a16:creationId xmlns:a16="http://schemas.microsoft.com/office/drawing/2014/main" id="{BC36ED8A-C62C-401D-8F5E-93E839DC48FC}"/>
                </a:ext>
              </a:extLst>
            </p:cNvPr>
            <p:cNvCxnSpPr>
              <a:cxnSpLocks noChangeShapeType="1"/>
              <a:stCxn id="102413" idx="3"/>
              <a:endCxn id="102412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7" name="AutoShape 36">
              <a:extLst>
                <a:ext uri="{FF2B5EF4-FFF2-40B4-BE49-F238E27FC236}">
                  <a16:creationId xmlns:a16="http://schemas.microsoft.com/office/drawing/2014/main" id="{59F6058D-3014-4E8F-8641-BB6EC91A4663}"/>
                </a:ext>
              </a:extLst>
            </p:cNvPr>
            <p:cNvCxnSpPr>
              <a:cxnSpLocks noChangeShapeType="1"/>
              <a:stCxn id="102413" idx="1"/>
              <a:endCxn id="102411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8" name="AutoShape 37">
              <a:extLst>
                <a:ext uri="{FF2B5EF4-FFF2-40B4-BE49-F238E27FC236}">
                  <a16:creationId xmlns:a16="http://schemas.microsoft.com/office/drawing/2014/main" id="{21AE17EA-EB64-48BB-9E54-DD0E390862EA}"/>
                </a:ext>
              </a:extLst>
            </p:cNvPr>
            <p:cNvCxnSpPr>
              <a:cxnSpLocks noChangeShapeType="1"/>
              <a:stCxn id="102413" idx="1"/>
              <a:endCxn id="102409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9" name="AutoShape 38">
              <a:extLst>
                <a:ext uri="{FF2B5EF4-FFF2-40B4-BE49-F238E27FC236}">
                  <a16:creationId xmlns:a16="http://schemas.microsoft.com/office/drawing/2014/main" id="{C43C3E31-73D5-4DA7-A576-8F7D38B3937D}"/>
                </a:ext>
              </a:extLst>
            </p:cNvPr>
            <p:cNvCxnSpPr>
              <a:cxnSpLocks noChangeShapeType="1"/>
              <a:stCxn id="102413" idx="7"/>
              <a:endCxn id="102410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0" name="AutoShape 39">
              <a:extLst>
                <a:ext uri="{FF2B5EF4-FFF2-40B4-BE49-F238E27FC236}">
                  <a16:creationId xmlns:a16="http://schemas.microsoft.com/office/drawing/2014/main" id="{3BE81321-DCCE-4D0A-838B-76DA385632DC}"/>
                </a:ext>
              </a:extLst>
            </p:cNvPr>
            <p:cNvCxnSpPr>
              <a:cxnSpLocks noChangeShapeType="1"/>
              <a:stCxn id="102411" idx="4"/>
              <a:endCxn id="102412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1" name="AutoShape 40">
              <a:extLst>
                <a:ext uri="{FF2B5EF4-FFF2-40B4-BE49-F238E27FC236}">
                  <a16:creationId xmlns:a16="http://schemas.microsoft.com/office/drawing/2014/main" id="{0E3DA46E-FFEB-4E64-94AD-AE022FD00E41}"/>
                </a:ext>
              </a:extLst>
            </p:cNvPr>
            <p:cNvCxnSpPr>
              <a:cxnSpLocks noChangeShapeType="1"/>
              <a:stCxn id="102412" idx="0"/>
              <a:endCxn id="102410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05" name="Text Box 2">
            <a:extLst>
              <a:ext uri="{FF2B5EF4-FFF2-40B4-BE49-F238E27FC236}">
                <a16:creationId xmlns:a16="http://schemas.microsoft.com/office/drawing/2014/main" id="{E2D6BB61-1249-4BEC-B413-F2C3CCC7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1219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1">
            <a:extLst>
              <a:ext uri="{FF2B5EF4-FFF2-40B4-BE49-F238E27FC236}">
                <a16:creationId xmlns:a16="http://schemas.microsoft.com/office/drawing/2014/main" id="{078C2241-F880-4269-A01A-C16BF8C62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994995-8769-4382-89A9-D16E5F3951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3267" name="Text Box 3">
            <a:extLst>
              <a:ext uri="{FF2B5EF4-FFF2-40B4-BE49-F238E27FC236}">
                <a16:creationId xmlns:a16="http://schemas.microsoft.com/office/drawing/2014/main" id="{C9523CFF-5205-4F29-9B62-B8067A9B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…and then compute the complementary graph: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9A31E38-3EFA-41A9-B5D7-077A8E2B2C0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4454" name="Oval 5">
              <a:extLst>
                <a:ext uri="{FF2B5EF4-FFF2-40B4-BE49-F238E27FC236}">
                  <a16:creationId xmlns:a16="http://schemas.microsoft.com/office/drawing/2014/main" id="{9280EB94-1006-40BD-8C9F-A3A2DE22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4455" name="Oval 6">
              <a:extLst>
                <a:ext uri="{FF2B5EF4-FFF2-40B4-BE49-F238E27FC236}">
                  <a16:creationId xmlns:a16="http://schemas.microsoft.com/office/drawing/2014/main" id="{8DD7C8FE-99B6-4CCB-802D-17F77E9D2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4456" name="Oval 7">
              <a:extLst>
                <a:ext uri="{FF2B5EF4-FFF2-40B4-BE49-F238E27FC236}">
                  <a16:creationId xmlns:a16="http://schemas.microsoft.com/office/drawing/2014/main" id="{B444907E-41C9-4570-AD3E-568CF790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4457" name="Oval 8">
              <a:extLst>
                <a:ext uri="{FF2B5EF4-FFF2-40B4-BE49-F238E27FC236}">
                  <a16:creationId xmlns:a16="http://schemas.microsoft.com/office/drawing/2014/main" id="{48B53689-D956-428A-9D20-E250F292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4458" name="Oval 9">
              <a:extLst>
                <a:ext uri="{FF2B5EF4-FFF2-40B4-BE49-F238E27FC236}">
                  <a16:creationId xmlns:a16="http://schemas.microsoft.com/office/drawing/2014/main" id="{66878FF6-4F2D-4217-AFA4-1734897C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4459" name="Oval 10">
              <a:extLst>
                <a:ext uri="{FF2B5EF4-FFF2-40B4-BE49-F238E27FC236}">
                  <a16:creationId xmlns:a16="http://schemas.microsoft.com/office/drawing/2014/main" id="{BD17E400-36C2-4F63-98AF-70314681B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4460" name="Oval 11">
              <a:extLst>
                <a:ext uri="{FF2B5EF4-FFF2-40B4-BE49-F238E27FC236}">
                  <a16:creationId xmlns:a16="http://schemas.microsoft.com/office/drawing/2014/main" id="{7C13198E-4974-49F5-93E4-A3A90A3F3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4461" name="Oval 12">
              <a:extLst>
                <a:ext uri="{FF2B5EF4-FFF2-40B4-BE49-F238E27FC236}">
                  <a16:creationId xmlns:a16="http://schemas.microsoft.com/office/drawing/2014/main" id="{5A6BFA8E-1465-414C-AAE4-F80DFECF0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4462" name="AutoShape 13">
              <a:extLst>
                <a:ext uri="{FF2B5EF4-FFF2-40B4-BE49-F238E27FC236}">
                  <a16:creationId xmlns:a16="http://schemas.microsoft.com/office/drawing/2014/main" id="{B2086866-127E-44EF-BED7-5EB9169AFF43}"/>
                </a:ext>
              </a:extLst>
            </p:cNvPr>
            <p:cNvCxnSpPr>
              <a:cxnSpLocks noChangeShapeType="1"/>
              <a:stCxn id="104455" idx="1"/>
              <a:endCxn id="104457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3" name="AutoShape 14">
              <a:extLst>
                <a:ext uri="{FF2B5EF4-FFF2-40B4-BE49-F238E27FC236}">
                  <a16:creationId xmlns:a16="http://schemas.microsoft.com/office/drawing/2014/main" id="{534247D9-2FD8-4CEA-A4E7-820613308972}"/>
                </a:ext>
              </a:extLst>
            </p:cNvPr>
            <p:cNvCxnSpPr>
              <a:cxnSpLocks noChangeShapeType="1"/>
              <a:stCxn id="104456" idx="7"/>
              <a:endCxn id="104457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4" name="AutoShape 15">
              <a:extLst>
                <a:ext uri="{FF2B5EF4-FFF2-40B4-BE49-F238E27FC236}">
                  <a16:creationId xmlns:a16="http://schemas.microsoft.com/office/drawing/2014/main" id="{F216D35D-0042-475F-A096-BAE714DB3743}"/>
                </a:ext>
              </a:extLst>
            </p:cNvPr>
            <p:cNvCxnSpPr>
              <a:cxnSpLocks noChangeShapeType="1"/>
              <a:stCxn id="104460" idx="0"/>
              <a:endCxn id="104457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5" name="AutoShape 16">
              <a:extLst>
                <a:ext uri="{FF2B5EF4-FFF2-40B4-BE49-F238E27FC236}">
                  <a16:creationId xmlns:a16="http://schemas.microsoft.com/office/drawing/2014/main" id="{7FEB6BC7-D4C2-49BC-9F93-000E14367B4F}"/>
                </a:ext>
              </a:extLst>
            </p:cNvPr>
            <p:cNvCxnSpPr>
              <a:cxnSpLocks noChangeShapeType="1"/>
              <a:stCxn id="104461" idx="2"/>
              <a:endCxn id="104456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6" name="AutoShape 17">
              <a:extLst>
                <a:ext uri="{FF2B5EF4-FFF2-40B4-BE49-F238E27FC236}">
                  <a16:creationId xmlns:a16="http://schemas.microsoft.com/office/drawing/2014/main" id="{1145013A-2EB5-40D2-8976-0461614B72D5}"/>
                </a:ext>
              </a:extLst>
            </p:cNvPr>
            <p:cNvCxnSpPr>
              <a:cxnSpLocks noChangeShapeType="1"/>
              <a:stCxn id="104458" idx="3"/>
              <a:endCxn id="104456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7" name="AutoShape 18">
              <a:extLst>
                <a:ext uri="{FF2B5EF4-FFF2-40B4-BE49-F238E27FC236}">
                  <a16:creationId xmlns:a16="http://schemas.microsoft.com/office/drawing/2014/main" id="{5145A1E5-B442-49AA-9B6A-E16098EC3440}"/>
                </a:ext>
              </a:extLst>
            </p:cNvPr>
            <p:cNvCxnSpPr>
              <a:cxnSpLocks noChangeShapeType="1"/>
              <a:stCxn id="104459" idx="4"/>
              <a:endCxn id="104456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8" name="AutoShape 19">
              <a:extLst>
                <a:ext uri="{FF2B5EF4-FFF2-40B4-BE49-F238E27FC236}">
                  <a16:creationId xmlns:a16="http://schemas.microsoft.com/office/drawing/2014/main" id="{1247673E-5D24-4CD2-90DC-83197B25F707}"/>
                </a:ext>
              </a:extLst>
            </p:cNvPr>
            <p:cNvCxnSpPr>
              <a:cxnSpLocks noChangeShapeType="1"/>
              <a:stCxn id="104461" idx="3"/>
              <a:endCxn id="104460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9" name="AutoShape 20">
              <a:extLst>
                <a:ext uri="{FF2B5EF4-FFF2-40B4-BE49-F238E27FC236}">
                  <a16:creationId xmlns:a16="http://schemas.microsoft.com/office/drawing/2014/main" id="{7B7D401F-F9B9-4202-9FAE-E88A932890E9}"/>
                </a:ext>
              </a:extLst>
            </p:cNvPr>
            <p:cNvCxnSpPr>
              <a:cxnSpLocks noChangeShapeType="1"/>
              <a:stCxn id="104461" idx="1"/>
              <a:endCxn id="104459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0" name="AutoShape 21">
              <a:extLst>
                <a:ext uri="{FF2B5EF4-FFF2-40B4-BE49-F238E27FC236}">
                  <a16:creationId xmlns:a16="http://schemas.microsoft.com/office/drawing/2014/main" id="{2CABA11E-B157-42DC-AD48-0B7A1BCC0F91}"/>
                </a:ext>
              </a:extLst>
            </p:cNvPr>
            <p:cNvCxnSpPr>
              <a:cxnSpLocks noChangeShapeType="1"/>
              <a:stCxn id="104461" idx="1"/>
              <a:endCxn id="104457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1" name="AutoShape 22">
              <a:extLst>
                <a:ext uri="{FF2B5EF4-FFF2-40B4-BE49-F238E27FC236}">
                  <a16:creationId xmlns:a16="http://schemas.microsoft.com/office/drawing/2014/main" id="{8F9C2A73-7E09-4793-9830-30CD7A3C6F68}"/>
                </a:ext>
              </a:extLst>
            </p:cNvPr>
            <p:cNvCxnSpPr>
              <a:cxnSpLocks noChangeShapeType="1"/>
              <a:stCxn id="104461" idx="7"/>
              <a:endCxn id="104458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2" name="AutoShape 23">
              <a:extLst>
                <a:ext uri="{FF2B5EF4-FFF2-40B4-BE49-F238E27FC236}">
                  <a16:creationId xmlns:a16="http://schemas.microsoft.com/office/drawing/2014/main" id="{B8033C48-BDDB-46F6-A105-B94265C1280C}"/>
                </a:ext>
              </a:extLst>
            </p:cNvPr>
            <p:cNvCxnSpPr>
              <a:cxnSpLocks noChangeShapeType="1"/>
              <a:stCxn id="104459" idx="4"/>
              <a:endCxn id="104460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3" name="AutoShape 24">
              <a:extLst>
                <a:ext uri="{FF2B5EF4-FFF2-40B4-BE49-F238E27FC236}">
                  <a16:creationId xmlns:a16="http://schemas.microsoft.com/office/drawing/2014/main" id="{F7BF55BA-EF09-43FB-A781-BE3CA7750558}"/>
                </a:ext>
              </a:extLst>
            </p:cNvPr>
            <p:cNvCxnSpPr>
              <a:cxnSpLocks noChangeShapeType="1"/>
              <a:stCxn id="104460" idx="0"/>
              <a:endCxn id="104458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453" name="Text Box 2">
            <a:extLst>
              <a:ext uri="{FF2B5EF4-FFF2-40B4-BE49-F238E27FC236}">
                <a16:creationId xmlns:a16="http://schemas.microsoft.com/office/drawing/2014/main" id="{91A45D25-2142-40BD-9080-9E9316877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3267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1">
            <a:extLst>
              <a:ext uri="{FF2B5EF4-FFF2-40B4-BE49-F238E27FC236}">
                <a16:creationId xmlns:a16="http://schemas.microsoft.com/office/drawing/2014/main" id="{A61AEA44-6E01-4EF1-A20A-F95B828C6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EEC9A01-56BB-45FD-959D-94E408FE15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5315" name="Text Box 3">
            <a:extLst>
              <a:ext uri="{FF2B5EF4-FFF2-40B4-BE49-F238E27FC236}">
                <a16:creationId xmlns:a16="http://schemas.microsoft.com/office/drawing/2014/main" id="{8B55EA13-B33C-4EAA-8B0C-DE608D5E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171E119-D94B-48E1-A4E4-C357249CC92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6502" name="Oval 5">
              <a:extLst>
                <a:ext uri="{FF2B5EF4-FFF2-40B4-BE49-F238E27FC236}">
                  <a16:creationId xmlns:a16="http://schemas.microsoft.com/office/drawing/2014/main" id="{13027480-6C23-4B23-8522-C819C437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6503" name="Oval 6">
              <a:extLst>
                <a:ext uri="{FF2B5EF4-FFF2-40B4-BE49-F238E27FC236}">
                  <a16:creationId xmlns:a16="http://schemas.microsoft.com/office/drawing/2014/main" id="{95BEDF4A-EC04-4EDA-BFCE-06B9A80E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6504" name="Oval 7">
              <a:extLst>
                <a:ext uri="{FF2B5EF4-FFF2-40B4-BE49-F238E27FC236}">
                  <a16:creationId xmlns:a16="http://schemas.microsoft.com/office/drawing/2014/main" id="{CBD178D4-8ED1-499C-8F29-17D86A2E2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6505" name="Oval 8">
              <a:extLst>
                <a:ext uri="{FF2B5EF4-FFF2-40B4-BE49-F238E27FC236}">
                  <a16:creationId xmlns:a16="http://schemas.microsoft.com/office/drawing/2014/main" id="{90D48C47-345D-4FA7-AD0A-C8FA64C3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6506" name="Oval 9">
              <a:extLst>
                <a:ext uri="{FF2B5EF4-FFF2-40B4-BE49-F238E27FC236}">
                  <a16:creationId xmlns:a16="http://schemas.microsoft.com/office/drawing/2014/main" id="{16B25025-63D6-4DB2-8A7D-2755C5C31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6507" name="Oval 10">
              <a:extLst>
                <a:ext uri="{FF2B5EF4-FFF2-40B4-BE49-F238E27FC236}">
                  <a16:creationId xmlns:a16="http://schemas.microsoft.com/office/drawing/2014/main" id="{46F497D2-4450-4347-980A-85300659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6508" name="Oval 11">
              <a:extLst>
                <a:ext uri="{FF2B5EF4-FFF2-40B4-BE49-F238E27FC236}">
                  <a16:creationId xmlns:a16="http://schemas.microsoft.com/office/drawing/2014/main" id="{046BDDE0-88BF-4E49-BEA9-BB51D588E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6509" name="Oval 12">
              <a:extLst>
                <a:ext uri="{FF2B5EF4-FFF2-40B4-BE49-F238E27FC236}">
                  <a16:creationId xmlns:a16="http://schemas.microsoft.com/office/drawing/2014/main" id="{85B7783B-250A-475A-9718-44E59128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6510" name="AutoShape 13">
              <a:extLst>
                <a:ext uri="{FF2B5EF4-FFF2-40B4-BE49-F238E27FC236}">
                  <a16:creationId xmlns:a16="http://schemas.microsoft.com/office/drawing/2014/main" id="{C7399B9B-941B-410E-B11C-0901406156C0}"/>
                </a:ext>
              </a:extLst>
            </p:cNvPr>
            <p:cNvCxnSpPr>
              <a:cxnSpLocks noChangeShapeType="1"/>
              <a:stCxn id="106503" idx="1"/>
              <a:endCxn id="106505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1" name="AutoShape 14">
              <a:extLst>
                <a:ext uri="{FF2B5EF4-FFF2-40B4-BE49-F238E27FC236}">
                  <a16:creationId xmlns:a16="http://schemas.microsoft.com/office/drawing/2014/main" id="{C0FDAEB5-A9D5-4F25-BFD1-017DDF17BF70}"/>
                </a:ext>
              </a:extLst>
            </p:cNvPr>
            <p:cNvCxnSpPr>
              <a:cxnSpLocks noChangeShapeType="1"/>
              <a:stCxn id="106504" idx="7"/>
              <a:endCxn id="106505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2" name="AutoShape 15">
              <a:extLst>
                <a:ext uri="{FF2B5EF4-FFF2-40B4-BE49-F238E27FC236}">
                  <a16:creationId xmlns:a16="http://schemas.microsoft.com/office/drawing/2014/main" id="{28117549-A8CF-4007-B9A0-4FD8A93CF0D6}"/>
                </a:ext>
              </a:extLst>
            </p:cNvPr>
            <p:cNvCxnSpPr>
              <a:cxnSpLocks noChangeShapeType="1"/>
              <a:stCxn id="106508" idx="0"/>
              <a:endCxn id="106505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3" name="AutoShape 16">
              <a:extLst>
                <a:ext uri="{FF2B5EF4-FFF2-40B4-BE49-F238E27FC236}">
                  <a16:creationId xmlns:a16="http://schemas.microsoft.com/office/drawing/2014/main" id="{C65EABF2-7323-441A-BA7B-5DDB06980AA0}"/>
                </a:ext>
              </a:extLst>
            </p:cNvPr>
            <p:cNvCxnSpPr>
              <a:cxnSpLocks noChangeShapeType="1"/>
              <a:stCxn id="106509" idx="2"/>
              <a:endCxn id="106504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4" name="AutoShape 17">
              <a:extLst>
                <a:ext uri="{FF2B5EF4-FFF2-40B4-BE49-F238E27FC236}">
                  <a16:creationId xmlns:a16="http://schemas.microsoft.com/office/drawing/2014/main" id="{13EA23D5-81F3-40F5-B098-93A3C1DCDA09}"/>
                </a:ext>
              </a:extLst>
            </p:cNvPr>
            <p:cNvCxnSpPr>
              <a:cxnSpLocks noChangeShapeType="1"/>
              <a:stCxn id="106506" idx="3"/>
              <a:endCxn id="106504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5" name="AutoShape 18">
              <a:extLst>
                <a:ext uri="{FF2B5EF4-FFF2-40B4-BE49-F238E27FC236}">
                  <a16:creationId xmlns:a16="http://schemas.microsoft.com/office/drawing/2014/main" id="{B85EB810-DC30-4D7D-8453-66617EFA74C0}"/>
                </a:ext>
              </a:extLst>
            </p:cNvPr>
            <p:cNvCxnSpPr>
              <a:cxnSpLocks noChangeShapeType="1"/>
              <a:stCxn id="106507" idx="4"/>
              <a:endCxn id="106504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6" name="AutoShape 19">
              <a:extLst>
                <a:ext uri="{FF2B5EF4-FFF2-40B4-BE49-F238E27FC236}">
                  <a16:creationId xmlns:a16="http://schemas.microsoft.com/office/drawing/2014/main" id="{BCB209EB-9305-47FE-ACF7-3D74D3A788AE}"/>
                </a:ext>
              </a:extLst>
            </p:cNvPr>
            <p:cNvCxnSpPr>
              <a:cxnSpLocks noChangeShapeType="1"/>
              <a:stCxn id="106509" idx="3"/>
              <a:endCxn id="106508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7" name="AutoShape 20">
              <a:extLst>
                <a:ext uri="{FF2B5EF4-FFF2-40B4-BE49-F238E27FC236}">
                  <a16:creationId xmlns:a16="http://schemas.microsoft.com/office/drawing/2014/main" id="{36DAB090-00B9-468D-B5D4-3B0BC26EA3BF}"/>
                </a:ext>
              </a:extLst>
            </p:cNvPr>
            <p:cNvCxnSpPr>
              <a:cxnSpLocks noChangeShapeType="1"/>
              <a:stCxn id="106509" idx="1"/>
              <a:endCxn id="106507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8" name="AutoShape 21">
              <a:extLst>
                <a:ext uri="{FF2B5EF4-FFF2-40B4-BE49-F238E27FC236}">
                  <a16:creationId xmlns:a16="http://schemas.microsoft.com/office/drawing/2014/main" id="{75949ABE-D4C1-46CE-BCDC-FEE3D978CB21}"/>
                </a:ext>
              </a:extLst>
            </p:cNvPr>
            <p:cNvCxnSpPr>
              <a:cxnSpLocks noChangeShapeType="1"/>
              <a:stCxn id="106509" idx="1"/>
              <a:endCxn id="106505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9" name="AutoShape 22">
              <a:extLst>
                <a:ext uri="{FF2B5EF4-FFF2-40B4-BE49-F238E27FC236}">
                  <a16:creationId xmlns:a16="http://schemas.microsoft.com/office/drawing/2014/main" id="{09EE9371-F4EF-4DAF-BD06-7406BE2EEE8F}"/>
                </a:ext>
              </a:extLst>
            </p:cNvPr>
            <p:cNvCxnSpPr>
              <a:cxnSpLocks noChangeShapeType="1"/>
              <a:stCxn id="106509" idx="7"/>
              <a:endCxn id="106506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0" name="AutoShape 23">
              <a:extLst>
                <a:ext uri="{FF2B5EF4-FFF2-40B4-BE49-F238E27FC236}">
                  <a16:creationId xmlns:a16="http://schemas.microsoft.com/office/drawing/2014/main" id="{7E4E0F7B-CFA2-4396-BF35-876F27222FC9}"/>
                </a:ext>
              </a:extLst>
            </p:cNvPr>
            <p:cNvCxnSpPr>
              <a:cxnSpLocks noChangeShapeType="1"/>
              <a:stCxn id="106507" idx="4"/>
              <a:endCxn id="106508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1" name="AutoShape 24">
              <a:extLst>
                <a:ext uri="{FF2B5EF4-FFF2-40B4-BE49-F238E27FC236}">
                  <a16:creationId xmlns:a16="http://schemas.microsoft.com/office/drawing/2014/main" id="{E7B4ADF5-63ED-41A7-882D-59186C1BEA92}"/>
                </a:ext>
              </a:extLst>
            </p:cNvPr>
            <p:cNvCxnSpPr>
              <a:cxnSpLocks noChangeShapeType="1"/>
              <a:stCxn id="106508" idx="0"/>
              <a:endCxn id="106506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6501" name="Text Box 2">
            <a:extLst>
              <a:ext uri="{FF2B5EF4-FFF2-40B4-BE49-F238E27FC236}">
                <a16:creationId xmlns:a16="http://schemas.microsoft.com/office/drawing/2014/main" id="{3980452B-7825-4AF6-89C1-104801B2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5315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1">
            <a:extLst>
              <a:ext uri="{FF2B5EF4-FFF2-40B4-BE49-F238E27FC236}">
                <a16:creationId xmlns:a16="http://schemas.microsoft.com/office/drawing/2014/main" id="{44D4E5A6-24CB-46AF-9845-54CA0F21A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C23E05-EDC3-4424-8F75-93DB8AA2CDD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6A858C62-2907-43F0-8438-539BAD55C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49CE7FD0-194F-4A3E-AAF8-DF237623AC7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8550" name="Oval 5">
              <a:extLst>
                <a:ext uri="{FF2B5EF4-FFF2-40B4-BE49-F238E27FC236}">
                  <a16:creationId xmlns:a16="http://schemas.microsoft.com/office/drawing/2014/main" id="{7AF01153-EBC1-41D3-A41F-3E8F56F0E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8551" name="Oval 6">
              <a:extLst>
                <a:ext uri="{FF2B5EF4-FFF2-40B4-BE49-F238E27FC236}">
                  <a16:creationId xmlns:a16="http://schemas.microsoft.com/office/drawing/2014/main" id="{10009101-03D0-42C7-B93B-70936193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8552" name="Oval 7">
              <a:extLst>
                <a:ext uri="{FF2B5EF4-FFF2-40B4-BE49-F238E27FC236}">
                  <a16:creationId xmlns:a16="http://schemas.microsoft.com/office/drawing/2014/main" id="{7204220F-CD5B-45DA-8F6E-E7ECDEE9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8553" name="Oval 8">
              <a:extLst>
                <a:ext uri="{FF2B5EF4-FFF2-40B4-BE49-F238E27FC236}">
                  <a16:creationId xmlns:a16="http://schemas.microsoft.com/office/drawing/2014/main" id="{7C7C2F45-5670-480B-8FE7-4A6043DE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8554" name="Oval 9">
              <a:extLst>
                <a:ext uri="{FF2B5EF4-FFF2-40B4-BE49-F238E27FC236}">
                  <a16:creationId xmlns:a16="http://schemas.microsoft.com/office/drawing/2014/main" id="{85957121-B576-456E-9F7A-90D7C319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8555" name="Oval 10">
              <a:extLst>
                <a:ext uri="{FF2B5EF4-FFF2-40B4-BE49-F238E27FC236}">
                  <a16:creationId xmlns:a16="http://schemas.microsoft.com/office/drawing/2014/main" id="{A16C76C6-9BD1-4881-A3D1-E91116B1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8556" name="Oval 11">
              <a:extLst>
                <a:ext uri="{FF2B5EF4-FFF2-40B4-BE49-F238E27FC236}">
                  <a16:creationId xmlns:a16="http://schemas.microsoft.com/office/drawing/2014/main" id="{79D853D6-5727-4463-990C-B1A87C39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8557" name="Oval 12">
              <a:extLst>
                <a:ext uri="{FF2B5EF4-FFF2-40B4-BE49-F238E27FC236}">
                  <a16:creationId xmlns:a16="http://schemas.microsoft.com/office/drawing/2014/main" id="{B6D807EE-302E-4AF8-A63C-90BB9901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8558" name="AutoShape 13">
              <a:extLst>
                <a:ext uri="{FF2B5EF4-FFF2-40B4-BE49-F238E27FC236}">
                  <a16:creationId xmlns:a16="http://schemas.microsoft.com/office/drawing/2014/main" id="{463E5A37-9CC0-43E1-AF0E-056A1C35F797}"/>
                </a:ext>
              </a:extLst>
            </p:cNvPr>
            <p:cNvCxnSpPr>
              <a:cxnSpLocks noChangeShapeType="1"/>
              <a:stCxn id="108551" idx="1"/>
              <a:endCxn id="108553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9" name="AutoShape 14">
              <a:extLst>
                <a:ext uri="{FF2B5EF4-FFF2-40B4-BE49-F238E27FC236}">
                  <a16:creationId xmlns:a16="http://schemas.microsoft.com/office/drawing/2014/main" id="{DF4630FB-6217-4763-BD76-7B7B1A860E4B}"/>
                </a:ext>
              </a:extLst>
            </p:cNvPr>
            <p:cNvCxnSpPr>
              <a:cxnSpLocks noChangeShapeType="1"/>
              <a:stCxn id="108552" idx="7"/>
              <a:endCxn id="108553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0" name="AutoShape 15">
              <a:extLst>
                <a:ext uri="{FF2B5EF4-FFF2-40B4-BE49-F238E27FC236}">
                  <a16:creationId xmlns:a16="http://schemas.microsoft.com/office/drawing/2014/main" id="{6699A58E-B59C-4105-95D9-FFD8A4C8DAF0}"/>
                </a:ext>
              </a:extLst>
            </p:cNvPr>
            <p:cNvCxnSpPr>
              <a:cxnSpLocks noChangeShapeType="1"/>
              <a:stCxn id="108556" idx="0"/>
              <a:endCxn id="108553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1" name="AutoShape 16">
              <a:extLst>
                <a:ext uri="{FF2B5EF4-FFF2-40B4-BE49-F238E27FC236}">
                  <a16:creationId xmlns:a16="http://schemas.microsoft.com/office/drawing/2014/main" id="{06F515A0-0F8E-402F-882A-5DCF3F857DC2}"/>
                </a:ext>
              </a:extLst>
            </p:cNvPr>
            <p:cNvCxnSpPr>
              <a:cxnSpLocks noChangeShapeType="1"/>
              <a:stCxn id="108557" idx="2"/>
              <a:endCxn id="108552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2" name="AutoShape 17">
              <a:extLst>
                <a:ext uri="{FF2B5EF4-FFF2-40B4-BE49-F238E27FC236}">
                  <a16:creationId xmlns:a16="http://schemas.microsoft.com/office/drawing/2014/main" id="{CD79383B-00CE-4380-9870-7C221C2B3F4A}"/>
                </a:ext>
              </a:extLst>
            </p:cNvPr>
            <p:cNvCxnSpPr>
              <a:cxnSpLocks noChangeShapeType="1"/>
              <a:stCxn id="108554" idx="3"/>
              <a:endCxn id="108552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3" name="AutoShape 18">
              <a:extLst>
                <a:ext uri="{FF2B5EF4-FFF2-40B4-BE49-F238E27FC236}">
                  <a16:creationId xmlns:a16="http://schemas.microsoft.com/office/drawing/2014/main" id="{3621670F-8621-4488-A5C3-BE8E2E4CD25B}"/>
                </a:ext>
              </a:extLst>
            </p:cNvPr>
            <p:cNvCxnSpPr>
              <a:cxnSpLocks noChangeShapeType="1"/>
              <a:stCxn id="108555" idx="4"/>
              <a:endCxn id="108552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4" name="AutoShape 19">
              <a:extLst>
                <a:ext uri="{FF2B5EF4-FFF2-40B4-BE49-F238E27FC236}">
                  <a16:creationId xmlns:a16="http://schemas.microsoft.com/office/drawing/2014/main" id="{3E0DDB55-CAC8-4B0C-9D6F-0FEDBCC84C60}"/>
                </a:ext>
              </a:extLst>
            </p:cNvPr>
            <p:cNvCxnSpPr>
              <a:cxnSpLocks noChangeShapeType="1"/>
              <a:stCxn id="108557" idx="3"/>
              <a:endCxn id="108556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5" name="AutoShape 20">
              <a:extLst>
                <a:ext uri="{FF2B5EF4-FFF2-40B4-BE49-F238E27FC236}">
                  <a16:creationId xmlns:a16="http://schemas.microsoft.com/office/drawing/2014/main" id="{21261716-0E5C-4EF7-8B7F-2C1032A7A0BA}"/>
                </a:ext>
              </a:extLst>
            </p:cNvPr>
            <p:cNvCxnSpPr>
              <a:cxnSpLocks noChangeShapeType="1"/>
              <a:stCxn id="108557" idx="1"/>
              <a:endCxn id="108555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6" name="AutoShape 21">
              <a:extLst>
                <a:ext uri="{FF2B5EF4-FFF2-40B4-BE49-F238E27FC236}">
                  <a16:creationId xmlns:a16="http://schemas.microsoft.com/office/drawing/2014/main" id="{13C57E90-A8D9-47F1-99F5-5FB50E82399D}"/>
                </a:ext>
              </a:extLst>
            </p:cNvPr>
            <p:cNvCxnSpPr>
              <a:cxnSpLocks noChangeShapeType="1"/>
              <a:stCxn id="108557" idx="1"/>
              <a:endCxn id="108553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7" name="AutoShape 22">
              <a:extLst>
                <a:ext uri="{FF2B5EF4-FFF2-40B4-BE49-F238E27FC236}">
                  <a16:creationId xmlns:a16="http://schemas.microsoft.com/office/drawing/2014/main" id="{B32DB86F-BE1A-457E-9846-76AAE72B5008}"/>
                </a:ext>
              </a:extLst>
            </p:cNvPr>
            <p:cNvCxnSpPr>
              <a:cxnSpLocks noChangeShapeType="1"/>
              <a:stCxn id="108557" idx="7"/>
              <a:endCxn id="108554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8" name="AutoShape 23">
              <a:extLst>
                <a:ext uri="{FF2B5EF4-FFF2-40B4-BE49-F238E27FC236}">
                  <a16:creationId xmlns:a16="http://schemas.microsoft.com/office/drawing/2014/main" id="{0DA505A9-DB2E-470D-B9EC-2EFFC144A027}"/>
                </a:ext>
              </a:extLst>
            </p:cNvPr>
            <p:cNvCxnSpPr>
              <a:cxnSpLocks noChangeShapeType="1"/>
              <a:stCxn id="108555" idx="4"/>
              <a:endCxn id="108556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9" name="AutoShape 24">
              <a:extLst>
                <a:ext uri="{FF2B5EF4-FFF2-40B4-BE49-F238E27FC236}">
                  <a16:creationId xmlns:a16="http://schemas.microsoft.com/office/drawing/2014/main" id="{933FCC24-2678-4731-8429-4A3F77A561B6}"/>
                </a:ext>
              </a:extLst>
            </p:cNvPr>
            <p:cNvCxnSpPr>
              <a:cxnSpLocks noChangeShapeType="1"/>
              <a:stCxn id="108556" idx="0"/>
              <a:endCxn id="108554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8549" name="Text Box 2">
            <a:extLst>
              <a:ext uri="{FF2B5EF4-FFF2-40B4-BE49-F238E27FC236}">
                <a16:creationId xmlns:a16="http://schemas.microsoft.com/office/drawing/2014/main" id="{33718A72-194D-40C5-8653-F62BF3D9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>
            <a:extLst>
              <a:ext uri="{FF2B5EF4-FFF2-40B4-BE49-F238E27FC236}">
                <a16:creationId xmlns:a16="http://schemas.microsoft.com/office/drawing/2014/main" id="{E7E83449-221E-4925-8642-1C153480E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17D770-7FF7-4B37-8AED-45BB1DB32EC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08FD80A0-A84D-42EA-8767-B7EA7810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1ED8A564-8A9E-49A2-AC92-F631827C2BB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0598" name="Oval 5">
              <a:extLst>
                <a:ext uri="{FF2B5EF4-FFF2-40B4-BE49-F238E27FC236}">
                  <a16:creationId xmlns:a16="http://schemas.microsoft.com/office/drawing/2014/main" id="{2F7060DD-7057-4BD9-95DE-A33CEEA6C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0599" name="Oval 6">
              <a:extLst>
                <a:ext uri="{FF2B5EF4-FFF2-40B4-BE49-F238E27FC236}">
                  <a16:creationId xmlns:a16="http://schemas.microsoft.com/office/drawing/2014/main" id="{79013B61-F87D-4AA4-ADA6-C6993A69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0600" name="Oval 7">
              <a:extLst>
                <a:ext uri="{FF2B5EF4-FFF2-40B4-BE49-F238E27FC236}">
                  <a16:creationId xmlns:a16="http://schemas.microsoft.com/office/drawing/2014/main" id="{EA168843-7D9A-4ADD-BEF8-29FC7CF8F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0601" name="Oval 8">
              <a:extLst>
                <a:ext uri="{FF2B5EF4-FFF2-40B4-BE49-F238E27FC236}">
                  <a16:creationId xmlns:a16="http://schemas.microsoft.com/office/drawing/2014/main" id="{28394F0A-6BF2-44C4-96C4-0C47CD5E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0602" name="Oval 9">
              <a:extLst>
                <a:ext uri="{FF2B5EF4-FFF2-40B4-BE49-F238E27FC236}">
                  <a16:creationId xmlns:a16="http://schemas.microsoft.com/office/drawing/2014/main" id="{19C61671-2BDD-409D-8995-7425EE22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0603" name="Oval 10">
              <a:extLst>
                <a:ext uri="{FF2B5EF4-FFF2-40B4-BE49-F238E27FC236}">
                  <a16:creationId xmlns:a16="http://schemas.microsoft.com/office/drawing/2014/main" id="{14700020-91AE-4645-87BB-EA30C657D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0604" name="Oval 11">
              <a:extLst>
                <a:ext uri="{FF2B5EF4-FFF2-40B4-BE49-F238E27FC236}">
                  <a16:creationId xmlns:a16="http://schemas.microsoft.com/office/drawing/2014/main" id="{DD5704A2-519D-42C9-8DE9-3B84FB4D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0605" name="Oval 12">
              <a:extLst>
                <a:ext uri="{FF2B5EF4-FFF2-40B4-BE49-F238E27FC236}">
                  <a16:creationId xmlns:a16="http://schemas.microsoft.com/office/drawing/2014/main" id="{8073A75F-5FD1-44B5-8397-A965BF68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0606" name="AutoShape 13">
              <a:extLst>
                <a:ext uri="{FF2B5EF4-FFF2-40B4-BE49-F238E27FC236}">
                  <a16:creationId xmlns:a16="http://schemas.microsoft.com/office/drawing/2014/main" id="{3A903E38-3921-4818-9503-D40C46AD27A4}"/>
                </a:ext>
              </a:extLst>
            </p:cNvPr>
            <p:cNvCxnSpPr>
              <a:cxnSpLocks noChangeShapeType="1"/>
              <a:stCxn id="110599" idx="1"/>
              <a:endCxn id="110601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7" name="AutoShape 14">
              <a:extLst>
                <a:ext uri="{FF2B5EF4-FFF2-40B4-BE49-F238E27FC236}">
                  <a16:creationId xmlns:a16="http://schemas.microsoft.com/office/drawing/2014/main" id="{4B55D3ED-E85A-4C8D-9C8C-FD95836FF1A8}"/>
                </a:ext>
              </a:extLst>
            </p:cNvPr>
            <p:cNvCxnSpPr>
              <a:cxnSpLocks noChangeShapeType="1"/>
              <a:stCxn id="110600" idx="7"/>
              <a:endCxn id="110601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8" name="AutoShape 15">
              <a:extLst>
                <a:ext uri="{FF2B5EF4-FFF2-40B4-BE49-F238E27FC236}">
                  <a16:creationId xmlns:a16="http://schemas.microsoft.com/office/drawing/2014/main" id="{650E0633-4709-4307-93A7-E8B441B69DAD}"/>
                </a:ext>
              </a:extLst>
            </p:cNvPr>
            <p:cNvCxnSpPr>
              <a:cxnSpLocks noChangeShapeType="1"/>
              <a:stCxn id="110604" idx="0"/>
              <a:endCxn id="110601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9" name="AutoShape 16">
              <a:extLst>
                <a:ext uri="{FF2B5EF4-FFF2-40B4-BE49-F238E27FC236}">
                  <a16:creationId xmlns:a16="http://schemas.microsoft.com/office/drawing/2014/main" id="{2CA5D009-BFC4-430B-9445-B239CC15EE09}"/>
                </a:ext>
              </a:extLst>
            </p:cNvPr>
            <p:cNvCxnSpPr>
              <a:cxnSpLocks noChangeShapeType="1"/>
              <a:stCxn id="110605" idx="2"/>
              <a:endCxn id="110600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0" name="AutoShape 17">
              <a:extLst>
                <a:ext uri="{FF2B5EF4-FFF2-40B4-BE49-F238E27FC236}">
                  <a16:creationId xmlns:a16="http://schemas.microsoft.com/office/drawing/2014/main" id="{9D477ED7-D334-4597-895C-33A79D83F368}"/>
                </a:ext>
              </a:extLst>
            </p:cNvPr>
            <p:cNvCxnSpPr>
              <a:cxnSpLocks noChangeShapeType="1"/>
              <a:stCxn id="110602" idx="3"/>
              <a:endCxn id="110600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1" name="AutoShape 18">
              <a:extLst>
                <a:ext uri="{FF2B5EF4-FFF2-40B4-BE49-F238E27FC236}">
                  <a16:creationId xmlns:a16="http://schemas.microsoft.com/office/drawing/2014/main" id="{8BA87418-5BC1-4BAD-87F4-4E75CAE38891}"/>
                </a:ext>
              </a:extLst>
            </p:cNvPr>
            <p:cNvCxnSpPr>
              <a:cxnSpLocks noChangeShapeType="1"/>
              <a:stCxn id="110603" idx="4"/>
              <a:endCxn id="110600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2" name="AutoShape 19">
              <a:extLst>
                <a:ext uri="{FF2B5EF4-FFF2-40B4-BE49-F238E27FC236}">
                  <a16:creationId xmlns:a16="http://schemas.microsoft.com/office/drawing/2014/main" id="{090F1774-4D31-416B-9D99-9938F1FF618F}"/>
                </a:ext>
              </a:extLst>
            </p:cNvPr>
            <p:cNvCxnSpPr>
              <a:cxnSpLocks noChangeShapeType="1"/>
              <a:stCxn id="110605" idx="3"/>
              <a:endCxn id="110604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3" name="AutoShape 20">
              <a:extLst>
                <a:ext uri="{FF2B5EF4-FFF2-40B4-BE49-F238E27FC236}">
                  <a16:creationId xmlns:a16="http://schemas.microsoft.com/office/drawing/2014/main" id="{3986E559-D701-4CED-A101-B258CF950FC6}"/>
                </a:ext>
              </a:extLst>
            </p:cNvPr>
            <p:cNvCxnSpPr>
              <a:cxnSpLocks noChangeShapeType="1"/>
              <a:stCxn id="110605" idx="1"/>
              <a:endCxn id="110603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4" name="AutoShape 21">
              <a:extLst>
                <a:ext uri="{FF2B5EF4-FFF2-40B4-BE49-F238E27FC236}">
                  <a16:creationId xmlns:a16="http://schemas.microsoft.com/office/drawing/2014/main" id="{E2F4172A-6BFF-4A1C-889A-59996F70102B}"/>
                </a:ext>
              </a:extLst>
            </p:cNvPr>
            <p:cNvCxnSpPr>
              <a:cxnSpLocks noChangeShapeType="1"/>
              <a:stCxn id="110605" idx="1"/>
              <a:endCxn id="110601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5" name="AutoShape 22">
              <a:extLst>
                <a:ext uri="{FF2B5EF4-FFF2-40B4-BE49-F238E27FC236}">
                  <a16:creationId xmlns:a16="http://schemas.microsoft.com/office/drawing/2014/main" id="{89F7CD11-1D55-46E3-A986-F370362E862F}"/>
                </a:ext>
              </a:extLst>
            </p:cNvPr>
            <p:cNvCxnSpPr>
              <a:cxnSpLocks noChangeShapeType="1"/>
              <a:stCxn id="110605" idx="7"/>
              <a:endCxn id="110602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6" name="AutoShape 23">
              <a:extLst>
                <a:ext uri="{FF2B5EF4-FFF2-40B4-BE49-F238E27FC236}">
                  <a16:creationId xmlns:a16="http://schemas.microsoft.com/office/drawing/2014/main" id="{6B790F93-4B1A-45AA-BB5D-A9E08312FA22}"/>
                </a:ext>
              </a:extLst>
            </p:cNvPr>
            <p:cNvCxnSpPr>
              <a:cxnSpLocks noChangeShapeType="1"/>
              <a:stCxn id="110603" idx="4"/>
              <a:endCxn id="110604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7" name="AutoShape 24">
              <a:extLst>
                <a:ext uri="{FF2B5EF4-FFF2-40B4-BE49-F238E27FC236}">
                  <a16:creationId xmlns:a16="http://schemas.microsoft.com/office/drawing/2014/main" id="{A08B340B-0BF2-4EF1-8D23-594AA8148AE8}"/>
                </a:ext>
              </a:extLst>
            </p:cNvPr>
            <p:cNvCxnSpPr>
              <a:cxnSpLocks noChangeShapeType="1"/>
              <a:stCxn id="110604" idx="0"/>
              <a:endCxn id="110602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0597" name="Text Box 2">
            <a:extLst>
              <a:ext uri="{FF2B5EF4-FFF2-40B4-BE49-F238E27FC236}">
                <a16:creationId xmlns:a16="http://schemas.microsoft.com/office/drawing/2014/main" id="{1EC05C5E-F536-48A4-BEAA-B8407F5C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1">
            <a:extLst>
              <a:ext uri="{FF2B5EF4-FFF2-40B4-BE49-F238E27FC236}">
                <a16:creationId xmlns:a16="http://schemas.microsoft.com/office/drawing/2014/main" id="{85B7C753-3755-4FB3-A799-862CA9D24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4F9D967-9F10-4AD0-A49C-38929AB308D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CFA5E017-52CA-4593-8ECD-44E092E8D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9DD05148-5938-4494-B22A-D0CDF16ED76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2646" name="Oval 5">
              <a:extLst>
                <a:ext uri="{FF2B5EF4-FFF2-40B4-BE49-F238E27FC236}">
                  <a16:creationId xmlns:a16="http://schemas.microsoft.com/office/drawing/2014/main" id="{8F66E7B2-D1C2-4CFE-8CB0-EDB02F4A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2647" name="Oval 6">
              <a:extLst>
                <a:ext uri="{FF2B5EF4-FFF2-40B4-BE49-F238E27FC236}">
                  <a16:creationId xmlns:a16="http://schemas.microsoft.com/office/drawing/2014/main" id="{B1178991-6FC1-40B5-8457-E0FD0E8E5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2648" name="Oval 7">
              <a:extLst>
                <a:ext uri="{FF2B5EF4-FFF2-40B4-BE49-F238E27FC236}">
                  <a16:creationId xmlns:a16="http://schemas.microsoft.com/office/drawing/2014/main" id="{FE950FC3-34B5-45A7-9B55-DCE2BEDD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2649" name="Oval 8">
              <a:extLst>
                <a:ext uri="{FF2B5EF4-FFF2-40B4-BE49-F238E27FC236}">
                  <a16:creationId xmlns:a16="http://schemas.microsoft.com/office/drawing/2014/main" id="{F39247FA-3628-4C63-817C-25490A04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2650" name="Oval 9">
              <a:extLst>
                <a:ext uri="{FF2B5EF4-FFF2-40B4-BE49-F238E27FC236}">
                  <a16:creationId xmlns:a16="http://schemas.microsoft.com/office/drawing/2014/main" id="{F5163720-9E62-49E5-A9D0-712C05A0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2651" name="Oval 10">
              <a:extLst>
                <a:ext uri="{FF2B5EF4-FFF2-40B4-BE49-F238E27FC236}">
                  <a16:creationId xmlns:a16="http://schemas.microsoft.com/office/drawing/2014/main" id="{820B142A-01A4-4EB1-BC27-953326EE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2652" name="Oval 11">
              <a:extLst>
                <a:ext uri="{FF2B5EF4-FFF2-40B4-BE49-F238E27FC236}">
                  <a16:creationId xmlns:a16="http://schemas.microsoft.com/office/drawing/2014/main" id="{C43D9038-35DD-4670-91E8-2A16D152B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2653" name="Oval 12">
              <a:extLst>
                <a:ext uri="{FF2B5EF4-FFF2-40B4-BE49-F238E27FC236}">
                  <a16:creationId xmlns:a16="http://schemas.microsoft.com/office/drawing/2014/main" id="{D3021E92-B811-44B5-A4C8-3A9DF9B2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2654" name="AutoShape 13">
              <a:extLst>
                <a:ext uri="{FF2B5EF4-FFF2-40B4-BE49-F238E27FC236}">
                  <a16:creationId xmlns:a16="http://schemas.microsoft.com/office/drawing/2014/main" id="{DA6CB953-BBE4-4A33-AAFE-02649FC893C9}"/>
                </a:ext>
              </a:extLst>
            </p:cNvPr>
            <p:cNvCxnSpPr>
              <a:cxnSpLocks noChangeShapeType="1"/>
              <a:stCxn id="112647" idx="1"/>
              <a:endCxn id="112649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5" name="AutoShape 14">
              <a:extLst>
                <a:ext uri="{FF2B5EF4-FFF2-40B4-BE49-F238E27FC236}">
                  <a16:creationId xmlns:a16="http://schemas.microsoft.com/office/drawing/2014/main" id="{F2409048-8CF2-41AB-943E-5E50EE7E7476}"/>
                </a:ext>
              </a:extLst>
            </p:cNvPr>
            <p:cNvCxnSpPr>
              <a:cxnSpLocks noChangeShapeType="1"/>
              <a:stCxn id="112648" idx="7"/>
              <a:endCxn id="112649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6" name="AutoShape 15">
              <a:extLst>
                <a:ext uri="{FF2B5EF4-FFF2-40B4-BE49-F238E27FC236}">
                  <a16:creationId xmlns:a16="http://schemas.microsoft.com/office/drawing/2014/main" id="{728DBF46-0AA5-465A-8C63-347EB4DF9F88}"/>
                </a:ext>
              </a:extLst>
            </p:cNvPr>
            <p:cNvCxnSpPr>
              <a:cxnSpLocks noChangeShapeType="1"/>
              <a:stCxn id="112652" idx="0"/>
              <a:endCxn id="112649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7" name="AutoShape 16">
              <a:extLst>
                <a:ext uri="{FF2B5EF4-FFF2-40B4-BE49-F238E27FC236}">
                  <a16:creationId xmlns:a16="http://schemas.microsoft.com/office/drawing/2014/main" id="{E2CC886D-7510-44D5-B4E0-257A71471BC0}"/>
                </a:ext>
              </a:extLst>
            </p:cNvPr>
            <p:cNvCxnSpPr>
              <a:cxnSpLocks noChangeShapeType="1"/>
              <a:stCxn id="112653" idx="2"/>
              <a:endCxn id="112648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8" name="AutoShape 17">
              <a:extLst>
                <a:ext uri="{FF2B5EF4-FFF2-40B4-BE49-F238E27FC236}">
                  <a16:creationId xmlns:a16="http://schemas.microsoft.com/office/drawing/2014/main" id="{835E5B94-8FE0-4529-AEC7-3AE0AD94CFE3}"/>
                </a:ext>
              </a:extLst>
            </p:cNvPr>
            <p:cNvCxnSpPr>
              <a:cxnSpLocks noChangeShapeType="1"/>
              <a:stCxn id="112650" idx="3"/>
              <a:endCxn id="112648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9" name="AutoShape 18">
              <a:extLst>
                <a:ext uri="{FF2B5EF4-FFF2-40B4-BE49-F238E27FC236}">
                  <a16:creationId xmlns:a16="http://schemas.microsoft.com/office/drawing/2014/main" id="{D0E21532-A890-437F-90B7-E02E52912FCF}"/>
                </a:ext>
              </a:extLst>
            </p:cNvPr>
            <p:cNvCxnSpPr>
              <a:cxnSpLocks noChangeShapeType="1"/>
              <a:stCxn id="112651" idx="4"/>
              <a:endCxn id="112648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0" name="AutoShape 19">
              <a:extLst>
                <a:ext uri="{FF2B5EF4-FFF2-40B4-BE49-F238E27FC236}">
                  <a16:creationId xmlns:a16="http://schemas.microsoft.com/office/drawing/2014/main" id="{B621A6B4-29A3-454B-AF32-0974416FE64E}"/>
                </a:ext>
              </a:extLst>
            </p:cNvPr>
            <p:cNvCxnSpPr>
              <a:cxnSpLocks noChangeShapeType="1"/>
              <a:stCxn id="112653" idx="3"/>
              <a:endCxn id="112652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1" name="AutoShape 20">
              <a:extLst>
                <a:ext uri="{FF2B5EF4-FFF2-40B4-BE49-F238E27FC236}">
                  <a16:creationId xmlns:a16="http://schemas.microsoft.com/office/drawing/2014/main" id="{79A2943F-00E8-4C96-A7F7-182E0DFAD7B0}"/>
                </a:ext>
              </a:extLst>
            </p:cNvPr>
            <p:cNvCxnSpPr>
              <a:cxnSpLocks noChangeShapeType="1"/>
              <a:stCxn id="112653" idx="1"/>
              <a:endCxn id="112651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2" name="AutoShape 21">
              <a:extLst>
                <a:ext uri="{FF2B5EF4-FFF2-40B4-BE49-F238E27FC236}">
                  <a16:creationId xmlns:a16="http://schemas.microsoft.com/office/drawing/2014/main" id="{1B541F4B-8A41-4D0A-91EA-E67B1F953820}"/>
                </a:ext>
              </a:extLst>
            </p:cNvPr>
            <p:cNvCxnSpPr>
              <a:cxnSpLocks noChangeShapeType="1"/>
              <a:stCxn id="112653" idx="1"/>
              <a:endCxn id="112649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3" name="AutoShape 22">
              <a:extLst>
                <a:ext uri="{FF2B5EF4-FFF2-40B4-BE49-F238E27FC236}">
                  <a16:creationId xmlns:a16="http://schemas.microsoft.com/office/drawing/2014/main" id="{3C20A1C4-4DF0-4382-BF0C-E2C7344AD1EA}"/>
                </a:ext>
              </a:extLst>
            </p:cNvPr>
            <p:cNvCxnSpPr>
              <a:cxnSpLocks noChangeShapeType="1"/>
              <a:stCxn id="112653" idx="7"/>
              <a:endCxn id="112650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4" name="AutoShape 23">
              <a:extLst>
                <a:ext uri="{FF2B5EF4-FFF2-40B4-BE49-F238E27FC236}">
                  <a16:creationId xmlns:a16="http://schemas.microsoft.com/office/drawing/2014/main" id="{D10E9A6E-0A09-4E3B-B1DF-33D6A915D8B7}"/>
                </a:ext>
              </a:extLst>
            </p:cNvPr>
            <p:cNvCxnSpPr>
              <a:cxnSpLocks noChangeShapeType="1"/>
              <a:stCxn id="112651" idx="4"/>
              <a:endCxn id="112652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5" name="AutoShape 24">
              <a:extLst>
                <a:ext uri="{FF2B5EF4-FFF2-40B4-BE49-F238E27FC236}">
                  <a16:creationId xmlns:a16="http://schemas.microsoft.com/office/drawing/2014/main" id="{0E7B1948-FB13-4169-971C-8C4192D55E9A}"/>
                </a:ext>
              </a:extLst>
            </p:cNvPr>
            <p:cNvCxnSpPr>
              <a:cxnSpLocks noChangeShapeType="1"/>
              <a:stCxn id="112652" idx="0"/>
              <a:endCxn id="112650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645" name="Text Box 2">
            <a:extLst>
              <a:ext uri="{FF2B5EF4-FFF2-40B4-BE49-F238E27FC236}">
                <a16:creationId xmlns:a16="http://schemas.microsoft.com/office/drawing/2014/main" id="{0812AD04-D8F3-46DD-B8A0-A8968F38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1">
            <a:extLst>
              <a:ext uri="{FF2B5EF4-FFF2-40B4-BE49-F238E27FC236}">
                <a16:creationId xmlns:a16="http://schemas.microsoft.com/office/drawing/2014/main" id="{DC74E084-3B3C-49A4-BEE7-8CEB5D93A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A92DED-9D50-4EF5-ACBB-95E4180256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B250F132-ACA9-48BA-8FE1-1A640B37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A1A3ED71-B156-4918-8646-089B2FB780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4694" name="Oval 5">
              <a:extLst>
                <a:ext uri="{FF2B5EF4-FFF2-40B4-BE49-F238E27FC236}">
                  <a16:creationId xmlns:a16="http://schemas.microsoft.com/office/drawing/2014/main" id="{ED64776D-01A6-488B-AD5E-6EC5300A5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4695" name="Oval 6">
              <a:extLst>
                <a:ext uri="{FF2B5EF4-FFF2-40B4-BE49-F238E27FC236}">
                  <a16:creationId xmlns:a16="http://schemas.microsoft.com/office/drawing/2014/main" id="{700192F5-2568-48F6-884E-66C5FFD0B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4696" name="Oval 7">
              <a:extLst>
                <a:ext uri="{FF2B5EF4-FFF2-40B4-BE49-F238E27FC236}">
                  <a16:creationId xmlns:a16="http://schemas.microsoft.com/office/drawing/2014/main" id="{DFD6B558-9410-4DE0-AE94-2A4E9990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4697" name="Oval 8">
              <a:extLst>
                <a:ext uri="{FF2B5EF4-FFF2-40B4-BE49-F238E27FC236}">
                  <a16:creationId xmlns:a16="http://schemas.microsoft.com/office/drawing/2014/main" id="{9A25966C-A58E-4397-ABEB-CC59884F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4698" name="Oval 9">
              <a:extLst>
                <a:ext uri="{FF2B5EF4-FFF2-40B4-BE49-F238E27FC236}">
                  <a16:creationId xmlns:a16="http://schemas.microsoft.com/office/drawing/2014/main" id="{65DB8E17-A8B3-4695-8C0F-CB6421F47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4699" name="Oval 10">
              <a:extLst>
                <a:ext uri="{FF2B5EF4-FFF2-40B4-BE49-F238E27FC236}">
                  <a16:creationId xmlns:a16="http://schemas.microsoft.com/office/drawing/2014/main" id="{943AE47E-B0AA-46B2-90A7-C97098F7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4700" name="Oval 11">
              <a:extLst>
                <a:ext uri="{FF2B5EF4-FFF2-40B4-BE49-F238E27FC236}">
                  <a16:creationId xmlns:a16="http://schemas.microsoft.com/office/drawing/2014/main" id="{FD818A3A-7C68-4142-AB4E-0E60D4FA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4701" name="Oval 12">
              <a:extLst>
                <a:ext uri="{FF2B5EF4-FFF2-40B4-BE49-F238E27FC236}">
                  <a16:creationId xmlns:a16="http://schemas.microsoft.com/office/drawing/2014/main" id="{DEF9DAD9-FDBC-44E6-A8AA-F0AFD589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4702" name="AutoShape 13">
              <a:extLst>
                <a:ext uri="{FF2B5EF4-FFF2-40B4-BE49-F238E27FC236}">
                  <a16:creationId xmlns:a16="http://schemas.microsoft.com/office/drawing/2014/main" id="{1E64753C-928C-4D93-983C-5C085F72B3BD}"/>
                </a:ext>
              </a:extLst>
            </p:cNvPr>
            <p:cNvCxnSpPr>
              <a:cxnSpLocks noChangeShapeType="1"/>
              <a:stCxn id="114695" idx="1"/>
              <a:endCxn id="114697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3" name="AutoShape 14">
              <a:extLst>
                <a:ext uri="{FF2B5EF4-FFF2-40B4-BE49-F238E27FC236}">
                  <a16:creationId xmlns:a16="http://schemas.microsoft.com/office/drawing/2014/main" id="{B77110DC-F3D0-4E1C-9DC1-A4E6BA0C29C7}"/>
                </a:ext>
              </a:extLst>
            </p:cNvPr>
            <p:cNvCxnSpPr>
              <a:cxnSpLocks noChangeShapeType="1"/>
              <a:stCxn id="114696" idx="7"/>
              <a:endCxn id="114697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4" name="AutoShape 15">
              <a:extLst>
                <a:ext uri="{FF2B5EF4-FFF2-40B4-BE49-F238E27FC236}">
                  <a16:creationId xmlns:a16="http://schemas.microsoft.com/office/drawing/2014/main" id="{B031FE5F-3DA2-4252-B195-911B363F78DB}"/>
                </a:ext>
              </a:extLst>
            </p:cNvPr>
            <p:cNvCxnSpPr>
              <a:cxnSpLocks noChangeShapeType="1"/>
              <a:stCxn id="114700" idx="0"/>
              <a:endCxn id="114697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5" name="AutoShape 16">
              <a:extLst>
                <a:ext uri="{FF2B5EF4-FFF2-40B4-BE49-F238E27FC236}">
                  <a16:creationId xmlns:a16="http://schemas.microsoft.com/office/drawing/2014/main" id="{1E953AA5-CE13-4912-BF3E-055363BC1C10}"/>
                </a:ext>
              </a:extLst>
            </p:cNvPr>
            <p:cNvCxnSpPr>
              <a:cxnSpLocks noChangeShapeType="1"/>
              <a:stCxn id="114701" idx="2"/>
              <a:endCxn id="114696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6" name="AutoShape 17">
              <a:extLst>
                <a:ext uri="{FF2B5EF4-FFF2-40B4-BE49-F238E27FC236}">
                  <a16:creationId xmlns:a16="http://schemas.microsoft.com/office/drawing/2014/main" id="{6D1DED5A-12C5-44F9-8318-7E8B1FDD5D5F}"/>
                </a:ext>
              </a:extLst>
            </p:cNvPr>
            <p:cNvCxnSpPr>
              <a:cxnSpLocks noChangeShapeType="1"/>
              <a:stCxn id="114698" idx="3"/>
              <a:endCxn id="114696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7" name="AutoShape 18">
              <a:extLst>
                <a:ext uri="{FF2B5EF4-FFF2-40B4-BE49-F238E27FC236}">
                  <a16:creationId xmlns:a16="http://schemas.microsoft.com/office/drawing/2014/main" id="{BAE19D21-583B-41E8-B203-308D06AFE369}"/>
                </a:ext>
              </a:extLst>
            </p:cNvPr>
            <p:cNvCxnSpPr>
              <a:cxnSpLocks noChangeShapeType="1"/>
              <a:stCxn id="114699" idx="4"/>
              <a:endCxn id="114696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8" name="AutoShape 19">
              <a:extLst>
                <a:ext uri="{FF2B5EF4-FFF2-40B4-BE49-F238E27FC236}">
                  <a16:creationId xmlns:a16="http://schemas.microsoft.com/office/drawing/2014/main" id="{A3439C93-78C4-4322-BA58-026AC0C1273F}"/>
                </a:ext>
              </a:extLst>
            </p:cNvPr>
            <p:cNvCxnSpPr>
              <a:cxnSpLocks noChangeShapeType="1"/>
              <a:stCxn id="114701" idx="3"/>
              <a:endCxn id="114700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9" name="AutoShape 20">
              <a:extLst>
                <a:ext uri="{FF2B5EF4-FFF2-40B4-BE49-F238E27FC236}">
                  <a16:creationId xmlns:a16="http://schemas.microsoft.com/office/drawing/2014/main" id="{5884F7DE-143B-43EA-9602-1365D0D4E672}"/>
                </a:ext>
              </a:extLst>
            </p:cNvPr>
            <p:cNvCxnSpPr>
              <a:cxnSpLocks noChangeShapeType="1"/>
              <a:stCxn id="114701" idx="1"/>
              <a:endCxn id="114699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0" name="AutoShape 21">
              <a:extLst>
                <a:ext uri="{FF2B5EF4-FFF2-40B4-BE49-F238E27FC236}">
                  <a16:creationId xmlns:a16="http://schemas.microsoft.com/office/drawing/2014/main" id="{08F771AF-030E-464A-B8AC-35C2FD481D07}"/>
                </a:ext>
              </a:extLst>
            </p:cNvPr>
            <p:cNvCxnSpPr>
              <a:cxnSpLocks noChangeShapeType="1"/>
              <a:stCxn id="114701" idx="1"/>
              <a:endCxn id="114697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1" name="AutoShape 22">
              <a:extLst>
                <a:ext uri="{FF2B5EF4-FFF2-40B4-BE49-F238E27FC236}">
                  <a16:creationId xmlns:a16="http://schemas.microsoft.com/office/drawing/2014/main" id="{D75D3B9D-26BD-41FC-AE48-96AD639DE4B1}"/>
                </a:ext>
              </a:extLst>
            </p:cNvPr>
            <p:cNvCxnSpPr>
              <a:cxnSpLocks noChangeShapeType="1"/>
              <a:stCxn id="114701" idx="7"/>
              <a:endCxn id="114698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2" name="AutoShape 23">
              <a:extLst>
                <a:ext uri="{FF2B5EF4-FFF2-40B4-BE49-F238E27FC236}">
                  <a16:creationId xmlns:a16="http://schemas.microsoft.com/office/drawing/2014/main" id="{3AE8AA8F-4353-409F-8874-C64ECDAD0FD3}"/>
                </a:ext>
              </a:extLst>
            </p:cNvPr>
            <p:cNvCxnSpPr>
              <a:cxnSpLocks noChangeShapeType="1"/>
              <a:stCxn id="114699" idx="4"/>
              <a:endCxn id="114700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3" name="AutoShape 24">
              <a:extLst>
                <a:ext uri="{FF2B5EF4-FFF2-40B4-BE49-F238E27FC236}">
                  <a16:creationId xmlns:a16="http://schemas.microsoft.com/office/drawing/2014/main" id="{E36F8B28-73B4-49D5-B27B-F84F431D07D8}"/>
                </a:ext>
              </a:extLst>
            </p:cNvPr>
            <p:cNvCxnSpPr>
              <a:cxnSpLocks noChangeShapeType="1"/>
              <a:stCxn id="114700" idx="0"/>
              <a:endCxn id="114698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693" name="Text Box 2">
            <a:extLst>
              <a:ext uri="{FF2B5EF4-FFF2-40B4-BE49-F238E27FC236}">
                <a16:creationId xmlns:a16="http://schemas.microsoft.com/office/drawing/2014/main" id="{5739CB4B-10D0-49C0-B4E2-967B7D936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1">
            <a:extLst>
              <a:ext uri="{FF2B5EF4-FFF2-40B4-BE49-F238E27FC236}">
                <a16:creationId xmlns:a16="http://schemas.microsoft.com/office/drawing/2014/main" id="{843E15D7-EF76-43B2-9A98-AF0EC615E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E82B557-E128-4244-B66C-68AEB40D3A0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C254E876-5469-47A8-9CAC-10A3E495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845821D5-B141-4998-B774-59929340123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6742" name="Oval 5">
              <a:extLst>
                <a:ext uri="{FF2B5EF4-FFF2-40B4-BE49-F238E27FC236}">
                  <a16:creationId xmlns:a16="http://schemas.microsoft.com/office/drawing/2014/main" id="{F00FAB7B-293A-4475-B051-4A217B74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6743" name="Oval 6">
              <a:extLst>
                <a:ext uri="{FF2B5EF4-FFF2-40B4-BE49-F238E27FC236}">
                  <a16:creationId xmlns:a16="http://schemas.microsoft.com/office/drawing/2014/main" id="{A017B272-64FA-49C9-8389-249B469FB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6744" name="Oval 7">
              <a:extLst>
                <a:ext uri="{FF2B5EF4-FFF2-40B4-BE49-F238E27FC236}">
                  <a16:creationId xmlns:a16="http://schemas.microsoft.com/office/drawing/2014/main" id="{1BE5FD75-0749-4653-856B-EDD4A163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6745" name="Oval 8">
              <a:extLst>
                <a:ext uri="{FF2B5EF4-FFF2-40B4-BE49-F238E27FC236}">
                  <a16:creationId xmlns:a16="http://schemas.microsoft.com/office/drawing/2014/main" id="{8C09AB4B-314B-4A3D-9AB4-46060871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6746" name="Oval 9">
              <a:extLst>
                <a:ext uri="{FF2B5EF4-FFF2-40B4-BE49-F238E27FC236}">
                  <a16:creationId xmlns:a16="http://schemas.microsoft.com/office/drawing/2014/main" id="{7661268D-8E6C-4525-BDB8-47DFA5B7E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6747" name="Oval 10">
              <a:extLst>
                <a:ext uri="{FF2B5EF4-FFF2-40B4-BE49-F238E27FC236}">
                  <a16:creationId xmlns:a16="http://schemas.microsoft.com/office/drawing/2014/main" id="{05C1285D-BD8F-424D-B7D7-1866451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6748" name="Oval 11">
              <a:extLst>
                <a:ext uri="{FF2B5EF4-FFF2-40B4-BE49-F238E27FC236}">
                  <a16:creationId xmlns:a16="http://schemas.microsoft.com/office/drawing/2014/main" id="{3D1756F3-5169-4777-B15E-53335D2F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6749" name="Oval 12">
              <a:extLst>
                <a:ext uri="{FF2B5EF4-FFF2-40B4-BE49-F238E27FC236}">
                  <a16:creationId xmlns:a16="http://schemas.microsoft.com/office/drawing/2014/main" id="{BF48761F-4238-4D81-A372-D41804B0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6750" name="AutoShape 13">
              <a:extLst>
                <a:ext uri="{FF2B5EF4-FFF2-40B4-BE49-F238E27FC236}">
                  <a16:creationId xmlns:a16="http://schemas.microsoft.com/office/drawing/2014/main" id="{908A0678-1AFA-4D00-8B22-860478B5D7F5}"/>
                </a:ext>
              </a:extLst>
            </p:cNvPr>
            <p:cNvCxnSpPr>
              <a:cxnSpLocks noChangeShapeType="1"/>
              <a:stCxn id="116743" idx="1"/>
              <a:endCxn id="116745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1" name="AutoShape 14">
              <a:extLst>
                <a:ext uri="{FF2B5EF4-FFF2-40B4-BE49-F238E27FC236}">
                  <a16:creationId xmlns:a16="http://schemas.microsoft.com/office/drawing/2014/main" id="{D8A3E298-2EDA-4F2D-93FC-CC10BE1522F2}"/>
                </a:ext>
              </a:extLst>
            </p:cNvPr>
            <p:cNvCxnSpPr>
              <a:cxnSpLocks noChangeShapeType="1"/>
              <a:stCxn id="116744" idx="7"/>
              <a:endCxn id="116745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2" name="AutoShape 15">
              <a:extLst>
                <a:ext uri="{FF2B5EF4-FFF2-40B4-BE49-F238E27FC236}">
                  <a16:creationId xmlns:a16="http://schemas.microsoft.com/office/drawing/2014/main" id="{44B8B926-F541-4B38-8C24-B5F48F502123}"/>
                </a:ext>
              </a:extLst>
            </p:cNvPr>
            <p:cNvCxnSpPr>
              <a:cxnSpLocks noChangeShapeType="1"/>
              <a:stCxn id="116748" idx="0"/>
              <a:endCxn id="116745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3" name="AutoShape 16">
              <a:extLst>
                <a:ext uri="{FF2B5EF4-FFF2-40B4-BE49-F238E27FC236}">
                  <a16:creationId xmlns:a16="http://schemas.microsoft.com/office/drawing/2014/main" id="{5DB92E8F-6B80-4AF6-9F7C-66966F4A9DB8}"/>
                </a:ext>
              </a:extLst>
            </p:cNvPr>
            <p:cNvCxnSpPr>
              <a:cxnSpLocks noChangeShapeType="1"/>
              <a:stCxn id="116749" idx="2"/>
              <a:endCxn id="116744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4" name="AutoShape 17">
              <a:extLst>
                <a:ext uri="{FF2B5EF4-FFF2-40B4-BE49-F238E27FC236}">
                  <a16:creationId xmlns:a16="http://schemas.microsoft.com/office/drawing/2014/main" id="{516B7BDA-8B68-4CC2-A4CA-1BAD4EDEB678}"/>
                </a:ext>
              </a:extLst>
            </p:cNvPr>
            <p:cNvCxnSpPr>
              <a:cxnSpLocks noChangeShapeType="1"/>
              <a:stCxn id="116746" idx="3"/>
              <a:endCxn id="116744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5" name="AutoShape 18">
              <a:extLst>
                <a:ext uri="{FF2B5EF4-FFF2-40B4-BE49-F238E27FC236}">
                  <a16:creationId xmlns:a16="http://schemas.microsoft.com/office/drawing/2014/main" id="{2A3F72DD-3D9C-445F-988E-A651E10A4FA8}"/>
                </a:ext>
              </a:extLst>
            </p:cNvPr>
            <p:cNvCxnSpPr>
              <a:cxnSpLocks noChangeShapeType="1"/>
              <a:stCxn id="116747" idx="4"/>
              <a:endCxn id="116744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6" name="AutoShape 19">
              <a:extLst>
                <a:ext uri="{FF2B5EF4-FFF2-40B4-BE49-F238E27FC236}">
                  <a16:creationId xmlns:a16="http://schemas.microsoft.com/office/drawing/2014/main" id="{46946D02-432A-47B1-809A-360E5F779F04}"/>
                </a:ext>
              </a:extLst>
            </p:cNvPr>
            <p:cNvCxnSpPr>
              <a:cxnSpLocks noChangeShapeType="1"/>
              <a:stCxn id="116749" idx="3"/>
              <a:endCxn id="116748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7" name="AutoShape 20">
              <a:extLst>
                <a:ext uri="{FF2B5EF4-FFF2-40B4-BE49-F238E27FC236}">
                  <a16:creationId xmlns:a16="http://schemas.microsoft.com/office/drawing/2014/main" id="{B71AECC1-7D9E-46FA-B60D-97EC16DB5656}"/>
                </a:ext>
              </a:extLst>
            </p:cNvPr>
            <p:cNvCxnSpPr>
              <a:cxnSpLocks noChangeShapeType="1"/>
              <a:stCxn id="116749" idx="1"/>
              <a:endCxn id="116747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AutoShape 21">
              <a:extLst>
                <a:ext uri="{FF2B5EF4-FFF2-40B4-BE49-F238E27FC236}">
                  <a16:creationId xmlns:a16="http://schemas.microsoft.com/office/drawing/2014/main" id="{3B8AA252-EFF4-4248-B70A-051974FE26EB}"/>
                </a:ext>
              </a:extLst>
            </p:cNvPr>
            <p:cNvCxnSpPr>
              <a:cxnSpLocks noChangeShapeType="1"/>
              <a:stCxn id="116749" idx="1"/>
              <a:endCxn id="116745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9" name="AutoShape 22">
              <a:extLst>
                <a:ext uri="{FF2B5EF4-FFF2-40B4-BE49-F238E27FC236}">
                  <a16:creationId xmlns:a16="http://schemas.microsoft.com/office/drawing/2014/main" id="{CDCE511E-F556-4B10-AC8A-FFCBBD4E4721}"/>
                </a:ext>
              </a:extLst>
            </p:cNvPr>
            <p:cNvCxnSpPr>
              <a:cxnSpLocks noChangeShapeType="1"/>
              <a:stCxn id="116749" idx="7"/>
              <a:endCxn id="116746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0" name="AutoShape 23">
              <a:extLst>
                <a:ext uri="{FF2B5EF4-FFF2-40B4-BE49-F238E27FC236}">
                  <a16:creationId xmlns:a16="http://schemas.microsoft.com/office/drawing/2014/main" id="{7C2EF981-0CB8-42FB-BA46-5F5BE6B26449}"/>
                </a:ext>
              </a:extLst>
            </p:cNvPr>
            <p:cNvCxnSpPr>
              <a:cxnSpLocks noChangeShapeType="1"/>
              <a:stCxn id="116747" idx="4"/>
              <a:endCxn id="116748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1" name="AutoShape 24">
              <a:extLst>
                <a:ext uri="{FF2B5EF4-FFF2-40B4-BE49-F238E27FC236}">
                  <a16:creationId xmlns:a16="http://schemas.microsoft.com/office/drawing/2014/main" id="{CF713738-7F01-4FE3-A5A7-F41DB0CC77E9}"/>
                </a:ext>
              </a:extLst>
            </p:cNvPr>
            <p:cNvCxnSpPr>
              <a:cxnSpLocks noChangeShapeType="1"/>
              <a:stCxn id="116748" idx="0"/>
              <a:endCxn id="116746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741" name="Text Box 2">
            <a:extLst>
              <a:ext uri="{FF2B5EF4-FFF2-40B4-BE49-F238E27FC236}">
                <a16:creationId xmlns:a16="http://schemas.microsoft.com/office/drawing/2014/main" id="{AE90CE15-49CC-4EF4-A3D1-3DBAC3EF4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1">
            <a:extLst>
              <a:ext uri="{FF2B5EF4-FFF2-40B4-BE49-F238E27FC236}">
                <a16:creationId xmlns:a16="http://schemas.microsoft.com/office/drawing/2014/main" id="{91BF0B17-78E4-44F0-84A6-0329DC17D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9B11AB-D614-4572-AE6E-4F50398449C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B5C5FCD3-3E7A-41BE-A60D-47E6FEE2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8788" name="Group 4">
            <a:extLst>
              <a:ext uri="{FF2B5EF4-FFF2-40B4-BE49-F238E27FC236}">
                <a16:creationId xmlns:a16="http://schemas.microsoft.com/office/drawing/2014/main" id="{74AB8E63-9048-4270-AF35-CAB03617CAC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8790" name="Oval 5">
              <a:extLst>
                <a:ext uri="{FF2B5EF4-FFF2-40B4-BE49-F238E27FC236}">
                  <a16:creationId xmlns:a16="http://schemas.microsoft.com/office/drawing/2014/main" id="{BEA6DC36-9A76-4871-9FAD-E4A1697D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8791" name="Oval 6">
              <a:extLst>
                <a:ext uri="{FF2B5EF4-FFF2-40B4-BE49-F238E27FC236}">
                  <a16:creationId xmlns:a16="http://schemas.microsoft.com/office/drawing/2014/main" id="{5DBC2D2E-0723-4049-B4BB-3E5D42DC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8792" name="Oval 7">
              <a:extLst>
                <a:ext uri="{FF2B5EF4-FFF2-40B4-BE49-F238E27FC236}">
                  <a16:creationId xmlns:a16="http://schemas.microsoft.com/office/drawing/2014/main" id="{96F97379-3333-4903-B10F-D79DD083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8793" name="Oval 8">
              <a:extLst>
                <a:ext uri="{FF2B5EF4-FFF2-40B4-BE49-F238E27FC236}">
                  <a16:creationId xmlns:a16="http://schemas.microsoft.com/office/drawing/2014/main" id="{012DA630-A576-4D0E-8AB7-9C4B563D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8794" name="Oval 9">
              <a:extLst>
                <a:ext uri="{FF2B5EF4-FFF2-40B4-BE49-F238E27FC236}">
                  <a16:creationId xmlns:a16="http://schemas.microsoft.com/office/drawing/2014/main" id="{16EA0752-1787-42B7-87B1-CD04BE5F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8795" name="Oval 10">
              <a:extLst>
                <a:ext uri="{FF2B5EF4-FFF2-40B4-BE49-F238E27FC236}">
                  <a16:creationId xmlns:a16="http://schemas.microsoft.com/office/drawing/2014/main" id="{B96395A2-42BD-42A5-8E56-82D5784FE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8796" name="Oval 11">
              <a:extLst>
                <a:ext uri="{FF2B5EF4-FFF2-40B4-BE49-F238E27FC236}">
                  <a16:creationId xmlns:a16="http://schemas.microsoft.com/office/drawing/2014/main" id="{402358D2-27E5-476D-AFA4-65E7E2A3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8797" name="Oval 12">
              <a:extLst>
                <a:ext uri="{FF2B5EF4-FFF2-40B4-BE49-F238E27FC236}">
                  <a16:creationId xmlns:a16="http://schemas.microsoft.com/office/drawing/2014/main" id="{CEF6EAD8-FD50-4FF2-9903-5E1DF55AD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8798" name="AutoShape 13">
              <a:extLst>
                <a:ext uri="{FF2B5EF4-FFF2-40B4-BE49-F238E27FC236}">
                  <a16:creationId xmlns:a16="http://schemas.microsoft.com/office/drawing/2014/main" id="{C3A61A5F-FEB3-476A-A190-CA51D41A29B5}"/>
                </a:ext>
              </a:extLst>
            </p:cNvPr>
            <p:cNvCxnSpPr>
              <a:cxnSpLocks noChangeShapeType="1"/>
              <a:stCxn id="118791" idx="1"/>
              <a:endCxn id="118793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799" name="AutoShape 14">
              <a:extLst>
                <a:ext uri="{FF2B5EF4-FFF2-40B4-BE49-F238E27FC236}">
                  <a16:creationId xmlns:a16="http://schemas.microsoft.com/office/drawing/2014/main" id="{4D855064-8D89-450D-BC4E-9ABE6111248D}"/>
                </a:ext>
              </a:extLst>
            </p:cNvPr>
            <p:cNvCxnSpPr>
              <a:cxnSpLocks noChangeShapeType="1"/>
              <a:stCxn id="118792" idx="7"/>
              <a:endCxn id="118793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0" name="AutoShape 15">
              <a:extLst>
                <a:ext uri="{FF2B5EF4-FFF2-40B4-BE49-F238E27FC236}">
                  <a16:creationId xmlns:a16="http://schemas.microsoft.com/office/drawing/2014/main" id="{540ADB73-0EC0-47C5-B697-0F25B91F753A}"/>
                </a:ext>
              </a:extLst>
            </p:cNvPr>
            <p:cNvCxnSpPr>
              <a:cxnSpLocks noChangeShapeType="1"/>
              <a:stCxn id="118796" idx="0"/>
              <a:endCxn id="118793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1" name="AutoShape 16">
              <a:extLst>
                <a:ext uri="{FF2B5EF4-FFF2-40B4-BE49-F238E27FC236}">
                  <a16:creationId xmlns:a16="http://schemas.microsoft.com/office/drawing/2014/main" id="{3200DD27-9E96-4182-97A5-C2A101A71C55}"/>
                </a:ext>
              </a:extLst>
            </p:cNvPr>
            <p:cNvCxnSpPr>
              <a:cxnSpLocks noChangeShapeType="1"/>
              <a:stCxn id="118797" idx="2"/>
              <a:endCxn id="118792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2" name="AutoShape 17">
              <a:extLst>
                <a:ext uri="{FF2B5EF4-FFF2-40B4-BE49-F238E27FC236}">
                  <a16:creationId xmlns:a16="http://schemas.microsoft.com/office/drawing/2014/main" id="{0449CB4D-DBED-4AC2-8996-64B942DD37C2}"/>
                </a:ext>
              </a:extLst>
            </p:cNvPr>
            <p:cNvCxnSpPr>
              <a:cxnSpLocks noChangeShapeType="1"/>
              <a:stCxn id="118794" idx="3"/>
              <a:endCxn id="118792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3" name="AutoShape 18">
              <a:extLst>
                <a:ext uri="{FF2B5EF4-FFF2-40B4-BE49-F238E27FC236}">
                  <a16:creationId xmlns:a16="http://schemas.microsoft.com/office/drawing/2014/main" id="{171D7B8D-0FED-4519-9FFF-6448A7D8085E}"/>
                </a:ext>
              </a:extLst>
            </p:cNvPr>
            <p:cNvCxnSpPr>
              <a:cxnSpLocks noChangeShapeType="1"/>
              <a:stCxn id="118795" idx="4"/>
              <a:endCxn id="118792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4" name="AutoShape 19">
              <a:extLst>
                <a:ext uri="{FF2B5EF4-FFF2-40B4-BE49-F238E27FC236}">
                  <a16:creationId xmlns:a16="http://schemas.microsoft.com/office/drawing/2014/main" id="{8DE0AC7F-4CEA-4218-AFA3-54B0187AECBB}"/>
                </a:ext>
              </a:extLst>
            </p:cNvPr>
            <p:cNvCxnSpPr>
              <a:cxnSpLocks noChangeShapeType="1"/>
              <a:stCxn id="118797" idx="3"/>
              <a:endCxn id="118796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5" name="AutoShape 20">
              <a:extLst>
                <a:ext uri="{FF2B5EF4-FFF2-40B4-BE49-F238E27FC236}">
                  <a16:creationId xmlns:a16="http://schemas.microsoft.com/office/drawing/2014/main" id="{E63EE9B4-28FB-4C13-9E82-C7C8F5657146}"/>
                </a:ext>
              </a:extLst>
            </p:cNvPr>
            <p:cNvCxnSpPr>
              <a:cxnSpLocks noChangeShapeType="1"/>
              <a:stCxn id="118797" idx="1"/>
              <a:endCxn id="118795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6" name="AutoShape 21">
              <a:extLst>
                <a:ext uri="{FF2B5EF4-FFF2-40B4-BE49-F238E27FC236}">
                  <a16:creationId xmlns:a16="http://schemas.microsoft.com/office/drawing/2014/main" id="{5BF3570C-3E83-4976-9332-E70DB3A77253}"/>
                </a:ext>
              </a:extLst>
            </p:cNvPr>
            <p:cNvCxnSpPr>
              <a:cxnSpLocks noChangeShapeType="1"/>
              <a:stCxn id="118797" idx="1"/>
              <a:endCxn id="118793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7" name="AutoShape 22">
              <a:extLst>
                <a:ext uri="{FF2B5EF4-FFF2-40B4-BE49-F238E27FC236}">
                  <a16:creationId xmlns:a16="http://schemas.microsoft.com/office/drawing/2014/main" id="{1CC177FF-5604-46A4-B20F-654E116C44D1}"/>
                </a:ext>
              </a:extLst>
            </p:cNvPr>
            <p:cNvCxnSpPr>
              <a:cxnSpLocks noChangeShapeType="1"/>
              <a:stCxn id="118797" idx="7"/>
              <a:endCxn id="118794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8" name="AutoShape 23">
              <a:extLst>
                <a:ext uri="{FF2B5EF4-FFF2-40B4-BE49-F238E27FC236}">
                  <a16:creationId xmlns:a16="http://schemas.microsoft.com/office/drawing/2014/main" id="{FFD15397-2FAF-4EBC-A3A2-E84CF750666A}"/>
                </a:ext>
              </a:extLst>
            </p:cNvPr>
            <p:cNvCxnSpPr>
              <a:cxnSpLocks noChangeShapeType="1"/>
              <a:stCxn id="118795" idx="4"/>
              <a:endCxn id="118796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9" name="AutoShape 24">
              <a:extLst>
                <a:ext uri="{FF2B5EF4-FFF2-40B4-BE49-F238E27FC236}">
                  <a16:creationId xmlns:a16="http://schemas.microsoft.com/office/drawing/2014/main" id="{0E955DB8-300E-486D-B1BD-3702EDF6C3CF}"/>
                </a:ext>
              </a:extLst>
            </p:cNvPr>
            <p:cNvCxnSpPr>
              <a:cxnSpLocks noChangeShapeType="1"/>
              <a:stCxn id="118796" idx="0"/>
              <a:endCxn id="118794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8789" name="Text Box 2">
            <a:extLst>
              <a:ext uri="{FF2B5EF4-FFF2-40B4-BE49-F238E27FC236}">
                <a16:creationId xmlns:a16="http://schemas.microsoft.com/office/drawing/2014/main" id="{E7D2047C-C3E9-4A0D-B7FF-7BBB761F4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1">
            <a:extLst>
              <a:ext uri="{FF2B5EF4-FFF2-40B4-BE49-F238E27FC236}">
                <a16:creationId xmlns:a16="http://schemas.microsoft.com/office/drawing/2014/main" id="{FFB5A88E-2D3D-403B-AC0C-26A0920E4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76384C-824D-46C5-86B7-AC2A5F08E1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651" name="Text Box 3">
            <a:extLst>
              <a:ext uri="{FF2B5EF4-FFF2-40B4-BE49-F238E27FC236}">
                <a16:creationId xmlns:a16="http://schemas.microsoft.com/office/drawing/2014/main" id="{F6800BC0-405B-46C0-B88A-DB0291CA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Applications of graph colorings</a:t>
            </a:r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A69A7E50-7564-4E86-9BFC-5393AB07E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4678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53" name="Text Box 5">
            <a:extLst>
              <a:ext uri="{FF2B5EF4-FFF2-40B4-BE49-F238E27FC236}">
                <a16:creationId xmlns:a16="http://schemas.microsoft.com/office/drawing/2014/main" id="{17F318F3-6E77-43E8-BE33-91F76CA02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(2) Set up natural habitats of animals in a zoo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36854EFB-9DD9-4CB4-BBFA-F4DEBA9B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9655" name="Text Box 7">
            <a:extLst>
              <a:ext uri="{FF2B5EF4-FFF2-40B4-BE49-F238E27FC236}">
                <a16:creationId xmlns:a16="http://schemas.microsoft.com/office/drawing/2014/main" id="{83AD58A0-6C46-437B-86C1-2189550D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7993062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i="1" dirty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</a:rPr>
              <a:t>Solution: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Let the vertices of a graph represent the animals.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Draw an edge between two vertices if the animals they represent cannot be in the same habitat because of their eating habits.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A coloring of this graph gives an assignment of habitats.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0840" name="Text Box 8">
            <a:extLst>
              <a:ext uri="{FF2B5EF4-FFF2-40B4-BE49-F238E27FC236}">
                <a16:creationId xmlns:a16="http://schemas.microsoft.com/office/drawing/2014/main" id="{91F20FE6-2D13-451A-A6D5-C9FB2C35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9.8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53" grpId="0" build="p" bldLvl="2" autoUpdateAnimBg="0"/>
      <p:bldP spid="24596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E4723887-276A-4EF1-A802-E2DC831ED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4F6A49-2550-45D3-88A0-2344EBD9C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1107" name="Text Box 3">
            <a:extLst>
              <a:ext uri="{FF2B5EF4-FFF2-40B4-BE49-F238E27FC236}">
                <a16:creationId xmlns:a16="http://schemas.microsoft.com/office/drawing/2014/main" id="{99D0E29A-8931-41B7-91D1-5DE45E37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34988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2〗How many regions does the following graph have?</a:t>
            </a:r>
          </a:p>
        </p:txBody>
      </p:sp>
      <p:sp>
        <p:nvSpPr>
          <p:cNvPr id="2351108" name="Text Box 4">
            <a:extLst>
              <a:ext uri="{FF2B5EF4-FFF2-40B4-BE49-F238E27FC236}">
                <a16:creationId xmlns:a16="http://schemas.microsoft.com/office/drawing/2014/main" id="{D9ACD0C6-4EBE-4ACF-BAB1-341F50593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8587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6FB25E3-DD6E-4CB9-B9A9-33C1BB596FE0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1000125"/>
            <a:ext cx="4432300" cy="2540000"/>
            <a:chOff x="1392" y="1014"/>
            <a:chExt cx="2792" cy="1600"/>
          </a:xfrm>
        </p:grpSpPr>
        <p:sp>
          <p:nvSpPr>
            <p:cNvPr id="13319" name="Freeform 6">
              <a:extLst>
                <a:ext uri="{FF2B5EF4-FFF2-40B4-BE49-F238E27FC236}">
                  <a16:creationId xmlns:a16="http://schemas.microsoft.com/office/drawing/2014/main" id="{CABDF923-0ADD-4479-BADF-5D0202F1C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014"/>
              <a:ext cx="2792" cy="1480"/>
            </a:xfrm>
            <a:custGeom>
              <a:avLst/>
              <a:gdLst>
                <a:gd name="T0" fmla="*/ 520 w 2792"/>
                <a:gd name="T1" fmla="*/ 1360 h 1480"/>
                <a:gd name="T2" fmla="*/ 40 w 2792"/>
                <a:gd name="T3" fmla="*/ 1312 h 1480"/>
                <a:gd name="T4" fmla="*/ 280 w 2792"/>
                <a:gd name="T5" fmla="*/ 928 h 1480"/>
                <a:gd name="T6" fmla="*/ 1096 w 2792"/>
                <a:gd name="T7" fmla="*/ 784 h 1480"/>
                <a:gd name="T8" fmla="*/ 1864 w 2792"/>
                <a:gd name="T9" fmla="*/ 16 h 1480"/>
                <a:gd name="T10" fmla="*/ 2680 w 2792"/>
                <a:gd name="T11" fmla="*/ 688 h 1480"/>
                <a:gd name="T12" fmla="*/ 2536 w 2792"/>
                <a:gd name="T13" fmla="*/ 1360 h 1480"/>
                <a:gd name="T14" fmla="*/ 2152 w 2792"/>
                <a:gd name="T15" fmla="*/ 1408 h 1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92"/>
                <a:gd name="T25" fmla="*/ 0 h 1480"/>
                <a:gd name="T26" fmla="*/ 2792 w 2792"/>
                <a:gd name="T27" fmla="*/ 1480 h 1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92" h="1480">
                  <a:moveTo>
                    <a:pt x="520" y="1360"/>
                  </a:moveTo>
                  <a:cubicBezTo>
                    <a:pt x="300" y="1372"/>
                    <a:pt x="80" y="1384"/>
                    <a:pt x="40" y="1312"/>
                  </a:cubicBezTo>
                  <a:cubicBezTo>
                    <a:pt x="0" y="1240"/>
                    <a:pt x="104" y="1016"/>
                    <a:pt x="280" y="928"/>
                  </a:cubicBezTo>
                  <a:cubicBezTo>
                    <a:pt x="456" y="840"/>
                    <a:pt x="832" y="936"/>
                    <a:pt x="1096" y="784"/>
                  </a:cubicBezTo>
                  <a:cubicBezTo>
                    <a:pt x="1360" y="632"/>
                    <a:pt x="1600" y="32"/>
                    <a:pt x="1864" y="16"/>
                  </a:cubicBezTo>
                  <a:cubicBezTo>
                    <a:pt x="2128" y="0"/>
                    <a:pt x="2568" y="464"/>
                    <a:pt x="2680" y="688"/>
                  </a:cubicBezTo>
                  <a:cubicBezTo>
                    <a:pt x="2792" y="912"/>
                    <a:pt x="2624" y="1240"/>
                    <a:pt x="2536" y="1360"/>
                  </a:cubicBezTo>
                  <a:cubicBezTo>
                    <a:pt x="2448" y="1480"/>
                    <a:pt x="2408" y="1288"/>
                    <a:pt x="2152" y="1408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0" name="Line 7">
              <a:extLst>
                <a:ext uri="{FF2B5EF4-FFF2-40B4-BE49-F238E27FC236}">
                  <a16:creationId xmlns:a16="http://schemas.microsoft.com/office/drawing/2014/main" id="{51CF1658-61A5-480E-A877-D42EEB7AB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374"/>
              <a:ext cx="1056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1" name="Oval 8">
              <a:extLst>
                <a:ext uri="{FF2B5EF4-FFF2-40B4-BE49-F238E27FC236}">
                  <a16:creationId xmlns:a16="http://schemas.microsoft.com/office/drawing/2014/main" id="{CF0AFD27-AE67-4975-A517-81D251B2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134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sz="3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Oval 9">
              <a:extLst>
                <a:ext uri="{FF2B5EF4-FFF2-40B4-BE49-F238E27FC236}">
                  <a16:creationId xmlns:a16="http://schemas.microsoft.com/office/drawing/2014/main" id="{860B8BDD-5C71-4445-97B1-0B5928FD2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134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sz="3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Oval 10">
              <a:extLst>
                <a:ext uri="{FF2B5EF4-FFF2-40B4-BE49-F238E27FC236}">
                  <a16:creationId xmlns:a16="http://schemas.microsoft.com/office/drawing/2014/main" id="{54E92A2C-A0A9-4DE5-9334-CF512E350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35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3324" name="Oval 11">
              <a:extLst>
                <a:ext uri="{FF2B5EF4-FFF2-40B4-BE49-F238E27FC236}">
                  <a16:creationId xmlns:a16="http://schemas.microsoft.com/office/drawing/2014/main" id="{A8BF8638-2E80-46B2-9ADF-653A13B0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3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3325" name="Oval 12">
              <a:extLst>
                <a:ext uri="{FF2B5EF4-FFF2-40B4-BE49-F238E27FC236}">
                  <a16:creationId xmlns:a16="http://schemas.microsoft.com/office/drawing/2014/main" id="{AC2AFEF2-6B3E-4AF2-8689-12F77D01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3326" name="Oval 13">
              <a:extLst>
                <a:ext uri="{FF2B5EF4-FFF2-40B4-BE49-F238E27FC236}">
                  <a16:creationId xmlns:a16="http://schemas.microsoft.com/office/drawing/2014/main" id="{C86D46B1-E82A-41D7-B209-F412EC5E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36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5" name="Text Box 2">
            <a:extLst>
              <a:ext uri="{FF2B5EF4-FFF2-40B4-BE49-F238E27FC236}">
                <a16:creationId xmlns:a16="http://schemas.microsoft.com/office/drawing/2014/main" id="{F9E9AA0A-531F-430F-A8B2-4E21909A3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1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1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1107" grpId="0" autoUpdateAnimBg="0"/>
      <p:bldP spid="235110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1">
            <a:extLst>
              <a:ext uri="{FF2B5EF4-FFF2-40B4-BE49-F238E27FC236}">
                <a16:creationId xmlns:a16="http://schemas.microsoft.com/office/drawing/2014/main" id="{6BF18504-A576-40DE-AABD-5FC935B48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43E2DF-1A77-4757-8B23-22AC89BB9C3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3" name="Text Box 2">
            <a:extLst>
              <a:ext uri="{FF2B5EF4-FFF2-40B4-BE49-F238E27FC236}">
                <a16:creationId xmlns:a16="http://schemas.microsoft.com/office/drawing/2014/main" id="{C780B039-42DC-4B36-B898-7A0D397B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25th)</a:t>
            </a:r>
          </a:p>
          <a:p>
            <a:pPr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  <a:endParaRPr kumimoji="1" lang="en-US" altLang="zh-CN">
              <a:solidFill>
                <a:srgbClr val="CC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10.8 </a:t>
            </a:r>
            <a:r>
              <a:rPr kumimoji="1" lang="en-US" altLang="zh-CN">
                <a:latin typeface="Times New Roman" panose="02020603050405020304" pitchFamily="18" charset="0"/>
              </a:rPr>
              <a:t>3, 8,  9, 10, 17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A2C68A29-84F0-43D7-AE88-0DDF01B4E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F53734-F6B1-4EB6-AB42-6AD24C69548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5D856A30-82DF-4958-BCD0-30A0AE21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862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2〗How many regions does the following graph have?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74F281C-4A19-461F-BF7F-AFA26ED9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5" name="Freeform 5">
            <a:extLst>
              <a:ext uri="{FF2B5EF4-FFF2-40B4-BE49-F238E27FC236}">
                <a16:creationId xmlns:a16="http://schemas.microsoft.com/office/drawing/2014/main" id="{91A7C748-82A7-4322-BAB6-2816596073A9}"/>
              </a:ext>
            </a:extLst>
          </p:cNvPr>
          <p:cNvSpPr>
            <a:spLocks/>
          </p:cNvSpPr>
          <p:nvPr/>
        </p:nvSpPr>
        <p:spPr bwMode="auto">
          <a:xfrm>
            <a:off x="2124075" y="1071563"/>
            <a:ext cx="4432300" cy="2349500"/>
          </a:xfrm>
          <a:custGeom>
            <a:avLst/>
            <a:gdLst>
              <a:gd name="T0" fmla="*/ 2147483646 w 2792"/>
              <a:gd name="T1" fmla="*/ 2147483646 h 1480"/>
              <a:gd name="T2" fmla="*/ 2147483646 w 2792"/>
              <a:gd name="T3" fmla="*/ 2147483646 h 1480"/>
              <a:gd name="T4" fmla="*/ 2147483646 w 2792"/>
              <a:gd name="T5" fmla="*/ 2147483646 h 1480"/>
              <a:gd name="T6" fmla="*/ 2147483646 w 2792"/>
              <a:gd name="T7" fmla="*/ 2147483646 h 1480"/>
              <a:gd name="T8" fmla="*/ 2147483646 w 2792"/>
              <a:gd name="T9" fmla="*/ 2147483646 h 1480"/>
              <a:gd name="T10" fmla="*/ 2147483646 w 2792"/>
              <a:gd name="T11" fmla="*/ 2147483646 h 1480"/>
              <a:gd name="T12" fmla="*/ 2147483646 w 2792"/>
              <a:gd name="T13" fmla="*/ 2147483646 h 1480"/>
              <a:gd name="T14" fmla="*/ 2147483646 w 2792"/>
              <a:gd name="T15" fmla="*/ 2147483646 h 1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92"/>
              <a:gd name="T25" fmla="*/ 0 h 1480"/>
              <a:gd name="T26" fmla="*/ 2792 w 2792"/>
              <a:gd name="T27" fmla="*/ 1480 h 1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92" h="1480">
                <a:moveTo>
                  <a:pt x="520" y="1360"/>
                </a:moveTo>
                <a:cubicBezTo>
                  <a:pt x="300" y="1372"/>
                  <a:pt x="80" y="1384"/>
                  <a:pt x="40" y="1312"/>
                </a:cubicBezTo>
                <a:cubicBezTo>
                  <a:pt x="0" y="1240"/>
                  <a:pt x="104" y="1016"/>
                  <a:pt x="280" y="928"/>
                </a:cubicBezTo>
                <a:cubicBezTo>
                  <a:pt x="456" y="840"/>
                  <a:pt x="832" y="936"/>
                  <a:pt x="1096" y="784"/>
                </a:cubicBezTo>
                <a:cubicBezTo>
                  <a:pt x="1360" y="632"/>
                  <a:pt x="1600" y="32"/>
                  <a:pt x="1864" y="16"/>
                </a:cubicBezTo>
                <a:cubicBezTo>
                  <a:pt x="2128" y="0"/>
                  <a:pt x="2568" y="464"/>
                  <a:pt x="2680" y="688"/>
                </a:cubicBezTo>
                <a:cubicBezTo>
                  <a:pt x="2792" y="912"/>
                  <a:pt x="2624" y="1240"/>
                  <a:pt x="2536" y="1360"/>
                </a:cubicBezTo>
                <a:cubicBezTo>
                  <a:pt x="2448" y="1480"/>
                  <a:pt x="2408" y="1288"/>
                  <a:pt x="2152" y="1408"/>
                </a:cubicBezTo>
              </a:path>
            </a:pathLst>
          </a:custGeom>
          <a:noFill/>
          <a:ln w="28575" cmpd="sng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72B4019C-309B-4F5B-A304-FEE60EE0E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3230563"/>
            <a:ext cx="1676400" cy="0"/>
          </a:xfrm>
          <a:prstGeom prst="line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57AA40C5-B693-47F0-ACC9-9B870653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89E364C6-49B9-4FD0-8EE0-B9FFFB18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B5D9DD0A-E032-40C0-9861-D1FBC46A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192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10E5A132-4D7C-4178-8FFE-5860EE75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3186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9BDD4645-3FD4-47C7-BC47-EEDEB52C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3205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64FAD52D-2A72-4F5B-A4F7-B896B41E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32115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B1D660F1-EBB7-40E1-88D1-949E284A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2159000"/>
            <a:ext cx="433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F9B92365-EB21-4B60-83C6-2BCCCA00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293813"/>
            <a:ext cx="433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53167" name="Text Box 15">
            <a:extLst>
              <a:ext uri="{FF2B5EF4-FFF2-40B4-BE49-F238E27FC236}">
                <a16:creationId xmlns:a16="http://schemas.microsoft.com/office/drawing/2014/main" id="{C52523B2-50F3-4A06-80D6-219D5B8F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929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194FF55A-5E02-4691-B38C-EB6D0D5AC03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29063"/>
            <a:ext cx="1857375" cy="1720850"/>
            <a:chOff x="2146" y="2800"/>
            <a:chExt cx="1170" cy="1084"/>
          </a:xfrm>
        </p:grpSpPr>
        <p:cxnSp>
          <p:nvCxnSpPr>
            <p:cNvPr id="15378" name="AutoShape 17">
              <a:extLst>
                <a:ext uri="{FF2B5EF4-FFF2-40B4-BE49-F238E27FC236}">
                  <a16:creationId xmlns:a16="http://schemas.microsoft.com/office/drawing/2014/main" id="{8FEA7441-AA3D-414F-945A-529771E388C2}"/>
                </a:ext>
              </a:extLst>
            </p:cNvPr>
            <p:cNvCxnSpPr>
              <a:cxnSpLocks noChangeShapeType="1"/>
              <a:stCxn id="15390" idx="6"/>
              <a:endCxn id="15391" idx="2"/>
            </p:cNvCxnSpPr>
            <p:nvPr/>
          </p:nvCxnSpPr>
          <p:spPr bwMode="auto">
            <a:xfrm>
              <a:off x="2245" y="2845"/>
              <a:ext cx="972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18">
              <a:extLst>
                <a:ext uri="{FF2B5EF4-FFF2-40B4-BE49-F238E27FC236}">
                  <a16:creationId xmlns:a16="http://schemas.microsoft.com/office/drawing/2014/main" id="{66C6DC9E-053A-4C78-A5C0-8BFB802234DA}"/>
                </a:ext>
              </a:extLst>
            </p:cNvPr>
            <p:cNvCxnSpPr>
              <a:cxnSpLocks noChangeShapeType="1"/>
              <a:stCxn id="15390" idx="4"/>
            </p:cNvCxnSpPr>
            <p:nvPr/>
          </p:nvCxnSpPr>
          <p:spPr bwMode="auto">
            <a:xfrm>
              <a:off x="2191" y="2899"/>
              <a:ext cx="0" cy="904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9">
              <a:extLst>
                <a:ext uri="{FF2B5EF4-FFF2-40B4-BE49-F238E27FC236}">
                  <a16:creationId xmlns:a16="http://schemas.microsoft.com/office/drawing/2014/main" id="{36D83667-3373-4DEF-93DA-39F79E4734BD}"/>
                </a:ext>
              </a:extLst>
            </p:cNvPr>
            <p:cNvCxnSpPr>
              <a:cxnSpLocks noChangeShapeType="1"/>
              <a:endCxn id="15392" idx="2"/>
            </p:cNvCxnSpPr>
            <p:nvPr/>
          </p:nvCxnSpPr>
          <p:spPr bwMode="auto">
            <a:xfrm>
              <a:off x="2227" y="3839"/>
              <a:ext cx="990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20">
              <a:extLst>
                <a:ext uri="{FF2B5EF4-FFF2-40B4-BE49-F238E27FC236}">
                  <a16:creationId xmlns:a16="http://schemas.microsoft.com/office/drawing/2014/main" id="{E8A1648C-18E4-4AC9-A492-AC2CA3A549A7}"/>
                </a:ext>
              </a:extLst>
            </p:cNvPr>
            <p:cNvCxnSpPr>
              <a:cxnSpLocks noChangeShapeType="1"/>
              <a:stCxn id="15391" idx="4"/>
              <a:endCxn id="15392" idx="0"/>
            </p:cNvCxnSpPr>
            <p:nvPr/>
          </p:nvCxnSpPr>
          <p:spPr bwMode="auto">
            <a:xfrm>
              <a:off x="3271" y="2899"/>
              <a:ext cx="0" cy="886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21">
              <a:extLst>
                <a:ext uri="{FF2B5EF4-FFF2-40B4-BE49-F238E27FC236}">
                  <a16:creationId xmlns:a16="http://schemas.microsoft.com/office/drawing/2014/main" id="{5F6BDFBB-8C10-4135-81D4-D5BDD5997C0D}"/>
                </a:ext>
              </a:extLst>
            </p:cNvPr>
            <p:cNvCxnSpPr>
              <a:cxnSpLocks noChangeShapeType="1"/>
              <a:stCxn id="15393" idx="6"/>
              <a:endCxn id="15394" idx="2"/>
            </p:cNvCxnSpPr>
            <p:nvPr/>
          </p:nvCxnSpPr>
          <p:spPr bwMode="auto">
            <a:xfrm>
              <a:off x="2491" y="3065"/>
              <a:ext cx="516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22">
              <a:extLst>
                <a:ext uri="{FF2B5EF4-FFF2-40B4-BE49-F238E27FC236}">
                  <a16:creationId xmlns:a16="http://schemas.microsoft.com/office/drawing/2014/main" id="{F717B9E9-64D8-4D6A-9A4C-C51BF68D4BCE}"/>
                </a:ext>
              </a:extLst>
            </p:cNvPr>
            <p:cNvCxnSpPr>
              <a:cxnSpLocks noChangeShapeType="1"/>
              <a:stCxn id="15393" idx="4"/>
              <a:endCxn id="15395" idx="0"/>
            </p:cNvCxnSpPr>
            <p:nvPr/>
          </p:nvCxnSpPr>
          <p:spPr bwMode="auto">
            <a:xfrm>
              <a:off x="2437" y="3119"/>
              <a:ext cx="0" cy="468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3">
              <a:extLst>
                <a:ext uri="{FF2B5EF4-FFF2-40B4-BE49-F238E27FC236}">
                  <a16:creationId xmlns:a16="http://schemas.microsoft.com/office/drawing/2014/main" id="{DA519BE9-3471-4328-8903-E73D5B2142E9}"/>
                </a:ext>
              </a:extLst>
            </p:cNvPr>
            <p:cNvCxnSpPr>
              <a:cxnSpLocks noChangeShapeType="1"/>
              <a:stCxn id="15395" idx="6"/>
              <a:endCxn id="15396" idx="2"/>
            </p:cNvCxnSpPr>
            <p:nvPr/>
          </p:nvCxnSpPr>
          <p:spPr bwMode="auto">
            <a:xfrm>
              <a:off x="2491" y="3641"/>
              <a:ext cx="516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4">
              <a:extLst>
                <a:ext uri="{FF2B5EF4-FFF2-40B4-BE49-F238E27FC236}">
                  <a16:creationId xmlns:a16="http://schemas.microsoft.com/office/drawing/2014/main" id="{4B5A76AC-478F-42E2-857D-3A8BF3CBFE16}"/>
                </a:ext>
              </a:extLst>
            </p:cNvPr>
            <p:cNvCxnSpPr>
              <a:cxnSpLocks noChangeShapeType="1"/>
              <a:stCxn id="15394" idx="4"/>
              <a:endCxn id="15396" idx="0"/>
            </p:cNvCxnSpPr>
            <p:nvPr/>
          </p:nvCxnSpPr>
          <p:spPr bwMode="auto">
            <a:xfrm>
              <a:off x="3061" y="3119"/>
              <a:ext cx="0" cy="468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5">
              <a:extLst>
                <a:ext uri="{FF2B5EF4-FFF2-40B4-BE49-F238E27FC236}">
                  <a16:creationId xmlns:a16="http://schemas.microsoft.com/office/drawing/2014/main" id="{43EB777D-4CAD-4F11-AC78-06832E0FD502}"/>
                </a:ext>
              </a:extLst>
            </p:cNvPr>
            <p:cNvCxnSpPr>
              <a:cxnSpLocks noChangeShapeType="1"/>
              <a:stCxn id="15393" idx="1"/>
              <a:endCxn id="15390" idx="5"/>
            </p:cNvCxnSpPr>
            <p:nvPr/>
          </p:nvCxnSpPr>
          <p:spPr bwMode="auto">
            <a:xfrm flipH="1" flipV="1">
              <a:off x="2223" y="2886"/>
              <a:ext cx="182" cy="138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26">
              <a:extLst>
                <a:ext uri="{FF2B5EF4-FFF2-40B4-BE49-F238E27FC236}">
                  <a16:creationId xmlns:a16="http://schemas.microsoft.com/office/drawing/2014/main" id="{0FDFAF4B-2E83-4505-87E5-2AC8F5337EE8}"/>
                </a:ext>
              </a:extLst>
            </p:cNvPr>
            <p:cNvCxnSpPr>
              <a:cxnSpLocks noChangeShapeType="1"/>
              <a:stCxn id="15394" idx="3"/>
              <a:endCxn id="15391" idx="3"/>
            </p:cNvCxnSpPr>
            <p:nvPr/>
          </p:nvCxnSpPr>
          <p:spPr bwMode="auto">
            <a:xfrm flipV="1">
              <a:off x="3029" y="2886"/>
              <a:ext cx="210" cy="22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AutoShape 27">
              <a:extLst>
                <a:ext uri="{FF2B5EF4-FFF2-40B4-BE49-F238E27FC236}">
                  <a16:creationId xmlns:a16="http://schemas.microsoft.com/office/drawing/2014/main" id="{827B08CD-0E90-4537-9608-C7F69D9C00D0}"/>
                </a:ext>
              </a:extLst>
            </p:cNvPr>
            <p:cNvCxnSpPr>
              <a:cxnSpLocks noChangeShapeType="1"/>
              <a:stCxn id="15396" idx="5"/>
              <a:endCxn id="15392" idx="1"/>
            </p:cNvCxnSpPr>
            <p:nvPr/>
          </p:nvCxnSpPr>
          <p:spPr bwMode="auto">
            <a:xfrm>
              <a:off x="3093" y="3682"/>
              <a:ext cx="146" cy="116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AutoShape 28">
              <a:extLst>
                <a:ext uri="{FF2B5EF4-FFF2-40B4-BE49-F238E27FC236}">
                  <a16:creationId xmlns:a16="http://schemas.microsoft.com/office/drawing/2014/main" id="{101420C6-6A13-4116-9DF8-C07BC3616274}"/>
                </a:ext>
              </a:extLst>
            </p:cNvPr>
            <p:cNvCxnSpPr>
              <a:cxnSpLocks noChangeShapeType="1"/>
              <a:stCxn id="15395" idx="3"/>
              <a:endCxn id="15397" idx="7"/>
            </p:cNvCxnSpPr>
            <p:nvPr/>
          </p:nvCxnSpPr>
          <p:spPr bwMode="auto">
            <a:xfrm flipH="1">
              <a:off x="2223" y="3682"/>
              <a:ext cx="182" cy="116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0" name="Oval 29">
              <a:extLst>
                <a:ext uri="{FF2B5EF4-FFF2-40B4-BE49-F238E27FC236}">
                  <a16:creationId xmlns:a16="http://schemas.microsoft.com/office/drawing/2014/main" id="{E7DD2A31-9AB7-4174-A9DD-CB784B5FB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280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Oval 30">
              <a:extLst>
                <a:ext uri="{FF2B5EF4-FFF2-40B4-BE49-F238E27FC236}">
                  <a16:creationId xmlns:a16="http://schemas.microsoft.com/office/drawing/2014/main" id="{4615F218-135A-4341-995B-14C07221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280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Oval 31">
              <a:extLst>
                <a:ext uri="{FF2B5EF4-FFF2-40B4-BE49-F238E27FC236}">
                  <a16:creationId xmlns:a16="http://schemas.microsoft.com/office/drawing/2014/main" id="{4F37121A-12A8-4A16-A185-4E77FA7E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3794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Oval 32">
              <a:extLst>
                <a:ext uri="{FF2B5EF4-FFF2-40B4-BE49-F238E27FC236}">
                  <a16:creationId xmlns:a16="http://schemas.microsoft.com/office/drawing/2014/main" id="{0E32D7D8-427D-49B2-8AA4-F1AC7401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02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Oval 33">
              <a:extLst>
                <a:ext uri="{FF2B5EF4-FFF2-40B4-BE49-F238E27FC236}">
                  <a16:creationId xmlns:a16="http://schemas.microsoft.com/office/drawing/2014/main" id="{0637143E-2138-4E29-A390-6987C089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02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5" name="Oval 34">
              <a:extLst>
                <a:ext uri="{FF2B5EF4-FFF2-40B4-BE49-F238E27FC236}">
                  <a16:creationId xmlns:a16="http://schemas.microsoft.com/office/drawing/2014/main" id="{FB775DCB-D7BC-490E-88AC-33469832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596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Oval 35">
              <a:extLst>
                <a:ext uri="{FF2B5EF4-FFF2-40B4-BE49-F238E27FC236}">
                  <a16:creationId xmlns:a16="http://schemas.microsoft.com/office/drawing/2014/main" id="{8D7DED32-7409-48CB-8B4A-58ED7D15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596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7" name="Oval 36">
              <a:extLst>
                <a:ext uri="{FF2B5EF4-FFF2-40B4-BE49-F238E27FC236}">
                  <a16:creationId xmlns:a16="http://schemas.microsoft.com/office/drawing/2014/main" id="{4A6A1229-210F-4099-A8C4-A4A697997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3794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Text Box 2">
            <a:extLst>
              <a:ext uri="{FF2B5EF4-FFF2-40B4-BE49-F238E27FC236}">
                <a16:creationId xmlns:a16="http://schemas.microsoft.com/office/drawing/2014/main" id="{A5C2A7FA-3B1C-4D0C-AA35-179C5B766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3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31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D549AC8B-A7B3-4E82-98B5-877572307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23F082-0984-486D-A110-C7F1A0B38B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7326B860-36EB-47A5-AEBC-64582F7C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2〗How many regions does the following graph have?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9655AFE-38F2-465C-9362-0330A80E9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8587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3" name="Freeform 5">
            <a:extLst>
              <a:ext uri="{FF2B5EF4-FFF2-40B4-BE49-F238E27FC236}">
                <a16:creationId xmlns:a16="http://schemas.microsoft.com/office/drawing/2014/main" id="{95E8783B-8CBD-49D3-8CBB-AFBF5B48FC7A}"/>
              </a:ext>
            </a:extLst>
          </p:cNvPr>
          <p:cNvSpPr>
            <a:spLocks/>
          </p:cNvSpPr>
          <p:nvPr/>
        </p:nvSpPr>
        <p:spPr bwMode="auto">
          <a:xfrm>
            <a:off x="2124075" y="1071563"/>
            <a:ext cx="4432300" cy="2349500"/>
          </a:xfrm>
          <a:custGeom>
            <a:avLst/>
            <a:gdLst>
              <a:gd name="T0" fmla="*/ 2147483646 w 2792"/>
              <a:gd name="T1" fmla="*/ 2147483646 h 1480"/>
              <a:gd name="T2" fmla="*/ 2147483646 w 2792"/>
              <a:gd name="T3" fmla="*/ 2147483646 h 1480"/>
              <a:gd name="T4" fmla="*/ 2147483646 w 2792"/>
              <a:gd name="T5" fmla="*/ 2147483646 h 1480"/>
              <a:gd name="T6" fmla="*/ 2147483646 w 2792"/>
              <a:gd name="T7" fmla="*/ 2147483646 h 1480"/>
              <a:gd name="T8" fmla="*/ 2147483646 w 2792"/>
              <a:gd name="T9" fmla="*/ 2147483646 h 1480"/>
              <a:gd name="T10" fmla="*/ 2147483646 w 2792"/>
              <a:gd name="T11" fmla="*/ 2147483646 h 1480"/>
              <a:gd name="T12" fmla="*/ 2147483646 w 2792"/>
              <a:gd name="T13" fmla="*/ 2147483646 h 1480"/>
              <a:gd name="T14" fmla="*/ 2147483646 w 2792"/>
              <a:gd name="T15" fmla="*/ 2147483646 h 1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92"/>
              <a:gd name="T25" fmla="*/ 0 h 1480"/>
              <a:gd name="T26" fmla="*/ 2792 w 2792"/>
              <a:gd name="T27" fmla="*/ 1480 h 1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92" h="1480">
                <a:moveTo>
                  <a:pt x="520" y="1360"/>
                </a:moveTo>
                <a:cubicBezTo>
                  <a:pt x="300" y="1372"/>
                  <a:pt x="80" y="1384"/>
                  <a:pt x="40" y="1312"/>
                </a:cubicBezTo>
                <a:cubicBezTo>
                  <a:pt x="0" y="1240"/>
                  <a:pt x="104" y="1016"/>
                  <a:pt x="280" y="928"/>
                </a:cubicBezTo>
                <a:cubicBezTo>
                  <a:pt x="456" y="840"/>
                  <a:pt x="832" y="936"/>
                  <a:pt x="1096" y="784"/>
                </a:cubicBezTo>
                <a:cubicBezTo>
                  <a:pt x="1360" y="632"/>
                  <a:pt x="1600" y="32"/>
                  <a:pt x="1864" y="16"/>
                </a:cubicBezTo>
                <a:cubicBezTo>
                  <a:pt x="2128" y="0"/>
                  <a:pt x="2568" y="464"/>
                  <a:pt x="2680" y="688"/>
                </a:cubicBezTo>
                <a:cubicBezTo>
                  <a:pt x="2792" y="912"/>
                  <a:pt x="2624" y="1240"/>
                  <a:pt x="2536" y="1360"/>
                </a:cubicBezTo>
                <a:cubicBezTo>
                  <a:pt x="2448" y="1480"/>
                  <a:pt x="2408" y="1288"/>
                  <a:pt x="2152" y="1408"/>
                </a:cubicBezTo>
              </a:path>
            </a:pathLst>
          </a:custGeom>
          <a:noFill/>
          <a:ln w="28575" cmpd="sng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779C9B7F-6728-42D9-85D4-3ECA93A59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3230563"/>
            <a:ext cx="1676400" cy="0"/>
          </a:xfrm>
          <a:prstGeom prst="line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7FBE33CB-21A5-4579-A6D2-6BDEC8822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76458311-4EFC-424C-A4AE-024EC6C77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2C8DA540-2570-49A0-86CF-A11F9133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192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78DACE0B-122D-403B-BC59-5D540324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3186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C20C8D15-B590-48BE-A9E1-C38F1279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3205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BE1BBF93-3F0D-4159-B926-912DC4D9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32115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916F8052-8766-4641-84DF-DF8DDAEF6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017713"/>
            <a:ext cx="433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93B1A820-96AC-4788-81E0-6AF98A23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293813"/>
            <a:ext cx="433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635C5F6B-3DFB-4301-948F-B7CA62E7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926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424" name="AutoShape 16">
            <a:extLst>
              <a:ext uri="{FF2B5EF4-FFF2-40B4-BE49-F238E27FC236}">
                <a16:creationId xmlns:a16="http://schemas.microsoft.com/office/drawing/2014/main" id="{5D10E00D-02B4-46F8-BA6D-564B9051F74C}"/>
              </a:ext>
            </a:extLst>
          </p:cNvPr>
          <p:cNvCxnSpPr>
            <a:cxnSpLocks noChangeShapeType="1"/>
            <a:stCxn id="17436" idx="6"/>
            <a:endCxn id="17437" idx="2"/>
          </p:cNvCxnSpPr>
          <p:nvPr/>
        </p:nvCxnSpPr>
        <p:spPr bwMode="auto">
          <a:xfrm>
            <a:off x="3563938" y="4143375"/>
            <a:ext cx="1543050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>
            <a:extLst>
              <a:ext uri="{FF2B5EF4-FFF2-40B4-BE49-F238E27FC236}">
                <a16:creationId xmlns:a16="http://schemas.microsoft.com/office/drawing/2014/main" id="{D39B41E6-2620-43EB-AD9C-C6D653201495}"/>
              </a:ext>
            </a:extLst>
          </p:cNvPr>
          <p:cNvCxnSpPr>
            <a:cxnSpLocks noChangeShapeType="1"/>
            <a:stCxn id="17436" idx="4"/>
          </p:cNvCxnSpPr>
          <p:nvPr/>
        </p:nvCxnSpPr>
        <p:spPr bwMode="auto">
          <a:xfrm>
            <a:off x="3478213" y="4229100"/>
            <a:ext cx="0" cy="143510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>
            <a:extLst>
              <a:ext uri="{FF2B5EF4-FFF2-40B4-BE49-F238E27FC236}">
                <a16:creationId xmlns:a16="http://schemas.microsoft.com/office/drawing/2014/main" id="{E3E81E94-A08E-4570-A190-51523E8FEAF0}"/>
              </a:ext>
            </a:extLst>
          </p:cNvPr>
          <p:cNvCxnSpPr>
            <a:cxnSpLocks noChangeShapeType="1"/>
            <a:endCxn id="17438" idx="2"/>
          </p:cNvCxnSpPr>
          <p:nvPr/>
        </p:nvCxnSpPr>
        <p:spPr bwMode="auto">
          <a:xfrm>
            <a:off x="3535363" y="5721350"/>
            <a:ext cx="1571625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>
            <a:extLst>
              <a:ext uri="{FF2B5EF4-FFF2-40B4-BE49-F238E27FC236}">
                <a16:creationId xmlns:a16="http://schemas.microsoft.com/office/drawing/2014/main" id="{C751D5CE-ACDC-475B-8368-D3DF3895E761}"/>
              </a:ext>
            </a:extLst>
          </p:cNvPr>
          <p:cNvCxnSpPr>
            <a:cxnSpLocks noChangeShapeType="1"/>
            <a:stCxn id="17437" idx="4"/>
            <a:endCxn id="17438" idx="0"/>
          </p:cNvCxnSpPr>
          <p:nvPr/>
        </p:nvCxnSpPr>
        <p:spPr bwMode="auto">
          <a:xfrm>
            <a:off x="5192713" y="4229100"/>
            <a:ext cx="0" cy="1406525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>
            <a:extLst>
              <a:ext uri="{FF2B5EF4-FFF2-40B4-BE49-F238E27FC236}">
                <a16:creationId xmlns:a16="http://schemas.microsoft.com/office/drawing/2014/main" id="{6EC3727D-7C64-48F1-A773-FB2BBC5B1896}"/>
              </a:ext>
            </a:extLst>
          </p:cNvPr>
          <p:cNvCxnSpPr>
            <a:cxnSpLocks noChangeShapeType="1"/>
            <a:stCxn id="17439" idx="6"/>
            <a:endCxn id="17440" idx="2"/>
          </p:cNvCxnSpPr>
          <p:nvPr/>
        </p:nvCxnSpPr>
        <p:spPr bwMode="auto">
          <a:xfrm>
            <a:off x="3954463" y="4492625"/>
            <a:ext cx="819150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>
            <a:extLst>
              <a:ext uri="{FF2B5EF4-FFF2-40B4-BE49-F238E27FC236}">
                <a16:creationId xmlns:a16="http://schemas.microsoft.com/office/drawing/2014/main" id="{2D3BD14C-E11B-40B0-9202-5E09EBEB1703}"/>
              </a:ext>
            </a:extLst>
          </p:cNvPr>
          <p:cNvCxnSpPr>
            <a:cxnSpLocks noChangeShapeType="1"/>
            <a:stCxn id="17439" idx="4"/>
            <a:endCxn id="17441" idx="0"/>
          </p:cNvCxnSpPr>
          <p:nvPr/>
        </p:nvCxnSpPr>
        <p:spPr bwMode="auto">
          <a:xfrm>
            <a:off x="3868738" y="4578350"/>
            <a:ext cx="0" cy="7429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2">
            <a:extLst>
              <a:ext uri="{FF2B5EF4-FFF2-40B4-BE49-F238E27FC236}">
                <a16:creationId xmlns:a16="http://schemas.microsoft.com/office/drawing/2014/main" id="{AC98AC0E-1F75-442F-B774-F6DE78F9D7FB}"/>
              </a:ext>
            </a:extLst>
          </p:cNvPr>
          <p:cNvCxnSpPr>
            <a:cxnSpLocks noChangeShapeType="1"/>
            <a:stCxn id="17441" idx="6"/>
            <a:endCxn id="17442" idx="2"/>
          </p:cNvCxnSpPr>
          <p:nvPr/>
        </p:nvCxnSpPr>
        <p:spPr bwMode="auto">
          <a:xfrm>
            <a:off x="3954463" y="5407025"/>
            <a:ext cx="819150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3">
            <a:extLst>
              <a:ext uri="{FF2B5EF4-FFF2-40B4-BE49-F238E27FC236}">
                <a16:creationId xmlns:a16="http://schemas.microsoft.com/office/drawing/2014/main" id="{5838CF98-DB70-4078-9592-5C372AA2811B}"/>
              </a:ext>
            </a:extLst>
          </p:cNvPr>
          <p:cNvCxnSpPr>
            <a:cxnSpLocks noChangeShapeType="1"/>
            <a:stCxn id="17440" idx="4"/>
            <a:endCxn id="17442" idx="0"/>
          </p:cNvCxnSpPr>
          <p:nvPr/>
        </p:nvCxnSpPr>
        <p:spPr bwMode="auto">
          <a:xfrm>
            <a:off x="4859338" y="4578350"/>
            <a:ext cx="0" cy="7429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>
            <a:extLst>
              <a:ext uri="{FF2B5EF4-FFF2-40B4-BE49-F238E27FC236}">
                <a16:creationId xmlns:a16="http://schemas.microsoft.com/office/drawing/2014/main" id="{F173483F-3711-4A21-8CE4-049C755413FF}"/>
              </a:ext>
            </a:extLst>
          </p:cNvPr>
          <p:cNvCxnSpPr>
            <a:cxnSpLocks noChangeShapeType="1"/>
            <a:stCxn id="17439" idx="1"/>
            <a:endCxn id="17436" idx="5"/>
          </p:cNvCxnSpPr>
          <p:nvPr/>
        </p:nvCxnSpPr>
        <p:spPr bwMode="auto">
          <a:xfrm flipH="1" flipV="1">
            <a:off x="3529013" y="4208463"/>
            <a:ext cx="288925" cy="219075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82BFBC3F-1024-41D7-872F-34ABD6868475}"/>
              </a:ext>
            </a:extLst>
          </p:cNvPr>
          <p:cNvCxnSpPr>
            <a:cxnSpLocks noChangeShapeType="1"/>
            <a:stCxn id="17440" idx="3"/>
            <a:endCxn id="17437" idx="3"/>
          </p:cNvCxnSpPr>
          <p:nvPr/>
        </p:nvCxnSpPr>
        <p:spPr bwMode="auto">
          <a:xfrm flipV="1">
            <a:off x="4808538" y="4208463"/>
            <a:ext cx="333375" cy="3492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183B82FA-CF7E-4F18-9F0D-A0E27FFA6894}"/>
              </a:ext>
            </a:extLst>
          </p:cNvPr>
          <p:cNvCxnSpPr>
            <a:cxnSpLocks noChangeShapeType="1"/>
            <a:stCxn id="17442" idx="5"/>
            <a:endCxn id="17438" idx="1"/>
          </p:cNvCxnSpPr>
          <p:nvPr/>
        </p:nvCxnSpPr>
        <p:spPr bwMode="auto">
          <a:xfrm>
            <a:off x="4910138" y="5472113"/>
            <a:ext cx="231775" cy="1841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988A069-9AD2-4DBD-8BEB-7564585F71B8}"/>
              </a:ext>
            </a:extLst>
          </p:cNvPr>
          <p:cNvCxnSpPr>
            <a:cxnSpLocks noChangeShapeType="1"/>
            <a:stCxn id="17441" idx="3"/>
            <a:endCxn id="17443" idx="7"/>
          </p:cNvCxnSpPr>
          <p:nvPr/>
        </p:nvCxnSpPr>
        <p:spPr bwMode="auto">
          <a:xfrm flipH="1">
            <a:off x="3529013" y="5472113"/>
            <a:ext cx="288925" cy="1841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Oval 28">
            <a:extLst>
              <a:ext uri="{FF2B5EF4-FFF2-40B4-BE49-F238E27FC236}">
                <a16:creationId xmlns:a16="http://schemas.microsoft.com/office/drawing/2014/main" id="{683BB9F6-560E-4BC5-9B80-88EAD47C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407193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7" name="Oval 29">
            <a:extLst>
              <a:ext uri="{FF2B5EF4-FFF2-40B4-BE49-F238E27FC236}">
                <a16:creationId xmlns:a16="http://schemas.microsoft.com/office/drawing/2014/main" id="{64CCD479-4CD1-4D9F-96BA-41B23D2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407193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8" name="Oval 30">
            <a:extLst>
              <a:ext uri="{FF2B5EF4-FFF2-40B4-BE49-F238E27FC236}">
                <a16:creationId xmlns:a16="http://schemas.microsoft.com/office/drawing/2014/main" id="{111B4D19-A3D6-4C37-BD4E-12D45DF50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649913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9" name="Oval 31">
            <a:extLst>
              <a:ext uri="{FF2B5EF4-FFF2-40B4-BE49-F238E27FC236}">
                <a16:creationId xmlns:a16="http://schemas.microsoft.com/office/drawing/2014/main" id="{BB73AB07-F051-4A7F-B1D7-6AE5D463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44211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0" name="Oval 32">
            <a:extLst>
              <a:ext uri="{FF2B5EF4-FFF2-40B4-BE49-F238E27FC236}">
                <a16:creationId xmlns:a16="http://schemas.microsoft.com/office/drawing/2014/main" id="{F98F5D38-62A1-4E17-B793-11EDA6DEF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4211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1" name="Oval 33">
            <a:extLst>
              <a:ext uri="{FF2B5EF4-FFF2-40B4-BE49-F238E27FC236}">
                <a16:creationId xmlns:a16="http://schemas.microsoft.com/office/drawing/2014/main" id="{8449C217-73F3-46BA-9759-6D760867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53355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2" name="Oval 34">
            <a:extLst>
              <a:ext uri="{FF2B5EF4-FFF2-40B4-BE49-F238E27FC236}">
                <a16:creationId xmlns:a16="http://schemas.microsoft.com/office/drawing/2014/main" id="{B8A75D5C-ED1D-43A1-AF9F-58BE829BB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3355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3" name="Oval 35">
            <a:extLst>
              <a:ext uri="{FF2B5EF4-FFF2-40B4-BE49-F238E27FC236}">
                <a16:creationId xmlns:a16="http://schemas.microsoft.com/office/drawing/2014/main" id="{D7AC2DAF-5C17-4736-A680-29E29D8F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5649913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4" name="Text Box 36">
            <a:extLst>
              <a:ext uri="{FF2B5EF4-FFF2-40B4-BE49-F238E27FC236}">
                <a16:creationId xmlns:a16="http://schemas.microsoft.com/office/drawing/2014/main" id="{CEA615DD-83F6-4F4D-A00D-51E7F774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7418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45" name="Text Box 37">
            <a:extLst>
              <a:ext uri="{FF2B5EF4-FFF2-40B4-BE49-F238E27FC236}">
                <a16:creationId xmlns:a16="http://schemas.microsoft.com/office/drawing/2014/main" id="{A9C8BF31-F7FF-4F41-95A6-FA86AD0D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74027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46" name="Text Box 38">
            <a:extLst>
              <a:ext uri="{FF2B5EF4-FFF2-40B4-BE49-F238E27FC236}">
                <a16:creationId xmlns:a16="http://schemas.microsoft.com/office/drawing/2014/main" id="{23EE7697-E493-41AF-9B1A-31B983C3F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711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447" name="Text Box 39">
            <a:extLst>
              <a:ext uri="{FF2B5EF4-FFF2-40B4-BE49-F238E27FC236}">
                <a16:creationId xmlns:a16="http://schemas.microsoft.com/office/drawing/2014/main" id="{F1413B76-9DD1-4D85-AEAC-103150E1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13543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7448" name="Text Box 40">
            <a:extLst>
              <a:ext uri="{FF2B5EF4-FFF2-40B4-BE49-F238E27FC236}">
                <a16:creationId xmlns:a16="http://schemas.microsoft.com/office/drawing/2014/main" id="{2CEE4E6B-30E6-49E1-87BD-162B45D5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537527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7449" name="Text Box 41">
            <a:extLst>
              <a:ext uri="{FF2B5EF4-FFF2-40B4-BE49-F238E27FC236}">
                <a16:creationId xmlns:a16="http://schemas.microsoft.com/office/drawing/2014/main" id="{5C8A08B1-0E54-44C9-9CE8-C8576698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4699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4311723A-E8CF-420A-B93A-BE9E1FD68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3BB9F284-08B5-4685-8161-F16AE7013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CF4B5A-D1BD-4769-871F-02012C44FE9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251" name="AutoShape 3">
            <a:extLst>
              <a:ext uri="{FF2B5EF4-FFF2-40B4-BE49-F238E27FC236}">
                <a16:creationId xmlns:a16="http://schemas.microsoft.com/office/drawing/2014/main" id="{62B6DB6F-0230-470A-BD86-53F89878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"/>
            <a:ext cx="8569325" cy="18002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1】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Euler’s formula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be a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connected planar simple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graph with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edges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vertices. 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be the number of regions in a planar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representation 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. Then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+2.</a:t>
            </a:r>
          </a:p>
        </p:txBody>
      </p:sp>
      <p:sp>
        <p:nvSpPr>
          <p:cNvPr id="2357252" name="Text Box 4">
            <a:extLst>
              <a:ext uri="{FF2B5EF4-FFF2-40B4-BE49-F238E27FC236}">
                <a16:creationId xmlns:a16="http://schemas.microsoft.com/office/drawing/2014/main" id="{9135ED31-8709-4BE1-B1FA-09D004B50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357438"/>
            <a:ext cx="828040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</a:rPr>
              <a:t>Proof:</a:t>
            </a:r>
          </a:p>
          <a:p>
            <a:pPr marL="485775" indent="-485775" eaLnBrk="1" hangingPunct="1">
              <a:defRPr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First, we specify a planar representation of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We will prove the theorem by constructing a sequence of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subgraphs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···,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successively adding an edge at each stage.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The constructing method: Arbitrarily pick one edge of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to obtain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Obtain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from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by arbitrarily adding an edge that is incident with </a:t>
            </a: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a vertex already in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adding the other vertex incident with this edge if it is not already in </a:t>
            </a:r>
            <a:r>
              <a:rPr kumimoji="1" lang="en-US" altLang="zh-CN" sz="2200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baseline="-25000" dirty="0">
                <a:latin typeface="Times New Roman" pitchFamily="18" charset="0"/>
                <a:ea typeface="宋体" pitchFamily="2" charset="-122"/>
              </a:rPr>
              <a:t>-1</a:t>
            </a:r>
            <a:endParaRPr kumimoji="1" lang="en-US" altLang="zh-CN" sz="2200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e</a:t>
            </a:r>
            <a:r>
              <a:rPr kumimoji="1" lang="en-US" altLang="zh-CN" sz="22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and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represent the number of regions, edges, and vertices of the planar representation of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induced by the planar representation of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respectively.</a:t>
            </a:r>
            <a:endParaRPr kumimoji="1" lang="en-US" altLang="zh-CN" sz="2200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6DA831-600D-4631-96B5-6D2E63B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51" grpId="0" animBg="1"/>
      <p:bldP spid="2357252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2898</Words>
  <Application>Microsoft Office PowerPoint</Application>
  <PresentationFormat>全屏显示(4:3)</PresentationFormat>
  <Paragraphs>564</Paragraphs>
  <Slides>60</Slides>
  <Notes>58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cajcd fnta1</vt:lpstr>
      <vt:lpstr>Monotype Sorts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Double Lines</vt:lpstr>
      <vt:lpstr>Clip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2022-05-20T06:45:13Z</dcterms:created>
  <dcterms:modified xsi:type="dcterms:W3CDTF">2022-05-20T06:50:31Z</dcterms:modified>
</cp:coreProperties>
</file>