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0"/>
  </p:notesMasterIdLst>
  <p:handoutMasterIdLst>
    <p:handoutMasterId r:id="rId41"/>
  </p:handoutMasterIdLst>
  <p:sldIdLst>
    <p:sldId id="545" r:id="rId2"/>
    <p:sldId id="506" r:id="rId3"/>
    <p:sldId id="507" r:id="rId4"/>
    <p:sldId id="508" r:id="rId5"/>
    <p:sldId id="509" r:id="rId6"/>
    <p:sldId id="510" r:id="rId7"/>
    <p:sldId id="512"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44" r:id="rId22"/>
    <p:sldId id="526" r:id="rId23"/>
    <p:sldId id="527" r:id="rId24"/>
    <p:sldId id="528" r:id="rId25"/>
    <p:sldId id="531" r:id="rId26"/>
    <p:sldId id="532" r:id="rId27"/>
    <p:sldId id="529" r:id="rId28"/>
    <p:sldId id="530" r:id="rId29"/>
    <p:sldId id="533" r:id="rId30"/>
    <p:sldId id="535" r:id="rId31"/>
    <p:sldId id="536" r:id="rId32"/>
    <p:sldId id="537" r:id="rId33"/>
    <p:sldId id="538" r:id="rId34"/>
    <p:sldId id="539" r:id="rId35"/>
    <p:sldId id="540" r:id="rId36"/>
    <p:sldId id="541" r:id="rId37"/>
    <p:sldId id="534" r:id="rId38"/>
    <p:sldId id="546" r:id="rId39"/>
  </p:sldIdLst>
  <p:sldSz cx="9144000" cy="6858000" type="screen4x3"/>
  <p:notesSz cx="6815138" cy="9942513"/>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49">
          <p15:clr>
            <a:srgbClr val="A4A3A4"/>
          </p15:clr>
        </p15:guide>
        <p15:guide id="2" pos="28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FF3300"/>
    <a:srgbClr val="FF9966"/>
    <a:srgbClr val="CC00FF"/>
    <a:srgbClr val="33CC33"/>
    <a:srgbClr val="FF6600"/>
    <a:srgbClr val="008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8" autoAdjust="0"/>
    <p:restoredTop sz="69607" autoAdjust="0"/>
  </p:normalViewPr>
  <p:slideViewPr>
    <p:cSldViewPr>
      <p:cViewPr varScale="1">
        <p:scale>
          <a:sx n="71" d="100"/>
          <a:sy n="71" d="100"/>
        </p:scale>
        <p:origin x="1797"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4980"/>
    </p:cViewPr>
  </p:sorterViewPr>
  <p:notesViewPr>
    <p:cSldViewPr>
      <p:cViewPr varScale="1">
        <p:scale>
          <a:sx n="39" d="100"/>
          <a:sy n="39" d="100"/>
        </p:scale>
        <p:origin x="-922" y="-83"/>
      </p:cViewPr>
      <p:guideLst>
        <p:guide orient="horz" pos="2349"/>
        <p:guide pos="28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9.xml"/><Relationship Id="rId3" Type="http://schemas.openxmlformats.org/officeDocument/2006/relationships/slide" Target="slides/slide4.xml"/><Relationship Id="rId7" Type="http://schemas.openxmlformats.org/officeDocument/2006/relationships/slide" Target="slides/slide10.xml"/><Relationship Id="rId12" Type="http://schemas.openxmlformats.org/officeDocument/2006/relationships/slide" Target="slides/slide26.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25.xml"/><Relationship Id="rId5" Type="http://schemas.openxmlformats.org/officeDocument/2006/relationships/slide" Target="slides/slide8.xml"/><Relationship Id="rId15" Type="http://schemas.openxmlformats.org/officeDocument/2006/relationships/slide" Target="slides/slide33.xml"/><Relationship Id="rId10" Type="http://schemas.openxmlformats.org/officeDocument/2006/relationships/slide" Target="slides/slide16.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E48DAF9-BD20-4E54-AB5F-DEFCFCA38089}"/>
              </a:ext>
            </a:extLst>
          </p:cNvPr>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292B7F15-46CD-4AB8-8CE6-18FD3054EC00}"/>
              </a:ext>
            </a:extLst>
          </p:cNvPr>
          <p:cNvSpPr>
            <a:spLocks noGrp="1" noChangeArrowheads="1"/>
          </p:cNvSpPr>
          <p:nvPr>
            <p:ph type="dt" idx="1"/>
          </p:nvPr>
        </p:nvSpPr>
        <p:spPr bwMode="auto">
          <a:xfrm>
            <a:off x="3862388"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4A913103-133F-4C6A-AAAD-1B16A73B2E98}"/>
              </a:ext>
            </a:extLst>
          </p:cNvPr>
          <p:cNvSpPr>
            <a:spLocks noChangeArrowheads="1" noTextEdit="1"/>
          </p:cNvSpPr>
          <p:nvPr>
            <p:ph type="sldImg" idx="2"/>
          </p:nvPr>
        </p:nvSpPr>
        <p:spPr bwMode="auto">
          <a:xfrm>
            <a:off x="931863" y="752475"/>
            <a:ext cx="4953000" cy="3714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C51C2F8-7687-4A22-B39E-7DE4F681591E}"/>
              </a:ext>
            </a:extLst>
          </p:cNvPr>
          <p:cNvSpPr>
            <a:spLocks noGrp="1" noChangeArrowheads="1"/>
          </p:cNvSpPr>
          <p:nvPr>
            <p:ph type="body" sz="quarter" idx="3"/>
          </p:nvPr>
        </p:nvSpPr>
        <p:spPr bwMode="auto">
          <a:xfrm>
            <a:off x="908050" y="4722813"/>
            <a:ext cx="4999038" cy="44735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3F4694C6-7B03-4BF4-9EDE-74003F0E9D36}"/>
              </a:ext>
            </a:extLst>
          </p:cNvPr>
          <p:cNvSpPr>
            <a:spLocks noGrp="1" noChangeArrowheads="1"/>
          </p:cNvSpPr>
          <p:nvPr>
            <p:ph type="ftr" sz="quarter" idx="4"/>
          </p:nvPr>
        </p:nvSpPr>
        <p:spPr bwMode="auto">
          <a:xfrm>
            <a:off x="0"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C2EE0C36-A4FD-4E88-BFF2-AC3A8E8C050E}"/>
              </a:ext>
            </a:extLst>
          </p:cNvPr>
          <p:cNvSpPr>
            <a:spLocks noGrp="1" noChangeArrowheads="1"/>
          </p:cNvSpPr>
          <p:nvPr>
            <p:ph type="sldNum" sz="quarter" idx="5"/>
          </p:nvPr>
        </p:nvSpPr>
        <p:spPr bwMode="auto">
          <a:xfrm>
            <a:off x="3862388"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spcBef>
                <a:spcPct val="0"/>
              </a:spcBef>
              <a:buFontTx/>
              <a:buNone/>
              <a:defRPr sz="1000" b="0" i="1">
                <a:latin typeface="Arial" panose="020B0604020202020204" pitchFamily="34" charset="0"/>
                <a:ea typeface="宋体" panose="02010600030101010101" pitchFamily="2" charset="-122"/>
              </a:defRPr>
            </a:lvl1pPr>
          </a:lstStyle>
          <a:p>
            <a:pPr>
              <a:defRPr/>
            </a:pPr>
            <a:fld id="{7E674E80-6E1C-448E-9EEA-187294FEA4B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B7CEDAE0-4413-4407-9C17-75ABCAA4E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A50C404-9949-4D64-AC6D-E72C6210656A}" type="slidenum">
              <a:rPr lang="zh-CN" altLang="en-US" sz="1000" b="0" smtClean="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1942BE3D-9055-4D63-B63F-8F60B052825D}"/>
              </a:ext>
            </a:extLst>
          </p:cNvPr>
          <p:cNvSpPr>
            <a:spLocks noChangeArrowheads="1" noTextEdit="1"/>
          </p:cNvSpPr>
          <p:nvPr>
            <p:ph type="sldImg"/>
          </p:nvPr>
        </p:nvSpPr>
        <p:spPr>
          <a:xfrm>
            <a:off x="923925" y="746125"/>
            <a:ext cx="4970463" cy="3727450"/>
          </a:xfrm>
          <a:ln/>
        </p:spPr>
      </p:sp>
      <p:sp>
        <p:nvSpPr>
          <p:cNvPr id="5124" name="Rectangle 3">
            <a:extLst>
              <a:ext uri="{FF2B5EF4-FFF2-40B4-BE49-F238E27FC236}">
                <a16:creationId xmlns:a16="http://schemas.microsoft.com/office/drawing/2014/main" id="{5C1C8650-430F-48DB-BA2C-ACDF0A1075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6069592-BD51-4237-A7DB-7428E7E99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8ADF7AF-7D50-42EB-910E-AC2E4B371802}" type="slidenum">
              <a:rPr lang="zh-CN" altLang="en-US" sz="1000" b="0" smtClean="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646C036F-8C05-4B13-AF81-FC46948B2E14}"/>
              </a:ext>
            </a:extLst>
          </p:cNvPr>
          <p:cNvSpPr>
            <a:spLocks noChangeArrowheads="1" noTextEdit="1"/>
          </p:cNvSpPr>
          <p:nvPr>
            <p:ph type="sldImg"/>
          </p:nvPr>
        </p:nvSpPr>
        <p:spPr>
          <a:xfrm>
            <a:off x="923925" y="746125"/>
            <a:ext cx="4970463" cy="3727450"/>
          </a:xfrm>
          <a:ln/>
        </p:spPr>
      </p:sp>
      <p:sp>
        <p:nvSpPr>
          <p:cNvPr id="23556" name="Rectangle 3">
            <a:extLst>
              <a:ext uri="{FF2B5EF4-FFF2-40B4-BE49-F238E27FC236}">
                <a16:creationId xmlns:a16="http://schemas.microsoft.com/office/drawing/2014/main" id="{A44C86A5-9442-4957-85B0-67E7ACA0BE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5290474-C818-45E9-8B82-672E08B14D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A21EC29-1C12-432D-9A03-C19E59D8FE64}" type="slidenum">
              <a:rPr lang="zh-CN" altLang="en-US" sz="1000" b="0" smtClean="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42363E21-6E9D-4E16-85B3-6DBD8F5BFF19}"/>
              </a:ext>
            </a:extLst>
          </p:cNvPr>
          <p:cNvSpPr>
            <a:spLocks noChangeArrowheads="1" noTextEdit="1"/>
          </p:cNvSpPr>
          <p:nvPr>
            <p:ph type="sldImg"/>
          </p:nvPr>
        </p:nvSpPr>
        <p:spPr>
          <a:xfrm>
            <a:off x="923925" y="746125"/>
            <a:ext cx="4970463" cy="3727450"/>
          </a:xfrm>
          <a:ln/>
        </p:spPr>
      </p:sp>
      <p:sp>
        <p:nvSpPr>
          <p:cNvPr id="25604" name="Rectangle 3">
            <a:extLst>
              <a:ext uri="{FF2B5EF4-FFF2-40B4-BE49-F238E27FC236}">
                <a16:creationId xmlns:a16="http://schemas.microsoft.com/office/drawing/2014/main" id="{FF9B08A2-0514-47C9-99BC-1251AC547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95B3F08-C67F-482B-B782-3E38BBA79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7B04D8B-B867-4767-BCDF-C458BA6A5E7A}" type="slidenum">
              <a:rPr lang="zh-CN" altLang="en-US" sz="1000" b="0" smtClean="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42DC44F4-9047-4CA4-ACF1-C8A9B100C6BD}"/>
              </a:ext>
            </a:extLst>
          </p:cNvPr>
          <p:cNvSpPr>
            <a:spLocks noChangeArrowheads="1" noTextEdit="1"/>
          </p:cNvSpPr>
          <p:nvPr>
            <p:ph type="sldImg"/>
          </p:nvPr>
        </p:nvSpPr>
        <p:spPr>
          <a:xfrm>
            <a:off x="923925" y="746125"/>
            <a:ext cx="4970463" cy="3727450"/>
          </a:xfrm>
          <a:ln/>
        </p:spPr>
      </p:sp>
      <p:sp>
        <p:nvSpPr>
          <p:cNvPr id="27652" name="Rectangle 3">
            <a:extLst>
              <a:ext uri="{FF2B5EF4-FFF2-40B4-BE49-F238E27FC236}">
                <a16:creationId xmlns:a16="http://schemas.microsoft.com/office/drawing/2014/main" id="{05CFE794-A924-431E-A062-977EBAFEFE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C02BF70-9ABF-466D-8575-85B61AECD5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FB449BD-C219-44B2-90FF-7CE4B1CDF6CE}" type="slidenum">
              <a:rPr lang="zh-CN" altLang="en-US" sz="1000" b="0" smtClean="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91352CCD-6B1D-4E89-83EA-29FBFDAA310F}"/>
              </a:ext>
            </a:extLst>
          </p:cNvPr>
          <p:cNvSpPr>
            <a:spLocks noChangeArrowheads="1" noTextEdit="1"/>
          </p:cNvSpPr>
          <p:nvPr>
            <p:ph type="sldImg"/>
          </p:nvPr>
        </p:nvSpPr>
        <p:spPr>
          <a:ln cap="flat"/>
        </p:spPr>
      </p:sp>
      <p:sp>
        <p:nvSpPr>
          <p:cNvPr id="29700" name="Rectangle 3">
            <a:extLst>
              <a:ext uri="{FF2B5EF4-FFF2-40B4-BE49-F238E27FC236}">
                <a16:creationId xmlns:a16="http://schemas.microsoft.com/office/drawing/2014/main" id="{1C965984-E70E-4C43-B44E-81E9FBFA37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6499504-8D84-433B-B290-1F2E18581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2F5560C-2BFE-493C-8A34-38FBF15FE058}" type="slidenum">
              <a:rPr lang="zh-CN" altLang="en-US" sz="1000" b="0" smtClean="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748CE4E7-ED88-44AA-9B46-0ADA65F2425A}"/>
              </a:ext>
            </a:extLst>
          </p:cNvPr>
          <p:cNvSpPr>
            <a:spLocks noChangeArrowheads="1" noTextEdit="1"/>
          </p:cNvSpPr>
          <p:nvPr>
            <p:ph type="sldImg"/>
          </p:nvPr>
        </p:nvSpPr>
        <p:spPr>
          <a:ln cap="flat"/>
        </p:spPr>
      </p:sp>
      <p:sp>
        <p:nvSpPr>
          <p:cNvPr id="31748" name="Rectangle 3">
            <a:extLst>
              <a:ext uri="{FF2B5EF4-FFF2-40B4-BE49-F238E27FC236}">
                <a16:creationId xmlns:a16="http://schemas.microsoft.com/office/drawing/2014/main" id="{04326CF5-B5E5-43C8-9766-2EB9C0FDE8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A34A05B-5591-40C9-B9F9-D8F8A6BDE6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A8DC2FA-C21B-4111-8637-1529F991928F}" type="slidenum">
              <a:rPr lang="zh-CN" altLang="en-US" sz="1000" b="0" smtClean="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56FF47C3-C987-4AB8-B99D-5F71F6011C05}"/>
              </a:ext>
            </a:extLst>
          </p:cNvPr>
          <p:cNvSpPr>
            <a:spLocks noChangeArrowheads="1" noTextEdit="1"/>
          </p:cNvSpPr>
          <p:nvPr>
            <p:ph type="sldImg"/>
          </p:nvPr>
        </p:nvSpPr>
        <p:spPr>
          <a:xfrm>
            <a:off x="923925" y="746125"/>
            <a:ext cx="4970463" cy="3727450"/>
          </a:xfrm>
          <a:ln/>
        </p:spPr>
      </p:sp>
      <p:sp>
        <p:nvSpPr>
          <p:cNvPr id="33796" name="Rectangle 3">
            <a:extLst>
              <a:ext uri="{FF2B5EF4-FFF2-40B4-BE49-F238E27FC236}">
                <a16:creationId xmlns:a16="http://schemas.microsoft.com/office/drawing/2014/main" id="{67C25535-B097-4C83-8FBC-8FEBF4A69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7E84369-A919-43AE-AB4B-547E9E63E5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640D661-666A-48E0-A522-07BC29E6AEB6}" type="slidenum">
              <a:rPr lang="zh-CN" altLang="en-US" sz="1000" b="0" smtClean="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D0F91DE4-4BCA-4C89-AC32-BD8E38E1EDA7}"/>
              </a:ext>
            </a:extLst>
          </p:cNvPr>
          <p:cNvSpPr>
            <a:spLocks noChangeArrowheads="1" noTextEdit="1"/>
          </p:cNvSpPr>
          <p:nvPr>
            <p:ph type="sldImg"/>
          </p:nvPr>
        </p:nvSpPr>
        <p:spPr>
          <a:ln cap="flat"/>
        </p:spPr>
      </p:sp>
      <p:sp>
        <p:nvSpPr>
          <p:cNvPr id="35844" name="Rectangle 3">
            <a:extLst>
              <a:ext uri="{FF2B5EF4-FFF2-40B4-BE49-F238E27FC236}">
                <a16:creationId xmlns:a16="http://schemas.microsoft.com/office/drawing/2014/main" id="{69021F4B-A75B-4150-A938-3CC2E792B6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7705F10-28C0-4084-8188-5D08C8CB6E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50BA224-B9D1-441C-83C6-B0C212474F27}" type="slidenum">
              <a:rPr lang="zh-CN" altLang="en-US" sz="1000" b="0" smtClean="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2876B82C-CA00-45F9-A111-1AFD78BA10EC}"/>
              </a:ext>
            </a:extLst>
          </p:cNvPr>
          <p:cNvSpPr>
            <a:spLocks noChangeArrowheads="1" noTextEdit="1"/>
          </p:cNvSpPr>
          <p:nvPr>
            <p:ph type="sldImg"/>
          </p:nvPr>
        </p:nvSpPr>
        <p:spPr>
          <a:ln cap="flat"/>
        </p:spPr>
      </p:sp>
      <p:sp>
        <p:nvSpPr>
          <p:cNvPr id="37892" name="Rectangle 3">
            <a:extLst>
              <a:ext uri="{FF2B5EF4-FFF2-40B4-BE49-F238E27FC236}">
                <a16:creationId xmlns:a16="http://schemas.microsoft.com/office/drawing/2014/main" id="{C7CF1418-B632-4AB1-A564-F9C288D5AD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82F3DCD-317B-41E4-B54D-FE273F5B5F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E514FF-68D1-418C-A55E-8F16EBD70DC5}" type="slidenum">
              <a:rPr lang="zh-CN" altLang="en-US" sz="1000" b="0" smtClean="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04134E30-7430-417B-BE07-61DC7D215343}"/>
              </a:ext>
            </a:extLst>
          </p:cNvPr>
          <p:cNvSpPr>
            <a:spLocks noChangeArrowheads="1" noTextEdit="1"/>
          </p:cNvSpPr>
          <p:nvPr>
            <p:ph type="sldImg"/>
          </p:nvPr>
        </p:nvSpPr>
        <p:spPr>
          <a:xfrm>
            <a:off x="923925" y="746125"/>
            <a:ext cx="4970463" cy="3727450"/>
          </a:xfrm>
          <a:ln/>
        </p:spPr>
      </p:sp>
      <p:sp>
        <p:nvSpPr>
          <p:cNvPr id="39940" name="Rectangle 3">
            <a:extLst>
              <a:ext uri="{FF2B5EF4-FFF2-40B4-BE49-F238E27FC236}">
                <a16:creationId xmlns:a16="http://schemas.microsoft.com/office/drawing/2014/main" id="{5D58A52D-371F-4702-B45E-CDD38DFDF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191F1C9-027D-439F-B4EE-D4ECC30AB9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A21E7A0-08B1-4E58-923A-C7BAE1FF7665}" type="slidenum">
              <a:rPr lang="zh-CN" altLang="en-US" sz="1000" b="0" smtClean="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A01C84F3-4EA8-4274-BC2C-AFB4BF20ABCC}"/>
              </a:ext>
            </a:extLst>
          </p:cNvPr>
          <p:cNvSpPr>
            <a:spLocks noChangeArrowheads="1" noTextEdit="1"/>
          </p:cNvSpPr>
          <p:nvPr>
            <p:ph type="sldImg"/>
          </p:nvPr>
        </p:nvSpPr>
        <p:spPr>
          <a:xfrm>
            <a:off x="923925" y="746125"/>
            <a:ext cx="4970463" cy="3727450"/>
          </a:xfrm>
          <a:ln/>
        </p:spPr>
      </p:sp>
      <p:sp>
        <p:nvSpPr>
          <p:cNvPr id="41988" name="Rectangle 3">
            <a:extLst>
              <a:ext uri="{FF2B5EF4-FFF2-40B4-BE49-F238E27FC236}">
                <a16:creationId xmlns:a16="http://schemas.microsoft.com/office/drawing/2014/main" id="{4ABDACFB-430F-446C-A42E-7BDA86A4A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2FF077C-3A92-4AB2-B9B5-3C81F974FB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F153742-ECE0-4F78-B188-808475A02689}" type="slidenum">
              <a:rPr lang="zh-CN" altLang="en-US" sz="1000" b="0" smtClean="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EFA15A28-35A6-4C03-A8A0-012D629C58CE}"/>
              </a:ext>
            </a:extLst>
          </p:cNvPr>
          <p:cNvSpPr>
            <a:spLocks noChangeArrowheads="1" noTextEdit="1"/>
          </p:cNvSpPr>
          <p:nvPr>
            <p:ph type="sldImg"/>
          </p:nvPr>
        </p:nvSpPr>
        <p:spPr>
          <a:xfrm>
            <a:off x="923925" y="746125"/>
            <a:ext cx="4970463" cy="3727450"/>
          </a:xfrm>
          <a:ln/>
        </p:spPr>
      </p:sp>
      <p:sp>
        <p:nvSpPr>
          <p:cNvPr id="7172" name="Rectangle 3">
            <a:extLst>
              <a:ext uri="{FF2B5EF4-FFF2-40B4-BE49-F238E27FC236}">
                <a16:creationId xmlns:a16="http://schemas.microsoft.com/office/drawing/2014/main" id="{346BCDCC-C7FE-40F3-A5BB-529A92A18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A725B56-22A7-4945-A047-A0A870D17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DC93DCA-F2E9-4A61-A118-13FD26B12DF3}" type="slidenum">
              <a:rPr lang="zh-CN" altLang="en-US" sz="1000" b="0" smtClean="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8E6AE451-F98F-483D-B09F-D490FF9B296B}"/>
              </a:ext>
            </a:extLst>
          </p:cNvPr>
          <p:cNvSpPr>
            <a:spLocks noChangeArrowheads="1" noTextEdit="1"/>
          </p:cNvSpPr>
          <p:nvPr>
            <p:ph type="sldImg"/>
          </p:nvPr>
        </p:nvSpPr>
        <p:spPr>
          <a:xfrm>
            <a:off x="923925" y="746125"/>
            <a:ext cx="4970463" cy="3727450"/>
          </a:xfrm>
          <a:ln/>
        </p:spPr>
      </p:sp>
      <p:sp>
        <p:nvSpPr>
          <p:cNvPr id="44036" name="Rectangle 3">
            <a:extLst>
              <a:ext uri="{FF2B5EF4-FFF2-40B4-BE49-F238E27FC236}">
                <a16:creationId xmlns:a16="http://schemas.microsoft.com/office/drawing/2014/main" id="{3ABA7E9D-D8D6-4AF1-8CF3-5F7F975097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41774AF-F449-4B57-8FF4-2944A208CC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13D31FD-0F8E-4030-A185-E8E04FD8B0A5}" type="slidenum">
              <a:rPr lang="zh-CN" altLang="en-US" sz="1000" b="0" smtClean="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E3BFEB4C-7B3A-4360-A655-D4DE08B244A6}"/>
              </a:ext>
            </a:extLst>
          </p:cNvPr>
          <p:cNvSpPr>
            <a:spLocks noChangeArrowheads="1" noTextEdit="1"/>
          </p:cNvSpPr>
          <p:nvPr>
            <p:ph type="sldImg"/>
          </p:nvPr>
        </p:nvSpPr>
        <p:spPr>
          <a:xfrm>
            <a:off x="923925" y="746125"/>
            <a:ext cx="4970463" cy="3727450"/>
          </a:xfrm>
          <a:ln/>
        </p:spPr>
      </p:sp>
      <p:sp>
        <p:nvSpPr>
          <p:cNvPr id="46084" name="Rectangle 3">
            <a:extLst>
              <a:ext uri="{FF2B5EF4-FFF2-40B4-BE49-F238E27FC236}">
                <a16:creationId xmlns:a16="http://schemas.microsoft.com/office/drawing/2014/main" id="{3F1B61D5-0D18-47C3-B659-F7CDA911FD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1B1BB0E-D414-4071-A98A-6D428E7AAE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1AD328D-0773-454A-A78A-B1A02D053F80}"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87D4F844-429A-444C-9492-590888F6EE9C}"/>
              </a:ext>
            </a:extLst>
          </p:cNvPr>
          <p:cNvSpPr>
            <a:spLocks noChangeArrowheads="1" noTextEdit="1"/>
          </p:cNvSpPr>
          <p:nvPr>
            <p:ph type="sldImg"/>
          </p:nvPr>
        </p:nvSpPr>
        <p:spPr>
          <a:xfrm>
            <a:off x="923925" y="746125"/>
            <a:ext cx="4970463" cy="3727450"/>
          </a:xfrm>
          <a:ln/>
        </p:spPr>
      </p:sp>
      <p:sp>
        <p:nvSpPr>
          <p:cNvPr id="48132" name="Rectangle 3">
            <a:extLst>
              <a:ext uri="{FF2B5EF4-FFF2-40B4-BE49-F238E27FC236}">
                <a16:creationId xmlns:a16="http://schemas.microsoft.com/office/drawing/2014/main" id="{BA9BD9E1-B563-475C-82EA-25C8971A81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FE47D46-EF7A-4208-BEE8-0CF1E61FCA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715AEFC-38A1-459B-B37D-5B2152EF8087}"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CC60805E-C067-4035-9C85-F273BAB1E3C4}"/>
              </a:ext>
            </a:extLst>
          </p:cNvPr>
          <p:cNvSpPr>
            <a:spLocks noChangeArrowheads="1" noTextEdit="1"/>
          </p:cNvSpPr>
          <p:nvPr>
            <p:ph type="sldImg"/>
          </p:nvPr>
        </p:nvSpPr>
        <p:spPr>
          <a:ln cap="flat"/>
        </p:spPr>
      </p:sp>
      <p:sp>
        <p:nvSpPr>
          <p:cNvPr id="50180" name="Rectangle 3">
            <a:extLst>
              <a:ext uri="{FF2B5EF4-FFF2-40B4-BE49-F238E27FC236}">
                <a16:creationId xmlns:a16="http://schemas.microsoft.com/office/drawing/2014/main" id="{49976008-DD69-4BA3-AC8E-8B93F33383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BC270E6-E571-4B20-AD0D-B48A66551E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3FD347F-B5EA-4F84-AE8B-02397F472886}"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61C43B49-27F0-4FDE-88A7-7A705D1805D4}"/>
              </a:ext>
            </a:extLst>
          </p:cNvPr>
          <p:cNvSpPr>
            <a:spLocks noChangeArrowheads="1" noTextEdit="1"/>
          </p:cNvSpPr>
          <p:nvPr>
            <p:ph type="sldImg"/>
          </p:nvPr>
        </p:nvSpPr>
        <p:spPr>
          <a:xfrm>
            <a:off x="923925" y="746125"/>
            <a:ext cx="4970463" cy="3727450"/>
          </a:xfrm>
          <a:ln/>
        </p:spPr>
      </p:sp>
      <p:sp>
        <p:nvSpPr>
          <p:cNvPr id="52228" name="Rectangle 3">
            <a:extLst>
              <a:ext uri="{FF2B5EF4-FFF2-40B4-BE49-F238E27FC236}">
                <a16:creationId xmlns:a16="http://schemas.microsoft.com/office/drawing/2014/main" id="{C4E42876-B0BD-44D0-B4F9-AA72CD63B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27E2C8D-D0A1-4E9B-B55B-6DC98A4690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3E765D0-F173-4D25-8970-E8B7486229E7}"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93F3334E-0825-480B-B4DA-E15D2EE47A6B}"/>
              </a:ext>
            </a:extLst>
          </p:cNvPr>
          <p:cNvSpPr>
            <a:spLocks noChangeArrowheads="1" noTextEdit="1"/>
          </p:cNvSpPr>
          <p:nvPr>
            <p:ph type="sldImg"/>
          </p:nvPr>
        </p:nvSpPr>
        <p:spPr>
          <a:xfrm>
            <a:off x="923925" y="746125"/>
            <a:ext cx="4970463" cy="3727450"/>
          </a:xfrm>
          <a:ln/>
        </p:spPr>
      </p:sp>
      <p:sp>
        <p:nvSpPr>
          <p:cNvPr id="54276" name="Rectangle 3">
            <a:extLst>
              <a:ext uri="{FF2B5EF4-FFF2-40B4-BE49-F238E27FC236}">
                <a16:creationId xmlns:a16="http://schemas.microsoft.com/office/drawing/2014/main" id="{3F1216D7-3F70-4C79-9290-781EF9949F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ACE8558-43ED-4F80-AB96-A4A83A59D9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0BD06EA-8D42-467F-B74E-6B64907A0454}" type="slidenum">
              <a:rPr lang="zh-CN" altLang="en-US" sz="1000" b="0" smtClean="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2CE61AA6-7AB5-4741-8F7C-1D9BC9DF1983}"/>
              </a:ext>
            </a:extLst>
          </p:cNvPr>
          <p:cNvSpPr>
            <a:spLocks noChangeArrowheads="1" noTextEdit="1"/>
          </p:cNvSpPr>
          <p:nvPr>
            <p:ph type="sldImg"/>
          </p:nvPr>
        </p:nvSpPr>
        <p:spPr>
          <a:xfrm>
            <a:off x="923925" y="746125"/>
            <a:ext cx="4970463" cy="3727450"/>
          </a:xfrm>
          <a:ln/>
        </p:spPr>
      </p:sp>
      <p:sp>
        <p:nvSpPr>
          <p:cNvPr id="56324" name="Rectangle 3">
            <a:extLst>
              <a:ext uri="{FF2B5EF4-FFF2-40B4-BE49-F238E27FC236}">
                <a16:creationId xmlns:a16="http://schemas.microsoft.com/office/drawing/2014/main" id="{443B0F7A-FE93-4E04-AD31-EE78802796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97C430B-474D-4E32-9B9A-AC84311A09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A5713E0-CE82-48A1-A9F9-9236B83D8B22}" type="slidenum">
              <a:rPr lang="zh-CN" altLang="en-US" sz="1000" b="0" smtClean="0">
                <a:latin typeface="Arial" panose="020B0604020202020204" pitchFamily="34" charset="0"/>
                <a:ea typeface="宋体" panose="02010600030101010101" pitchFamily="2" charset="-122"/>
              </a:rPr>
              <a:pPr/>
              <a:t>27</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7C65C4B8-E534-471F-A9EB-C87B025ED1F0}"/>
              </a:ext>
            </a:extLst>
          </p:cNvPr>
          <p:cNvSpPr>
            <a:spLocks noChangeArrowheads="1" noTextEdit="1"/>
          </p:cNvSpPr>
          <p:nvPr>
            <p:ph type="sldImg"/>
          </p:nvPr>
        </p:nvSpPr>
        <p:spPr>
          <a:xfrm>
            <a:off x="923925" y="746125"/>
            <a:ext cx="4970463" cy="3727450"/>
          </a:xfrm>
          <a:ln/>
        </p:spPr>
      </p:sp>
      <p:sp>
        <p:nvSpPr>
          <p:cNvPr id="58372" name="Rectangle 3">
            <a:extLst>
              <a:ext uri="{FF2B5EF4-FFF2-40B4-BE49-F238E27FC236}">
                <a16:creationId xmlns:a16="http://schemas.microsoft.com/office/drawing/2014/main" id="{66D03DF7-AB74-4255-A850-FB9F826C24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52B490A-B3E1-4E00-BAD5-2A0D144365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063003D-4901-4695-B1AE-C37CBEC60B8B}" type="slidenum">
              <a:rPr lang="zh-CN" altLang="en-US" sz="1000" b="0" smtClean="0">
                <a:latin typeface="Arial" panose="020B0604020202020204" pitchFamily="34" charset="0"/>
                <a:ea typeface="宋体" panose="02010600030101010101" pitchFamily="2" charset="-122"/>
              </a:rPr>
              <a:pPr/>
              <a:t>28</a:t>
            </a:fld>
            <a:endParaRPr lang="en-US" altLang="zh-CN" sz="10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A73C5C23-319E-4186-A3A8-B88B594E88D2}"/>
              </a:ext>
            </a:extLst>
          </p:cNvPr>
          <p:cNvSpPr>
            <a:spLocks noChangeArrowheads="1" noTextEdit="1"/>
          </p:cNvSpPr>
          <p:nvPr>
            <p:ph type="sldImg"/>
          </p:nvPr>
        </p:nvSpPr>
        <p:spPr>
          <a:xfrm>
            <a:off x="923925" y="746125"/>
            <a:ext cx="4970463" cy="3727450"/>
          </a:xfrm>
          <a:ln/>
        </p:spPr>
      </p:sp>
      <p:sp>
        <p:nvSpPr>
          <p:cNvPr id="60420" name="Rectangle 3">
            <a:extLst>
              <a:ext uri="{FF2B5EF4-FFF2-40B4-BE49-F238E27FC236}">
                <a16:creationId xmlns:a16="http://schemas.microsoft.com/office/drawing/2014/main" id="{722DA5B0-6BD2-4E7E-8B65-BA25B22234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86B3F48-3423-4467-AA85-B1151E6555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8F7624E-8B0D-469A-9BAA-0AB05FA5E39F}" type="slidenum">
              <a:rPr lang="zh-CN" altLang="en-US" sz="1000" b="0" smtClean="0">
                <a:latin typeface="Arial" panose="020B0604020202020204" pitchFamily="34" charset="0"/>
                <a:ea typeface="宋体" panose="02010600030101010101" pitchFamily="2" charset="-122"/>
              </a:rPr>
              <a:pPr/>
              <a:t>29</a:t>
            </a:fld>
            <a:endParaRPr lang="en-US" altLang="zh-CN" sz="10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33F65200-C991-4F92-92A5-59F94454D339}"/>
              </a:ext>
            </a:extLst>
          </p:cNvPr>
          <p:cNvSpPr>
            <a:spLocks noChangeArrowheads="1" noTextEdit="1"/>
          </p:cNvSpPr>
          <p:nvPr>
            <p:ph type="sldImg"/>
          </p:nvPr>
        </p:nvSpPr>
        <p:spPr>
          <a:xfrm>
            <a:off x="923925" y="746125"/>
            <a:ext cx="4970463" cy="3727450"/>
          </a:xfrm>
          <a:ln/>
        </p:spPr>
      </p:sp>
      <p:sp>
        <p:nvSpPr>
          <p:cNvPr id="62468" name="Rectangle 3">
            <a:extLst>
              <a:ext uri="{FF2B5EF4-FFF2-40B4-BE49-F238E27FC236}">
                <a16:creationId xmlns:a16="http://schemas.microsoft.com/office/drawing/2014/main" id="{ADA9B546-2A0B-42C0-A564-E1339B575C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F7F08B8-1E3D-4BD6-AB11-5FF88A89C4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E60D8B4-AE2A-438E-9328-CA8DDF31B35F}" type="slidenum">
              <a:rPr lang="zh-CN" altLang="en-US" sz="1000" b="0" smtClean="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E536CDB8-4852-428F-A0A6-F0737AEA5AE8}"/>
              </a:ext>
            </a:extLst>
          </p:cNvPr>
          <p:cNvSpPr>
            <a:spLocks noChangeArrowheads="1" noTextEdit="1"/>
          </p:cNvSpPr>
          <p:nvPr>
            <p:ph type="sldImg"/>
          </p:nvPr>
        </p:nvSpPr>
        <p:spPr>
          <a:xfrm>
            <a:off x="923925" y="746125"/>
            <a:ext cx="4970463" cy="3727450"/>
          </a:xfrm>
          <a:ln/>
        </p:spPr>
      </p:sp>
      <p:sp>
        <p:nvSpPr>
          <p:cNvPr id="9220" name="Rectangle 3">
            <a:extLst>
              <a:ext uri="{FF2B5EF4-FFF2-40B4-BE49-F238E27FC236}">
                <a16:creationId xmlns:a16="http://schemas.microsoft.com/office/drawing/2014/main" id="{941CDB6F-3C75-4285-9552-98AAF475D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AF2D270-000F-49D9-BB69-91FEC4369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6FB545B-6087-4FF3-8E24-4C1A40ECD4CC}" type="slidenum">
              <a:rPr lang="zh-CN" altLang="en-US" sz="1000" b="0" smtClean="0">
                <a:latin typeface="Arial" panose="020B0604020202020204" pitchFamily="34" charset="0"/>
                <a:ea typeface="宋体" panose="02010600030101010101" pitchFamily="2" charset="-122"/>
              </a:rPr>
              <a:pPr/>
              <a:t>30</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7C8E5E52-6ACC-42F8-8869-2DA1C643DA66}"/>
              </a:ext>
            </a:extLst>
          </p:cNvPr>
          <p:cNvSpPr>
            <a:spLocks noChangeArrowheads="1" noTextEdit="1"/>
          </p:cNvSpPr>
          <p:nvPr>
            <p:ph type="sldImg"/>
          </p:nvPr>
        </p:nvSpPr>
        <p:spPr>
          <a:xfrm>
            <a:off x="923925" y="746125"/>
            <a:ext cx="4970463" cy="3727450"/>
          </a:xfrm>
          <a:ln/>
        </p:spPr>
      </p:sp>
      <p:sp>
        <p:nvSpPr>
          <p:cNvPr id="64516" name="Rectangle 3">
            <a:extLst>
              <a:ext uri="{FF2B5EF4-FFF2-40B4-BE49-F238E27FC236}">
                <a16:creationId xmlns:a16="http://schemas.microsoft.com/office/drawing/2014/main" id="{D2152675-09A7-41EA-8BF6-5263627A72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12479EE-9279-49A5-BD4F-35B5EABF3F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217050F-DB76-4856-BD4D-DED50C0A6458}" type="slidenum">
              <a:rPr lang="zh-CN" altLang="en-US" sz="1000" b="0" smtClean="0">
                <a:latin typeface="Arial" panose="020B0604020202020204" pitchFamily="34" charset="0"/>
                <a:ea typeface="宋体" panose="02010600030101010101" pitchFamily="2" charset="-122"/>
              </a:rPr>
              <a:pPr/>
              <a:t>31</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84100DF8-CD8C-41D3-BC1F-408455A99A09}"/>
              </a:ext>
            </a:extLst>
          </p:cNvPr>
          <p:cNvSpPr>
            <a:spLocks noChangeArrowheads="1" noTextEdit="1"/>
          </p:cNvSpPr>
          <p:nvPr>
            <p:ph type="sldImg"/>
          </p:nvPr>
        </p:nvSpPr>
        <p:spPr>
          <a:xfrm>
            <a:off x="923925" y="746125"/>
            <a:ext cx="4970463" cy="3727450"/>
          </a:xfrm>
          <a:ln/>
        </p:spPr>
      </p:sp>
      <p:sp>
        <p:nvSpPr>
          <p:cNvPr id="66564" name="Rectangle 3">
            <a:extLst>
              <a:ext uri="{FF2B5EF4-FFF2-40B4-BE49-F238E27FC236}">
                <a16:creationId xmlns:a16="http://schemas.microsoft.com/office/drawing/2014/main" id="{9CB51F9D-0355-46D7-BF52-455992874F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B3EE219-5278-472E-8694-72EE516531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D807C97-03B6-49FF-9BD0-45CEAA400A35}" type="slidenum">
              <a:rPr lang="zh-CN" altLang="en-US" sz="1000" b="0" smtClean="0">
                <a:latin typeface="Arial" panose="020B0604020202020204" pitchFamily="34" charset="0"/>
                <a:ea typeface="宋体" panose="02010600030101010101" pitchFamily="2" charset="-122"/>
              </a:rPr>
              <a:pPr/>
              <a:t>32</a:t>
            </a:fld>
            <a:endParaRPr lang="en-US" altLang="zh-CN" sz="10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B5A12821-4626-4214-B516-DE74D20A1587}"/>
              </a:ext>
            </a:extLst>
          </p:cNvPr>
          <p:cNvSpPr>
            <a:spLocks noChangeArrowheads="1" noTextEdit="1"/>
          </p:cNvSpPr>
          <p:nvPr>
            <p:ph type="sldImg"/>
          </p:nvPr>
        </p:nvSpPr>
        <p:spPr>
          <a:xfrm>
            <a:off x="923925" y="746125"/>
            <a:ext cx="4970463" cy="3727450"/>
          </a:xfrm>
          <a:ln/>
        </p:spPr>
      </p:sp>
      <p:sp>
        <p:nvSpPr>
          <p:cNvPr id="68612" name="Rectangle 3">
            <a:extLst>
              <a:ext uri="{FF2B5EF4-FFF2-40B4-BE49-F238E27FC236}">
                <a16:creationId xmlns:a16="http://schemas.microsoft.com/office/drawing/2014/main" id="{F4DA5990-14B2-43DB-8BB8-7D088A965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D4998388-FD4A-40D7-921D-AEB36DEABE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5B89E9D-75E4-49CD-A156-A4566ED66E5A}" type="slidenum">
              <a:rPr lang="zh-CN" altLang="en-US" sz="1000" b="0" smtClean="0">
                <a:latin typeface="Arial" panose="020B0604020202020204" pitchFamily="34" charset="0"/>
                <a:ea typeface="宋体" panose="02010600030101010101" pitchFamily="2" charset="-122"/>
              </a:rPr>
              <a:pPr/>
              <a:t>33</a:t>
            </a:fld>
            <a:endParaRPr lang="en-US" altLang="zh-CN" sz="10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9A29B945-D8E7-45A8-84CB-AC0D4696BC99}"/>
              </a:ext>
            </a:extLst>
          </p:cNvPr>
          <p:cNvSpPr>
            <a:spLocks noChangeArrowheads="1" noTextEdit="1"/>
          </p:cNvSpPr>
          <p:nvPr>
            <p:ph type="sldImg"/>
          </p:nvPr>
        </p:nvSpPr>
        <p:spPr>
          <a:ln cap="flat"/>
        </p:spPr>
      </p:sp>
      <p:sp>
        <p:nvSpPr>
          <p:cNvPr id="70660" name="Rectangle 3">
            <a:extLst>
              <a:ext uri="{FF2B5EF4-FFF2-40B4-BE49-F238E27FC236}">
                <a16:creationId xmlns:a16="http://schemas.microsoft.com/office/drawing/2014/main" id="{4E1CDA1D-3BE6-4262-A8D5-565A7D5318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82A194F-7774-4068-B459-59E99ECAA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A70E6CF-0106-400D-BB11-16F8090938C4}" type="slidenum">
              <a:rPr lang="zh-CN" altLang="en-US" sz="1000" b="0" smtClean="0">
                <a:latin typeface="Arial" panose="020B0604020202020204" pitchFamily="34" charset="0"/>
                <a:ea typeface="宋体" panose="02010600030101010101" pitchFamily="2" charset="-122"/>
              </a:rPr>
              <a:pPr/>
              <a:t>34</a:t>
            </a:fld>
            <a:endParaRPr lang="en-US" altLang="zh-CN" sz="10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134329AC-0378-4CEC-8FDE-5EF675C97F3D}"/>
              </a:ext>
            </a:extLst>
          </p:cNvPr>
          <p:cNvSpPr>
            <a:spLocks noChangeArrowheads="1" noTextEdit="1"/>
          </p:cNvSpPr>
          <p:nvPr>
            <p:ph type="sldImg"/>
          </p:nvPr>
        </p:nvSpPr>
        <p:spPr>
          <a:ln cap="flat"/>
        </p:spPr>
      </p:sp>
      <p:sp>
        <p:nvSpPr>
          <p:cNvPr id="72708" name="Rectangle 3">
            <a:extLst>
              <a:ext uri="{FF2B5EF4-FFF2-40B4-BE49-F238E27FC236}">
                <a16:creationId xmlns:a16="http://schemas.microsoft.com/office/drawing/2014/main" id="{8047487E-4FE0-48F0-BC86-4D5016737E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498F02F-76B8-4AFE-B500-E6D85E9D06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43E7A8-962D-4CD4-BFD3-71F0E3E574AB}" type="slidenum">
              <a:rPr lang="zh-CN" altLang="en-US" sz="1000" b="0" smtClean="0">
                <a:latin typeface="Arial" panose="020B0604020202020204" pitchFamily="34" charset="0"/>
                <a:ea typeface="宋体" panose="02010600030101010101" pitchFamily="2" charset="-122"/>
              </a:rPr>
              <a:pPr/>
              <a:t>35</a:t>
            </a:fld>
            <a:endParaRPr lang="en-US" altLang="zh-CN" sz="10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1384A3D6-83DD-44D2-B57B-36167D0A7E60}"/>
              </a:ext>
            </a:extLst>
          </p:cNvPr>
          <p:cNvSpPr>
            <a:spLocks noChangeArrowheads="1" noTextEdit="1"/>
          </p:cNvSpPr>
          <p:nvPr>
            <p:ph type="sldImg"/>
          </p:nvPr>
        </p:nvSpPr>
        <p:spPr>
          <a:xfrm>
            <a:off x="923925" y="746125"/>
            <a:ext cx="4970463" cy="3727450"/>
          </a:xfrm>
          <a:ln/>
        </p:spPr>
      </p:sp>
      <p:sp>
        <p:nvSpPr>
          <p:cNvPr id="74756" name="Rectangle 3">
            <a:extLst>
              <a:ext uri="{FF2B5EF4-FFF2-40B4-BE49-F238E27FC236}">
                <a16:creationId xmlns:a16="http://schemas.microsoft.com/office/drawing/2014/main" id="{694C8ED5-F0C1-40D9-8E15-9A378443A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647BC10-21A9-4309-9E21-51F487000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3E51EC9-DDF7-45B4-A977-11890FC2DD54}" type="slidenum">
              <a:rPr lang="zh-CN" altLang="en-US" sz="1000" b="0" smtClean="0">
                <a:latin typeface="Arial" panose="020B0604020202020204" pitchFamily="34" charset="0"/>
                <a:ea typeface="宋体" panose="02010600030101010101" pitchFamily="2" charset="-122"/>
              </a:rPr>
              <a:pPr/>
              <a:t>36</a:t>
            </a:fld>
            <a:endParaRPr lang="en-US" altLang="zh-CN" sz="10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E91B1D76-B4E7-4FB8-8652-6B9511D1EC8D}"/>
              </a:ext>
            </a:extLst>
          </p:cNvPr>
          <p:cNvSpPr>
            <a:spLocks noChangeArrowheads="1" noTextEdit="1"/>
          </p:cNvSpPr>
          <p:nvPr>
            <p:ph type="sldImg"/>
          </p:nvPr>
        </p:nvSpPr>
        <p:spPr>
          <a:xfrm>
            <a:off x="923925" y="746125"/>
            <a:ext cx="4970463" cy="3727450"/>
          </a:xfrm>
          <a:ln/>
        </p:spPr>
      </p:sp>
      <p:sp>
        <p:nvSpPr>
          <p:cNvPr id="76804" name="Rectangle 3">
            <a:extLst>
              <a:ext uri="{FF2B5EF4-FFF2-40B4-BE49-F238E27FC236}">
                <a16:creationId xmlns:a16="http://schemas.microsoft.com/office/drawing/2014/main" id="{734E4BC2-841B-4AE2-9F96-951CF38743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19D90F0-6905-49AF-BAC9-688B392A41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D52BB9-44A0-4857-8F2F-78AEBEA13FF5}" type="slidenum">
              <a:rPr lang="zh-CN" altLang="en-US" sz="1000" b="0" smtClean="0">
                <a:latin typeface="Arial" panose="020B0604020202020204" pitchFamily="34" charset="0"/>
                <a:ea typeface="宋体" panose="02010600030101010101" pitchFamily="2" charset="-122"/>
              </a:rPr>
              <a:pPr/>
              <a:t>37</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4E8954D3-4619-43D5-AF94-02F94B25207F}"/>
              </a:ext>
            </a:extLst>
          </p:cNvPr>
          <p:cNvSpPr>
            <a:spLocks noChangeArrowheads="1" noTextEdit="1"/>
          </p:cNvSpPr>
          <p:nvPr>
            <p:ph type="sldImg"/>
          </p:nvPr>
        </p:nvSpPr>
        <p:spPr>
          <a:xfrm>
            <a:off x="923925" y="746125"/>
            <a:ext cx="4970463" cy="3727450"/>
          </a:xfrm>
          <a:ln/>
        </p:spPr>
      </p:sp>
      <p:sp>
        <p:nvSpPr>
          <p:cNvPr id="78852" name="Rectangle 3">
            <a:extLst>
              <a:ext uri="{FF2B5EF4-FFF2-40B4-BE49-F238E27FC236}">
                <a16:creationId xmlns:a16="http://schemas.microsoft.com/office/drawing/2014/main" id="{2FA633D6-DA6A-45E4-A550-504EB5E728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307A856-599A-4E26-902D-6A79E6B19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1BB2EB4-E9BD-46AE-918F-6C1E4BDC7C98}" type="slidenum">
              <a:rPr lang="zh-CN" altLang="en-US" sz="1000" b="0" smtClean="0">
                <a:latin typeface="Arial" panose="020B0604020202020204" pitchFamily="34" charset="0"/>
                <a:ea typeface="宋体" panose="02010600030101010101" pitchFamily="2" charset="-122"/>
              </a:rPr>
              <a:pPr/>
              <a:t>38</a:t>
            </a:fld>
            <a:endParaRPr lang="en-US" altLang="zh-CN" sz="1000" b="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82931FD1-6E4C-445C-AC7A-BFD0B1036218}"/>
              </a:ext>
            </a:extLst>
          </p:cNvPr>
          <p:cNvSpPr>
            <a:spLocks noChangeArrowheads="1" noTextEdit="1"/>
          </p:cNvSpPr>
          <p:nvPr>
            <p:ph type="sldImg"/>
          </p:nvPr>
        </p:nvSpPr>
        <p:spPr>
          <a:xfrm>
            <a:off x="923925" y="746125"/>
            <a:ext cx="4970463" cy="3727450"/>
          </a:xfrm>
          <a:ln/>
        </p:spPr>
      </p:sp>
      <p:sp>
        <p:nvSpPr>
          <p:cNvPr id="80900" name="Rectangle 3">
            <a:extLst>
              <a:ext uri="{FF2B5EF4-FFF2-40B4-BE49-F238E27FC236}">
                <a16:creationId xmlns:a16="http://schemas.microsoft.com/office/drawing/2014/main" id="{88E54165-4BCC-4FEB-8A1E-2935913A3771}"/>
              </a:ext>
            </a:extLst>
          </p:cNvPr>
          <p:cNvSpPr>
            <a:spLocks noGrp="1" noChangeArrowheads="1"/>
          </p:cNvSpPr>
          <p:nvPr>
            <p:ph type="body" idx="1"/>
          </p:nvPr>
        </p:nvSpPr>
        <p:spPr>
          <a:xfrm>
            <a:off x="681038" y="4722813"/>
            <a:ext cx="5453062"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98F20B1B-26FF-4C9D-9EBB-82A22635E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284167C-292C-4EB8-BDA2-D95F3B06E814}" type="slidenum">
              <a:rPr lang="zh-CN" altLang="en-US" sz="1000" b="0" smtClean="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690B3A36-D266-4CF5-9D5B-CA6012208B62}"/>
              </a:ext>
            </a:extLst>
          </p:cNvPr>
          <p:cNvSpPr>
            <a:spLocks noChangeArrowheads="1" noTextEdit="1"/>
          </p:cNvSpPr>
          <p:nvPr>
            <p:ph type="sldImg"/>
          </p:nvPr>
        </p:nvSpPr>
        <p:spPr>
          <a:xfrm>
            <a:off x="923925" y="746125"/>
            <a:ext cx="4970463" cy="3727450"/>
          </a:xfrm>
          <a:ln/>
        </p:spPr>
      </p:sp>
      <p:sp>
        <p:nvSpPr>
          <p:cNvPr id="11268" name="Rectangle 3">
            <a:extLst>
              <a:ext uri="{FF2B5EF4-FFF2-40B4-BE49-F238E27FC236}">
                <a16:creationId xmlns:a16="http://schemas.microsoft.com/office/drawing/2014/main" id="{165CDF5F-CC09-473F-99B9-15464DB966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AAE5600-5FA7-4FB4-8CD1-9086A026B6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CAFB966-4D0D-429F-A0A4-EF2EC000E10C}" type="slidenum">
              <a:rPr lang="zh-CN" altLang="en-US" sz="1000" b="0" smtClean="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088B969B-F166-4043-B202-01AF8E8D6BCB}"/>
              </a:ext>
            </a:extLst>
          </p:cNvPr>
          <p:cNvSpPr>
            <a:spLocks noChangeArrowheads="1" noTextEdit="1"/>
          </p:cNvSpPr>
          <p:nvPr>
            <p:ph type="sldImg"/>
          </p:nvPr>
        </p:nvSpPr>
        <p:spPr>
          <a:xfrm>
            <a:off x="923925" y="746125"/>
            <a:ext cx="4970463" cy="3727450"/>
          </a:xfrm>
          <a:ln/>
        </p:spPr>
      </p:sp>
      <p:sp>
        <p:nvSpPr>
          <p:cNvPr id="13316" name="Rectangle 3">
            <a:extLst>
              <a:ext uri="{FF2B5EF4-FFF2-40B4-BE49-F238E27FC236}">
                <a16:creationId xmlns:a16="http://schemas.microsoft.com/office/drawing/2014/main" id="{0CE6FDF0-D23A-4D53-9C15-1B504F0131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3F2E1EB-5B50-448D-95EA-318B834204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708D8C1-A28A-4445-A13C-57349D7EC705}" type="slidenum">
              <a:rPr lang="zh-CN" altLang="en-US" sz="1000" b="0" smtClean="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43A65B9A-FD20-4E86-A391-5087680BC841}"/>
              </a:ext>
            </a:extLst>
          </p:cNvPr>
          <p:cNvSpPr>
            <a:spLocks noChangeArrowheads="1" noTextEdit="1"/>
          </p:cNvSpPr>
          <p:nvPr>
            <p:ph type="sldImg"/>
          </p:nvPr>
        </p:nvSpPr>
        <p:spPr>
          <a:xfrm>
            <a:off x="923925" y="746125"/>
            <a:ext cx="4970463" cy="3727450"/>
          </a:xfrm>
          <a:ln/>
        </p:spPr>
      </p:sp>
      <p:sp>
        <p:nvSpPr>
          <p:cNvPr id="15364" name="Rectangle 3">
            <a:extLst>
              <a:ext uri="{FF2B5EF4-FFF2-40B4-BE49-F238E27FC236}">
                <a16:creationId xmlns:a16="http://schemas.microsoft.com/office/drawing/2014/main" id="{1ABD6935-8747-4AA3-BAB3-1881DB34B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9CB9D61-A5DF-4470-87AD-F78AD0B4C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A568BCF-4C86-4BE7-983C-8E0E3CF99362}" type="slidenum">
              <a:rPr lang="zh-CN" altLang="en-US" sz="1000" b="0" smtClean="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C10D6AE4-C89C-4901-9B02-4C4DC02F4970}"/>
              </a:ext>
            </a:extLst>
          </p:cNvPr>
          <p:cNvSpPr>
            <a:spLocks noChangeArrowheads="1" noTextEdit="1"/>
          </p:cNvSpPr>
          <p:nvPr>
            <p:ph type="sldImg"/>
          </p:nvPr>
        </p:nvSpPr>
        <p:spPr>
          <a:xfrm>
            <a:off x="923925" y="746125"/>
            <a:ext cx="4970463" cy="3727450"/>
          </a:xfrm>
          <a:ln/>
        </p:spPr>
      </p:sp>
      <p:sp>
        <p:nvSpPr>
          <p:cNvPr id="17412" name="Rectangle 3">
            <a:extLst>
              <a:ext uri="{FF2B5EF4-FFF2-40B4-BE49-F238E27FC236}">
                <a16:creationId xmlns:a16="http://schemas.microsoft.com/office/drawing/2014/main" id="{506000F5-3DED-4228-9C27-5F3AB460EA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03C3E25-1D5F-43B7-9293-8A51A10E74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FC9D741-4092-48EA-9C5C-069F6BD7330C}" type="slidenum">
              <a:rPr lang="zh-CN" altLang="en-US" sz="1000" b="0" smtClean="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ABCA745F-2EC0-4D3E-B745-E5DE2433088E}"/>
              </a:ext>
            </a:extLst>
          </p:cNvPr>
          <p:cNvSpPr>
            <a:spLocks noChangeArrowheads="1" noTextEdit="1"/>
          </p:cNvSpPr>
          <p:nvPr>
            <p:ph type="sldImg"/>
          </p:nvPr>
        </p:nvSpPr>
        <p:spPr>
          <a:xfrm>
            <a:off x="923925" y="746125"/>
            <a:ext cx="4970463" cy="3727450"/>
          </a:xfrm>
          <a:ln/>
        </p:spPr>
      </p:sp>
      <p:sp>
        <p:nvSpPr>
          <p:cNvPr id="19460" name="Rectangle 3">
            <a:extLst>
              <a:ext uri="{FF2B5EF4-FFF2-40B4-BE49-F238E27FC236}">
                <a16:creationId xmlns:a16="http://schemas.microsoft.com/office/drawing/2014/main" id="{B228DB80-D10E-40B2-BE2A-2609EC18D0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3A5A2DE-9D91-44D0-AE03-451D5AAF00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418D659-959A-4AB1-8296-BF1E1917CEAF}" type="slidenum">
              <a:rPr lang="zh-CN" altLang="en-US" sz="1000" b="0" smtClean="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ADF54A38-6F62-44B7-93A4-03A8630C60FD}"/>
              </a:ext>
            </a:extLst>
          </p:cNvPr>
          <p:cNvSpPr>
            <a:spLocks noChangeArrowheads="1" noTextEdit="1"/>
          </p:cNvSpPr>
          <p:nvPr>
            <p:ph type="sldImg"/>
          </p:nvPr>
        </p:nvSpPr>
        <p:spPr>
          <a:xfrm>
            <a:off x="923925" y="746125"/>
            <a:ext cx="4970463" cy="3727450"/>
          </a:xfrm>
          <a:ln/>
        </p:spPr>
      </p:sp>
      <p:sp>
        <p:nvSpPr>
          <p:cNvPr id="21508" name="Rectangle 3">
            <a:extLst>
              <a:ext uri="{FF2B5EF4-FFF2-40B4-BE49-F238E27FC236}">
                <a16:creationId xmlns:a16="http://schemas.microsoft.com/office/drawing/2014/main" id="{6A7CF1AC-F8A4-469E-BC93-BAB86FA7E8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BBDAF04F-3B9C-4042-9A19-E2D1B9539150}"/>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470B330B-85CF-4C10-9D01-E7BBD33536CB}"/>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D0BFA271-41AD-4F6C-B46E-A3D851D1DB0F}"/>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1CCE853C-5178-4045-9CF8-A189A12EB85A}"/>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01FEB098-3564-429E-97EE-49D813A06AEF}"/>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651F2B1F-6943-4780-9B21-95C693CDCCE6}"/>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CD4EA780-C57D-4A80-80A0-926918BCA30E}" type="slidenum">
              <a:rPr lang="zh-CN" altLang="en-US"/>
              <a:pPr>
                <a:defRPr/>
              </a:pPr>
              <a:t>‹#›</a:t>
            </a:fld>
            <a:endParaRPr lang="en-US" altLang="zh-CN"/>
          </a:p>
        </p:txBody>
      </p:sp>
    </p:spTree>
    <p:extLst>
      <p:ext uri="{BB962C8B-B14F-4D97-AF65-F5344CB8AC3E}">
        <p14:creationId xmlns:p14="http://schemas.microsoft.com/office/powerpoint/2010/main" val="337760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C007224-9546-4C60-BA6D-2A1EAEE17C9D}"/>
              </a:ext>
            </a:extLst>
          </p:cNvPr>
          <p:cNvSpPr>
            <a:spLocks noGrp="1" noChangeArrowheads="1"/>
          </p:cNvSpPr>
          <p:nvPr>
            <p:ph type="sldNum" sz="quarter" idx="10"/>
          </p:nvPr>
        </p:nvSpPr>
        <p:spPr>
          <a:ln/>
        </p:spPr>
        <p:txBody>
          <a:bodyPr/>
          <a:lstStyle>
            <a:lvl1pPr>
              <a:defRPr/>
            </a:lvl1pPr>
          </a:lstStyle>
          <a:p>
            <a:pPr>
              <a:defRPr/>
            </a:pPr>
            <a:fld id="{D8B26800-8F4C-4546-8C69-F7433475C9FC}" type="slidenum">
              <a:rPr lang="zh-CN" altLang="en-US"/>
              <a:pPr>
                <a:defRPr/>
              </a:pPr>
              <a:t>‹#›</a:t>
            </a:fld>
            <a:endParaRPr lang="en-US" altLang="zh-CN"/>
          </a:p>
        </p:txBody>
      </p:sp>
    </p:spTree>
    <p:extLst>
      <p:ext uri="{BB962C8B-B14F-4D97-AF65-F5344CB8AC3E}">
        <p14:creationId xmlns:p14="http://schemas.microsoft.com/office/powerpoint/2010/main" val="317534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E3C8747-DD12-4825-B9AC-714793CE90DB}"/>
              </a:ext>
            </a:extLst>
          </p:cNvPr>
          <p:cNvSpPr>
            <a:spLocks noGrp="1" noChangeArrowheads="1"/>
          </p:cNvSpPr>
          <p:nvPr>
            <p:ph type="sldNum" sz="quarter" idx="10"/>
          </p:nvPr>
        </p:nvSpPr>
        <p:spPr>
          <a:ln/>
        </p:spPr>
        <p:txBody>
          <a:bodyPr/>
          <a:lstStyle>
            <a:lvl1pPr>
              <a:defRPr/>
            </a:lvl1pPr>
          </a:lstStyle>
          <a:p>
            <a:pPr>
              <a:defRPr/>
            </a:pPr>
            <a:fld id="{AFAD7EA3-BE91-4C0D-B0E8-C8F63EAF228E}" type="slidenum">
              <a:rPr lang="zh-CN" altLang="en-US"/>
              <a:pPr>
                <a:defRPr/>
              </a:pPr>
              <a:t>‹#›</a:t>
            </a:fld>
            <a:endParaRPr lang="en-US" altLang="zh-CN"/>
          </a:p>
        </p:txBody>
      </p:sp>
    </p:spTree>
    <p:extLst>
      <p:ext uri="{BB962C8B-B14F-4D97-AF65-F5344CB8AC3E}">
        <p14:creationId xmlns:p14="http://schemas.microsoft.com/office/powerpoint/2010/main" val="255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E9CC80B3-65F3-476A-90B1-C4081E30E2A8}"/>
              </a:ext>
            </a:extLst>
          </p:cNvPr>
          <p:cNvSpPr>
            <a:spLocks noGrp="1" noChangeArrowheads="1"/>
          </p:cNvSpPr>
          <p:nvPr>
            <p:ph type="sldNum" sz="quarter" idx="10"/>
          </p:nvPr>
        </p:nvSpPr>
        <p:spPr>
          <a:ln/>
        </p:spPr>
        <p:txBody>
          <a:bodyPr/>
          <a:lstStyle>
            <a:lvl1pPr>
              <a:defRPr/>
            </a:lvl1pPr>
          </a:lstStyle>
          <a:p>
            <a:pPr>
              <a:defRPr/>
            </a:pPr>
            <a:fld id="{4B1353DD-5744-4F33-8B18-6281D5DDBF63}" type="slidenum">
              <a:rPr lang="zh-CN" altLang="en-US"/>
              <a:pPr>
                <a:defRPr/>
              </a:pPr>
              <a:t>‹#›</a:t>
            </a:fld>
            <a:endParaRPr lang="en-US" altLang="zh-CN"/>
          </a:p>
        </p:txBody>
      </p:sp>
    </p:spTree>
    <p:extLst>
      <p:ext uri="{BB962C8B-B14F-4D97-AF65-F5344CB8AC3E}">
        <p14:creationId xmlns:p14="http://schemas.microsoft.com/office/powerpoint/2010/main" val="408852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84CAB3AA-8BF7-48AA-8E86-79A781E59F05}"/>
              </a:ext>
            </a:extLst>
          </p:cNvPr>
          <p:cNvSpPr>
            <a:spLocks noGrp="1" noChangeArrowheads="1"/>
          </p:cNvSpPr>
          <p:nvPr>
            <p:ph type="sldNum" sz="quarter" idx="10"/>
          </p:nvPr>
        </p:nvSpPr>
        <p:spPr>
          <a:ln/>
        </p:spPr>
        <p:txBody>
          <a:bodyPr/>
          <a:lstStyle>
            <a:lvl1pPr>
              <a:defRPr/>
            </a:lvl1pPr>
          </a:lstStyle>
          <a:p>
            <a:pPr>
              <a:defRPr/>
            </a:pPr>
            <a:fld id="{5F58E146-3CB9-476D-B495-CBAF24519907}" type="slidenum">
              <a:rPr lang="zh-CN" altLang="en-US"/>
              <a:pPr>
                <a:defRPr/>
              </a:pPr>
              <a:t>‹#›</a:t>
            </a:fld>
            <a:endParaRPr lang="en-US" altLang="zh-CN"/>
          </a:p>
        </p:txBody>
      </p:sp>
    </p:spTree>
    <p:extLst>
      <p:ext uri="{BB962C8B-B14F-4D97-AF65-F5344CB8AC3E}">
        <p14:creationId xmlns:p14="http://schemas.microsoft.com/office/powerpoint/2010/main" val="106002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F795A078-F28F-4F13-9C6A-61E64B88F577}"/>
              </a:ext>
            </a:extLst>
          </p:cNvPr>
          <p:cNvSpPr>
            <a:spLocks noGrp="1" noChangeArrowheads="1"/>
          </p:cNvSpPr>
          <p:nvPr>
            <p:ph type="sldNum" sz="quarter" idx="10"/>
          </p:nvPr>
        </p:nvSpPr>
        <p:spPr>
          <a:ln/>
        </p:spPr>
        <p:txBody>
          <a:bodyPr/>
          <a:lstStyle>
            <a:lvl1pPr>
              <a:defRPr/>
            </a:lvl1pPr>
          </a:lstStyle>
          <a:p>
            <a:pPr>
              <a:defRPr/>
            </a:pPr>
            <a:fld id="{53C7F076-E34C-4A5A-BFD9-CF295FC02DC7}" type="slidenum">
              <a:rPr lang="zh-CN" altLang="en-US"/>
              <a:pPr>
                <a:defRPr/>
              </a:pPr>
              <a:t>‹#›</a:t>
            </a:fld>
            <a:endParaRPr lang="en-US" altLang="zh-CN"/>
          </a:p>
        </p:txBody>
      </p:sp>
    </p:spTree>
    <p:extLst>
      <p:ext uri="{BB962C8B-B14F-4D97-AF65-F5344CB8AC3E}">
        <p14:creationId xmlns:p14="http://schemas.microsoft.com/office/powerpoint/2010/main" val="354836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657C06E7-3B4E-425F-AAD6-0331ADE6F14B}"/>
              </a:ext>
            </a:extLst>
          </p:cNvPr>
          <p:cNvSpPr>
            <a:spLocks noGrp="1" noChangeArrowheads="1"/>
          </p:cNvSpPr>
          <p:nvPr>
            <p:ph type="sldNum" sz="quarter" idx="10"/>
          </p:nvPr>
        </p:nvSpPr>
        <p:spPr>
          <a:ln/>
        </p:spPr>
        <p:txBody>
          <a:bodyPr/>
          <a:lstStyle>
            <a:lvl1pPr>
              <a:defRPr/>
            </a:lvl1pPr>
          </a:lstStyle>
          <a:p>
            <a:pPr>
              <a:defRPr/>
            </a:pPr>
            <a:fld id="{09FD0877-00E9-42F9-BE76-FA1F59719F87}" type="slidenum">
              <a:rPr lang="zh-CN" altLang="en-US"/>
              <a:pPr>
                <a:defRPr/>
              </a:pPr>
              <a:t>‹#›</a:t>
            </a:fld>
            <a:endParaRPr lang="en-US" altLang="zh-CN"/>
          </a:p>
        </p:txBody>
      </p:sp>
    </p:spTree>
    <p:extLst>
      <p:ext uri="{BB962C8B-B14F-4D97-AF65-F5344CB8AC3E}">
        <p14:creationId xmlns:p14="http://schemas.microsoft.com/office/powerpoint/2010/main" val="29997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9C4BEE5A-6471-42E1-9549-0EBD77E10072}"/>
              </a:ext>
            </a:extLst>
          </p:cNvPr>
          <p:cNvSpPr>
            <a:spLocks noGrp="1" noChangeArrowheads="1"/>
          </p:cNvSpPr>
          <p:nvPr>
            <p:ph type="sldNum" sz="quarter" idx="10"/>
          </p:nvPr>
        </p:nvSpPr>
        <p:spPr>
          <a:ln/>
        </p:spPr>
        <p:txBody>
          <a:bodyPr/>
          <a:lstStyle>
            <a:lvl1pPr>
              <a:defRPr/>
            </a:lvl1pPr>
          </a:lstStyle>
          <a:p>
            <a:pPr>
              <a:defRPr/>
            </a:pPr>
            <a:fld id="{66D2F9E8-BB16-465A-800F-AC97975F4524}" type="slidenum">
              <a:rPr lang="zh-CN" altLang="en-US"/>
              <a:pPr>
                <a:defRPr/>
              </a:pPr>
              <a:t>‹#›</a:t>
            </a:fld>
            <a:endParaRPr lang="en-US" altLang="zh-CN"/>
          </a:p>
        </p:txBody>
      </p:sp>
    </p:spTree>
    <p:extLst>
      <p:ext uri="{BB962C8B-B14F-4D97-AF65-F5344CB8AC3E}">
        <p14:creationId xmlns:p14="http://schemas.microsoft.com/office/powerpoint/2010/main" val="220295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EE1E2FB-A6ED-4468-A2EE-E6C9BB73D26A}"/>
              </a:ext>
            </a:extLst>
          </p:cNvPr>
          <p:cNvSpPr>
            <a:spLocks noGrp="1" noChangeArrowheads="1"/>
          </p:cNvSpPr>
          <p:nvPr>
            <p:ph type="sldNum" sz="quarter" idx="10"/>
          </p:nvPr>
        </p:nvSpPr>
        <p:spPr>
          <a:ln/>
        </p:spPr>
        <p:txBody>
          <a:bodyPr/>
          <a:lstStyle>
            <a:lvl1pPr>
              <a:defRPr/>
            </a:lvl1pPr>
          </a:lstStyle>
          <a:p>
            <a:pPr>
              <a:defRPr/>
            </a:pPr>
            <a:fld id="{88A44FCE-F826-4E1D-A710-575D6BACD9F6}" type="slidenum">
              <a:rPr lang="zh-CN" altLang="en-US"/>
              <a:pPr>
                <a:defRPr/>
              </a:pPr>
              <a:t>‹#›</a:t>
            </a:fld>
            <a:endParaRPr lang="en-US" altLang="zh-CN"/>
          </a:p>
        </p:txBody>
      </p:sp>
    </p:spTree>
    <p:extLst>
      <p:ext uri="{BB962C8B-B14F-4D97-AF65-F5344CB8AC3E}">
        <p14:creationId xmlns:p14="http://schemas.microsoft.com/office/powerpoint/2010/main" val="32561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68CDFA3B-C1CD-4FC0-BEF0-74D448C3EDC6}"/>
              </a:ext>
            </a:extLst>
          </p:cNvPr>
          <p:cNvSpPr>
            <a:spLocks noGrp="1" noChangeArrowheads="1"/>
          </p:cNvSpPr>
          <p:nvPr>
            <p:ph type="sldNum" sz="quarter" idx="10"/>
          </p:nvPr>
        </p:nvSpPr>
        <p:spPr>
          <a:ln/>
        </p:spPr>
        <p:txBody>
          <a:bodyPr/>
          <a:lstStyle>
            <a:lvl1pPr>
              <a:defRPr/>
            </a:lvl1pPr>
          </a:lstStyle>
          <a:p>
            <a:pPr>
              <a:defRPr/>
            </a:pPr>
            <a:fld id="{6F836104-5257-4318-8C73-6A74647DA62B}" type="slidenum">
              <a:rPr lang="zh-CN" altLang="en-US"/>
              <a:pPr>
                <a:defRPr/>
              </a:pPr>
              <a:t>‹#›</a:t>
            </a:fld>
            <a:endParaRPr lang="en-US" altLang="zh-CN"/>
          </a:p>
        </p:txBody>
      </p:sp>
    </p:spTree>
    <p:extLst>
      <p:ext uri="{BB962C8B-B14F-4D97-AF65-F5344CB8AC3E}">
        <p14:creationId xmlns:p14="http://schemas.microsoft.com/office/powerpoint/2010/main" val="37053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9C025B45-698D-4A42-9FC3-DEA330450F14}"/>
              </a:ext>
            </a:extLst>
          </p:cNvPr>
          <p:cNvSpPr>
            <a:spLocks noGrp="1" noChangeArrowheads="1"/>
          </p:cNvSpPr>
          <p:nvPr>
            <p:ph type="sldNum" sz="quarter" idx="10"/>
          </p:nvPr>
        </p:nvSpPr>
        <p:spPr>
          <a:ln/>
        </p:spPr>
        <p:txBody>
          <a:bodyPr/>
          <a:lstStyle>
            <a:lvl1pPr>
              <a:defRPr/>
            </a:lvl1pPr>
          </a:lstStyle>
          <a:p>
            <a:pPr>
              <a:defRPr/>
            </a:pPr>
            <a:fld id="{525A9A75-DBEB-4D21-A1C6-E31D17F3ACCC}" type="slidenum">
              <a:rPr lang="zh-CN" altLang="en-US"/>
              <a:pPr>
                <a:defRPr/>
              </a:pPr>
              <a:t>‹#›</a:t>
            </a:fld>
            <a:endParaRPr lang="en-US" altLang="zh-CN"/>
          </a:p>
        </p:txBody>
      </p:sp>
    </p:spTree>
    <p:extLst>
      <p:ext uri="{BB962C8B-B14F-4D97-AF65-F5344CB8AC3E}">
        <p14:creationId xmlns:p14="http://schemas.microsoft.com/office/powerpoint/2010/main" val="210690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1655956A-6926-49F4-8E87-412362F0A7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FE2A9E3-6DCA-4E1B-8744-E4C48F4522B8}"/>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buFontTx/>
              <a:buNone/>
              <a:defRPr sz="1400" b="0">
                <a:latin typeface="Arial" panose="020B0604020202020204" pitchFamily="34" charset="0"/>
                <a:ea typeface="宋体" panose="02010600030101010101" pitchFamily="2" charset="-122"/>
              </a:defRPr>
            </a:lvl1pPr>
          </a:lstStyle>
          <a:p>
            <a:pPr>
              <a:defRPr/>
            </a:pPr>
            <a:fld id="{EDCB8445-2E71-4103-ABFC-795FA6DFC72D}" type="slidenum">
              <a:rPr lang="zh-CN" altLang="en-US"/>
              <a:pPr>
                <a:defRPr/>
              </a:pPr>
              <a:t>‹#›</a:t>
            </a:fld>
            <a:endParaRPr lang="en-US" altLang="zh-CN"/>
          </a:p>
        </p:txBody>
      </p:sp>
      <p:sp>
        <p:nvSpPr>
          <p:cNvPr id="1028" name="Rectangle 64">
            <a:extLst>
              <a:ext uri="{FF2B5EF4-FFF2-40B4-BE49-F238E27FC236}">
                <a16:creationId xmlns:a16="http://schemas.microsoft.com/office/drawing/2014/main" id="{DFC665BD-BBFE-4EBD-8C1B-D146E454CDF4}"/>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19ECE842-DD12-4A55-9436-1B38FA17AACA}"/>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pitchFamily="2" charset="-122"/>
            </a:endParaRPr>
          </a:p>
        </p:txBody>
      </p:sp>
      <p:graphicFrame>
        <p:nvGraphicFramePr>
          <p:cNvPr id="1030" name="Object 79">
            <a:extLst>
              <a:ext uri="{FF2B5EF4-FFF2-40B4-BE49-F238E27FC236}">
                <a16:creationId xmlns:a16="http://schemas.microsoft.com/office/drawing/2014/main" id="{8313DBA4-15F1-47A7-A26C-AE43C157DF96}"/>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3"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5B68A3C9-AF95-48DE-9E15-D2CC70C592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F11DF93-3F98-4B00-A709-CC8E07FB192B}"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2550786" name="Text Box 2">
            <a:extLst>
              <a:ext uri="{FF2B5EF4-FFF2-40B4-BE49-F238E27FC236}">
                <a16:creationId xmlns:a16="http://schemas.microsoft.com/office/drawing/2014/main" id="{E49CB867-2784-46EA-A001-B27E9DAB5AC0}"/>
              </a:ext>
            </a:extLst>
          </p:cNvPr>
          <p:cNvSpPr txBox="1">
            <a:spLocks noChangeArrowheads="1"/>
          </p:cNvSpPr>
          <p:nvPr/>
        </p:nvSpPr>
        <p:spPr bwMode="auto">
          <a:xfrm>
            <a:off x="381000" y="739775"/>
            <a:ext cx="8305800" cy="457200"/>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dirty="0">
                <a:effectLst>
                  <a:outerShdw blurRad="38100" dist="38100" dir="2700000" algn="tl">
                    <a:srgbClr val="C0C0C0"/>
                  </a:outerShdw>
                </a:effectLst>
                <a:latin typeface="Arial" charset="0"/>
                <a:ea typeface="宋体" pitchFamily="2" charset="-122"/>
              </a:rPr>
              <a:t>CHAPTER  11    Trees</a:t>
            </a:r>
            <a:r>
              <a:rPr kumimoji="1" lang="en-US" altLang="zh-CN" b="0" dirty="0">
                <a:latin typeface="Times New Roman" pitchFamily="18" charset="0"/>
                <a:ea typeface="宋体" pitchFamily="2" charset="-122"/>
              </a:rPr>
              <a:t>  </a:t>
            </a:r>
          </a:p>
        </p:txBody>
      </p:sp>
      <p:sp>
        <p:nvSpPr>
          <p:cNvPr id="2550787" name="Text Box 3">
            <a:extLst>
              <a:ext uri="{FF2B5EF4-FFF2-40B4-BE49-F238E27FC236}">
                <a16:creationId xmlns:a16="http://schemas.microsoft.com/office/drawing/2014/main" id="{B7E88C42-7989-4474-8C06-434DE6B057EC}"/>
              </a:ext>
            </a:extLst>
          </p:cNvPr>
          <p:cNvSpPr txBox="1">
            <a:spLocks noChangeArrowheads="1"/>
          </p:cNvSpPr>
          <p:nvPr/>
        </p:nvSpPr>
        <p:spPr bwMode="auto">
          <a:xfrm>
            <a:off x="990600" y="1635125"/>
            <a:ext cx="7685088" cy="3121025"/>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effectLst>
                  <a:outerShdw blurRad="38100" dist="38100" dir="2700000" algn="tl">
                    <a:srgbClr val="C0C0C0"/>
                  </a:outerShdw>
                </a:effectLst>
                <a:latin typeface="Arial" charset="0"/>
                <a:ea typeface="宋体" pitchFamily="2" charset="-122"/>
              </a:rPr>
              <a:t>11.1 Introduction to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11.2 Applications of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11.3 Tree Traversal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11.4 Spanning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11.5 Minimum Spanning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0787">
                                            <p:txEl>
                                              <p:pRg st="0" end="0"/>
                                            </p:txEl>
                                          </p:spTgt>
                                        </p:tgtEl>
                                        <p:attrNameLst>
                                          <p:attrName>style.visibility</p:attrName>
                                        </p:attrNameLst>
                                      </p:cBhvr>
                                      <p:to>
                                        <p:strVal val="visible"/>
                                      </p:to>
                                    </p:set>
                                    <p:animEffect transition="in" filter="wipe(left)">
                                      <p:cBhvr>
                                        <p:cTn id="7" dur="500"/>
                                        <p:tgtEl>
                                          <p:spTgt spid="25507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50787">
                                            <p:txEl>
                                              <p:pRg st="1" end="1"/>
                                            </p:txEl>
                                          </p:spTgt>
                                        </p:tgtEl>
                                        <p:attrNameLst>
                                          <p:attrName>style.visibility</p:attrName>
                                        </p:attrNameLst>
                                      </p:cBhvr>
                                      <p:to>
                                        <p:strVal val="visible"/>
                                      </p:to>
                                    </p:set>
                                    <p:animEffect transition="in" filter="wipe(left)">
                                      <p:cBhvr>
                                        <p:cTn id="11" dur="500"/>
                                        <p:tgtEl>
                                          <p:spTgt spid="255078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50787">
                                            <p:txEl>
                                              <p:pRg st="2" end="2"/>
                                            </p:txEl>
                                          </p:spTgt>
                                        </p:tgtEl>
                                        <p:attrNameLst>
                                          <p:attrName>style.visibility</p:attrName>
                                        </p:attrNameLst>
                                      </p:cBhvr>
                                      <p:to>
                                        <p:strVal val="visible"/>
                                      </p:to>
                                    </p:set>
                                    <p:animEffect transition="in" filter="wipe(left)">
                                      <p:cBhvr>
                                        <p:cTn id="15" dur="500"/>
                                        <p:tgtEl>
                                          <p:spTgt spid="25507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50787">
                                            <p:txEl>
                                              <p:pRg st="3" end="3"/>
                                            </p:txEl>
                                          </p:spTgt>
                                        </p:tgtEl>
                                        <p:attrNameLst>
                                          <p:attrName>style.visibility</p:attrName>
                                        </p:attrNameLst>
                                      </p:cBhvr>
                                      <p:to>
                                        <p:strVal val="visible"/>
                                      </p:to>
                                    </p:set>
                                    <p:animEffect transition="in" filter="wipe(left)">
                                      <p:cBhvr>
                                        <p:cTn id="19" dur="500"/>
                                        <p:tgtEl>
                                          <p:spTgt spid="2550787">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50787">
                                            <p:txEl>
                                              <p:pRg st="4" end="4"/>
                                            </p:txEl>
                                          </p:spTgt>
                                        </p:tgtEl>
                                        <p:attrNameLst>
                                          <p:attrName>style.visibility</p:attrName>
                                        </p:attrNameLst>
                                      </p:cBhvr>
                                      <p:to>
                                        <p:strVal val="visible"/>
                                      </p:to>
                                    </p:set>
                                    <p:animEffect transition="in" filter="wipe(left)">
                                      <p:cBhvr>
                                        <p:cTn id="23" dur="500"/>
                                        <p:tgtEl>
                                          <p:spTgt spid="255078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787"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9C7252BC-1B46-4966-A7ED-29E6A48704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0B46498-D120-4861-B80A-2B385A427EF9}"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id="{CD5CD2A2-2720-4D67-8909-EEA4E0B4ED41}"/>
              </a:ext>
            </a:extLst>
          </p:cNvPr>
          <p:cNvSpPr>
            <a:spLocks noChangeArrowheads="1"/>
          </p:cNvSpPr>
          <p:nvPr>
            <p:ph type="title"/>
          </p:nvPr>
        </p:nvSpPr>
        <p:spPr bwMode="auto">
          <a:xfrm>
            <a:off x="87313" y="706438"/>
            <a:ext cx="8229600"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grpSp>
        <p:nvGrpSpPr>
          <p:cNvPr id="22532" name="Group 3">
            <a:extLst>
              <a:ext uri="{FF2B5EF4-FFF2-40B4-BE49-F238E27FC236}">
                <a16:creationId xmlns:a16="http://schemas.microsoft.com/office/drawing/2014/main" id="{7B6AC8C6-A8BC-4694-928A-F26589125D7F}"/>
              </a:ext>
            </a:extLst>
          </p:cNvPr>
          <p:cNvGrpSpPr>
            <a:grpSpLocks/>
          </p:cNvGrpSpPr>
          <p:nvPr/>
        </p:nvGrpSpPr>
        <p:grpSpPr bwMode="auto">
          <a:xfrm>
            <a:off x="2987675" y="1628775"/>
            <a:ext cx="2435225" cy="2819400"/>
            <a:chOff x="3554" y="1920"/>
            <a:chExt cx="1534" cy="1776"/>
          </a:xfrm>
        </p:grpSpPr>
        <p:grpSp>
          <p:nvGrpSpPr>
            <p:cNvPr id="22533" name="Group 4">
              <a:extLst>
                <a:ext uri="{FF2B5EF4-FFF2-40B4-BE49-F238E27FC236}">
                  <a16:creationId xmlns:a16="http://schemas.microsoft.com/office/drawing/2014/main" id="{138F2F2A-A5C2-4F9F-A895-E9BBEBA5762B}"/>
                </a:ext>
              </a:extLst>
            </p:cNvPr>
            <p:cNvGrpSpPr>
              <a:grpSpLocks/>
            </p:cNvGrpSpPr>
            <p:nvPr/>
          </p:nvGrpSpPr>
          <p:grpSpPr bwMode="auto">
            <a:xfrm>
              <a:off x="3554" y="2928"/>
              <a:ext cx="144" cy="768"/>
              <a:chOff x="576" y="1248"/>
              <a:chExt cx="144" cy="768"/>
            </a:xfrm>
          </p:grpSpPr>
          <p:sp>
            <p:nvSpPr>
              <p:cNvPr id="22545" name="Oval 5">
                <a:extLst>
                  <a:ext uri="{FF2B5EF4-FFF2-40B4-BE49-F238E27FC236}">
                    <a16:creationId xmlns:a16="http://schemas.microsoft.com/office/drawing/2014/main" id="{3C49B38F-2FBD-45DC-ACF7-FAE0C9B2B53A}"/>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2546" name="Line 6">
                <a:extLst>
                  <a:ext uri="{FF2B5EF4-FFF2-40B4-BE49-F238E27FC236}">
                    <a16:creationId xmlns:a16="http://schemas.microsoft.com/office/drawing/2014/main" id="{EC6F1D9A-A5D2-4B1E-B6C9-F2BA9B9167EF}"/>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Oval 7">
                <a:extLst>
                  <a:ext uri="{FF2B5EF4-FFF2-40B4-BE49-F238E27FC236}">
                    <a16:creationId xmlns:a16="http://schemas.microsoft.com/office/drawing/2014/main" id="{003FAF20-5AA8-467D-9F1D-524E6BD452B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2534" name="Group 8">
              <a:extLst>
                <a:ext uri="{FF2B5EF4-FFF2-40B4-BE49-F238E27FC236}">
                  <a16:creationId xmlns:a16="http://schemas.microsoft.com/office/drawing/2014/main" id="{7B48CAE2-5E2D-45AB-8E0B-0CB02F482A27}"/>
                </a:ext>
              </a:extLst>
            </p:cNvPr>
            <p:cNvGrpSpPr>
              <a:grpSpLocks/>
            </p:cNvGrpSpPr>
            <p:nvPr/>
          </p:nvGrpSpPr>
          <p:grpSpPr bwMode="auto">
            <a:xfrm>
              <a:off x="4130" y="2256"/>
              <a:ext cx="144" cy="768"/>
              <a:chOff x="576" y="1248"/>
              <a:chExt cx="144" cy="768"/>
            </a:xfrm>
          </p:grpSpPr>
          <p:sp>
            <p:nvSpPr>
              <p:cNvPr id="22542" name="Oval 9">
                <a:extLst>
                  <a:ext uri="{FF2B5EF4-FFF2-40B4-BE49-F238E27FC236}">
                    <a16:creationId xmlns:a16="http://schemas.microsoft.com/office/drawing/2014/main" id="{EE831E3E-4879-4071-9AE2-872C57B07F89}"/>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2543" name="Line 10">
                <a:extLst>
                  <a:ext uri="{FF2B5EF4-FFF2-40B4-BE49-F238E27FC236}">
                    <a16:creationId xmlns:a16="http://schemas.microsoft.com/office/drawing/2014/main" id="{0173CFE3-FE30-4D7E-BD5C-B054C6BA8D27}"/>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Oval 11">
                <a:extLst>
                  <a:ext uri="{FF2B5EF4-FFF2-40B4-BE49-F238E27FC236}">
                    <a16:creationId xmlns:a16="http://schemas.microsoft.com/office/drawing/2014/main" id="{8075D3A9-AF64-4409-9D31-A94DAA8500F2}"/>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2535" name="Group 12">
              <a:extLst>
                <a:ext uri="{FF2B5EF4-FFF2-40B4-BE49-F238E27FC236}">
                  <a16:creationId xmlns:a16="http://schemas.microsoft.com/office/drawing/2014/main" id="{BC56F35B-A707-4BCC-90DF-E6A85ED03431}"/>
                </a:ext>
              </a:extLst>
            </p:cNvPr>
            <p:cNvGrpSpPr>
              <a:grpSpLocks/>
            </p:cNvGrpSpPr>
            <p:nvPr/>
          </p:nvGrpSpPr>
          <p:grpSpPr bwMode="auto">
            <a:xfrm>
              <a:off x="4658" y="2256"/>
              <a:ext cx="144" cy="768"/>
              <a:chOff x="576" y="1248"/>
              <a:chExt cx="144" cy="768"/>
            </a:xfrm>
          </p:grpSpPr>
          <p:sp>
            <p:nvSpPr>
              <p:cNvPr id="22539" name="Oval 13">
                <a:extLst>
                  <a:ext uri="{FF2B5EF4-FFF2-40B4-BE49-F238E27FC236}">
                    <a16:creationId xmlns:a16="http://schemas.microsoft.com/office/drawing/2014/main" id="{5570A527-8E0D-4F9E-AEF8-24744194BDA5}"/>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2540" name="Line 14">
                <a:extLst>
                  <a:ext uri="{FF2B5EF4-FFF2-40B4-BE49-F238E27FC236}">
                    <a16:creationId xmlns:a16="http://schemas.microsoft.com/office/drawing/2014/main" id="{89826F4F-E567-48B3-A2B7-F6540AABDE08}"/>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Oval 15">
                <a:extLst>
                  <a:ext uri="{FF2B5EF4-FFF2-40B4-BE49-F238E27FC236}">
                    <a16:creationId xmlns:a16="http://schemas.microsoft.com/office/drawing/2014/main" id="{EE4673DD-68D2-4DC7-9466-DE0FB233403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2536" name="Line 16">
              <a:extLst>
                <a:ext uri="{FF2B5EF4-FFF2-40B4-BE49-F238E27FC236}">
                  <a16:creationId xmlns:a16="http://schemas.microsoft.com/office/drawing/2014/main" id="{5CF3A9CE-5ABB-47C9-9ED7-F47FBF5BC594}"/>
                </a:ext>
              </a:extLst>
            </p:cNvPr>
            <p:cNvSpPr>
              <a:spLocks noChangeShapeType="1"/>
            </p:cNvSpPr>
            <p:nvPr/>
          </p:nvSpPr>
          <p:spPr bwMode="auto">
            <a:xfrm>
              <a:off x="4226" y="235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17">
              <a:extLst>
                <a:ext uri="{FF2B5EF4-FFF2-40B4-BE49-F238E27FC236}">
                  <a16:creationId xmlns:a16="http://schemas.microsoft.com/office/drawing/2014/main" id="{57AFF4CA-F44D-4328-AB16-54990F178431}"/>
                </a:ext>
              </a:extLst>
            </p:cNvPr>
            <p:cNvSpPr>
              <a:spLocks noChangeShapeType="1"/>
            </p:cNvSpPr>
            <p:nvPr/>
          </p:nvSpPr>
          <p:spPr bwMode="auto">
            <a:xfrm flipH="1">
              <a:off x="3650" y="235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Text Box 18">
              <a:extLst>
                <a:ext uri="{FF2B5EF4-FFF2-40B4-BE49-F238E27FC236}">
                  <a16:creationId xmlns:a16="http://schemas.microsoft.com/office/drawing/2014/main" id="{34171EE2-466F-4E99-B888-6D69C24FCC03}"/>
                </a:ext>
              </a:extLst>
            </p:cNvPr>
            <p:cNvSpPr txBox="1">
              <a:spLocks noChangeArrowheads="1"/>
            </p:cNvSpPr>
            <p:nvPr/>
          </p:nvSpPr>
          <p:spPr bwMode="auto">
            <a:xfrm>
              <a:off x="4418" y="1920"/>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1D259398-0592-4DC5-9780-B090A56821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E2754D0-80B7-4319-A8F7-8970C9C9B0F2}"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grpSp>
        <p:nvGrpSpPr>
          <p:cNvPr id="24579" name="Group 3">
            <a:extLst>
              <a:ext uri="{FF2B5EF4-FFF2-40B4-BE49-F238E27FC236}">
                <a16:creationId xmlns:a16="http://schemas.microsoft.com/office/drawing/2014/main" id="{44F1423F-DD30-4EAE-9DFE-9AB7CD48EB25}"/>
              </a:ext>
            </a:extLst>
          </p:cNvPr>
          <p:cNvGrpSpPr>
            <a:grpSpLocks/>
          </p:cNvGrpSpPr>
          <p:nvPr/>
        </p:nvGrpSpPr>
        <p:grpSpPr bwMode="auto">
          <a:xfrm>
            <a:off x="3014663" y="1700213"/>
            <a:ext cx="2133600" cy="4114800"/>
            <a:chOff x="2592" y="1056"/>
            <a:chExt cx="1344" cy="2592"/>
          </a:xfrm>
        </p:grpSpPr>
        <p:grpSp>
          <p:nvGrpSpPr>
            <p:cNvPr id="24581" name="Group 4">
              <a:extLst>
                <a:ext uri="{FF2B5EF4-FFF2-40B4-BE49-F238E27FC236}">
                  <a16:creationId xmlns:a16="http://schemas.microsoft.com/office/drawing/2014/main" id="{88A94899-70F8-425D-BD88-DA80E63095DA}"/>
                </a:ext>
              </a:extLst>
            </p:cNvPr>
            <p:cNvGrpSpPr>
              <a:grpSpLocks/>
            </p:cNvGrpSpPr>
            <p:nvPr/>
          </p:nvGrpSpPr>
          <p:grpSpPr bwMode="auto">
            <a:xfrm>
              <a:off x="2592" y="2880"/>
              <a:ext cx="144" cy="768"/>
              <a:chOff x="576" y="1248"/>
              <a:chExt cx="144" cy="768"/>
            </a:xfrm>
          </p:grpSpPr>
          <p:sp>
            <p:nvSpPr>
              <p:cNvPr id="24593" name="Oval 5">
                <a:extLst>
                  <a:ext uri="{FF2B5EF4-FFF2-40B4-BE49-F238E27FC236}">
                    <a16:creationId xmlns:a16="http://schemas.microsoft.com/office/drawing/2014/main" id="{999CA29E-2D76-4E82-A7C2-12A02380B885}"/>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4594" name="Line 6">
                <a:extLst>
                  <a:ext uri="{FF2B5EF4-FFF2-40B4-BE49-F238E27FC236}">
                    <a16:creationId xmlns:a16="http://schemas.microsoft.com/office/drawing/2014/main" id="{4F522429-A2BB-4FB2-AFED-37F8EB0DAFD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Oval 7">
                <a:extLst>
                  <a:ext uri="{FF2B5EF4-FFF2-40B4-BE49-F238E27FC236}">
                    <a16:creationId xmlns:a16="http://schemas.microsoft.com/office/drawing/2014/main" id="{3D7C92B4-63E3-4889-83FC-598C9D97607E}"/>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4582" name="Group 8">
              <a:extLst>
                <a:ext uri="{FF2B5EF4-FFF2-40B4-BE49-F238E27FC236}">
                  <a16:creationId xmlns:a16="http://schemas.microsoft.com/office/drawing/2014/main" id="{A4284DB1-63FC-49E1-BA44-9084E318A19A}"/>
                </a:ext>
              </a:extLst>
            </p:cNvPr>
            <p:cNvGrpSpPr>
              <a:grpSpLocks/>
            </p:cNvGrpSpPr>
            <p:nvPr/>
          </p:nvGrpSpPr>
          <p:grpSpPr bwMode="auto">
            <a:xfrm>
              <a:off x="3168" y="2208"/>
              <a:ext cx="144" cy="768"/>
              <a:chOff x="576" y="1248"/>
              <a:chExt cx="144" cy="768"/>
            </a:xfrm>
          </p:grpSpPr>
          <p:sp>
            <p:nvSpPr>
              <p:cNvPr id="24590" name="Oval 9">
                <a:extLst>
                  <a:ext uri="{FF2B5EF4-FFF2-40B4-BE49-F238E27FC236}">
                    <a16:creationId xmlns:a16="http://schemas.microsoft.com/office/drawing/2014/main" id="{7018ADD2-814C-4A10-A943-1374F23627C2}"/>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4591" name="Line 10">
                <a:extLst>
                  <a:ext uri="{FF2B5EF4-FFF2-40B4-BE49-F238E27FC236}">
                    <a16:creationId xmlns:a16="http://schemas.microsoft.com/office/drawing/2014/main" id="{CCEBE22A-998B-4D62-87C6-787D1086C792}"/>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Oval 11">
                <a:extLst>
                  <a:ext uri="{FF2B5EF4-FFF2-40B4-BE49-F238E27FC236}">
                    <a16:creationId xmlns:a16="http://schemas.microsoft.com/office/drawing/2014/main" id="{C1CC3875-5835-43B4-BCA9-55CAD2AD41F2}"/>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4583" name="Group 12">
              <a:extLst>
                <a:ext uri="{FF2B5EF4-FFF2-40B4-BE49-F238E27FC236}">
                  <a16:creationId xmlns:a16="http://schemas.microsoft.com/office/drawing/2014/main" id="{5B576800-E62C-4E25-B3F4-61FDD8B6AEDE}"/>
                </a:ext>
              </a:extLst>
            </p:cNvPr>
            <p:cNvGrpSpPr>
              <a:grpSpLocks/>
            </p:cNvGrpSpPr>
            <p:nvPr/>
          </p:nvGrpSpPr>
          <p:grpSpPr bwMode="auto">
            <a:xfrm>
              <a:off x="3792" y="1152"/>
              <a:ext cx="144" cy="768"/>
              <a:chOff x="576" y="1248"/>
              <a:chExt cx="144" cy="768"/>
            </a:xfrm>
          </p:grpSpPr>
          <p:sp>
            <p:nvSpPr>
              <p:cNvPr id="24587" name="Oval 13">
                <a:extLst>
                  <a:ext uri="{FF2B5EF4-FFF2-40B4-BE49-F238E27FC236}">
                    <a16:creationId xmlns:a16="http://schemas.microsoft.com/office/drawing/2014/main" id="{3D8E6FF6-1340-415D-88A1-C3E09F719708}"/>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4588" name="Line 14">
                <a:extLst>
                  <a:ext uri="{FF2B5EF4-FFF2-40B4-BE49-F238E27FC236}">
                    <a16:creationId xmlns:a16="http://schemas.microsoft.com/office/drawing/2014/main" id="{A209226E-116C-48D4-91D7-B1050D47730F}"/>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Oval 15">
                <a:extLst>
                  <a:ext uri="{FF2B5EF4-FFF2-40B4-BE49-F238E27FC236}">
                    <a16:creationId xmlns:a16="http://schemas.microsoft.com/office/drawing/2014/main" id="{2A9B622E-E871-4950-9C18-C1812E4E35A5}"/>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4584" name="Line 16">
              <a:extLst>
                <a:ext uri="{FF2B5EF4-FFF2-40B4-BE49-F238E27FC236}">
                  <a16:creationId xmlns:a16="http://schemas.microsoft.com/office/drawing/2014/main" id="{DE1068FA-7EE9-4E2E-A3A7-645498E83A7D}"/>
                </a:ext>
              </a:extLst>
            </p:cNvPr>
            <p:cNvSpPr>
              <a:spLocks noChangeShapeType="1"/>
            </p:cNvSpPr>
            <p:nvPr/>
          </p:nvSpPr>
          <p:spPr bwMode="auto">
            <a:xfrm flipV="1">
              <a:off x="3312" y="187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17">
              <a:extLst>
                <a:ext uri="{FF2B5EF4-FFF2-40B4-BE49-F238E27FC236}">
                  <a16:creationId xmlns:a16="http://schemas.microsoft.com/office/drawing/2014/main" id="{491FB98E-BB97-40D7-ABFD-E422CFBD0DAC}"/>
                </a:ext>
              </a:extLst>
            </p:cNvPr>
            <p:cNvSpPr>
              <a:spLocks noChangeShapeType="1"/>
            </p:cNvSpPr>
            <p:nvPr/>
          </p:nvSpPr>
          <p:spPr bwMode="auto">
            <a:xfrm flipH="1">
              <a:off x="2688" y="2304"/>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Text Box 18">
              <a:extLst>
                <a:ext uri="{FF2B5EF4-FFF2-40B4-BE49-F238E27FC236}">
                  <a16:creationId xmlns:a16="http://schemas.microsoft.com/office/drawing/2014/main" id="{4E84B4D8-B89A-4EB8-A413-33FD0A3D4547}"/>
                </a:ext>
              </a:extLst>
            </p:cNvPr>
            <p:cNvSpPr txBox="1">
              <a:spLocks noChangeArrowheads="1"/>
            </p:cNvSpPr>
            <p:nvPr/>
          </p:nvSpPr>
          <p:spPr bwMode="auto">
            <a:xfrm>
              <a:off x="3072" y="1056"/>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sp>
        <p:nvSpPr>
          <p:cNvPr id="24580" name="Rectangle 20">
            <a:extLst>
              <a:ext uri="{FF2B5EF4-FFF2-40B4-BE49-F238E27FC236}">
                <a16:creationId xmlns:a16="http://schemas.microsoft.com/office/drawing/2014/main" id="{F5E382DD-20C9-4BDE-BFF0-46B98E17B5E4}"/>
              </a:ext>
            </a:extLst>
          </p:cNvPr>
          <p:cNvSpPr>
            <a:spLocks noChangeArrowheads="1"/>
          </p:cNvSpPr>
          <p:nvPr>
            <p:ph type="title"/>
          </p:nvPr>
        </p:nvSpPr>
        <p:spPr bwMode="auto">
          <a:xfrm>
            <a:off x="87313" y="7064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EB785B67-958D-44D6-93F2-732E5AAA03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80ABE16-0647-46DA-9452-22523CDDCEE3}"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2492418" name="Rectangle 2">
            <a:extLst>
              <a:ext uri="{FF2B5EF4-FFF2-40B4-BE49-F238E27FC236}">
                <a16:creationId xmlns:a16="http://schemas.microsoft.com/office/drawing/2014/main" id="{38E9D164-30DE-4203-BEA0-915FB76565AC}"/>
              </a:ext>
            </a:extLst>
          </p:cNvPr>
          <p:cNvSpPr>
            <a:spLocks noChangeArrowheads="1"/>
          </p:cNvSpPr>
          <p:nvPr>
            <p:ph type="title"/>
          </p:nvPr>
        </p:nvSpPr>
        <p:spPr bwMode="auto">
          <a:xfrm>
            <a:off x="457200" y="9953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solidFill>
                  <a:srgbClr val="0000FF"/>
                </a:solidFill>
                <a:ea typeface="宋体" panose="02010600030101010101" pitchFamily="2" charset="-122"/>
              </a:rPr>
              <a:t>Terminology for trees</a:t>
            </a:r>
          </a:p>
        </p:txBody>
      </p:sp>
      <p:sp>
        <p:nvSpPr>
          <p:cNvPr id="2492419" name="Rectangle 3">
            <a:extLst>
              <a:ext uri="{FF2B5EF4-FFF2-40B4-BE49-F238E27FC236}">
                <a16:creationId xmlns:a16="http://schemas.microsoft.com/office/drawing/2014/main" id="{C2CFC45E-81AB-48D6-9261-EAEDE1AC84E4}"/>
              </a:ext>
            </a:extLst>
          </p:cNvPr>
          <p:cNvSpPr>
            <a:spLocks noChangeArrowheads="1"/>
          </p:cNvSpPr>
          <p:nvPr>
            <p:ph type="body" idx="1"/>
          </p:nvPr>
        </p:nvSpPr>
        <p:spPr bwMode="auto">
          <a:xfrm>
            <a:off x="1538288" y="1844675"/>
            <a:ext cx="6562725" cy="2663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buClr>
                <a:schemeClr val="tx1"/>
              </a:buClr>
              <a:buFont typeface="Wingdings" panose="05000000000000000000" pitchFamily="2" charset="2"/>
              <a:buChar char="u"/>
            </a:pPr>
            <a:r>
              <a:rPr lang="zh-CN" altLang="en-US" sz="2400" b="1">
                <a:ea typeface="宋体" panose="02010600030101010101" pitchFamily="2" charset="-122"/>
              </a:rPr>
              <a:t>  </a:t>
            </a:r>
            <a:r>
              <a:rPr lang="en-US" altLang="zh-CN" sz="2400" b="1">
                <a:ea typeface="宋体" panose="02010600030101010101" pitchFamily="2" charset="-122"/>
              </a:rPr>
              <a:t>Parents vs. Children</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Siblings</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Ancestor vs. Descendants</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Root, leaf, and internal vertices</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Subtrees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2418"/>
                                        </p:tgtEl>
                                        <p:attrNameLst>
                                          <p:attrName>style.visibility</p:attrName>
                                        </p:attrNameLst>
                                      </p:cBhvr>
                                      <p:to>
                                        <p:strVal val="visible"/>
                                      </p:to>
                                    </p:set>
                                    <p:animEffect transition="in" filter="wipe(left)">
                                      <p:cBhvr>
                                        <p:cTn id="7" dur="500"/>
                                        <p:tgtEl>
                                          <p:spTgt spid="2492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2419"/>
                                        </p:tgtEl>
                                        <p:attrNameLst>
                                          <p:attrName>style.visibility</p:attrName>
                                        </p:attrNameLst>
                                      </p:cBhvr>
                                      <p:to>
                                        <p:strVal val="visible"/>
                                      </p:to>
                                    </p:set>
                                    <p:animEffect transition="in" filter="wipe(left)">
                                      <p:cBhvr>
                                        <p:cTn id="12" dur="500"/>
                                        <p:tgtEl>
                                          <p:spTgt spid="249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18" grpId="0"/>
      <p:bldP spid="24924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83AD3544-AE15-4DAA-AE9E-FF98FA4AFD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9554637-83D6-47D8-A65C-603D23CAF887}"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65009C0C-2EF3-4DE1-8038-5BB08AC9250F}"/>
              </a:ext>
            </a:extLst>
          </p:cNvPr>
          <p:cNvGrpSpPr>
            <a:grpSpLocks/>
          </p:cNvGrpSpPr>
          <p:nvPr/>
        </p:nvGrpSpPr>
        <p:grpSpPr bwMode="auto">
          <a:xfrm>
            <a:off x="0" y="1828800"/>
            <a:ext cx="9144000" cy="4019550"/>
            <a:chOff x="0" y="1152"/>
            <a:chExt cx="5760" cy="2532"/>
          </a:xfrm>
        </p:grpSpPr>
        <p:sp>
          <p:nvSpPr>
            <p:cNvPr id="28677" name="Rectangle 3">
              <a:extLst>
                <a:ext uri="{FF2B5EF4-FFF2-40B4-BE49-F238E27FC236}">
                  <a16:creationId xmlns:a16="http://schemas.microsoft.com/office/drawing/2014/main" id="{602C7E69-460C-405A-A8CF-06367E21B94E}"/>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78" name="Rectangle 4">
              <a:extLst>
                <a:ext uri="{FF2B5EF4-FFF2-40B4-BE49-F238E27FC236}">
                  <a16:creationId xmlns:a16="http://schemas.microsoft.com/office/drawing/2014/main" id="{766D7CBA-949F-4BFD-A103-586CA58E7DD8}"/>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79" name="Rectangle 5">
              <a:extLst>
                <a:ext uri="{FF2B5EF4-FFF2-40B4-BE49-F238E27FC236}">
                  <a16:creationId xmlns:a16="http://schemas.microsoft.com/office/drawing/2014/main" id="{06E0942A-41ED-4330-9B42-AC8ABF77BF63}"/>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0" name="Rectangle 6">
              <a:extLst>
                <a:ext uri="{FF2B5EF4-FFF2-40B4-BE49-F238E27FC236}">
                  <a16:creationId xmlns:a16="http://schemas.microsoft.com/office/drawing/2014/main" id="{0516E8C9-027D-4583-8394-D2229CFED480}"/>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1" name="Rectangle 7">
              <a:extLst>
                <a:ext uri="{FF2B5EF4-FFF2-40B4-BE49-F238E27FC236}">
                  <a16:creationId xmlns:a16="http://schemas.microsoft.com/office/drawing/2014/main" id="{81950258-EDD1-4579-AD33-F19B02A9A2E4}"/>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2" name="Rectangle 8">
              <a:extLst>
                <a:ext uri="{FF2B5EF4-FFF2-40B4-BE49-F238E27FC236}">
                  <a16:creationId xmlns:a16="http://schemas.microsoft.com/office/drawing/2014/main" id="{73485C6B-AE58-4374-81AD-A6A1AB0B6FA0}"/>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3" name="Rectangle 9">
              <a:extLst>
                <a:ext uri="{FF2B5EF4-FFF2-40B4-BE49-F238E27FC236}">
                  <a16:creationId xmlns:a16="http://schemas.microsoft.com/office/drawing/2014/main" id="{13C6B3AF-0773-48C3-9102-D6387A71387D}"/>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4" name="Rectangle 10">
              <a:extLst>
                <a:ext uri="{FF2B5EF4-FFF2-40B4-BE49-F238E27FC236}">
                  <a16:creationId xmlns:a16="http://schemas.microsoft.com/office/drawing/2014/main" id="{8CB8BB7E-8756-46EB-8B63-DC0EB6E9A8C2}"/>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28685" name="Line 11">
              <a:extLst>
                <a:ext uri="{FF2B5EF4-FFF2-40B4-BE49-F238E27FC236}">
                  <a16:creationId xmlns:a16="http://schemas.microsoft.com/office/drawing/2014/main" id="{DD2E1DB2-90AF-41FF-BC6A-38ACBFC4285D}"/>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2">
              <a:extLst>
                <a:ext uri="{FF2B5EF4-FFF2-40B4-BE49-F238E27FC236}">
                  <a16:creationId xmlns:a16="http://schemas.microsoft.com/office/drawing/2014/main" id="{47175723-BE64-4C22-BD11-520C06A597A9}"/>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13">
              <a:extLst>
                <a:ext uri="{FF2B5EF4-FFF2-40B4-BE49-F238E27FC236}">
                  <a16:creationId xmlns:a16="http://schemas.microsoft.com/office/drawing/2014/main" id="{780DB411-CB42-415F-8E20-2C6784A3B213}"/>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Line 14">
              <a:extLst>
                <a:ext uri="{FF2B5EF4-FFF2-40B4-BE49-F238E27FC236}">
                  <a16:creationId xmlns:a16="http://schemas.microsoft.com/office/drawing/2014/main" id="{A52678AE-0804-4282-A858-83971144887F}"/>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15">
              <a:extLst>
                <a:ext uri="{FF2B5EF4-FFF2-40B4-BE49-F238E27FC236}">
                  <a16:creationId xmlns:a16="http://schemas.microsoft.com/office/drawing/2014/main" id="{A2A68E09-9DC3-40C3-960A-0C729C4D4CF9}"/>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6">
              <a:extLst>
                <a:ext uri="{FF2B5EF4-FFF2-40B4-BE49-F238E27FC236}">
                  <a16:creationId xmlns:a16="http://schemas.microsoft.com/office/drawing/2014/main" id="{380706CB-E42F-41BF-B509-D5CC5744311C}"/>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4481" name="Text Box 17">
            <a:extLst>
              <a:ext uri="{FF2B5EF4-FFF2-40B4-BE49-F238E27FC236}">
                <a16:creationId xmlns:a16="http://schemas.microsoft.com/office/drawing/2014/main" id="{1D0E736F-C3AA-43A5-9C1A-A79F530B1206}"/>
              </a:ext>
            </a:extLst>
          </p:cNvPr>
          <p:cNvSpPr txBox="1">
            <a:spLocks noChangeArrowheads="1"/>
          </p:cNvSpPr>
          <p:nvPr/>
        </p:nvSpPr>
        <p:spPr bwMode="auto">
          <a:xfrm>
            <a:off x="1371600" y="555625"/>
            <a:ext cx="640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kumimoji="1" lang="en-US" altLang="zh-CN" sz="3600">
                <a:solidFill>
                  <a:schemeClr val="tx2"/>
                </a:solidFill>
                <a:latin typeface="Arial" panose="020B0604020202020204" pitchFamily="34" charset="0"/>
                <a:ea typeface="宋体" panose="02010600030101010101" pitchFamily="2" charset="-122"/>
              </a:rPr>
              <a:t>Jake’s Pizza Shop Tree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4481"/>
                                        </p:tgtEl>
                                        <p:attrNameLst>
                                          <p:attrName>style.visibility</p:attrName>
                                        </p:attrNameLst>
                                      </p:cBhvr>
                                      <p:to>
                                        <p:strVal val="visible"/>
                                      </p:to>
                                    </p:set>
                                    <p:animEffect transition="in" filter="wipe(left)">
                                      <p:cBhvr>
                                        <p:cTn id="7" dur="500"/>
                                        <p:tgtEl>
                                          <p:spTgt spid="2494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44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5FE1ED04-F4FA-4E30-82DE-96094F700F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C3FED49-6EA2-4E89-8C07-A17B07EA2CDA}"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2496514" name="Rectangle 2">
            <a:extLst>
              <a:ext uri="{FF2B5EF4-FFF2-40B4-BE49-F238E27FC236}">
                <a16:creationId xmlns:a16="http://schemas.microsoft.com/office/drawing/2014/main" id="{D2A96261-E70A-40B9-8E15-F8EE9590E768}"/>
              </a:ext>
            </a:extLst>
          </p:cNvPr>
          <p:cNvSpPr>
            <a:spLocks noChangeArrowheads="1"/>
          </p:cNvSpPr>
          <p:nvPr>
            <p:ph type="title"/>
          </p:nvPr>
        </p:nvSpPr>
        <p:spPr bwMode="auto">
          <a:xfrm>
            <a:off x="285750" y="280988"/>
            <a:ext cx="84391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a:solidFill>
                  <a:srgbClr val="0000FF"/>
                </a:solidFill>
                <a:ea typeface="宋体" panose="02010600030101010101" pitchFamily="2" charset="-122"/>
              </a:rPr>
              <a:t>Parent</a:t>
            </a:r>
          </a:p>
        </p:txBody>
      </p:sp>
      <p:sp>
        <p:nvSpPr>
          <p:cNvPr id="2496515" name="Rectangle 3">
            <a:extLst>
              <a:ext uri="{FF2B5EF4-FFF2-40B4-BE49-F238E27FC236}">
                <a16:creationId xmlns:a16="http://schemas.microsoft.com/office/drawing/2014/main" id="{6318209F-DD77-4D79-8AD5-3D2A76420FE2}"/>
              </a:ext>
            </a:extLst>
          </p:cNvPr>
          <p:cNvSpPr>
            <a:spLocks noChangeArrowheads="1"/>
          </p:cNvSpPr>
          <p:nvPr>
            <p:ph type="body" idx="1"/>
          </p:nvPr>
        </p:nvSpPr>
        <p:spPr bwMode="auto">
          <a:xfrm>
            <a:off x="0" y="857250"/>
            <a:ext cx="8643938"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66FF"/>
                </a:solidFill>
                <a:latin typeface="Times New Roman" panose="02020603050405020304" pitchFamily="18" charset="0"/>
                <a:ea typeface="宋体" panose="02010600030101010101" pitchFamily="2" charset="-122"/>
              </a:rPr>
              <a:t>parent of a non-root vertex</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v</a:t>
            </a:r>
            <a:r>
              <a:rPr lang="en-US" altLang="zh-CN" sz="2400" b="1">
                <a:latin typeface="Times New Roman" panose="02020603050405020304" pitchFamily="18" charset="0"/>
                <a:ea typeface="宋体" panose="02010600030101010101" pitchFamily="2" charset="-122"/>
              </a:rPr>
              <a:t> is the </a:t>
            </a:r>
            <a:r>
              <a:rPr lang="en-US" altLang="zh-CN" sz="2400" b="1" i="1">
                <a:solidFill>
                  <a:srgbClr val="3366FF"/>
                </a:solidFill>
                <a:latin typeface="Times New Roman" panose="02020603050405020304" pitchFamily="18" charset="0"/>
                <a:ea typeface="宋体" panose="02010600030101010101" pitchFamily="2" charset="-122"/>
              </a:rPr>
              <a:t>unique</a:t>
            </a:r>
            <a:r>
              <a:rPr lang="en-US" altLang="zh-CN" sz="2400" b="1">
                <a:latin typeface="Times New Roman" panose="02020603050405020304" pitchFamily="18" charset="0"/>
                <a:ea typeface="宋体" panose="02010600030101010101" pitchFamily="2" charset="-122"/>
              </a:rPr>
              <a:t> vertex </a:t>
            </a:r>
            <a:r>
              <a:rPr lang="en-US" altLang="zh-CN" sz="2400" b="1" i="1">
                <a:latin typeface="Times New Roman" panose="02020603050405020304" pitchFamily="18" charset="0"/>
                <a:ea typeface="宋体" panose="02010600030101010101" pitchFamily="2" charset="-122"/>
              </a:rPr>
              <a:t>u</a:t>
            </a:r>
            <a:r>
              <a:rPr lang="en-US" altLang="zh-CN" sz="2400" b="1">
                <a:latin typeface="Times New Roman" panose="02020603050405020304" pitchFamily="18" charset="0"/>
                <a:ea typeface="宋体" panose="02010600030101010101" pitchFamily="2" charset="-122"/>
              </a:rPr>
              <a:t> with a directed edge from </a:t>
            </a:r>
            <a:r>
              <a:rPr lang="en-US" altLang="zh-CN" sz="2400" b="1" i="1">
                <a:latin typeface="Times New Roman" panose="02020603050405020304" pitchFamily="18" charset="0"/>
                <a:ea typeface="宋体" panose="02010600030101010101" pitchFamily="2" charset="-122"/>
              </a:rPr>
              <a:t>u</a:t>
            </a:r>
            <a:r>
              <a:rPr lang="en-US" altLang="zh-CN" sz="2400" b="1">
                <a:latin typeface="Times New Roman" panose="02020603050405020304" pitchFamily="18" charset="0"/>
                <a:ea typeface="宋体" panose="02010600030101010101" pitchFamily="2" charset="-122"/>
              </a:rPr>
              <a:t> to </a:t>
            </a:r>
            <a:r>
              <a:rPr lang="en-US" altLang="zh-CN" sz="2400" b="1" i="1">
                <a:latin typeface="Times New Roman" panose="02020603050405020304" pitchFamily="18" charset="0"/>
                <a:ea typeface="宋体" panose="02010600030101010101" pitchFamily="2" charset="-122"/>
              </a:rPr>
              <a:t>v</a:t>
            </a:r>
            <a:r>
              <a:rPr lang="en-US" altLang="zh-CN" sz="2400" b="1">
                <a:latin typeface="Times New Roman" panose="02020603050405020304" pitchFamily="18" charset="0"/>
                <a:ea typeface="宋体" panose="02010600030101010101" pitchFamily="2" charset="-122"/>
              </a:rPr>
              <a:t>.</a:t>
            </a:r>
          </a:p>
        </p:txBody>
      </p:sp>
      <p:sp>
        <p:nvSpPr>
          <p:cNvPr id="2496516" name="Rectangle 4">
            <a:extLst>
              <a:ext uri="{FF2B5EF4-FFF2-40B4-BE49-F238E27FC236}">
                <a16:creationId xmlns:a16="http://schemas.microsoft.com/office/drawing/2014/main" id="{ADBD67A5-5E01-4ACB-930D-BF447296E67F}"/>
              </a:ext>
            </a:extLst>
          </p:cNvPr>
          <p:cNvSpPr>
            <a:spLocks noChangeArrowheads="1"/>
          </p:cNvSpPr>
          <p:nvPr/>
        </p:nvSpPr>
        <p:spPr bwMode="auto">
          <a:xfrm>
            <a:off x="428625" y="1357313"/>
            <a:ext cx="8439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a:solidFill>
                  <a:srgbClr val="0000FF"/>
                </a:solidFill>
                <a:latin typeface="Arial" panose="020B0604020202020204" pitchFamily="34" charset="0"/>
                <a:ea typeface="宋体" panose="02010600030101010101" pitchFamily="2" charset="-122"/>
              </a:rPr>
              <a:t>Child</a:t>
            </a:r>
          </a:p>
        </p:txBody>
      </p:sp>
      <p:sp>
        <p:nvSpPr>
          <p:cNvPr id="2496517" name="Rectangle 5">
            <a:extLst>
              <a:ext uri="{FF2B5EF4-FFF2-40B4-BE49-F238E27FC236}">
                <a16:creationId xmlns:a16="http://schemas.microsoft.com/office/drawing/2014/main" id="{B32ADCEC-B652-45E1-8A65-B8538D1395B5}"/>
              </a:ext>
            </a:extLst>
          </p:cNvPr>
          <p:cNvSpPr>
            <a:spLocks noChangeArrowheads="1"/>
          </p:cNvSpPr>
          <p:nvPr/>
        </p:nvSpPr>
        <p:spPr bwMode="auto">
          <a:xfrm>
            <a:off x="1214438" y="1857375"/>
            <a:ext cx="7150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When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 is the parent of </a:t>
            </a:r>
            <a:r>
              <a:rPr lang="en-US" altLang="zh-CN" i="1">
                <a:latin typeface="Times New Roman" panose="02020603050405020304" pitchFamily="18" charset="0"/>
                <a:ea typeface="宋体" panose="02010600030101010101" pitchFamily="2" charset="-122"/>
              </a:rPr>
              <a:t>v</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v</a:t>
            </a:r>
            <a:r>
              <a:rPr lang="en-US" altLang="zh-CN">
                <a:latin typeface="Times New Roman" panose="02020603050405020304" pitchFamily="18" charset="0"/>
                <a:ea typeface="宋体" panose="02010600030101010101" pitchFamily="2" charset="-122"/>
              </a:rPr>
              <a:t> is called a </a:t>
            </a:r>
            <a:r>
              <a:rPr lang="en-US" altLang="zh-CN" i="1">
                <a:solidFill>
                  <a:srgbClr val="33CC33"/>
                </a:solidFill>
                <a:latin typeface="Times New Roman" panose="02020603050405020304" pitchFamily="18" charset="0"/>
                <a:ea typeface="宋体" panose="02010600030101010101" pitchFamily="2" charset="-122"/>
              </a:rPr>
              <a:t>child</a:t>
            </a:r>
            <a:r>
              <a:rPr lang="en-US" altLang="zh-CN">
                <a:solidFill>
                  <a:srgbClr val="33CC33"/>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of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 </a:t>
            </a:r>
          </a:p>
        </p:txBody>
      </p:sp>
      <p:grpSp>
        <p:nvGrpSpPr>
          <p:cNvPr id="2" name="Group 6">
            <a:extLst>
              <a:ext uri="{FF2B5EF4-FFF2-40B4-BE49-F238E27FC236}">
                <a16:creationId xmlns:a16="http://schemas.microsoft.com/office/drawing/2014/main" id="{1CF1AA2D-3461-4410-A4F4-28B89F27B9FB}"/>
              </a:ext>
            </a:extLst>
          </p:cNvPr>
          <p:cNvGrpSpPr>
            <a:grpSpLocks/>
          </p:cNvGrpSpPr>
          <p:nvPr/>
        </p:nvGrpSpPr>
        <p:grpSpPr bwMode="auto">
          <a:xfrm>
            <a:off x="0" y="2500313"/>
            <a:ext cx="9144000" cy="4019550"/>
            <a:chOff x="0" y="1152"/>
            <a:chExt cx="5760" cy="2532"/>
          </a:xfrm>
        </p:grpSpPr>
        <p:sp>
          <p:nvSpPr>
            <p:cNvPr id="30731" name="Rectangle 7">
              <a:extLst>
                <a:ext uri="{FF2B5EF4-FFF2-40B4-BE49-F238E27FC236}">
                  <a16:creationId xmlns:a16="http://schemas.microsoft.com/office/drawing/2014/main" id="{94F8A1B5-3134-4555-AE23-AAA9182B4984}"/>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2" name="Rectangle 8">
              <a:extLst>
                <a:ext uri="{FF2B5EF4-FFF2-40B4-BE49-F238E27FC236}">
                  <a16:creationId xmlns:a16="http://schemas.microsoft.com/office/drawing/2014/main" id="{57CF0C12-8349-4D81-9985-32B9B32664A7}"/>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3" name="Rectangle 9">
              <a:extLst>
                <a:ext uri="{FF2B5EF4-FFF2-40B4-BE49-F238E27FC236}">
                  <a16:creationId xmlns:a16="http://schemas.microsoft.com/office/drawing/2014/main" id="{ED8C79FA-CC85-472E-85A0-EDDC17B65154}"/>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4" name="Rectangle 10">
              <a:extLst>
                <a:ext uri="{FF2B5EF4-FFF2-40B4-BE49-F238E27FC236}">
                  <a16:creationId xmlns:a16="http://schemas.microsoft.com/office/drawing/2014/main" id="{47F94046-1DDF-4969-8156-D0644AC66C56}"/>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5" name="Rectangle 11">
              <a:extLst>
                <a:ext uri="{FF2B5EF4-FFF2-40B4-BE49-F238E27FC236}">
                  <a16:creationId xmlns:a16="http://schemas.microsoft.com/office/drawing/2014/main" id="{3C99B8EA-A3B7-45EC-A991-7E632D5D3279}"/>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6" name="Rectangle 12">
              <a:extLst>
                <a:ext uri="{FF2B5EF4-FFF2-40B4-BE49-F238E27FC236}">
                  <a16:creationId xmlns:a16="http://schemas.microsoft.com/office/drawing/2014/main" id="{E4A1E3CC-D8AC-4EDE-98AA-1894007B8B70}"/>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7" name="Rectangle 13">
              <a:extLst>
                <a:ext uri="{FF2B5EF4-FFF2-40B4-BE49-F238E27FC236}">
                  <a16:creationId xmlns:a16="http://schemas.microsoft.com/office/drawing/2014/main" id="{A65B23BC-DF07-44CD-8BCA-083DFF37401E}"/>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8" name="Rectangle 14">
              <a:extLst>
                <a:ext uri="{FF2B5EF4-FFF2-40B4-BE49-F238E27FC236}">
                  <a16:creationId xmlns:a16="http://schemas.microsoft.com/office/drawing/2014/main" id="{FE623C7F-8F44-43B0-ACAC-409D9FD240F4}"/>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0739" name="Line 15">
              <a:extLst>
                <a:ext uri="{FF2B5EF4-FFF2-40B4-BE49-F238E27FC236}">
                  <a16:creationId xmlns:a16="http://schemas.microsoft.com/office/drawing/2014/main" id="{F121ED68-86E7-4064-A862-20379974FE0B}"/>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16">
              <a:extLst>
                <a:ext uri="{FF2B5EF4-FFF2-40B4-BE49-F238E27FC236}">
                  <a16:creationId xmlns:a16="http://schemas.microsoft.com/office/drawing/2014/main" id="{BE47DA03-D1D9-44D0-AE57-CC1A814BFBCE}"/>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17">
              <a:extLst>
                <a:ext uri="{FF2B5EF4-FFF2-40B4-BE49-F238E27FC236}">
                  <a16:creationId xmlns:a16="http://schemas.microsoft.com/office/drawing/2014/main" id="{C41B2B21-028A-4028-94E6-4AC07650C6C1}"/>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18">
              <a:extLst>
                <a:ext uri="{FF2B5EF4-FFF2-40B4-BE49-F238E27FC236}">
                  <a16:creationId xmlns:a16="http://schemas.microsoft.com/office/drawing/2014/main" id="{5F77E016-D9CB-4D7F-886A-E27158BB4E2D}"/>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Line 19">
              <a:extLst>
                <a:ext uri="{FF2B5EF4-FFF2-40B4-BE49-F238E27FC236}">
                  <a16:creationId xmlns:a16="http://schemas.microsoft.com/office/drawing/2014/main" id="{E235F331-EDCB-422F-920E-0787F8DECD44}"/>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20">
              <a:extLst>
                <a:ext uri="{FF2B5EF4-FFF2-40B4-BE49-F238E27FC236}">
                  <a16:creationId xmlns:a16="http://schemas.microsoft.com/office/drawing/2014/main" id="{C3B9B272-312F-4FEC-B6EA-DEA7FEB72D4B}"/>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6533" name="Oval 21">
            <a:extLst>
              <a:ext uri="{FF2B5EF4-FFF2-40B4-BE49-F238E27FC236}">
                <a16:creationId xmlns:a16="http://schemas.microsoft.com/office/drawing/2014/main" id="{473C8706-09A3-4461-A178-451E11F23FB8}"/>
              </a:ext>
            </a:extLst>
          </p:cNvPr>
          <p:cNvSpPr>
            <a:spLocks noChangeArrowheads="1"/>
          </p:cNvSpPr>
          <p:nvPr/>
        </p:nvSpPr>
        <p:spPr bwMode="auto">
          <a:xfrm>
            <a:off x="1258888" y="3451225"/>
            <a:ext cx="3181350" cy="10795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96534" name="Oval 22">
            <a:extLst>
              <a:ext uri="{FF2B5EF4-FFF2-40B4-BE49-F238E27FC236}">
                <a16:creationId xmlns:a16="http://schemas.microsoft.com/office/drawing/2014/main" id="{2ED57CD8-3F05-454D-9DA2-0B70E97A3574}"/>
              </a:ext>
            </a:extLst>
          </p:cNvPr>
          <p:cNvSpPr>
            <a:spLocks noChangeArrowheads="1"/>
          </p:cNvSpPr>
          <p:nvPr/>
        </p:nvSpPr>
        <p:spPr bwMode="auto">
          <a:xfrm>
            <a:off x="250825" y="5178425"/>
            <a:ext cx="2089150" cy="10795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96535" name="Oval 23">
            <a:extLst>
              <a:ext uri="{FF2B5EF4-FFF2-40B4-BE49-F238E27FC236}">
                <a16:creationId xmlns:a16="http://schemas.microsoft.com/office/drawing/2014/main" id="{CF12BD84-E149-444D-BA4C-F2C7580030F0}"/>
              </a:ext>
            </a:extLst>
          </p:cNvPr>
          <p:cNvSpPr>
            <a:spLocks noChangeArrowheads="1"/>
          </p:cNvSpPr>
          <p:nvPr/>
        </p:nvSpPr>
        <p:spPr bwMode="auto">
          <a:xfrm>
            <a:off x="2411413" y="5251450"/>
            <a:ext cx="2089150" cy="10795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6514"/>
                                        </p:tgtEl>
                                        <p:attrNameLst>
                                          <p:attrName>style.visibility</p:attrName>
                                        </p:attrNameLst>
                                      </p:cBhvr>
                                      <p:to>
                                        <p:strVal val="visible"/>
                                      </p:to>
                                    </p:set>
                                    <p:animEffect transition="in" filter="wipe(left)">
                                      <p:cBhvr>
                                        <p:cTn id="7" dur="500"/>
                                        <p:tgtEl>
                                          <p:spTgt spid="2496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6515">
                                            <p:txEl>
                                              <p:pRg st="0" end="0"/>
                                            </p:txEl>
                                          </p:spTgt>
                                        </p:tgtEl>
                                        <p:attrNameLst>
                                          <p:attrName>style.visibility</p:attrName>
                                        </p:attrNameLst>
                                      </p:cBhvr>
                                      <p:to>
                                        <p:strVal val="visible"/>
                                      </p:to>
                                    </p:set>
                                    <p:animEffect transition="in" filter="wipe(left)">
                                      <p:cBhvr>
                                        <p:cTn id="12" dur="500"/>
                                        <p:tgtEl>
                                          <p:spTgt spid="24965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6516"/>
                                        </p:tgtEl>
                                        <p:attrNameLst>
                                          <p:attrName>style.visibility</p:attrName>
                                        </p:attrNameLst>
                                      </p:cBhvr>
                                      <p:to>
                                        <p:strVal val="visible"/>
                                      </p:to>
                                    </p:set>
                                    <p:animEffect transition="in" filter="wipe(left)">
                                      <p:cBhvr>
                                        <p:cTn id="17" dur="500"/>
                                        <p:tgtEl>
                                          <p:spTgt spid="2496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6517">
                                            <p:txEl>
                                              <p:pRg st="0" end="0"/>
                                            </p:txEl>
                                          </p:spTgt>
                                        </p:tgtEl>
                                        <p:attrNameLst>
                                          <p:attrName>style.visibility</p:attrName>
                                        </p:attrNameLst>
                                      </p:cBhvr>
                                      <p:to>
                                        <p:strVal val="visible"/>
                                      </p:to>
                                    </p:set>
                                    <p:animEffect transition="in" filter="wipe(left)">
                                      <p:cBhvr>
                                        <p:cTn id="22" dur="500"/>
                                        <p:tgtEl>
                                          <p:spTgt spid="249651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ppt_h/2"/>
                                          </p:val>
                                        </p:tav>
                                        <p:tav tm="100000">
                                          <p:val>
                                            <p:strVal val="#ppt_y"/>
                                          </p:val>
                                        </p:tav>
                                      </p:tavLst>
                                    </p:anim>
                                    <p:anim calcmode="lin" valueType="num">
                                      <p:cBhvr>
                                        <p:cTn id="29" dur="500" fill="hold"/>
                                        <p:tgtEl>
                                          <p:spTgt spid="2"/>
                                        </p:tgtEl>
                                        <p:attrNameLst>
                                          <p:attrName>ppt_w</p:attrName>
                                        </p:attrNameLst>
                                      </p:cBhvr>
                                      <p:tavLst>
                                        <p:tav tm="0">
                                          <p:val>
                                            <p:strVal val="#ppt_w"/>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496533"/>
                                        </p:tgtEl>
                                        <p:attrNameLst>
                                          <p:attrName>style.visibility</p:attrName>
                                        </p:attrNameLst>
                                      </p:cBhvr>
                                      <p:to>
                                        <p:strVal val="visible"/>
                                      </p:to>
                                    </p:set>
                                    <p:animEffect transition="in" filter="box(in)">
                                      <p:cBhvr>
                                        <p:cTn id="35" dur="500"/>
                                        <p:tgtEl>
                                          <p:spTgt spid="249653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496534"/>
                                        </p:tgtEl>
                                        <p:attrNameLst>
                                          <p:attrName>style.visibility</p:attrName>
                                        </p:attrNameLst>
                                      </p:cBhvr>
                                      <p:to>
                                        <p:strVal val="visible"/>
                                      </p:to>
                                    </p:set>
                                    <p:animEffect transition="in" filter="box(in)">
                                      <p:cBhvr>
                                        <p:cTn id="40" dur="500"/>
                                        <p:tgtEl>
                                          <p:spTgt spid="24965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96535"/>
                                        </p:tgtEl>
                                        <p:attrNameLst>
                                          <p:attrName>style.visibility</p:attrName>
                                        </p:attrNameLst>
                                      </p:cBhvr>
                                      <p:to>
                                        <p:strVal val="visible"/>
                                      </p:to>
                                    </p:set>
                                    <p:animEffect transition="in" filter="box(in)">
                                      <p:cBhvr>
                                        <p:cTn id="45" dur="500"/>
                                        <p:tgtEl>
                                          <p:spTgt spid="249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6514" grpId="0"/>
      <p:bldP spid="2496515" grpId="0" build="p"/>
      <p:bldP spid="2496516" grpId="0"/>
      <p:bldP spid="2496517" grpId="0" build="p"/>
      <p:bldP spid="2496533" grpId="0" animBg="1"/>
      <p:bldP spid="2496534" grpId="0" animBg="1"/>
      <p:bldP spid="24965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a:extLst>
              <a:ext uri="{FF2B5EF4-FFF2-40B4-BE49-F238E27FC236}">
                <a16:creationId xmlns:a16="http://schemas.microsoft.com/office/drawing/2014/main" id="{B79FD2BC-DB4D-44CC-B694-E40CA628C9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D8E8DDB-DF19-404A-8574-C46DB6031B7A}"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08522BC2-7D40-42E5-987C-120D25C748EA}"/>
              </a:ext>
            </a:extLst>
          </p:cNvPr>
          <p:cNvGrpSpPr>
            <a:grpSpLocks/>
          </p:cNvGrpSpPr>
          <p:nvPr/>
        </p:nvGrpSpPr>
        <p:grpSpPr bwMode="auto">
          <a:xfrm>
            <a:off x="0" y="1828800"/>
            <a:ext cx="9144000" cy="4027488"/>
            <a:chOff x="0" y="1152"/>
            <a:chExt cx="5760" cy="2537"/>
          </a:xfrm>
        </p:grpSpPr>
        <p:sp>
          <p:nvSpPr>
            <p:cNvPr id="32774" name="Rectangle 3">
              <a:extLst>
                <a:ext uri="{FF2B5EF4-FFF2-40B4-BE49-F238E27FC236}">
                  <a16:creationId xmlns:a16="http://schemas.microsoft.com/office/drawing/2014/main" id="{CE88327F-D901-4995-9387-F63825D9E2EF}"/>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5" name="Rectangle 4">
              <a:extLst>
                <a:ext uri="{FF2B5EF4-FFF2-40B4-BE49-F238E27FC236}">
                  <a16:creationId xmlns:a16="http://schemas.microsoft.com/office/drawing/2014/main" id="{499D2B74-5DC0-4351-84AF-57DFD320C2F1}"/>
                </a:ext>
              </a:extLst>
            </p:cNvPr>
            <p:cNvSpPr>
              <a:spLocks noChangeArrowheads="1"/>
            </p:cNvSpPr>
            <p:nvPr/>
          </p:nvSpPr>
          <p:spPr bwMode="auto">
            <a:xfrm>
              <a:off x="290" y="1658"/>
              <a:ext cx="10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SIBLINGS</a:t>
              </a:r>
            </a:p>
          </p:txBody>
        </p:sp>
        <p:sp>
          <p:nvSpPr>
            <p:cNvPr id="32776" name="Oval 5">
              <a:extLst>
                <a:ext uri="{FF2B5EF4-FFF2-40B4-BE49-F238E27FC236}">
                  <a16:creationId xmlns:a16="http://schemas.microsoft.com/office/drawing/2014/main" id="{C9CEA659-87A0-45B7-9681-7033BF6617C0}"/>
                </a:ext>
              </a:extLst>
            </p:cNvPr>
            <p:cNvSpPr>
              <a:spLocks noChangeArrowheads="1"/>
            </p:cNvSpPr>
            <p:nvPr/>
          </p:nvSpPr>
          <p:spPr bwMode="auto">
            <a:xfrm>
              <a:off x="704" y="1680"/>
              <a:ext cx="4592" cy="932"/>
            </a:xfrm>
            <a:prstGeom prst="ellipse">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7" name="Rectangle 6">
              <a:extLst>
                <a:ext uri="{FF2B5EF4-FFF2-40B4-BE49-F238E27FC236}">
                  <a16:creationId xmlns:a16="http://schemas.microsoft.com/office/drawing/2014/main" id="{0E6ED04A-A5A9-488F-9258-6E7B23821EFF}"/>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8" name="Rectangle 7">
              <a:extLst>
                <a:ext uri="{FF2B5EF4-FFF2-40B4-BE49-F238E27FC236}">
                  <a16:creationId xmlns:a16="http://schemas.microsoft.com/office/drawing/2014/main" id="{AF050C2A-3E9C-48A0-8CDB-2AEC7843C8FC}"/>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9" name="Rectangle 8">
              <a:extLst>
                <a:ext uri="{FF2B5EF4-FFF2-40B4-BE49-F238E27FC236}">
                  <a16:creationId xmlns:a16="http://schemas.microsoft.com/office/drawing/2014/main" id="{150BCCFB-1E8E-4315-BD41-0439B87DEF0E}"/>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0" name="Rectangle 9">
              <a:extLst>
                <a:ext uri="{FF2B5EF4-FFF2-40B4-BE49-F238E27FC236}">
                  <a16:creationId xmlns:a16="http://schemas.microsoft.com/office/drawing/2014/main" id="{59B9386D-A5C5-499A-AB15-DF8EC5E5C2CD}"/>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1" name="Rectangle 10">
              <a:extLst>
                <a:ext uri="{FF2B5EF4-FFF2-40B4-BE49-F238E27FC236}">
                  <a16:creationId xmlns:a16="http://schemas.microsoft.com/office/drawing/2014/main" id="{A62C37EA-4C63-4A84-A844-0C4D6B090115}"/>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2" name="Rectangle 11">
              <a:extLst>
                <a:ext uri="{FF2B5EF4-FFF2-40B4-BE49-F238E27FC236}">
                  <a16:creationId xmlns:a16="http://schemas.microsoft.com/office/drawing/2014/main" id="{2E15EC3A-8D2D-48E1-B9F0-9A73A2722B03}"/>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3" name="Rectangle 12">
              <a:extLst>
                <a:ext uri="{FF2B5EF4-FFF2-40B4-BE49-F238E27FC236}">
                  <a16:creationId xmlns:a16="http://schemas.microsoft.com/office/drawing/2014/main" id="{1A394176-8AE4-4842-BEC2-9FB3E326BCBB}"/>
                </a:ext>
              </a:extLst>
            </p:cNvPr>
            <p:cNvSpPr>
              <a:spLocks noChangeArrowheads="1"/>
            </p:cNvSpPr>
            <p:nvPr/>
          </p:nvSpPr>
          <p:spPr bwMode="auto">
            <a:xfrm>
              <a:off x="0" y="1253"/>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2784" name="Line 13">
              <a:extLst>
                <a:ext uri="{FF2B5EF4-FFF2-40B4-BE49-F238E27FC236}">
                  <a16:creationId xmlns:a16="http://schemas.microsoft.com/office/drawing/2014/main" id="{783CAE65-7AD2-4207-A66A-47149794B6A9}"/>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14">
              <a:extLst>
                <a:ext uri="{FF2B5EF4-FFF2-40B4-BE49-F238E27FC236}">
                  <a16:creationId xmlns:a16="http://schemas.microsoft.com/office/drawing/2014/main" id="{687F922B-EA67-4F24-A682-8025D34BB507}"/>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15">
              <a:extLst>
                <a:ext uri="{FF2B5EF4-FFF2-40B4-BE49-F238E27FC236}">
                  <a16:creationId xmlns:a16="http://schemas.microsoft.com/office/drawing/2014/main" id="{434DEF9B-B8DF-4513-BB80-3EC8EF3AEE0B}"/>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16">
              <a:extLst>
                <a:ext uri="{FF2B5EF4-FFF2-40B4-BE49-F238E27FC236}">
                  <a16:creationId xmlns:a16="http://schemas.microsoft.com/office/drawing/2014/main" id="{34BB043B-B9ED-4B78-B01C-30A3467EFFDC}"/>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17">
              <a:extLst>
                <a:ext uri="{FF2B5EF4-FFF2-40B4-BE49-F238E27FC236}">
                  <a16:creationId xmlns:a16="http://schemas.microsoft.com/office/drawing/2014/main" id="{9D8047FE-A0BC-4D02-9612-F98B69EB902D}"/>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18">
              <a:extLst>
                <a:ext uri="{FF2B5EF4-FFF2-40B4-BE49-F238E27FC236}">
                  <a16:creationId xmlns:a16="http://schemas.microsoft.com/office/drawing/2014/main" id="{FF13D0F3-DB03-4B94-A43A-49CCA7542364}"/>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8579" name="Text Box 19">
            <a:extLst>
              <a:ext uri="{FF2B5EF4-FFF2-40B4-BE49-F238E27FC236}">
                <a16:creationId xmlns:a16="http://schemas.microsoft.com/office/drawing/2014/main" id="{EB8469D2-5BEB-4986-93F1-C9DFB4553F4E}"/>
              </a:ext>
            </a:extLst>
          </p:cNvPr>
          <p:cNvSpPr txBox="1">
            <a:spLocks noChangeArrowheads="1"/>
          </p:cNvSpPr>
          <p:nvPr/>
        </p:nvSpPr>
        <p:spPr bwMode="auto">
          <a:xfrm>
            <a:off x="827088" y="541338"/>
            <a:ext cx="7345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lang="en-US" altLang="zh-CN" sz="3200">
                <a:solidFill>
                  <a:srgbClr val="0000FF"/>
                </a:solidFill>
                <a:latin typeface="Arial" panose="020B0604020202020204" pitchFamily="34" charset="0"/>
                <a:ea typeface="宋体" panose="02010600030101010101" pitchFamily="2" charset="-122"/>
              </a:rPr>
              <a:t>Sibling</a:t>
            </a:r>
          </a:p>
        </p:txBody>
      </p:sp>
      <p:sp>
        <p:nvSpPr>
          <p:cNvPr id="2498580" name="Text Box 20">
            <a:extLst>
              <a:ext uri="{FF2B5EF4-FFF2-40B4-BE49-F238E27FC236}">
                <a16:creationId xmlns:a16="http://schemas.microsoft.com/office/drawing/2014/main" id="{8D60B303-30DC-4091-BFEA-B1F471705F6A}"/>
              </a:ext>
            </a:extLst>
          </p:cNvPr>
          <p:cNvSpPr txBox="1">
            <a:spLocks noChangeArrowheads="1"/>
          </p:cNvSpPr>
          <p:nvPr/>
        </p:nvSpPr>
        <p:spPr bwMode="auto">
          <a:xfrm>
            <a:off x="827088" y="1171575"/>
            <a:ext cx="734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Vertices with the same parent are called </a:t>
            </a:r>
            <a:r>
              <a:rPr kumimoji="1" lang="en-US" altLang="zh-CN" i="1">
                <a:solidFill>
                  <a:srgbClr val="33CC33"/>
                </a:solidFill>
                <a:latin typeface="Times New Roman" panose="02020603050405020304" pitchFamily="18" charset="0"/>
                <a:ea typeface="宋体" panose="02010600030101010101" pitchFamily="2" charset="-122"/>
              </a:rPr>
              <a:t>siblings</a:t>
            </a:r>
            <a:r>
              <a:rPr kumimoji="1" lang="en-US" altLang="zh-CN">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8579"/>
                                        </p:tgtEl>
                                        <p:attrNameLst>
                                          <p:attrName>style.visibility</p:attrName>
                                        </p:attrNameLst>
                                      </p:cBhvr>
                                      <p:to>
                                        <p:strVal val="visible"/>
                                      </p:to>
                                    </p:set>
                                    <p:animEffect transition="in" filter="wipe(left)">
                                      <p:cBhvr>
                                        <p:cTn id="7" dur="500"/>
                                        <p:tgtEl>
                                          <p:spTgt spid="249857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98580"/>
                                        </p:tgtEl>
                                        <p:attrNameLst>
                                          <p:attrName>style.visibility</p:attrName>
                                        </p:attrNameLst>
                                      </p:cBhvr>
                                      <p:to>
                                        <p:strVal val="visible"/>
                                      </p:to>
                                    </p:set>
                                    <p:animEffect transition="in" filter="wipe(left)">
                                      <p:cBhvr>
                                        <p:cTn id="11" dur="500"/>
                                        <p:tgtEl>
                                          <p:spTgt spid="24985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79" grpId="0"/>
      <p:bldP spid="24985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224C3A71-5FD6-4225-9CE7-E5CABE561C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45CE27C-CD07-451B-8FA7-F6BB44DB8260}"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2500610" name="Rectangle 2">
            <a:extLst>
              <a:ext uri="{FF2B5EF4-FFF2-40B4-BE49-F238E27FC236}">
                <a16:creationId xmlns:a16="http://schemas.microsoft.com/office/drawing/2014/main" id="{A38B83E3-4286-4D54-95DE-CAD472FAD95F}"/>
              </a:ext>
            </a:extLst>
          </p:cNvPr>
          <p:cNvSpPr>
            <a:spLocks noChangeArrowheads="1"/>
          </p:cNvSpPr>
          <p:nvPr>
            <p:ph type="title"/>
          </p:nvPr>
        </p:nvSpPr>
        <p:spPr bwMode="auto">
          <a:xfrm>
            <a:off x="428625" y="357188"/>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a:solidFill>
                  <a:srgbClr val="0000FF"/>
                </a:solidFill>
                <a:ea typeface="宋体" panose="02010600030101010101" pitchFamily="2" charset="-122"/>
              </a:rPr>
              <a:t>Ancestors</a:t>
            </a:r>
          </a:p>
        </p:txBody>
      </p:sp>
      <p:sp>
        <p:nvSpPr>
          <p:cNvPr id="2500611" name="Rectangle 3">
            <a:extLst>
              <a:ext uri="{FF2B5EF4-FFF2-40B4-BE49-F238E27FC236}">
                <a16:creationId xmlns:a16="http://schemas.microsoft.com/office/drawing/2014/main" id="{980CEB08-9E55-4EA9-B632-5687A57CDC39}"/>
              </a:ext>
            </a:extLst>
          </p:cNvPr>
          <p:cNvSpPr>
            <a:spLocks noChangeArrowheads="1"/>
          </p:cNvSpPr>
          <p:nvPr>
            <p:ph type="body" idx="1"/>
          </p:nvPr>
        </p:nvSpPr>
        <p:spPr bwMode="auto">
          <a:xfrm>
            <a:off x="428625" y="890588"/>
            <a:ext cx="82296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66FF"/>
                </a:solidFill>
                <a:latin typeface="Times New Roman" panose="02020603050405020304" pitchFamily="18" charset="0"/>
                <a:ea typeface="宋体" panose="02010600030101010101" pitchFamily="2" charset="-122"/>
              </a:rPr>
              <a:t>ancestors of a non-root vertex</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are all the vertices in the path from root to this vertex.</a:t>
            </a:r>
            <a:r>
              <a:rPr lang="en-US" altLang="zh-CN" b="1">
                <a:ea typeface="宋体" panose="02010600030101010101" pitchFamily="2" charset="-122"/>
              </a:rPr>
              <a:t>  </a:t>
            </a:r>
            <a:endParaRPr lang="en-US" altLang="zh-CN">
              <a:ea typeface="宋体" panose="02010600030101010101" pitchFamily="2" charset="-122"/>
            </a:endParaRPr>
          </a:p>
        </p:txBody>
      </p:sp>
      <p:sp>
        <p:nvSpPr>
          <p:cNvPr id="2500612" name="Rectangle 4">
            <a:extLst>
              <a:ext uri="{FF2B5EF4-FFF2-40B4-BE49-F238E27FC236}">
                <a16:creationId xmlns:a16="http://schemas.microsoft.com/office/drawing/2014/main" id="{9673D261-65DC-4700-A961-062C3A59A55E}"/>
              </a:ext>
            </a:extLst>
          </p:cNvPr>
          <p:cNvSpPr>
            <a:spLocks noChangeArrowheads="1"/>
          </p:cNvSpPr>
          <p:nvPr/>
        </p:nvSpPr>
        <p:spPr bwMode="auto">
          <a:xfrm>
            <a:off x="704850" y="1571625"/>
            <a:ext cx="8439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a:solidFill>
                  <a:srgbClr val="0000FF"/>
                </a:solidFill>
                <a:latin typeface="Arial" panose="020B0604020202020204" pitchFamily="34" charset="0"/>
                <a:ea typeface="宋体" panose="02010600030101010101" pitchFamily="2" charset="-122"/>
              </a:rPr>
              <a:t>Descendants</a:t>
            </a:r>
          </a:p>
        </p:txBody>
      </p:sp>
      <p:sp>
        <p:nvSpPr>
          <p:cNvPr id="2500613" name="Rectangle 5">
            <a:extLst>
              <a:ext uri="{FF2B5EF4-FFF2-40B4-BE49-F238E27FC236}">
                <a16:creationId xmlns:a16="http://schemas.microsoft.com/office/drawing/2014/main" id="{20080119-924F-44C0-AE0D-2F29F9FBB143}"/>
              </a:ext>
            </a:extLst>
          </p:cNvPr>
          <p:cNvSpPr>
            <a:spLocks noChangeArrowheads="1"/>
          </p:cNvSpPr>
          <p:nvPr/>
        </p:nvSpPr>
        <p:spPr bwMode="auto">
          <a:xfrm>
            <a:off x="571500" y="2143125"/>
            <a:ext cx="8229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 </a:t>
            </a:r>
            <a:r>
              <a:rPr lang="en-US" altLang="zh-CN" i="1">
                <a:solidFill>
                  <a:srgbClr val="3366FF"/>
                </a:solidFill>
                <a:latin typeface="Times New Roman" panose="02020603050405020304" pitchFamily="18" charset="0"/>
                <a:ea typeface="宋体" panose="02010600030101010101" pitchFamily="2" charset="-122"/>
              </a:rPr>
              <a:t>descendants of vertex v</a:t>
            </a:r>
            <a:r>
              <a:rPr lang="en-US" altLang="zh-CN">
                <a:solidFill>
                  <a:srgbClr val="3366FF"/>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are all the vertices that have </a:t>
            </a:r>
            <a:r>
              <a:rPr lang="en-US" altLang="zh-CN" i="1">
                <a:latin typeface="Times New Roman" panose="02020603050405020304" pitchFamily="18" charset="0"/>
                <a:ea typeface="宋体" panose="02010600030101010101" pitchFamily="2" charset="-122"/>
              </a:rPr>
              <a:t>v</a:t>
            </a:r>
            <a:r>
              <a:rPr lang="en-US" altLang="zh-CN">
                <a:latin typeface="Times New Roman" panose="02020603050405020304" pitchFamily="18" charset="0"/>
                <a:ea typeface="宋体" panose="02010600030101010101" pitchFamily="2" charset="-122"/>
              </a:rPr>
              <a:t> as an ancestor.</a:t>
            </a:r>
            <a:r>
              <a:rPr lang="en-US" altLang="zh-CN" sz="3200">
                <a:latin typeface="Arial" panose="020B0604020202020204" pitchFamily="34" charset="0"/>
                <a:ea typeface="宋体" panose="02010600030101010101" pitchFamily="2" charset="-122"/>
              </a:rPr>
              <a:t>  </a:t>
            </a:r>
          </a:p>
          <a:p>
            <a:pPr>
              <a:spcBef>
                <a:spcPct val="20000"/>
              </a:spcBef>
              <a:buClr>
                <a:schemeClr val="tx2"/>
              </a:buClr>
              <a:buSzPct val="75000"/>
              <a:buFont typeface="Monotype Sorts" pitchFamily="2" charset="2"/>
              <a:buChar char="l"/>
            </a:pPr>
            <a:endParaRPr lang="zh-CN" altLang="en-US" sz="3200" b="0">
              <a:latin typeface="Arial" panose="020B0604020202020204" pitchFamily="34" charset="0"/>
              <a:ea typeface="宋体" panose="02010600030101010101" pitchFamily="2" charset="-122"/>
            </a:endParaRPr>
          </a:p>
        </p:txBody>
      </p:sp>
      <p:grpSp>
        <p:nvGrpSpPr>
          <p:cNvPr id="2" name="Group 6">
            <a:extLst>
              <a:ext uri="{FF2B5EF4-FFF2-40B4-BE49-F238E27FC236}">
                <a16:creationId xmlns:a16="http://schemas.microsoft.com/office/drawing/2014/main" id="{528B2ECC-0652-424F-ACAB-AAC4E2BCC5ED}"/>
              </a:ext>
            </a:extLst>
          </p:cNvPr>
          <p:cNvGrpSpPr>
            <a:grpSpLocks/>
          </p:cNvGrpSpPr>
          <p:nvPr/>
        </p:nvGrpSpPr>
        <p:grpSpPr bwMode="auto">
          <a:xfrm>
            <a:off x="-42863" y="2714625"/>
            <a:ext cx="9144001" cy="4019550"/>
            <a:chOff x="0" y="1152"/>
            <a:chExt cx="5760" cy="2532"/>
          </a:xfrm>
        </p:grpSpPr>
        <p:sp>
          <p:nvSpPr>
            <p:cNvPr id="34824" name="Rectangle 7">
              <a:extLst>
                <a:ext uri="{FF2B5EF4-FFF2-40B4-BE49-F238E27FC236}">
                  <a16:creationId xmlns:a16="http://schemas.microsoft.com/office/drawing/2014/main" id="{B3CE7F03-0155-4F7A-9BD1-351BCC89797F}"/>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5" name="Rectangle 8">
              <a:extLst>
                <a:ext uri="{FF2B5EF4-FFF2-40B4-BE49-F238E27FC236}">
                  <a16:creationId xmlns:a16="http://schemas.microsoft.com/office/drawing/2014/main" id="{CED56044-CF94-434E-A459-09CE4C4B5419}"/>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6" name="Rectangle 9">
              <a:extLst>
                <a:ext uri="{FF2B5EF4-FFF2-40B4-BE49-F238E27FC236}">
                  <a16:creationId xmlns:a16="http://schemas.microsoft.com/office/drawing/2014/main" id="{7530C7C5-A683-4506-B3D6-BDCC7DCEF685}"/>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7" name="Rectangle 10">
              <a:extLst>
                <a:ext uri="{FF2B5EF4-FFF2-40B4-BE49-F238E27FC236}">
                  <a16:creationId xmlns:a16="http://schemas.microsoft.com/office/drawing/2014/main" id="{9480FDA8-5F94-4FEC-ACFB-A8B42CAEFB8C}"/>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8" name="Rectangle 11">
              <a:extLst>
                <a:ext uri="{FF2B5EF4-FFF2-40B4-BE49-F238E27FC236}">
                  <a16:creationId xmlns:a16="http://schemas.microsoft.com/office/drawing/2014/main" id="{56BC5FCB-B98D-45A8-8780-E84477B37998}"/>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9" name="Rectangle 12">
              <a:extLst>
                <a:ext uri="{FF2B5EF4-FFF2-40B4-BE49-F238E27FC236}">
                  <a16:creationId xmlns:a16="http://schemas.microsoft.com/office/drawing/2014/main" id="{8E2131EC-7503-4E8C-9C08-80BD778E8659}"/>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0" name="Rectangle 13">
              <a:extLst>
                <a:ext uri="{FF2B5EF4-FFF2-40B4-BE49-F238E27FC236}">
                  <a16:creationId xmlns:a16="http://schemas.microsoft.com/office/drawing/2014/main" id="{11D24623-DDA3-4B2D-807F-48D5DC6A2DA0}"/>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1" name="Rectangle 14">
              <a:extLst>
                <a:ext uri="{FF2B5EF4-FFF2-40B4-BE49-F238E27FC236}">
                  <a16:creationId xmlns:a16="http://schemas.microsoft.com/office/drawing/2014/main" id="{44121CD7-DE8E-422D-9BF7-B20D5FF70326}"/>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4832" name="Line 15">
              <a:extLst>
                <a:ext uri="{FF2B5EF4-FFF2-40B4-BE49-F238E27FC236}">
                  <a16:creationId xmlns:a16="http://schemas.microsoft.com/office/drawing/2014/main" id="{423C31AE-4560-453E-8AE8-99A127F16343}"/>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16">
              <a:extLst>
                <a:ext uri="{FF2B5EF4-FFF2-40B4-BE49-F238E27FC236}">
                  <a16:creationId xmlns:a16="http://schemas.microsoft.com/office/drawing/2014/main" id="{5CB25971-B537-4EA6-95DE-F57EB63082EF}"/>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Line 17">
              <a:extLst>
                <a:ext uri="{FF2B5EF4-FFF2-40B4-BE49-F238E27FC236}">
                  <a16:creationId xmlns:a16="http://schemas.microsoft.com/office/drawing/2014/main" id="{78493750-6F5C-4532-8577-8D53C55D41EB}"/>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Line 18">
              <a:extLst>
                <a:ext uri="{FF2B5EF4-FFF2-40B4-BE49-F238E27FC236}">
                  <a16:creationId xmlns:a16="http://schemas.microsoft.com/office/drawing/2014/main" id="{111F184F-7147-4951-9627-CFA5E4152D78}"/>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6" name="Line 19">
              <a:extLst>
                <a:ext uri="{FF2B5EF4-FFF2-40B4-BE49-F238E27FC236}">
                  <a16:creationId xmlns:a16="http://schemas.microsoft.com/office/drawing/2014/main" id="{F8ED10AE-087D-4468-8433-EF7912784F1A}"/>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Line 20">
              <a:extLst>
                <a:ext uri="{FF2B5EF4-FFF2-40B4-BE49-F238E27FC236}">
                  <a16:creationId xmlns:a16="http://schemas.microsoft.com/office/drawing/2014/main" id="{7E4F0C80-E43E-47D5-9AE9-EE1E5056FEB6}"/>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0610"/>
                                        </p:tgtEl>
                                        <p:attrNameLst>
                                          <p:attrName>style.visibility</p:attrName>
                                        </p:attrNameLst>
                                      </p:cBhvr>
                                      <p:to>
                                        <p:strVal val="visible"/>
                                      </p:to>
                                    </p:set>
                                    <p:animEffect transition="in" filter="wipe(left)">
                                      <p:cBhvr>
                                        <p:cTn id="7" dur="500"/>
                                        <p:tgtEl>
                                          <p:spTgt spid="250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0611">
                                            <p:txEl>
                                              <p:pRg st="0" end="0"/>
                                            </p:txEl>
                                          </p:spTgt>
                                        </p:tgtEl>
                                        <p:attrNameLst>
                                          <p:attrName>style.visibility</p:attrName>
                                        </p:attrNameLst>
                                      </p:cBhvr>
                                      <p:to>
                                        <p:strVal val="visible"/>
                                      </p:to>
                                    </p:set>
                                    <p:animEffect transition="in" filter="wipe(left)">
                                      <p:cBhvr>
                                        <p:cTn id="12" dur="500"/>
                                        <p:tgtEl>
                                          <p:spTgt spid="25006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0612"/>
                                        </p:tgtEl>
                                        <p:attrNameLst>
                                          <p:attrName>style.visibility</p:attrName>
                                        </p:attrNameLst>
                                      </p:cBhvr>
                                      <p:to>
                                        <p:strVal val="visible"/>
                                      </p:to>
                                    </p:set>
                                    <p:animEffect transition="in" filter="wipe(left)">
                                      <p:cBhvr>
                                        <p:cTn id="17" dur="500"/>
                                        <p:tgtEl>
                                          <p:spTgt spid="250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0613">
                                            <p:txEl>
                                              <p:pRg st="0" end="0"/>
                                            </p:txEl>
                                          </p:spTgt>
                                        </p:tgtEl>
                                        <p:attrNameLst>
                                          <p:attrName>style.visibility</p:attrName>
                                        </p:attrNameLst>
                                      </p:cBhvr>
                                      <p:to>
                                        <p:strVal val="visible"/>
                                      </p:to>
                                    </p:set>
                                    <p:animEffect transition="in" filter="wipe(left)">
                                      <p:cBhvr>
                                        <p:cTn id="22" dur="500"/>
                                        <p:tgtEl>
                                          <p:spTgt spid="250061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ppt_h/2"/>
                                          </p:val>
                                        </p:tav>
                                        <p:tav tm="100000">
                                          <p:val>
                                            <p:strVal val="#ppt_y"/>
                                          </p:val>
                                        </p:tav>
                                      </p:tavLst>
                                    </p:anim>
                                    <p:anim calcmode="lin" valueType="num">
                                      <p:cBhvr>
                                        <p:cTn id="29" dur="500" fill="hold"/>
                                        <p:tgtEl>
                                          <p:spTgt spid="2"/>
                                        </p:tgtEl>
                                        <p:attrNameLst>
                                          <p:attrName>ppt_w</p:attrName>
                                        </p:attrNameLst>
                                      </p:cBhvr>
                                      <p:tavLst>
                                        <p:tav tm="0">
                                          <p:val>
                                            <p:strVal val="#ppt_w"/>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0610" grpId="0"/>
      <p:bldP spid="2500611" grpId="0" build="p"/>
      <p:bldP spid="2500612" grpId="0"/>
      <p:bldP spid="25006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7B0386EB-65A7-4A70-8B3E-F86C834A87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20EB4AA-0FC6-414F-917D-32E3C1ADC739}"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4A8F14A0-00DD-44C1-887B-C9E2D96E403A}"/>
              </a:ext>
            </a:extLst>
          </p:cNvPr>
          <p:cNvGrpSpPr>
            <a:grpSpLocks/>
          </p:cNvGrpSpPr>
          <p:nvPr/>
        </p:nvGrpSpPr>
        <p:grpSpPr bwMode="auto">
          <a:xfrm>
            <a:off x="0" y="1828800"/>
            <a:ext cx="9144000" cy="4019550"/>
            <a:chOff x="0" y="1152"/>
            <a:chExt cx="5760" cy="2532"/>
          </a:xfrm>
        </p:grpSpPr>
        <p:sp>
          <p:nvSpPr>
            <p:cNvPr id="36873" name="Rectangle 3">
              <a:extLst>
                <a:ext uri="{FF2B5EF4-FFF2-40B4-BE49-F238E27FC236}">
                  <a16:creationId xmlns:a16="http://schemas.microsoft.com/office/drawing/2014/main" id="{9AEAF9CC-CA7E-476D-968E-DFA6163DE95A}"/>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4" name="Rectangle 4">
              <a:extLst>
                <a:ext uri="{FF2B5EF4-FFF2-40B4-BE49-F238E27FC236}">
                  <a16:creationId xmlns:a16="http://schemas.microsoft.com/office/drawing/2014/main" id="{AE4EE30F-0149-43F3-B5F2-A20FFF4EF64D}"/>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5" name="Rectangle 5">
              <a:extLst>
                <a:ext uri="{FF2B5EF4-FFF2-40B4-BE49-F238E27FC236}">
                  <a16:creationId xmlns:a16="http://schemas.microsoft.com/office/drawing/2014/main" id="{912ABEF1-9AA2-4565-981E-DD4B697841E6}"/>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6" name="Rectangle 6">
              <a:extLst>
                <a:ext uri="{FF2B5EF4-FFF2-40B4-BE49-F238E27FC236}">
                  <a16:creationId xmlns:a16="http://schemas.microsoft.com/office/drawing/2014/main" id="{9FB32E1B-EF11-4073-93D7-FF9F25D8C394}"/>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7" name="Rectangle 7">
              <a:extLst>
                <a:ext uri="{FF2B5EF4-FFF2-40B4-BE49-F238E27FC236}">
                  <a16:creationId xmlns:a16="http://schemas.microsoft.com/office/drawing/2014/main" id="{E402FE67-65A2-4391-9062-0484CD23B6A9}"/>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8" name="Rectangle 8">
              <a:extLst>
                <a:ext uri="{FF2B5EF4-FFF2-40B4-BE49-F238E27FC236}">
                  <a16:creationId xmlns:a16="http://schemas.microsoft.com/office/drawing/2014/main" id="{BC1DC034-6F67-48AB-9643-D0A2C4968EB7}"/>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9" name="Rectangle 9">
              <a:extLst>
                <a:ext uri="{FF2B5EF4-FFF2-40B4-BE49-F238E27FC236}">
                  <a16:creationId xmlns:a16="http://schemas.microsoft.com/office/drawing/2014/main" id="{32A5CC49-C3D2-4BD3-B4F2-F4ACBD74C138}"/>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0" name="Rectangle 10">
              <a:extLst>
                <a:ext uri="{FF2B5EF4-FFF2-40B4-BE49-F238E27FC236}">
                  <a16:creationId xmlns:a16="http://schemas.microsoft.com/office/drawing/2014/main" id="{EE8EDE3F-AF8A-45FE-A331-40F6354F2C3A}"/>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6881" name="Line 11">
              <a:extLst>
                <a:ext uri="{FF2B5EF4-FFF2-40B4-BE49-F238E27FC236}">
                  <a16:creationId xmlns:a16="http://schemas.microsoft.com/office/drawing/2014/main" id="{E29245A3-AF09-40D8-8B75-E74E2314114D}"/>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2">
              <a:extLst>
                <a:ext uri="{FF2B5EF4-FFF2-40B4-BE49-F238E27FC236}">
                  <a16:creationId xmlns:a16="http://schemas.microsoft.com/office/drawing/2014/main" id="{B6311088-AF67-4147-99AC-95FCB7382E93}"/>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3">
              <a:extLst>
                <a:ext uri="{FF2B5EF4-FFF2-40B4-BE49-F238E27FC236}">
                  <a16:creationId xmlns:a16="http://schemas.microsoft.com/office/drawing/2014/main" id="{1DEB1206-FB6A-4B4C-A6C2-CA9738DF37B0}"/>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14">
              <a:extLst>
                <a:ext uri="{FF2B5EF4-FFF2-40B4-BE49-F238E27FC236}">
                  <a16:creationId xmlns:a16="http://schemas.microsoft.com/office/drawing/2014/main" id="{04D0EE6F-C811-4317-BB7E-5816276768B8}"/>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15">
              <a:extLst>
                <a:ext uri="{FF2B5EF4-FFF2-40B4-BE49-F238E27FC236}">
                  <a16:creationId xmlns:a16="http://schemas.microsoft.com/office/drawing/2014/main" id="{283E9C8A-9AB6-4914-ACDC-8195FBEE87A4}"/>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16">
              <a:extLst>
                <a:ext uri="{FF2B5EF4-FFF2-40B4-BE49-F238E27FC236}">
                  <a16:creationId xmlns:a16="http://schemas.microsoft.com/office/drawing/2014/main" id="{A70585CB-9367-42B3-8B5A-D2B4A3580173}"/>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7">
            <a:extLst>
              <a:ext uri="{FF2B5EF4-FFF2-40B4-BE49-F238E27FC236}">
                <a16:creationId xmlns:a16="http://schemas.microsoft.com/office/drawing/2014/main" id="{E11CD24D-01C6-4CC4-812A-926DD84E357C}"/>
              </a:ext>
            </a:extLst>
          </p:cNvPr>
          <p:cNvGrpSpPr>
            <a:grpSpLocks/>
          </p:cNvGrpSpPr>
          <p:nvPr/>
        </p:nvGrpSpPr>
        <p:grpSpPr bwMode="auto">
          <a:xfrm>
            <a:off x="0" y="4238625"/>
            <a:ext cx="9144000" cy="2009775"/>
            <a:chOff x="0" y="2670"/>
            <a:chExt cx="5760" cy="1266"/>
          </a:xfrm>
        </p:grpSpPr>
        <p:sp>
          <p:nvSpPr>
            <p:cNvPr id="36871" name="Rectangle 18">
              <a:extLst>
                <a:ext uri="{FF2B5EF4-FFF2-40B4-BE49-F238E27FC236}">
                  <a16:creationId xmlns:a16="http://schemas.microsoft.com/office/drawing/2014/main" id="{DC743E26-79CC-4157-81DC-8AE4A63E6875}"/>
                </a:ext>
              </a:extLst>
            </p:cNvPr>
            <p:cNvSpPr>
              <a:spLocks noChangeArrowheads="1"/>
            </p:cNvSpPr>
            <p:nvPr/>
          </p:nvSpPr>
          <p:spPr bwMode="auto">
            <a:xfrm>
              <a:off x="0" y="3648"/>
              <a:ext cx="1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LEAF NODES</a:t>
              </a:r>
            </a:p>
          </p:txBody>
        </p:sp>
        <p:sp>
          <p:nvSpPr>
            <p:cNvPr id="36872" name="Oval 19">
              <a:extLst>
                <a:ext uri="{FF2B5EF4-FFF2-40B4-BE49-F238E27FC236}">
                  <a16:creationId xmlns:a16="http://schemas.microsoft.com/office/drawing/2014/main" id="{31616997-1E50-4F88-AC64-734D60A4BF90}"/>
                </a:ext>
              </a:extLst>
            </p:cNvPr>
            <p:cNvSpPr>
              <a:spLocks noChangeArrowheads="1"/>
            </p:cNvSpPr>
            <p:nvPr/>
          </p:nvSpPr>
          <p:spPr bwMode="auto">
            <a:xfrm>
              <a:off x="196" y="2670"/>
              <a:ext cx="5564" cy="105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2502676" name="Rectangle 20">
            <a:extLst>
              <a:ext uri="{FF2B5EF4-FFF2-40B4-BE49-F238E27FC236}">
                <a16:creationId xmlns:a16="http://schemas.microsoft.com/office/drawing/2014/main" id="{EB8EB390-B842-40DA-9027-943EC1F3D11C}"/>
              </a:ext>
            </a:extLst>
          </p:cNvPr>
          <p:cNvSpPr>
            <a:spLocks noChangeArrowheads="1"/>
          </p:cNvSpPr>
          <p:nvPr/>
        </p:nvSpPr>
        <p:spPr bwMode="auto">
          <a:xfrm>
            <a:off x="381000" y="333375"/>
            <a:ext cx="8439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a:solidFill>
                  <a:srgbClr val="0000FF"/>
                </a:solidFill>
                <a:latin typeface="Arial" panose="020B0604020202020204" pitchFamily="34" charset="0"/>
                <a:ea typeface="宋体" panose="02010600030101010101" pitchFamily="2" charset="-122"/>
              </a:rPr>
              <a:t>Leaf</a:t>
            </a:r>
          </a:p>
        </p:txBody>
      </p:sp>
      <p:sp>
        <p:nvSpPr>
          <p:cNvPr id="2502677" name="Rectangle 21">
            <a:extLst>
              <a:ext uri="{FF2B5EF4-FFF2-40B4-BE49-F238E27FC236}">
                <a16:creationId xmlns:a16="http://schemas.microsoft.com/office/drawing/2014/main" id="{025D2144-5475-4BE8-B4EB-00FBA6685012}"/>
              </a:ext>
            </a:extLst>
          </p:cNvPr>
          <p:cNvSpPr>
            <a:spLocks noChangeArrowheads="1"/>
          </p:cNvSpPr>
          <p:nvPr/>
        </p:nvSpPr>
        <p:spPr bwMode="auto">
          <a:xfrm>
            <a:off x="1238250" y="1171575"/>
            <a:ext cx="7150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A vertex is called a </a:t>
            </a:r>
            <a:r>
              <a:rPr lang="en-US" altLang="zh-CN" i="1">
                <a:solidFill>
                  <a:srgbClr val="3366FF"/>
                </a:solidFill>
                <a:latin typeface="Times New Roman" panose="02020603050405020304" pitchFamily="18" charset="0"/>
                <a:ea typeface="宋体" panose="02010600030101010101" pitchFamily="2" charset="-122"/>
              </a:rPr>
              <a:t>leaf</a:t>
            </a:r>
            <a:r>
              <a:rPr lang="en-US" altLang="zh-CN">
                <a:latin typeface="Times New Roman" panose="02020603050405020304" pitchFamily="18" charset="0"/>
                <a:ea typeface="宋体" panose="02010600030101010101" pitchFamily="2" charset="-122"/>
              </a:rPr>
              <a:t> if it has no children.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2676"/>
                                        </p:tgtEl>
                                        <p:attrNameLst>
                                          <p:attrName>style.visibility</p:attrName>
                                        </p:attrNameLst>
                                      </p:cBhvr>
                                      <p:to>
                                        <p:strVal val="visible"/>
                                      </p:to>
                                    </p:set>
                                    <p:animEffect transition="in" filter="wipe(left)">
                                      <p:cBhvr>
                                        <p:cTn id="7" dur="500"/>
                                        <p:tgtEl>
                                          <p:spTgt spid="2502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2677">
                                            <p:txEl>
                                              <p:pRg st="0" end="0"/>
                                            </p:txEl>
                                          </p:spTgt>
                                        </p:tgtEl>
                                        <p:attrNameLst>
                                          <p:attrName>style.visibility</p:attrName>
                                        </p:attrNameLst>
                                      </p:cBhvr>
                                      <p:to>
                                        <p:strVal val="visible"/>
                                      </p:to>
                                    </p:set>
                                    <p:animEffect transition="in" filter="wipe(left)">
                                      <p:cBhvr>
                                        <p:cTn id="12" dur="500"/>
                                        <p:tgtEl>
                                          <p:spTgt spid="250267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2676" grpId="0"/>
      <p:bldP spid="250267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33EF431A-6E9C-4667-BF4D-971459C979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D21938B-352B-46E5-82EB-0B2116CCE7B5}"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2504706" name="Rectangle 2">
            <a:extLst>
              <a:ext uri="{FF2B5EF4-FFF2-40B4-BE49-F238E27FC236}">
                <a16:creationId xmlns:a16="http://schemas.microsoft.com/office/drawing/2014/main" id="{786C9CEC-9952-4E26-A4F8-68E072B2CDEF}"/>
              </a:ext>
            </a:extLst>
          </p:cNvPr>
          <p:cNvSpPr>
            <a:spLocks noChangeArrowheads="1"/>
          </p:cNvSpPr>
          <p:nvPr>
            <p:ph type="title"/>
          </p:nvPr>
        </p:nvSpPr>
        <p:spPr bwMode="auto">
          <a:xfrm>
            <a:off x="571500"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0000FF"/>
                </a:solidFill>
                <a:ea typeface="宋体" panose="02010600030101010101" pitchFamily="2" charset="-122"/>
              </a:rPr>
              <a:t>Internal</a:t>
            </a:r>
            <a:r>
              <a:rPr lang="en-US" altLang="zh-CN" sz="3200" b="0">
                <a:ea typeface="宋体" panose="02010600030101010101" pitchFamily="2" charset="-122"/>
              </a:rPr>
              <a:t> </a:t>
            </a:r>
            <a:r>
              <a:rPr lang="en-US" altLang="zh-CN" sz="3200">
                <a:solidFill>
                  <a:srgbClr val="0000FF"/>
                </a:solidFill>
                <a:ea typeface="宋体" panose="02010600030101010101" pitchFamily="2" charset="-122"/>
              </a:rPr>
              <a:t>Vertex</a:t>
            </a:r>
          </a:p>
        </p:txBody>
      </p:sp>
      <p:sp>
        <p:nvSpPr>
          <p:cNvPr id="2504707" name="Rectangle 3">
            <a:extLst>
              <a:ext uri="{FF2B5EF4-FFF2-40B4-BE49-F238E27FC236}">
                <a16:creationId xmlns:a16="http://schemas.microsoft.com/office/drawing/2014/main" id="{349978DE-DD83-4EC6-A3E3-EDA356DDA9EF}"/>
              </a:ext>
            </a:extLst>
          </p:cNvPr>
          <p:cNvSpPr>
            <a:spLocks noChangeArrowheads="1"/>
          </p:cNvSpPr>
          <p:nvPr>
            <p:ph type="body" idx="1"/>
          </p:nvPr>
        </p:nvSpPr>
        <p:spPr bwMode="auto">
          <a:xfrm>
            <a:off x="642938" y="1214438"/>
            <a:ext cx="82296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tx1"/>
              </a:buClr>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 vertex that has children is called</a:t>
            </a:r>
            <a:r>
              <a:rPr lang="en-US" altLang="zh-CN" sz="2400" b="1">
                <a:solidFill>
                  <a:srgbClr val="003399"/>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an </a:t>
            </a:r>
            <a:r>
              <a:rPr lang="en-US" altLang="zh-CN" sz="2400" b="1" i="1">
                <a:solidFill>
                  <a:srgbClr val="3366FF"/>
                </a:solidFill>
                <a:latin typeface="Times New Roman" panose="02020603050405020304" pitchFamily="18" charset="0"/>
                <a:ea typeface="宋体" panose="02010600030101010101" pitchFamily="2" charset="-122"/>
              </a:rPr>
              <a:t>internal vertex</a:t>
            </a:r>
            <a:r>
              <a:rPr lang="en-US" altLang="zh-CN" sz="2400" b="1">
                <a:solidFill>
                  <a:schemeClr val="accent2"/>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2" name="Group 4">
            <a:extLst>
              <a:ext uri="{FF2B5EF4-FFF2-40B4-BE49-F238E27FC236}">
                <a16:creationId xmlns:a16="http://schemas.microsoft.com/office/drawing/2014/main" id="{C9DEDA6B-FB0A-4FC4-BF53-7B5413FBC58F}"/>
              </a:ext>
            </a:extLst>
          </p:cNvPr>
          <p:cNvGrpSpPr>
            <a:grpSpLocks/>
          </p:cNvGrpSpPr>
          <p:nvPr/>
        </p:nvGrpSpPr>
        <p:grpSpPr bwMode="auto">
          <a:xfrm>
            <a:off x="0" y="2060575"/>
            <a:ext cx="9144000" cy="4019550"/>
            <a:chOff x="0" y="1152"/>
            <a:chExt cx="5760" cy="2532"/>
          </a:xfrm>
        </p:grpSpPr>
        <p:sp>
          <p:nvSpPr>
            <p:cNvPr id="38919" name="Rectangle 5">
              <a:extLst>
                <a:ext uri="{FF2B5EF4-FFF2-40B4-BE49-F238E27FC236}">
                  <a16:creationId xmlns:a16="http://schemas.microsoft.com/office/drawing/2014/main" id="{2083963A-17B7-43D6-9AB6-76BFAF9F35AC}"/>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0" name="Rectangle 6">
              <a:extLst>
                <a:ext uri="{FF2B5EF4-FFF2-40B4-BE49-F238E27FC236}">
                  <a16:creationId xmlns:a16="http://schemas.microsoft.com/office/drawing/2014/main" id="{6FF44F44-257E-4B32-BACD-07CE84302D82}"/>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1" name="Rectangle 7">
              <a:extLst>
                <a:ext uri="{FF2B5EF4-FFF2-40B4-BE49-F238E27FC236}">
                  <a16:creationId xmlns:a16="http://schemas.microsoft.com/office/drawing/2014/main" id="{D402BEAB-0D20-4079-9A58-5463F61EE37D}"/>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2" name="Rectangle 8">
              <a:extLst>
                <a:ext uri="{FF2B5EF4-FFF2-40B4-BE49-F238E27FC236}">
                  <a16:creationId xmlns:a16="http://schemas.microsoft.com/office/drawing/2014/main" id="{07DE2A21-C648-4213-B6C9-77C79606E5B0}"/>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3" name="Rectangle 9">
              <a:extLst>
                <a:ext uri="{FF2B5EF4-FFF2-40B4-BE49-F238E27FC236}">
                  <a16:creationId xmlns:a16="http://schemas.microsoft.com/office/drawing/2014/main" id="{22E05558-D87E-49BE-99C2-74AD5EAB3592}"/>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4" name="Rectangle 10">
              <a:extLst>
                <a:ext uri="{FF2B5EF4-FFF2-40B4-BE49-F238E27FC236}">
                  <a16:creationId xmlns:a16="http://schemas.microsoft.com/office/drawing/2014/main" id="{0B1ABCFA-A2A7-424B-8CB9-57D1E602CAE8}"/>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5" name="Rectangle 11">
              <a:extLst>
                <a:ext uri="{FF2B5EF4-FFF2-40B4-BE49-F238E27FC236}">
                  <a16:creationId xmlns:a16="http://schemas.microsoft.com/office/drawing/2014/main" id="{4625F934-23CB-45E2-9233-EEBA8E55F211}"/>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6" name="Rectangle 12">
              <a:extLst>
                <a:ext uri="{FF2B5EF4-FFF2-40B4-BE49-F238E27FC236}">
                  <a16:creationId xmlns:a16="http://schemas.microsoft.com/office/drawing/2014/main" id="{CE9DEC94-3057-4E47-A85D-3A5FD1FF2254}"/>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8927" name="Line 13">
              <a:extLst>
                <a:ext uri="{FF2B5EF4-FFF2-40B4-BE49-F238E27FC236}">
                  <a16:creationId xmlns:a16="http://schemas.microsoft.com/office/drawing/2014/main" id="{652D2F03-8B7C-409D-96B9-62342122B9D4}"/>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4">
              <a:extLst>
                <a:ext uri="{FF2B5EF4-FFF2-40B4-BE49-F238E27FC236}">
                  <a16:creationId xmlns:a16="http://schemas.microsoft.com/office/drawing/2014/main" id="{38C535F8-E867-4353-8767-623B0BEB40B8}"/>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5">
              <a:extLst>
                <a:ext uri="{FF2B5EF4-FFF2-40B4-BE49-F238E27FC236}">
                  <a16:creationId xmlns:a16="http://schemas.microsoft.com/office/drawing/2014/main" id="{3783B571-F025-4A15-9FA0-8B0ED0C13BB1}"/>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16">
              <a:extLst>
                <a:ext uri="{FF2B5EF4-FFF2-40B4-BE49-F238E27FC236}">
                  <a16:creationId xmlns:a16="http://schemas.microsoft.com/office/drawing/2014/main" id="{F7444D2E-28CA-4772-A2CF-21C29FCDC751}"/>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17">
              <a:extLst>
                <a:ext uri="{FF2B5EF4-FFF2-40B4-BE49-F238E27FC236}">
                  <a16:creationId xmlns:a16="http://schemas.microsoft.com/office/drawing/2014/main" id="{8DCAC964-9A3A-431C-BB44-103B91D2D25B}"/>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Line 18">
              <a:extLst>
                <a:ext uri="{FF2B5EF4-FFF2-40B4-BE49-F238E27FC236}">
                  <a16:creationId xmlns:a16="http://schemas.microsoft.com/office/drawing/2014/main" id="{DCD31BEA-12AC-4677-BC2E-8F1D2D4BD4C5}"/>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04723" name="Oval 19">
            <a:extLst>
              <a:ext uri="{FF2B5EF4-FFF2-40B4-BE49-F238E27FC236}">
                <a16:creationId xmlns:a16="http://schemas.microsoft.com/office/drawing/2014/main" id="{A206C2BA-2D13-4A4B-9E7C-44408F2F7179}"/>
              </a:ext>
            </a:extLst>
          </p:cNvPr>
          <p:cNvSpPr>
            <a:spLocks noChangeArrowheads="1"/>
          </p:cNvSpPr>
          <p:nvPr/>
        </p:nvSpPr>
        <p:spPr bwMode="auto">
          <a:xfrm>
            <a:off x="611188" y="1928813"/>
            <a:ext cx="8137525" cy="230346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4706"/>
                                        </p:tgtEl>
                                        <p:attrNameLst>
                                          <p:attrName>style.visibility</p:attrName>
                                        </p:attrNameLst>
                                      </p:cBhvr>
                                      <p:to>
                                        <p:strVal val="visible"/>
                                      </p:to>
                                    </p:set>
                                    <p:animEffect transition="in" filter="wipe(left)">
                                      <p:cBhvr>
                                        <p:cTn id="7" dur="500"/>
                                        <p:tgtEl>
                                          <p:spTgt spid="2504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4707">
                                            <p:txEl>
                                              <p:pRg st="0" end="0"/>
                                            </p:txEl>
                                          </p:spTgt>
                                        </p:tgtEl>
                                        <p:attrNameLst>
                                          <p:attrName>style.visibility</p:attrName>
                                        </p:attrNameLst>
                                      </p:cBhvr>
                                      <p:to>
                                        <p:strVal val="visible"/>
                                      </p:to>
                                    </p:set>
                                    <p:animEffect transition="in" filter="wipe(left)">
                                      <p:cBhvr>
                                        <p:cTn id="12" dur="500"/>
                                        <p:tgtEl>
                                          <p:spTgt spid="25047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504723"/>
                                        </p:tgtEl>
                                        <p:attrNameLst>
                                          <p:attrName>style.visibility</p:attrName>
                                        </p:attrNameLst>
                                      </p:cBhvr>
                                      <p:to>
                                        <p:strVal val="visible"/>
                                      </p:to>
                                    </p:set>
                                    <p:animEffect transition="in" filter="box(in)">
                                      <p:cBhvr>
                                        <p:cTn id="23" dur="500"/>
                                        <p:tgtEl>
                                          <p:spTgt spid="2504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4706" grpId="0"/>
      <p:bldP spid="2504707" grpId="0" build="p"/>
      <p:bldP spid="25047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7AE4A7F2-EC61-45BD-8644-DB9756A012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81689B9-7F67-4EF4-96F1-98F7C7F65433}"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2506754" name="Rectangle 2">
            <a:extLst>
              <a:ext uri="{FF2B5EF4-FFF2-40B4-BE49-F238E27FC236}">
                <a16:creationId xmlns:a16="http://schemas.microsoft.com/office/drawing/2014/main" id="{E8DBA6E0-15A6-498E-AFCC-698E1B003E62}"/>
              </a:ext>
            </a:extLst>
          </p:cNvPr>
          <p:cNvSpPr>
            <a:spLocks noChangeArrowheads="1"/>
          </p:cNvSpPr>
          <p:nvPr>
            <p:ph type="title"/>
          </p:nvPr>
        </p:nvSpPr>
        <p:spPr bwMode="auto">
          <a:xfrm>
            <a:off x="428625" y="357188"/>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0000FF"/>
                </a:solidFill>
                <a:ea typeface="宋体" panose="02010600030101010101" pitchFamily="2" charset="-122"/>
              </a:rPr>
              <a:t>Subtree</a:t>
            </a:r>
          </a:p>
        </p:txBody>
      </p:sp>
      <p:sp>
        <p:nvSpPr>
          <p:cNvPr id="2506755" name="Rectangle 3">
            <a:extLst>
              <a:ext uri="{FF2B5EF4-FFF2-40B4-BE49-F238E27FC236}">
                <a16:creationId xmlns:a16="http://schemas.microsoft.com/office/drawing/2014/main" id="{2CF34A4E-D0AA-43D4-86AB-DCCFC689D412}"/>
              </a:ext>
            </a:extLst>
          </p:cNvPr>
          <p:cNvSpPr>
            <a:spLocks noChangeArrowheads="1"/>
          </p:cNvSpPr>
          <p:nvPr>
            <p:ph type="body" idx="1"/>
          </p:nvPr>
        </p:nvSpPr>
        <p:spPr bwMode="auto">
          <a:xfrm>
            <a:off x="500063" y="928688"/>
            <a:ext cx="8229600" cy="1223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spcBef>
                <a:spcPct val="50000"/>
              </a:spcBef>
              <a:buClr>
                <a:schemeClr val="tx1"/>
              </a:buClr>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CC33"/>
                </a:solidFill>
                <a:latin typeface="Times New Roman" panose="02020603050405020304" pitchFamily="18" charset="0"/>
                <a:ea typeface="宋体" panose="02010600030101010101" pitchFamily="2" charset="-122"/>
              </a:rPr>
              <a:t>subtree at vertex v</a:t>
            </a:r>
            <a:r>
              <a:rPr lang="en-US" altLang="zh-CN" sz="2400" b="1">
                <a:solidFill>
                  <a:srgbClr val="CC00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is the subgraph of the tree consisting of vertex v and its descendants and all edges incident to these descendants.</a:t>
            </a:r>
            <a:r>
              <a:rPr lang="en-US" altLang="zh-CN" sz="3600" b="1">
                <a:ea typeface="宋体" panose="02010600030101010101" pitchFamily="2" charset="-122"/>
              </a:rPr>
              <a:t>  </a:t>
            </a:r>
            <a:endParaRPr lang="en-US" altLang="zh-CN" sz="4400">
              <a:ea typeface="宋体" panose="02010600030101010101" pitchFamily="2" charset="-122"/>
            </a:endParaRPr>
          </a:p>
        </p:txBody>
      </p:sp>
      <p:sp>
        <p:nvSpPr>
          <p:cNvPr id="2506756" name="Oval 4">
            <a:extLst>
              <a:ext uri="{FF2B5EF4-FFF2-40B4-BE49-F238E27FC236}">
                <a16:creationId xmlns:a16="http://schemas.microsoft.com/office/drawing/2014/main" id="{79E730B2-21B7-467E-9F57-BE3A14EC6965}"/>
              </a:ext>
            </a:extLst>
          </p:cNvPr>
          <p:cNvSpPr>
            <a:spLocks noChangeArrowheads="1"/>
          </p:cNvSpPr>
          <p:nvPr/>
        </p:nvSpPr>
        <p:spPr bwMode="auto">
          <a:xfrm>
            <a:off x="285750" y="3071813"/>
            <a:ext cx="4584700" cy="3055937"/>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2" name="Group 5">
            <a:extLst>
              <a:ext uri="{FF2B5EF4-FFF2-40B4-BE49-F238E27FC236}">
                <a16:creationId xmlns:a16="http://schemas.microsoft.com/office/drawing/2014/main" id="{E23F8FCA-71FF-4773-82FA-64C23D215A7A}"/>
              </a:ext>
            </a:extLst>
          </p:cNvPr>
          <p:cNvGrpSpPr>
            <a:grpSpLocks/>
          </p:cNvGrpSpPr>
          <p:nvPr/>
        </p:nvGrpSpPr>
        <p:grpSpPr bwMode="auto">
          <a:xfrm>
            <a:off x="0" y="1643063"/>
            <a:ext cx="9144000" cy="4494212"/>
            <a:chOff x="0" y="1284"/>
            <a:chExt cx="5760" cy="2831"/>
          </a:xfrm>
        </p:grpSpPr>
        <p:sp>
          <p:nvSpPr>
            <p:cNvPr id="40967" name="Rectangle 6">
              <a:extLst>
                <a:ext uri="{FF2B5EF4-FFF2-40B4-BE49-F238E27FC236}">
                  <a16:creationId xmlns:a16="http://schemas.microsoft.com/office/drawing/2014/main" id="{DBC2353E-A258-42C8-9728-ED103016346C}"/>
                </a:ext>
              </a:extLst>
            </p:cNvPr>
            <p:cNvSpPr>
              <a:spLocks noChangeArrowheads="1"/>
            </p:cNvSpPr>
            <p:nvPr/>
          </p:nvSpPr>
          <p:spPr bwMode="auto">
            <a:xfrm>
              <a:off x="343" y="3387"/>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68" name="Rectangle 7">
              <a:extLst>
                <a:ext uri="{FF2B5EF4-FFF2-40B4-BE49-F238E27FC236}">
                  <a16:creationId xmlns:a16="http://schemas.microsoft.com/office/drawing/2014/main" id="{64593750-483A-46B9-B931-6C453CA11FF3}"/>
                </a:ext>
              </a:extLst>
            </p:cNvPr>
            <p:cNvSpPr>
              <a:spLocks noChangeArrowheads="1"/>
            </p:cNvSpPr>
            <p:nvPr/>
          </p:nvSpPr>
          <p:spPr bwMode="auto">
            <a:xfrm>
              <a:off x="1632" y="3387"/>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69" name="Rectangle 8">
              <a:extLst>
                <a:ext uri="{FF2B5EF4-FFF2-40B4-BE49-F238E27FC236}">
                  <a16:creationId xmlns:a16="http://schemas.microsoft.com/office/drawing/2014/main" id="{2412FB19-649A-4381-BF0E-C7F052D76F16}"/>
                </a:ext>
              </a:extLst>
            </p:cNvPr>
            <p:cNvSpPr>
              <a:spLocks noChangeArrowheads="1"/>
            </p:cNvSpPr>
            <p:nvPr/>
          </p:nvSpPr>
          <p:spPr bwMode="auto">
            <a:xfrm>
              <a:off x="3271" y="3387"/>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0" name="Rectangle 9">
              <a:extLst>
                <a:ext uri="{FF2B5EF4-FFF2-40B4-BE49-F238E27FC236}">
                  <a16:creationId xmlns:a16="http://schemas.microsoft.com/office/drawing/2014/main" id="{52B6F4AC-6D8E-4572-AE34-86C4F9AD64C1}"/>
                </a:ext>
              </a:extLst>
            </p:cNvPr>
            <p:cNvSpPr>
              <a:spLocks noChangeArrowheads="1"/>
            </p:cNvSpPr>
            <p:nvPr/>
          </p:nvSpPr>
          <p:spPr bwMode="auto">
            <a:xfrm>
              <a:off x="4608" y="3387"/>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1" name="Rectangle 10">
              <a:extLst>
                <a:ext uri="{FF2B5EF4-FFF2-40B4-BE49-F238E27FC236}">
                  <a16:creationId xmlns:a16="http://schemas.microsoft.com/office/drawing/2014/main" id="{9B4B96E9-94C8-42B1-A36D-CE61FB6F748B}"/>
                </a:ext>
              </a:extLst>
            </p:cNvPr>
            <p:cNvSpPr>
              <a:spLocks noChangeArrowheads="1"/>
            </p:cNvSpPr>
            <p:nvPr/>
          </p:nvSpPr>
          <p:spPr bwMode="auto">
            <a:xfrm>
              <a:off x="2256" y="1583"/>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2" name="Rectangle 11">
              <a:extLst>
                <a:ext uri="{FF2B5EF4-FFF2-40B4-BE49-F238E27FC236}">
                  <a16:creationId xmlns:a16="http://schemas.microsoft.com/office/drawing/2014/main" id="{E6FEE6F0-AC2E-4427-B3DC-C1334995723B}"/>
                </a:ext>
              </a:extLst>
            </p:cNvPr>
            <p:cNvSpPr>
              <a:spLocks noChangeArrowheads="1"/>
            </p:cNvSpPr>
            <p:nvPr/>
          </p:nvSpPr>
          <p:spPr bwMode="auto">
            <a:xfrm>
              <a:off x="1034" y="2377"/>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3" name="Rectangle 12">
              <a:extLst>
                <a:ext uri="{FF2B5EF4-FFF2-40B4-BE49-F238E27FC236}">
                  <a16:creationId xmlns:a16="http://schemas.microsoft.com/office/drawing/2014/main" id="{BCB6A2EE-4E76-4A9F-9CC2-620836FB376F}"/>
                </a:ext>
              </a:extLst>
            </p:cNvPr>
            <p:cNvSpPr>
              <a:spLocks noChangeArrowheads="1"/>
            </p:cNvSpPr>
            <p:nvPr/>
          </p:nvSpPr>
          <p:spPr bwMode="auto">
            <a:xfrm>
              <a:off x="3532" y="2377"/>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4" name="Rectangle 13">
              <a:extLst>
                <a:ext uri="{FF2B5EF4-FFF2-40B4-BE49-F238E27FC236}">
                  <a16:creationId xmlns:a16="http://schemas.microsoft.com/office/drawing/2014/main" id="{235EF7DC-655F-4C61-9445-D01F34E40311}"/>
                </a:ext>
              </a:extLst>
            </p:cNvPr>
            <p:cNvSpPr>
              <a:spLocks noChangeArrowheads="1"/>
            </p:cNvSpPr>
            <p:nvPr/>
          </p:nvSpPr>
          <p:spPr bwMode="auto">
            <a:xfrm>
              <a:off x="0" y="1679"/>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40975" name="Line 14">
              <a:extLst>
                <a:ext uri="{FF2B5EF4-FFF2-40B4-BE49-F238E27FC236}">
                  <a16:creationId xmlns:a16="http://schemas.microsoft.com/office/drawing/2014/main" id="{B03CF9ED-007C-4A37-857B-C66377AD4D65}"/>
                </a:ext>
              </a:extLst>
            </p:cNvPr>
            <p:cNvSpPr>
              <a:spLocks noChangeShapeType="1"/>
            </p:cNvSpPr>
            <p:nvPr/>
          </p:nvSpPr>
          <p:spPr bwMode="auto">
            <a:xfrm flipH="1">
              <a:off x="1872" y="2015"/>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a:extLst>
                <a:ext uri="{FF2B5EF4-FFF2-40B4-BE49-F238E27FC236}">
                  <a16:creationId xmlns:a16="http://schemas.microsoft.com/office/drawing/2014/main" id="{8CB5B070-B07A-4D3D-872C-59F39893814C}"/>
                </a:ext>
              </a:extLst>
            </p:cNvPr>
            <p:cNvSpPr>
              <a:spLocks noChangeShapeType="1"/>
            </p:cNvSpPr>
            <p:nvPr/>
          </p:nvSpPr>
          <p:spPr bwMode="auto">
            <a:xfrm>
              <a:off x="3264" y="2015"/>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6">
              <a:extLst>
                <a:ext uri="{FF2B5EF4-FFF2-40B4-BE49-F238E27FC236}">
                  <a16:creationId xmlns:a16="http://schemas.microsoft.com/office/drawing/2014/main" id="{A1BB2174-1350-4EDF-A445-3C1F343C2D19}"/>
                </a:ext>
              </a:extLst>
            </p:cNvPr>
            <p:cNvSpPr>
              <a:spLocks noChangeShapeType="1"/>
            </p:cNvSpPr>
            <p:nvPr/>
          </p:nvSpPr>
          <p:spPr bwMode="auto">
            <a:xfrm flipH="1">
              <a:off x="720" y="2735"/>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7">
              <a:extLst>
                <a:ext uri="{FF2B5EF4-FFF2-40B4-BE49-F238E27FC236}">
                  <a16:creationId xmlns:a16="http://schemas.microsoft.com/office/drawing/2014/main" id="{4FEC3B2E-1C21-4656-82C7-00C573165D36}"/>
                </a:ext>
              </a:extLst>
            </p:cNvPr>
            <p:cNvSpPr>
              <a:spLocks noChangeShapeType="1"/>
            </p:cNvSpPr>
            <p:nvPr/>
          </p:nvSpPr>
          <p:spPr bwMode="auto">
            <a:xfrm flipH="1">
              <a:off x="3264" y="2735"/>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8">
              <a:extLst>
                <a:ext uri="{FF2B5EF4-FFF2-40B4-BE49-F238E27FC236}">
                  <a16:creationId xmlns:a16="http://schemas.microsoft.com/office/drawing/2014/main" id="{B3F9B479-4EC1-407F-86E7-D0FC1058E8BD}"/>
                </a:ext>
              </a:extLst>
            </p:cNvPr>
            <p:cNvSpPr>
              <a:spLocks noChangeShapeType="1"/>
            </p:cNvSpPr>
            <p:nvPr/>
          </p:nvSpPr>
          <p:spPr bwMode="auto">
            <a:xfrm>
              <a:off x="1776" y="2735"/>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19">
              <a:extLst>
                <a:ext uri="{FF2B5EF4-FFF2-40B4-BE49-F238E27FC236}">
                  <a16:creationId xmlns:a16="http://schemas.microsoft.com/office/drawing/2014/main" id="{7199F38C-14DB-4998-A8F4-C470077DDF5D}"/>
                </a:ext>
              </a:extLst>
            </p:cNvPr>
            <p:cNvSpPr>
              <a:spLocks noChangeShapeType="1"/>
            </p:cNvSpPr>
            <p:nvPr/>
          </p:nvSpPr>
          <p:spPr bwMode="auto">
            <a:xfrm>
              <a:off x="4272" y="2735"/>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Text Box 20">
              <a:extLst>
                <a:ext uri="{FF2B5EF4-FFF2-40B4-BE49-F238E27FC236}">
                  <a16:creationId xmlns:a16="http://schemas.microsoft.com/office/drawing/2014/main" id="{6A64FF44-3BF6-4272-916A-6F49167B54C4}"/>
                </a:ext>
              </a:extLst>
            </p:cNvPr>
            <p:cNvSpPr txBox="1">
              <a:spLocks noChangeArrowheads="1"/>
            </p:cNvSpPr>
            <p:nvPr/>
          </p:nvSpPr>
          <p:spPr bwMode="auto">
            <a:xfrm>
              <a:off x="2700" y="1284"/>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6754"/>
                                        </p:tgtEl>
                                        <p:attrNameLst>
                                          <p:attrName>style.visibility</p:attrName>
                                        </p:attrNameLst>
                                      </p:cBhvr>
                                      <p:to>
                                        <p:strVal val="visible"/>
                                      </p:to>
                                    </p:set>
                                    <p:animEffect transition="in" filter="wipe(left)">
                                      <p:cBhvr>
                                        <p:cTn id="7" dur="500"/>
                                        <p:tgtEl>
                                          <p:spTgt spid="2506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6755">
                                            <p:txEl>
                                              <p:pRg st="0" end="0"/>
                                            </p:txEl>
                                          </p:spTgt>
                                        </p:tgtEl>
                                        <p:attrNameLst>
                                          <p:attrName>style.visibility</p:attrName>
                                        </p:attrNameLst>
                                      </p:cBhvr>
                                      <p:to>
                                        <p:strVal val="visible"/>
                                      </p:to>
                                    </p:set>
                                    <p:animEffect transition="in" filter="wipe(left)">
                                      <p:cBhvr>
                                        <p:cTn id="12" dur="500"/>
                                        <p:tgtEl>
                                          <p:spTgt spid="25067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06756"/>
                                        </p:tgtEl>
                                        <p:attrNameLst>
                                          <p:attrName>style.visibility</p:attrName>
                                        </p:attrNameLst>
                                      </p:cBhvr>
                                      <p:to>
                                        <p:strVal val="visible"/>
                                      </p:to>
                                    </p:set>
                                    <p:animEffect transition="in" filter="box(in)">
                                      <p:cBhvr>
                                        <p:cTn id="22" dur="500"/>
                                        <p:tgtEl>
                                          <p:spTgt spid="250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6754" grpId="0"/>
      <p:bldP spid="2506755" grpId="0" build="p"/>
      <p:bldP spid="25067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2F769C7A-31FB-4DF9-9298-BB786B82C6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8594015-9EEE-49EF-A051-78B2E4EDB50F}"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2469890" name="Rectangle 2">
            <a:extLst>
              <a:ext uri="{FF2B5EF4-FFF2-40B4-BE49-F238E27FC236}">
                <a16:creationId xmlns:a16="http://schemas.microsoft.com/office/drawing/2014/main" id="{0F336514-688E-47F7-B140-97477DCBD97B}"/>
              </a:ext>
            </a:extLst>
          </p:cNvPr>
          <p:cNvSpPr>
            <a:spLocks noChangeArrowheads="1"/>
          </p:cNvSpPr>
          <p:nvPr>
            <p:ph type="title"/>
          </p:nvPr>
        </p:nvSpPr>
        <p:spPr bwMode="auto">
          <a:xfrm>
            <a:off x="500063" y="500063"/>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solidFill>
                  <a:srgbClr val="0000FF"/>
                </a:solidFill>
                <a:ea typeface="宋体" panose="02010600030101010101" pitchFamily="2" charset="-122"/>
              </a:rPr>
              <a:t>The Bernoulli family of mathematicians</a:t>
            </a:r>
          </a:p>
        </p:txBody>
      </p:sp>
      <p:grpSp>
        <p:nvGrpSpPr>
          <p:cNvPr id="2" name="Group 3">
            <a:extLst>
              <a:ext uri="{FF2B5EF4-FFF2-40B4-BE49-F238E27FC236}">
                <a16:creationId xmlns:a16="http://schemas.microsoft.com/office/drawing/2014/main" id="{83AC4B0E-EC50-4778-AEFB-1DDAC8F8D061}"/>
              </a:ext>
            </a:extLst>
          </p:cNvPr>
          <p:cNvGrpSpPr>
            <a:grpSpLocks/>
          </p:cNvGrpSpPr>
          <p:nvPr/>
        </p:nvGrpSpPr>
        <p:grpSpPr bwMode="auto">
          <a:xfrm>
            <a:off x="152400" y="1071563"/>
            <a:ext cx="8686800" cy="4740275"/>
            <a:chOff x="96" y="864"/>
            <a:chExt cx="5472" cy="2986"/>
          </a:xfrm>
        </p:grpSpPr>
        <p:sp>
          <p:nvSpPr>
            <p:cNvPr id="6149" name="Text Box 4">
              <a:extLst>
                <a:ext uri="{FF2B5EF4-FFF2-40B4-BE49-F238E27FC236}">
                  <a16:creationId xmlns:a16="http://schemas.microsoft.com/office/drawing/2014/main" id="{03339098-9281-4D61-B986-390302276929}"/>
                </a:ext>
              </a:extLst>
            </p:cNvPr>
            <p:cNvSpPr txBox="1">
              <a:spLocks noChangeArrowheads="1"/>
            </p:cNvSpPr>
            <p:nvPr/>
          </p:nvSpPr>
          <p:spPr bwMode="auto">
            <a:xfrm>
              <a:off x="1488" y="864"/>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(1623-1708)</a:t>
              </a:r>
            </a:p>
          </p:txBody>
        </p:sp>
        <p:sp>
          <p:nvSpPr>
            <p:cNvPr id="6150" name="Text Box 5">
              <a:extLst>
                <a:ext uri="{FF2B5EF4-FFF2-40B4-BE49-F238E27FC236}">
                  <a16:creationId xmlns:a16="http://schemas.microsoft.com/office/drawing/2014/main" id="{677F1C8D-FE92-4E11-B415-3F4CD0D27883}"/>
                </a:ext>
              </a:extLst>
            </p:cNvPr>
            <p:cNvSpPr txBox="1">
              <a:spLocks noChangeArrowheads="1"/>
            </p:cNvSpPr>
            <p:nvPr/>
          </p:nvSpPr>
          <p:spPr bwMode="auto">
            <a:xfrm>
              <a:off x="96" y="1632"/>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Jacob 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(1654-1705)</a:t>
              </a:r>
            </a:p>
          </p:txBody>
        </p:sp>
        <p:sp>
          <p:nvSpPr>
            <p:cNvPr id="6151" name="Text Box 6">
              <a:extLst>
                <a:ext uri="{FF2B5EF4-FFF2-40B4-BE49-F238E27FC236}">
                  <a16:creationId xmlns:a16="http://schemas.microsoft.com/office/drawing/2014/main" id="{2A95C112-AE8A-4A70-8EC9-7B107E6BB2D2}"/>
                </a:ext>
              </a:extLst>
            </p:cNvPr>
            <p:cNvSpPr txBox="1">
              <a:spLocks noChangeArrowheads="1"/>
            </p:cNvSpPr>
            <p:nvPr/>
          </p:nvSpPr>
          <p:spPr bwMode="auto">
            <a:xfrm>
              <a:off x="1344" y="1632"/>
              <a:ext cx="129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(1662-1716)</a:t>
              </a:r>
            </a:p>
          </p:txBody>
        </p:sp>
        <p:sp>
          <p:nvSpPr>
            <p:cNvPr id="6152" name="Text Box 7">
              <a:extLst>
                <a:ext uri="{FF2B5EF4-FFF2-40B4-BE49-F238E27FC236}">
                  <a16:creationId xmlns:a16="http://schemas.microsoft.com/office/drawing/2014/main" id="{84E2267E-99AE-4217-BD27-8261F783AA1F}"/>
                </a:ext>
              </a:extLst>
            </p:cNvPr>
            <p:cNvSpPr txBox="1">
              <a:spLocks noChangeArrowheads="1"/>
            </p:cNvSpPr>
            <p:nvPr/>
          </p:nvSpPr>
          <p:spPr bwMode="auto">
            <a:xfrm>
              <a:off x="2688" y="1632"/>
              <a:ext cx="1392"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Johann 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(1667-1748)</a:t>
              </a:r>
            </a:p>
          </p:txBody>
        </p:sp>
        <p:sp>
          <p:nvSpPr>
            <p:cNvPr id="6153" name="Text Box 8">
              <a:extLst>
                <a:ext uri="{FF2B5EF4-FFF2-40B4-BE49-F238E27FC236}">
                  <a16:creationId xmlns:a16="http://schemas.microsoft.com/office/drawing/2014/main" id="{D9C09A15-5376-450D-9135-E3E541425BEF}"/>
                </a:ext>
              </a:extLst>
            </p:cNvPr>
            <p:cNvSpPr txBox="1">
              <a:spLocks noChangeArrowheads="1"/>
            </p:cNvSpPr>
            <p:nvPr/>
          </p:nvSpPr>
          <p:spPr bwMode="auto">
            <a:xfrm>
              <a:off x="2400" y="2448"/>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 II </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(1695-1726)</a:t>
              </a:r>
            </a:p>
          </p:txBody>
        </p:sp>
        <p:sp>
          <p:nvSpPr>
            <p:cNvPr id="6154" name="Text Box 9">
              <a:extLst>
                <a:ext uri="{FF2B5EF4-FFF2-40B4-BE49-F238E27FC236}">
                  <a16:creationId xmlns:a16="http://schemas.microsoft.com/office/drawing/2014/main" id="{B476FFC0-4392-452F-AC89-0EC75FEC3D9A}"/>
                </a:ext>
              </a:extLst>
            </p:cNvPr>
            <p:cNvSpPr txBox="1">
              <a:spLocks noChangeArrowheads="1"/>
            </p:cNvSpPr>
            <p:nvPr/>
          </p:nvSpPr>
          <p:spPr bwMode="auto">
            <a:xfrm>
              <a:off x="3504" y="2448"/>
              <a:ext cx="9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Daniel</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(1700-1782)</a:t>
              </a:r>
            </a:p>
          </p:txBody>
        </p:sp>
        <p:sp>
          <p:nvSpPr>
            <p:cNvPr id="6155" name="Text Box 10">
              <a:extLst>
                <a:ext uri="{FF2B5EF4-FFF2-40B4-BE49-F238E27FC236}">
                  <a16:creationId xmlns:a16="http://schemas.microsoft.com/office/drawing/2014/main" id="{CBFC8AB4-1F8A-43AB-ADD9-66AFDC79A626}"/>
                </a:ext>
              </a:extLst>
            </p:cNvPr>
            <p:cNvSpPr txBox="1">
              <a:spLocks noChangeArrowheads="1"/>
            </p:cNvSpPr>
            <p:nvPr/>
          </p:nvSpPr>
          <p:spPr bwMode="auto">
            <a:xfrm>
              <a:off x="4608" y="2448"/>
              <a:ext cx="9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b="0">
                  <a:latin typeface="Arial" panose="020B0604020202020204" pitchFamily="34" charset="0"/>
                  <a:ea typeface="宋体" panose="02010600030101010101" pitchFamily="2" charset="-122"/>
                </a:rPr>
                <a:t>Johann II</a:t>
              </a:r>
            </a:p>
            <a:p>
              <a:pPr eaLnBrk="1" hangingPunct="1">
                <a:spcBef>
                  <a:spcPct val="50000"/>
                </a:spcBef>
              </a:pPr>
              <a:r>
                <a:rPr kumimoji="1" lang="en-US" altLang="zh-CN" sz="2000" b="0">
                  <a:latin typeface="Arial" panose="020B0604020202020204" pitchFamily="34" charset="0"/>
                  <a:ea typeface="宋体" panose="02010600030101010101" pitchFamily="2" charset="-122"/>
                </a:rPr>
                <a:t>(1710-1790)</a:t>
              </a:r>
            </a:p>
          </p:txBody>
        </p:sp>
        <p:sp>
          <p:nvSpPr>
            <p:cNvPr id="6156" name="Text Box 11">
              <a:extLst>
                <a:ext uri="{FF2B5EF4-FFF2-40B4-BE49-F238E27FC236}">
                  <a16:creationId xmlns:a16="http://schemas.microsoft.com/office/drawing/2014/main" id="{68AB1AE3-D006-4F2C-BEB8-D317EEA9D947}"/>
                </a:ext>
              </a:extLst>
            </p:cNvPr>
            <p:cNvSpPr txBox="1">
              <a:spLocks noChangeArrowheads="1"/>
            </p:cNvSpPr>
            <p:nvPr/>
          </p:nvSpPr>
          <p:spPr bwMode="auto">
            <a:xfrm>
              <a:off x="3360" y="3312"/>
              <a:ext cx="1152"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Johann III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(1746-1807)</a:t>
              </a:r>
            </a:p>
          </p:txBody>
        </p:sp>
        <p:sp>
          <p:nvSpPr>
            <p:cNvPr id="6157" name="Text Box 12">
              <a:extLst>
                <a:ext uri="{FF2B5EF4-FFF2-40B4-BE49-F238E27FC236}">
                  <a16:creationId xmlns:a16="http://schemas.microsoft.com/office/drawing/2014/main" id="{F985EEB7-FFBC-4E41-BC2F-398BB6FD8C33}"/>
                </a:ext>
              </a:extLst>
            </p:cNvPr>
            <p:cNvSpPr txBox="1">
              <a:spLocks noChangeArrowheads="1"/>
            </p:cNvSpPr>
            <p:nvPr/>
          </p:nvSpPr>
          <p:spPr bwMode="auto">
            <a:xfrm>
              <a:off x="4608" y="3312"/>
              <a:ext cx="9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Jackob</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(1759-1789)</a:t>
              </a:r>
            </a:p>
          </p:txBody>
        </p:sp>
        <p:sp>
          <p:nvSpPr>
            <p:cNvPr id="6158" name="Text Box 13">
              <a:extLst>
                <a:ext uri="{FF2B5EF4-FFF2-40B4-BE49-F238E27FC236}">
                  <a16:creationId xmlns:a16="http://schemas.microsoft.com/office/drawing/2014/main" id="{474455E3-BC2A-4696-9EA8-174F0F2E5399}"/>
                </a:ext>
              </a:extLst>
            </p:cNvPr>
            <p:cNvSpPr txBox="1">
              <a:spLocks noChangeArrowheads="1"/>
            </p:cNvSpPr>
            <p:nvPr/>
          </p:nvSpPr>
          <p:spPr bwMode="auto">
            <a:xfrm>
              <a:off x="912" y="2448"/>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 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(1687-1759)</a:t>
              </a:r>
            </a:p>
          </p:txBody>
        </p:sp>
        <p:sp>
          <p:nvSpPr>
            <p:cNvPr id="6159" name="Line 14">
              <a:extLst>
                <a:ext uri="{FF2B5EF4-FFF2-40B4-BE49-F238E27FC236}">
                  <a16:creationId xmlns:a16="http://schemas.microsoft.com/office/drawing/2014/main" id="{B3C5D401-0EF4-4D83-B6C4-7CD9269FC26E}"/>
                </a:ext>
              </a:extLst>
            </p:cNvPr>
            <p:cNvSpPr>
              <a:spLocks noChangeShapeType="1"/>
            </p:cNvSpPr>
            <p:nvPr/>
          </p:nvSpPr>
          <p:spPr bwMode="auto">
            <a:xfrm flipH="1">
              <a:off x="624" y="1296"/>
              <a:ext cx="864"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15">
              <a:extLst>
                <a:ext uri="{FF2B5EF4-FFF2-40B4-BE49-F238E27FC236}">
                  <a16:creationId xmlns:a16="http://schemas.microsoft.com/office/drawing/2014/main" id="{C9388ACD-630A-4EB2-A142-CB9EF2604648}"/>
                </a:ext>
              </a:extLst>
            </p:cNvPr>
            <p:cNvSpPr>
              <a:spLocks noChangeShapeType="1"/>
            </p:cNvSpPr>
            <p:nvPr/>
          </p:nvSpPr>
          <p:spPr bwMode="auto">
            <a:xfrm>
              <a:off x="2016" y="1392"/>
              <a:ext cx="0" cy="1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16">
              <a:extLst>
                <a:ext uri="{FF2B5EF4-FFF2-40B4-BE49-F238E27FC236}">
                  <a16:creationId xmlns:a16="http://schemas.microsoft.com/office/drawing/2014/main" id="{AFEAD69B-5FE4-483D-9376-08208BB030E7}"/>
                </a:ext>
              </a:extLst>
            </p:cNvPr>
            <p:cNvSpPr>
              <a:spLocks noChangeShapeType="1"/>
            </p:cNvSpPr>
            <p:nvPr/>
          </p:nvSpPr>
          <p:spPr bwMode="auto">
            <a:xfrm>
              <a:off x="2496" y="1296"/>
              <a:ext cx="960"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17">
              <a:extLst>
                <a:ext uri="{FF2B5EF4-FFF2-40B4-BE49-F238E27FC236}">
                  <a16:creationId xmlns:a16="http://schemas.microsoft.com/office/drawing/2014/main" id="{7EA3B95E-E806-41CC-978D-2D48BD32FC3C}"/>
                </a:ext>
              </a:extLst>
            </p:cNvPr>
            <p:cNvSpPr>
              <a:spLocks noChangeShapeType="1"/>
            </p:cNvSpPr>
            <p:nvPr/>
          </p:nvSpPr>
          <p:spPr bwMode="auto">
            <a:xfrm flipH="1">
              <a:off x="1440" y="2160"/>
              <a:ext cx="52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18">
              <a:extLst>
                <a:ext uri="{FF2B5EF4-FFF2-40B4-BE49-F238E27FC236}">
                  <a16:creationId xmlns:a16="http://schemas.microsoft.com/office/drawing/2014/main" id="{EBF32604-BCBF-4392-BC52-B7FDA29C6798}"/>
                </a:ext>
              </a:extLst>
            </p:cNvPr>
            <p:cNvSpPr>
              <a:spLocks noChangeShapeType="1"/>
            </p:cNvSpPr>
            <p:nvPr/>
          </p:nvSpPr>
          <p:spPr bwMode="auto">
            <a:xfrm flipH="1">
              <a:off x="2880" y="2160"/>
              <a:ext cx="384"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19">
              <a:extLst>
                <a:ext uri="{FF2B5EF4-FFF2-40B4-BE49-F238E27FC236}">
                  <a16:creationId xmlns:a16="http://schemas.microsoft.com/office/drawing/2014/main" id="{00FBF17B-20BF-4B83-8FBE-73C92CC8A424}"/>
                </a:ext>
              </a:extLst>
            </p:cNvPr>
            <p:cNvSpPr>
              <a:spLocks noChangeShapeType="1"/>
            </p:cNvSpPr>
            <p:nvPr/>
          </p:nvSpPr>
          <p:spPr bwMode="auto">
            <a:xfrm>
              <a:off x="3408" y="2160"/>
              <a:ext cx="57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20">
              <a:extLst>
                <a:ext uri="{FF2B5EF4-FFF2-40B4-BE49-F238E27FC236}">
                  <a16:creationId xmlns:a16="http://schemas.microsoft.com/office/drawing/2014/main" id="{90783EA8-B099-4D4D-8BC3-6B6F9F7DAE06}"/>
                </a:ext>
              </a:extLst>
            </p:cNvPr>
            <p:cNvSpPr>
              <a:spLocks noChangeShapeType="1"/>
            </p:cNvSpPr>
            <p:nvPr/>
          </p:nvSpPr>
          <p:spPr bwMode="auto">
            <a:xfrm>
              <a:off x="3696" y="2160"/>
              <a:ext cx="129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21">
              <a:extLst>
                <a:ext uri="{FF2B5EF4-FFF2-40B4-BE49-F238E27FC236}">
                  <a16:creationId xmlns:a16="http://schemas.microsoft.com/office/drawing/2014/main" id="{3E11872D-BFF1-4651-B674-6C4CB5E741D5}"/>
                </a:ext>
              </a:extLst>
            </p:cNvPr>
            <p:cNvSpPr>
              <a:spLocks noChangeShapeType="1"/>
            </p:cNvSpPr>
            <p:nvPr/>
          </p:nvSpPr>
          <p:spPr bwMode="auto">
            <a:xfrm flipH="1">
              <a:off x="3888" y="2976"/>
              <a:ext cx="1008"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22">
              <a:extLst>
                <a:ext uri="{FF2B5EF4-FFF2-40B4-BE49-F238E27FC236}">
                  <a16:creationId xmlns:a16="http://schemas.microsoft.com/office/drawing/2014/main" id="{0E975976-8321-4290-A119-7A85FE8BDE45}"/>
                </a:ext>
              </a:extLst>
            </p:cNvPr>
            <p:cNvSpPr>
              <a:spLocks noChangeShapeType="1"/>
            </p:cNvSpPr>
            <p:nvPr/>
          </p:nvSpPr>
          <p:spPr bwMode="auto">
            <a:xfrm>
              <a:off x="5136" y="2976"/>
              <a:ext cx="0"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69890"/>
                                        </p:tgtEl>
                                        <p:attrNameLst>
                                          <p:attrName>style.visibility</p:attrName>
                                        </p:attrNameLst>
                                      </p:cBhvr>
                                      <p:to>
                                        <p:strVal val="visible"/>
                                      </p:to>
                                    </p:set>
                                    <p:animEffect transition="in" filter="wipe(left)">
                                      <p:cBhvr>
                                        <p:cTn id="7" dur="500"/>
                                        <p:tgtEl>
                                          <p:spTgt spid="2469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98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5A31C48B-0B82-46B7-B8EE-18DAC90CDA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DCC487F-4EC1-4939-A0C5-8BFE47F379F6}"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2508802" name="Rectangle 2">
            <a:extLst>
              <a:ext uri="{FF2B5EF4-FFF2-40B4-BE49-F238E27FC236}">
                <a16:creationId xmlns:a16="http://schemas.microsoft.com/office/drawing/2014/main" id="{36EDF153-5C5D-4127-9544-F59AAF05DDA4}"/>
              </a:ext>
            </a:extLst>
          </p:cNvPr>
          <p:cNvSpPr>
            <a:spLocks noChangeArrowheads="1"/>
          </p:cNvSpPr>
          <p:nvPr>
            <p:ph type="title"/>
          </p:nvPr>
        </p:nvSpPr>
        <p:spPr bwMode="auto">
          <a:xfrm>
            <a:off x="428625"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solidFill>
                  <a:srgbClr val="0000FF"/>
                </a:solidFill>
                <a:ea typeface="宋体" panose="02010600030101010101" pitchFamily="2" charset="-122"/>
              </a:rPr>
              <a:t>Trees</a:t>
            </a:r>
            <a:r>
              <a:rPr lang="en-US" altLang="zh-CN" sz="3600" b="0">
                <a:ea typeface="宋体" panose="02010600030101010101" pitchFamily="2" charset="-122"/>
              </a:rPr>
              <a:t> </a:t>
            </a:r>
            <a:r>
              <a:rPr lang="en-US" altLang="zh-CN" sz="3200">
                <a:solidFill>
                  <a:srgbClr val="0000FF"/>
                </a:solidFill>
                <a:ea typeface="宋体" panose="02010600030101010101" pitchFamily="2" charset="-122"/>
              </a:rPr>
              <a:t>as</a:t>
            </a:r>
            <a:r>
              <a:rPr lang="en-US" altLang="zh-CN" sz="3600" b="0">
                <a:ea typeface="宋体" panose="02010600030101010101" pitchFamily="2" charset="-122"/>
              </a:rPr>
              <a:t> </a:t>
            </a:r>
            <a:r>
              <a:rPr lang="en-US" altLang="zh-CN" sz="3200">
                <a:solidFill>
                  <a:srgbClr val="0000FF"/>
                </a:solidFill>
                <a:ea typeface="宋体" panose="02010600030101010101" pitchFamily="2" charset="-122"/>
              </a:rPr>
              <a:t>Models</a:t>
            </a:r>
          </a:p>
        </p:txBody>
      </p:sp>
      <p:sp>
        <p:nvSpPr>
          <p:cNvPr id="2508845" name="Rectangle 45">
            <a:extLst>
              <a:ext uri="{FF2B5EF4-FFF2-40B4-BE49-F238E27FC236}">
                <a16:creationId xmlns:a16="http://schemas.microsoft.com/office/drawing/2014/main" id="{93E482C7-92E5-4CBE-935D-12B50E0F49E7}"/>
              </a:ext>
            </a:extLst>
          </p:cNvPr>
          <p:cNvSpPr>
            <a:spLocks noChangeArrowheads="1"/>
          </p:cNvSpPr>
          <p:nvPr/>
        </p:nvSpPr>
        <p:spPr bwMode="auto">
          <a:xfrm>
            <a:off x="539750" y="1857375"/>
            <a:ext cx="8604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latin typeface="Times New Roman" panose="02020603050405020304" pitchFamily="18" charset="0"/>
                <a:ea typeface="宋体" panose="02010600030101010101" pitchFamily="2" charset="-122"/>
              </a:rPr>
              <a:t>For example , </a:t>
            </a:r>
            <a:r>
              <a:rPr lang="en-US" altLang="zh-CN">
                <a:latin typeface="Times New Roman" panose="02020603050405020304" pitchFamily="18" charset="0"/>
                <a:ea typeface="宋体" panose="02010600030101010101" pitchFamily="2" charset="-122"/>
              </a:rPr>
              <a:t>Computer File Systems</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A file system may be represented by a rooted tree</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the root represents the root directory</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internal vertices represent subdirectories</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leaves represent ordinary files or empty directories.</a:t>
            </a:r>
            <a:br>
              <a:rPr lang="en-US" altLang="zh-CN">
                <a:latin typeface="Times New Roman" panose="02020603050405020304" pitchFamily="18" charset="0"/>
                <a:ea typeface="宋体" panose="02010600030101010101" pitchFamily="2" charset="-122"/>
              </a:rPr>
            </a:br>
            <a:endParaRPr lang="en-US" altLang="zh-CN">
              <a:latin typeface="Times New Roman" panose="02020603050405020304" pitchFamily="18" charset="0"/>
              <a:ea typeface="宋体" panose="02010600030101010101" pitchFamily="2" charset="-122"/>
            </a:endParaRPr>
          </a:p>
        </p:txBody>
      </p:sp>
      <p:sp>
        <p:nvSpPr>
          <p:cNvPr id="2508846" name="Rectangle 46">
            <a:extLst>
              <a:ext uri="{FF2B5EF4-FFF2-40B4-BE49-F238E27FC236}">
                <a16:creationId xmlns:a16="http://schemas.microsoft.com/office/drawing/2014/main" id="{39EE9603-67E5-42BF-9A30-083A69A3C104}"/>
              </a:ext>
            </a:extLst>
          </p:cNvPr>
          <p:cNvSpPr>
            <a:spLocks noChangeArrowheads="1"/>
          </p:cNvSpPr>
          <p:nvPr/>
        </p:nvSpPr>
        <p:spPr bwMode="auto">
          <a:xfrm>
            <a:off x="428625" y="1000125"/>
            <a:ext cx="84296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latin typeface="Times New Roman" panose="02020603050405020304" pitchFamily="18" charset="0"/>
                <a:ea typeface="宋体" panose="02010600030101010101" pitchFamily="2" charset="-122"/>
              </a:rPr>
              <a:t>Trees are used as models in such diverse areas as computer science, chemistry, geology, botany and psychology.</a:t>
            </a:r>
            <a:endParaRPr lang="en-US" altLang="zh-CN">
              <a:latin typeface="Times New Roman" panose="02020603050405020304" pitchFamily="18" charset="0"/>
              <a:ea typeface="宋体" panose="02010600030101010101" pitchFamily="2" charset="-122"/>
            </a:endParaRPr>
          </a:p>
        </p:txBody>
      </p:sp>
      <p:grpSp>
        <p:nvGrpSpPr>
          <p:cNvPr id="2" name="Group 73">
            <a:extLst>
              <a:ext uri="{FF2B5EF4-FFF2-40B4-BE49-F238E27FC236}">
                <a16:creationId xmlns:a16="http://schemas.microsoft.com/office/drawing/2014/main" id="{E1808366-6EA1-4B08-9E2D-A703B851381B}"/>
              </a:ext>
            </a:extLst>
          </p:cNvPr>
          <p:cNvGrpSpPr>
            <a:grpSpLocks/>
          </p:cNvGrpSpPr>
          <p:nvPr/>
        </p:nvGrpSpPr>
        <p:grpSpPr bwMode="auto">
          <a:xfrm>
            <a:off x="2000250" y="3714750"/>
            <a:ext cx="4679950" cy="2525713"/>
            <a:chOff x="1247" y="2478"/>
            <a:chExt cx="2948" cy="1591"/>
          </a:xfrm>
        </p:grpSpPr>
        <p:sp>
          <p:nvSpPr>
            <p:cNvPr id="43015" name="Text Box 48">
              <a:extLst>
                <a:ext uri="{FF2B5EF4-FFF2-40B4-BE49-F238E27FC236}">
                  <a16:creationId xmlns:a16="http://schemas.microsoft.com/office/drawing/2014/main" id="{F9DDB43F-D8EF-4946-8AAF-A05D8FB813DC}"/>
                </a:ext>
              </a:extLst>
            </p:cNvPr>
            <p:cNvSpPr txBox="1">
              <a:spLocks noChangeArrowheads="1"/>
            </p:cNvSpPr>
            <p:nvPr/>
          </p:nvSpPr>
          <p:spPr bwMode="ltGray">
            <a:xfrm>
              <a:off x="2789" y="247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t>/</a:t>
              </a:r>
            </a:p>
          </p:txBody>
        </p:sp>
        <p:sp>
          <p:nvSpPr>
            <p:cNvPr id="43016" name="Line 49">
              <a:extLst>
                <a:ext uri="{FF2B5EF4-FFF2-40B4-BE49-F238E27FC236}">
                  <a16:creationId xmlns:a16="http://schemas.microsoft.com/office/drawing/2014/main" id="{1E7B50A7-2036-435A-9203-C99DE3362CA3}"/>
                </a:ext>
              </a:extLst>
            </p:cNvPr>
            <p:cNvSpPr>
              <a:spLocks noChangeShapeType="1"/>
            </p:cNvSpPr>
            <p:nvPr/>
          </p:nvSpPr>
          <p:spPr bwMode="ltGray">
            <a:xfrm flipH="1">
              <a:off x="1791" y="2840"/>
              <a:ext cx="998"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7" name="Line 50">
              <a:extLst>
                <a:ext uri="{FF2B5EF4-FFF2-40B4-BE49-F238E27FC236}">
                  <a16:creationId xmlns:a16="http://schemas.microsoft.com/office/drawing/2014/main" id="{DDC4505B-129E-44AE-9E79-915C13A5DD73}"/>
                </a:ext>
              </a:extLst>
            </p:cNvPr>
            <p:cNvSpPr>
              <a:spLocks noChangeShapeType="1"/>
            </p:cNvSpPr>
            <p:nvPr/>
          </p:nvSpPr>
          <p:spPr bwMode="ltGray">
            <a:xfrm>
              <a:off x="2880" y="2840"/>
              <a:ext cx="998"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8" name="Line 52">
              <a:extLst>
                <a:ext uri="{FF2B5EF4-FFF2-40B4-BE49-F238E27FC236}">
                  <a16:creationId xmlns:a16="http://schemas.microsoft.com/office/drawing/2014/main" id="{B9C1DAE2-8345-45E0-9D58-428B3CF53EF7}"/>
                </a:ext>
              </a:extLst>
            </p:cNvPr>
            <p:cNvSpPr>
              <a:spLocks noChangeShapeType="1"/>
            </p:cNvSpPr>
            <p:nvPr/>
          </p:nvSpPr>
          <p:spPr bwMode="ltGray">
            <a:xfrm>
              <a:off x="2835"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9" name="Text Box 53">
              <a:extLst>
                <a:ext uri="{FF2B5EF4-FFF2-40B4-BE49-F238E27FC236}">
                  <a16:creationId xmlns:a16="http://schemas.microsoft.com/office/drawing/2014/main" id="{693DD112-B624-4A3D-A0E2-FC31C0932537}"/>
                </a:ext>
              </a:extLst>
            </p:cNvPr>
            <p:cNvSpPr txBox="1">
              <a:spLocks noChangeArrowheads="1"/>
            </p:cNvSpPr>
            <p:nvPr/>
          </p:nvSpPr>
          <p:spPr bwMode="ltGray">
            <a:xfrm>
              <a:off x="1610" y="306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usr</a:t>
              </a:r>
            </a:p>
          </p:txBody>
        </p:sp>
        <p:sp>
          <p:nvSpPr>
            <p:cNvPr id="43020" name="Text Box 54">
              <a:extLst>
                <a:ext uri="{FF2B5EF4-FFF2-40B4-BE49-F238E27FC236}">
                  <a16:creationId xmlns:a16="http://schemas.microsoft.com/office/drawing/2014/main" id="{77DD8576-37C2-480A-BC58-3BBF30202DC5}"/>
                </a:ext>
              </a:extLst>
            </p:cNvPr>
            <p:cNvSpPr txBox="1">
              <a:spLocks noChangeArrowheads="1"/>
            </p:cNvSpPr>
            <p:nvPr/>
          </p:nvSpPr>
          <p:spPr bwMode="ltGray">
            <a:xfrm>
              <a:off x="2653" y="3113"/>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bin</a:t>
              </a:r>
            </a:p>
          </p:txBody>
        </p:sp>
        <p:sp>
          <p:nvSpPr>
            <p:cNvPr id="43021" name="Text Box 55">
              <a:extLst>
                <a:ext uri="{FF2B5EF4-FFF2-40B4-BE49-F238E27FC236}">
                  <a16:creationId xmlns:a16="http://schemas.microsoft.com/office/drawing/2014/main" id="{D91E14A3-2C2F-4D4E-89A6-F58E9E8D808C}"/>
                </a:ext>
              </a:extLst>
            </p:cNvPr>
            <p:cNvSpPr txBox="1">
              <a:spLocks noChangeArrowheads="1"/>
            </p:cNvSpPr>
            <p:nvPr/>
          </p:nvSpPr>
          <p:spPr bwMode="ltGray">
            <a:xfrm>
              <a:off x="3696" y="306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tmp</a:t>
              </a:r>
            </a:p>
          </p:txBody>
        </p:sp>
        <p:sp>
          <p:nvSpPr>
            <p:cNvPr id="43022" name="Line 56">
              <a:extLst>
                <a:ext uri="{FF2B5EF4-FFF2-40B4-BE49-F238E27FC236}">
                  <a16:creationId xmlns:a16="http://schemas.microsoft.com/office/drawing/2014/main" id="{72FF9940-85A6-49D4-B2F5-A24CF010700A}"/>
                </a:ext>
              </a:extLst>
            </p:cNvPr>
            <p:cNvSpPr>
              <a:spLocks noChangeShapeType="1"/>
            </p:cNvSpPr>
            <p:nvPr/>
          </p:nvSpPr>
          <p:spPr bwMode="ltGray">
            <a:xfrm flipH="1">
              <a:off x="1519" y="329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3" name="Line 57">
              <a:extLst>
                <a:ext uri="{FF2B5EF4-FFF2-40B4-BE49-F238E27FC236}">
                  <a16:creationId xmlns:a16="http://schemas.microsoft.com/office/drawing/2014/main" id="{B9086427-52AE-4C85-B3F3-68319431575A}"/>
                </a:ext>
              </a:extLst>
            </p:cNvPr>
            <p:cNvSpPr>
              <a:spLocks noChangeShapeType="1"/>
            </p:cNvSpPr>
            <p:nvPr/>
          </p:nvSpPr>
          <p:spPr bwMode="ltGray">
            <a:xfrm>
              <a:off x="1791" y="3294"/>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4" name="Line 58">
              <a:extLst>
                <a:ext uri="{FF2B5EF4-FFF2-40B4-BE49-F238E27FC236}">
                  <a16:creationId xmlns:a16="http://schemas.microsoft.com/office/drawing/2014/main" id="{0E1C7C2E-1BD7-41B4-A8B0-364EA4F9E503}"/>
                </a:ext>
              </a:extLst>
            </p:cNvPr>
            <p:cNvSpPr>
              <a:spLocks noChangeShapeType="1"/>
            </p:cNvSpPr>
            <p:nvPr/>
          </p:nvSpPr>
          <p:spPr bwMode="ltGray">
            <a:xfrm>
              <a:off x="1882" y="3294"/>
              <a:ext cx="182"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5" name="Text Box 59">
              <a:extLst>
                <a:ext uri="{FF2B5EF4-FFF2-40B4-BE49-F238E27FC236}">
                  <a16:creationId xmlns:a16="http://schemas.microsoft.com/office/drawing/2014/main" id="{B0594859-6A1A-48DA-97FB-423063E50CE2}"/>
                </a:ext>
              </a:extLst>
            </p:cNvPr>
            <p:cNvSpPr txBox="1">
              <a:spLocks noChangeArrowheads="1"/>
            </p:cNvSpPr>
            <p:nvPr/>
          </p:nvSpPr>
          <p:spPr bwMode="ltGray">
            <a:xfrm>
              <a:off x="1247" y="338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bin</a:t>
              </a:r>
            </a:p>
          </p:txBody>
        </p:sp>
        <p:sp>
          <p:nvSpPr>
            <p:cNvPr id="43026" name="Text Box 60">
              <a:extLst>
                <a:ext uri="{FF2B5EF4-FFF2-40B4-BE49-F238E27FC236}">
                  <a16:creationId xmlns:a16="http://schemas.microsoft.com/office/drawing/2014/main" id="{5515A5EA-1DC6-4919-9E90-CA2EDCCC483E}"/>
                </a:ext>
              </a:extLst>
            </p:cNvPr>
            <p:cNvSpPr txBox="1">
              <a:spLocks noChangeArrowheads="1"/>
            </p:cNvSpPr>
            <p:nvPr/>
          </p:nvSpPr>
          <p:spPr bwMode="ltGray">
            <a:xfrm>
              <a:off x="1610" y="343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rje</a:t>
              </a:r>
            </a:p>
          </p:txBody>
        </p:sp>
        <p:sp>
          <p:nvSpPr>
            <p:cNvPr id="43027" name="Text Box 61">
              <a:extLst>
                <a:ext uri="{FF2B5EF4-FFF2-40B4-BE49-F238E27FC236}">
                  <a16:creationId xmlns:a16="http://schemas.microsoft.com/office/drawing/2014/main" id="{B60A0AC2-BF27-4A23-93B7-00149297F13F}"/>
                </a:ext>
              </a:extLst>
            </p:cNvPr>
            <p:cNvSpPr txBox="1">
              <a:spLocks noChangeArrowheads="1"/>
            </p:cNvSpPr>
            <p:nvPr/>
          </p:nvSpPr>
          <p:spPr bwMode="ltGray">
            <a:xfrm>
              <a:off x="1927" y="3430"/>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spool</a:t>
              </a:r>
            </a:p>
          </p:txBody>
        </p:sp>
        <p:sp>
          <p:nvSpPr>
            <p:cNvPr id="43028" name="Line 62">
              <a:extLst>
                <a:ext uri="{FF2B5EF4-FFF2-40B4-BE49-F238E27FC236}">
                  <a16:creationId xmlns:a16="http://schemas.microsoft.com/office/drawing/2014/main" id="{4642BB85-7091-461E-8BFA-AF800978010C}"/>
                </a:ext>
              </a:extLst>
            </p:cNvPr>
            <p:cNvSpPr>
              <a:spLocks noChangeShapeType="1"/>
            </p:cNvSpPr>
            <p:nvPr/>
          </p:nvSpPr>
          <p:spPr bwMode="ltGray">
            <a:xfrm flipH="1">
              <a:off x="2563" y="3339"/>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9" name="Line 63">
              <a:extLst>
                <a:ext uri="{FF2B5EF4-FFF2-40B4-BE49-F238E27FC236}">
                  <a16:creationId xmlns:a16="http://schemas.microsoft.com/office/drawing/2014/main" id="{EFC0619F-18D8-4CAD-B80C-E978EC9FE862}"/>
                </a:ext>
              </a:extLst>
            </p:cNvPr>
            <p:cNvSpPr>
              <a:spLocks noChangeShapeType="1"/>
            </p:cNvSpPr>
            <p:nvPr/>
          </p:nvSpPr>
          <p:spPr bwMode="ltGray">
            <a:xfrm>
              <a:off x="2835" y="3339"/>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0" name="Line 64">
              <a:extLst>
                <a:ext uri="{FF2B5EF4-FFF2-40B4-BE49-F238E27FC236}">
                  <a16:creationId xmlns:a16="http://schemas.microsoft.com/office/drawing/2014/main" id="{0B811D15-39AE-4C16-A3F2-F74FE6D1B27F}"/>
                </a:ext>
              </a:extLst>
            </p:cNvPr>
            <p:cNvSpPr>
              <a:spLocks noChangeShapeType="1"/>
            </p:cNvSpPr>
            <p:nvPr/>
          </p:nvSpPr>
          <p:spPr bwMode="ltGray">
            <a:xfrm>
              <a:off x="2926" y="3339"/>
              <a:ext cx="182"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1" name="Text Box 65">
              <a:extLst>
                <a:ext uri="{FF2B5EF4-FFF2-40B4-BE49-F238E27FC236}">
                  <a16:creationId xmlns:a16="http://schemas.microsoft.com/office/drawing/2014/main" id="{DBC4F879-B5EB-4940-90B6-6A9A00E75B53}"/>
                </a:ext>
              </a:extLst>
            </p:cNvPr>
            <p:cNvSpPr txBox="1">
              <a:spLocks noChangeArrowheads="1"/>
            </p:cNvSpPr>
            <p:nvPr/>
          </p:nvSpPr>
          <p:spPr bwMode="ltGray">
            <a:xfrm>
              <a:off x="2381" y="343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ls</a:t>
              </a:r>
            </a:p>
          </p:txBody>
        </p:sp>
        <p:sp>
          <p:nvSpPr>
            <p:cNvPr id="43032" name="Text Box 66">
              <a:extLst>
                <a:ext uri="{FF2B5EF4-FFF2-40B4-BE49-F238E27FC236}">
                  <a16:creationId xmlns:a16="http://schemas.microsoft.com/office/drawing/2014/main" id="{2EAC6E22-DB3D-4018-841A-D5C0A342DCF4}"/>
                </a:ext>
              </a:extLst>
            </p:cNvPr>
            <p:cNvSpPr txBox="1">
              <a:spLocks noChangeArrowheads="1"/>
            </p:cNvSpPr>
            <p:nvPr/>
          </p:nvSpPr>
          <p:spPr bwMode="ltGray">
            <a:xfrm>
              <a:off x="2654" y="3475"/>
              <a:ext cx="4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mail</a:t>
              </a:r>
            </a:p>
          </p:txBody>
        </p:sp>
        <p:sp>
          <p:nvSpPr>
            <p:cNvPr id="43033" name="Text Box 67">
              <a:extLst>
                <a:ext uri="{FF2B5EF4-FFF2-40B4-BE49-F238E27FC236}">
                  <a16:creationId xmlns:a16="http://schemas.microsoft.com/office/drawing/2014/main" id="{47A9A77F-C78C-422D-A68C-FE2A9A2327DC}"/>
                </a:ext>
              </a:extLst>
            </p:cNvPr>
            <p:cNvSpPr txBox="1">
              <a:spLocks noChangeArrowheads="1"/>
            </p:cNvSpPr>
            <p:nvPr/>
          </p:nvSpPr>
          <p:spPr bwMode="ltGray">
            <a:xfrm>
              <a:off x="3062" y="347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who</a:t>
              </a:r>
            </a:p>
          </p:txBody>
        </p:sp>
        <p:sp>
          <p:nvSpPr>
            <p:cNvPr id="43034" name="Line 69">
              <a:extLst>
                <a:ext uri="{FF2B5EF4-FFF2-40B4-BE49-F238E27FC236}">
                  <a16:creationId xmlns:a16="http://schemas.microsoft.com/office/drawing/2014/main" id="{6CE45BDB-0E08-433F-9101-AE82F49725B4}"/>
                </a:ext>
              </a:extLst>
            </p:cNvPr>
            <p:cNvSpPr>
              <a:spLocks noChangeShapeType="1"/>
            </p:cNvSpPr>
            <p:nvPr/>
          </p:nvSpPr>
          <p:spPr bwMode="ltGray">
            <a:xfrm>
              <a:off x="3923" y="3249"/>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5" name="Text Box 70">
              <a:extLst>
                <a:ext uri="{FF2B5EF4-FFF2-40B4-BE49-F238E27FC236}">
                  <a16:creationId xmlns:a16="http://schemas.microsoft.com/office/drawing/2014/main" id="{E14B8EE8-5078-4587-882C-1DCB02117D4A}"/>
                </a:ext>
              </a:extLst>
            </p:cNvPr>
            <p:cNvSpPr txBox="1">
              <a:spLocks noChangeArrowheads="1"/>
            </p:cNvSpPr>
            <p:nvPr/>
          </p:nvSpPr>
          <p:spPr bwMode="ltGray">
            <a:xfrm>
              <a:off x="3742" y="3475"/>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junk</a:t>
              </a:r>
            </a:p>
          </p:txBody>
        </p:sp>
        <p:sp>
          <p:nvSpPr>
            <p:cNvPr id="43036" name="Line 71">
              <a:extLst>
                <a:ext uri="{FF2B5EF4-FFF2-40B4-BE49-F238E27FC236}">
                  <a16:creationId xmlns:a16="http://schemas.microsoft.com/office/drawing/2014/main" id="{FA9C861A-C71A-433F-82AF-668AACE0D8A1}"/>
                </a:ext>
              </a:extLst>
            </p:cNvPr>
            <p:cNvSpPr>
              <a:spLocks noChangeShapeType="1"/>
            </p:cNvSpPr>
            <p:nvPr/>
          </p:nvSpPr>
          <p:spPr bwMode="ltGray">
            <a:xfrm>
              <a:off x="2154" y="3612"/>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7" name="Text Box 72">
              <a:extLst>
                <a:ext uri="{FF2B5EF4-FFF2-40B4-BE49-F238E27FC236}">
                  <a16:creationId xmlns:a16="http://schemas.microsoft.com/office/drawing/2014/main" id="{79E689A5-E0D4-49A6-BE60-086C4F28AC18}"/>
                </a:ext>
              </a:extLst>
            </p:cNvPr>
            <p:cNvSpPr txBox="1">
              <a:spLocks noChangeArrowheads="1"/>
            </p:cNvSpPr>
            <p:nvPr/>
          </p:nvSpPr>
          <p:spPr bwMode="ltGray">
            <a:xfrm>
              <a:off x="1973" y="3838"/>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opr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8802"/>
                                        </p:tgtEl>
                                        <p:attrNameLst>
                                          <p:attrName>style.visibility</p:attrName>
                                        </p:attrNameLst>
                                      </p:cBhvr>
                                      <p:to>
                                        <p:strVal val="visible"/>
                                      </p:to>
                                    </p:set>
                                    <p:animEffect transition="in" filter="wipe(left)">
                                      <p:cBhvr>
                                        <p:cTn id="7" dur="500"/>
                                        <p:tgtEl>
                                          <p:spTgt spid="2508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46"/>
                                        </p:tgtEl>
                                        <p:attrNameLst>
                                          <p:attrName>style.visibility</p:attrName>
                                        </p:attrNameLst>
                                      </p:cBhvr>
                                      <p:to>
                                        <p:strVal val="visible"/>
                                      </p:to>
                                    </p:set>
                                    <p:animEffect transition="in" filter="wipe(left)">
                                      <p:cBhvr>
                                        <p:cTn id="12" dur="500"/>
                                        <p:tgtEl>
                                          <p:spTgt spid="2508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45"/>
                                        </p:tgtEl>
                                        <p:attrNameLst>
                                          <p:attrName>style.visibility</p:attrName>
                                        </p:attrNameLst>
                                      </p:cBhvr>
                                      <p:to>
                                        <p:strVal val="visible"/>
                                      </p:to>
                                    </p:set>
                                    <p:animEffect transition="in" filter="wipe(left)">
                                      <p:cBhvr>
                                        <p:cTn id="17" dur="500"/>
                                        <p:tgtEl>
                                          <p:spTgt spid="2508845"/>
                                        </p:tgtEl>
                                      </p:cBhvr>
                                    </p:animEffect>
                                  </p:childTnLst>
                                </p:cTn>
                              </p:par>
                            </p:childTnLst>
                          </p:cTn>
                        </p:par>
                        <p:par>
                          <p:cTn id="18" fill="hold" nodeType="afterGroup">
                            <p:stCondLst>
                              <p:cond delay="500"/>
                            </p:stCondLst>
                            <p:childTnLst>
                              <p:par>
                                <p:cTn id="19" presetID="8"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02" grpId="0"/>
      <p:bldP spid="2508845" grpId="0"/>
      <p:bldP spid="25088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3E2B2642-35DE-47EF-8853-A3678D1191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AB7DB0F-71BC-45CC-8448-537037394EF8}"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2548738" name="Rectangle 2">
            <a:extLst>
              <a:ext uri="{FF2B5EF4-FFF2-40B4-BE49-F238E27FC236}">
                <a16:creationId xmlns:a16="http://schemas.microsoft.com/office/drawing/2014/main" id="{7F97AA4A-01FA-472F-BAEC-2A62DC5FCB36}"/>
              </a:ext>
            </a:extLst>
          </p:cNvPr>
          <p:cNvSpPr>
            <a:spLocks noChangeArrowheads="1"/>
          </p:cNvSpPr>
          <p:nvPr>
            <p:ph type="title"/>
          </p:nvPr>
        </p:nvSpPr>
        <p:spPr bwMode="auto">
          <a:xfrm>
            <a:off x="500063"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600" b="0">
                <a:ea typeface="宋体" panose="02010600030101010101" pitchFamily="2" charset="-122"/>
              </a:rPr>
              <a:t>Binary Tree</a:t>
            </a:r>
          </a:p>
        </p:txBody>
      </p:sp>
      <p:sp>
        <p:nvSpPr>
          <p:cNvPr id="2548739" name="Rectangle 3">
            <a:extLst>
              <a:ext uri="{FF2B5EF4-FFF2-40B4-BE49-F238E27FC236}">
                <a16:creationId xmlns:a16="http://schemas.microsoft.com/office/drawing/2014/main" id="{118ACFDC-045D-46CB-8BB4-B1A7B2CC8793}"/>
              </a:ext>
            </a:extLst>
          </p:cNvPr>
          <p:cNvSpPr>
            <a:spLocks noChangeArrowheads="1"/>
          </p:cNvSpPr>
          <p:nvPr>
            <p:ph type="body" idx="1"/>
          </p:nvPr>
        </p:nvSpPr>
        <p:spPr bwMode="auto">
          <a:xfrm>
            <a:off x="357188" y="1143000"/>
            <a:ext cx="8462962" cy="208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【Definition 】</a:t>
            </a:r>
            <a:r>
              <a:rPr lang="en-US" altLang="zh-CN" sz="2400" b="1">
                <a:solidFill>
                  <a:srgbClr val="CC99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 rooted tree is called a </a:t>
            </a:r>
            <a:r>
              <a:rPr lang="en-US" altLang="zh-CN" sz="2400" b="1" i="1">
                <a:solidFill>
                  <a:srgbClr val="3366FF"/>
                </a:solidFill>
                <a:latin typeface="Times New Roman" panose="02020603050405020304" pitchFamily="18" charset="0"/>
                <a:ea typeface="宋体" panose="02010600030101010101" pitchFamily="2" charset="-122"/>
              </a:rPr>
              <a:t>m-ary tree</a:t>
            </a:r>
            <a:r>
              <a:rPr lang="en-US" altLang="zh-CN" sz="2400">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if every internal vertex has no more than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children. </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It is a </a:t>
            </a:r>
            <a:r>
              <a:rPr lang="en-US" altLang="zh-CN" sz="2400" b="1" i="1">
                <a:solidFill>
                  <a:srgbClr val="3366FF"/>
                </a:solidFill>
                <a:latin typeface="Times New Roman" panose="02020603050405020304" pitchFamily="18" charset="0"/>
                <a:ea typeface="宋体" panose="02010600030101010101" pitchFamily="2" charset="-122"/>
              </a:rPr>
              <a:t>binary tree</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if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 2.</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buFont typeface="Monotype Sorts" pitchFamily="2" charset="2"/>
              <a:buNone/>
            </a:pPr>
            <a:r>
              <a:rPr lang="en-US" altLang="zh-CN" sz="2400" b="1">
                <a:latin typeface="Times New Roman" panose="02020603050405020304" pitchFamily="18" charset="0"/>
                <a:ea typeface="宋体" panose="02010600030101010101" pitchFamily="2" charset="-122"/>
              </a:rPr>
              <a:t>    The tree is called a </a:t>
            </a:r>
            <a:r>
              <a:rPr lang="en-US" altLang="zh-CN" sz="2400" b="1" i="1">
                <a:solidFill>
                  <a:srgbClr val="3366FF"/>
                </a:solidFill>
                <a:latin typeface="Times New Roman" panose="02020603050405020304" pitchFamily="18" charset="0"/>
                <a:ea typeface="宋体" panose="02010600030101010101" pitchFamily="2" charset="-122"/>
              </a:rPr>
              <a:t>full </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i="1">
                <a:solidFill>
                  <a:srgbClr val="3366FF"/>
                </a:solidFill>
                <a:latin typeface="Times New Roman" panose="02020603050405020304" pitchFamily="18" charset="0"/>
                <a:ea typeface="宋体" panose="02010600030101010101" pitchFamily="2" charset="-122"/>
              </a:rPr>
              <a:t>m-ary tree</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if every internal vertex has exactly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children.</a:t>
            </a:r>
          </a:p>
        </p:txBody>
      </p:sp>
      <p:grpSp>
        <p:nvGrpSpPr>
          <p:cNvPr id="2" name="Group 4">
            <a:extLst>
              <a:ext uri="{FF2B5EF4-FFF2-40B4-BE49-F238E27FC236}">
                <a16:creationId xmlns:a16="http://schemas.microsoft.com/office/drawing/2014/main" id="{A383A55D-A2C1-423B-AE94-08008C09B0C2}"/>
              </a:ext>
            </a:extLst>
          </p:cNvPr>
          <p:cNvGrpSpPr>
            <a:grpSpLocks noChangeAspect="1"/>
          </p:cNvGrpSpPr>
          <p:nvPr/>
        </p:nvGrpSpPr>
        <p:grpSpPr bwMode="auto">
          <a:xfrm>
            <a:off x="4572000" y="3214688"/>
            <a:ext cx="2881313" cy="2401887"/>
            <a:chOff x="1066" y="1434"/>
            <a:chExt cx="1815" cy="1513"/>
          </a:xfrm>
        </p:grpSpPr>
        <p:sp>
          <p:nvSpPr>
            <p:cNvPr id="45081" name="AutoShape 5">
              <a:extLst>
                <a:ext uri="{FF2B5EF4-FFF2-40B4-BE49-F238E27FC236}">
                  <a16:creationId xmlns:a16="http://schemas.microsoft.com/office/drawing/2014/main" id="{471833AD-2AE2-421B-B0C3-481AF862273E}"/>
                </a:ext>
              </a:extLst>
            </p:cNvPr>
            <p:cNvSpPr>
              <a:spLocks noChangeAspect="1" noChangeArrowheads="1" noTextEdit="1"/>
            </p:cNvSpPr>
            <p:nvPr/>
          </p:nvSpPr>
          <p:spPr bwMode="auto">
            <a:xfrm>
              <a:off x="1066" y="1434"/>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5082" name="Group 6">
              <a:extLst>
                <a:ext uri="{FF2B5EF4-FFF2-40B4-BE49-F238E27FC236}">
                  <a16:creationId xmlns:a16="http://schemas.microsoft.com/office/drawing/2014/main" id="{0F2CF396-946C-4F8E-A550-B8BEDA1F03C5}"/>
                </a:ext>
              </a:extLst>
            </p:cNvPr>
            <p:cNvGrpSpPr>
              <a:grpSpLocks/>
            </p:cNvGrpSpPr>
            <p:nvPr/>
          </p:nvGrpSpPr>
          <p:grpSpPr bwMode="auto">
            <a:xfrm>
              <a:off x="1142" y="1589"/>
              <a:ext cx="1106" cy="1312"/>
              <a:chOff x="1142" y="1589"/>
              <a:chExt cx="1106" cy="1312"/>
            </a:xfrm>
          </p:grpSpPr>
          <p:sp>
            <p:nvSpPr>
              <p:cNvPr id="45099" name="Line 7">
                <a:extLst>
                  <a:ext uri="{FF2B5EF4-FFF2-40B4-BE49-F238E27FC236}">
                    <a16:creationId xmlns:a16="http://schemas.microsoft.com/office/drawing/2014/main" id="{E593C71C-D861-4281-9BF2-0655BE553325}"/>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0" name="Oval 8">
                <a:extLst>
                  <a:ext uri="{FF2B5EF4-FFF2-40B4-BE49-F238E27FC236}">
                    <a16:creationId xmlns:a16="http://schemas.microsoft.com/office/drawing/2014/main" id="{6FA9BE58-21F8-4563-8856-F476A6560CAB}"/>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101" name="Oval 9">
                <a:extLst>
                  <a:ext uri="{FF2B5EF4-FFF2-40B4-BE49-F238E27FC236}">
                    <a16:creationId xmlns:a16="http://schemas.microsoft.com/office/drawing/2014/main" id="{DE745C20-E1EC-4B3E-8C7E-0EF235D7A708}"/>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3" name="Group 10">
              <a:extLst>
                <a:ext uri="{FF2B5EF4-FFF2-40B4-BE49-F238E27FC236}">
                  <a16:creationId xmlns:a16="http://schemas.microsoft.com/office/drawing/2014/main" id="{FBF7A48C-7B72-46EE-9084-49AAA8ED6999}"/>
                </a:ext>
              </a:extLst>
            </p:cNvPr>
            <p:cNvGrpSpPr>
              <a:grpSpLocks/>
            </p:cNvGrpSpPr>
            <p:nvPr/>
          </p:nvGrpSpPr>
          <p:grpSpPr bwMode="auto">
            <a:xfrm>
              <a:off x="2163" y="1589"/>
              <a:ext cx="85" cy="647"/>
              <a:chOff x="2163" y="1589"/>
              <a:chExt cx="85" cy="647"/>
            </a:xfrm>
          </p:grpSpPr>
          <p:sp>
            <p:nvSpPr>
              <p:cNvPr id="45096" name="Line 11">
                <a:extLst>
                  <a:ext uri="{FF2B5EF4-FFF2-40B4-BE49-F238E27FC236}">
                    <a16:creationId xmlns:a16="http://schemas.microsoft.com/office/drawing/2014/main" id="{18E2E985-2750-4846-B2C4-4CFA1F83C3C0}"/>
                  </a:ext>
                </a:extLst>
              </p:cNvPr>
              <p:cNvSpPr>
                <a:spLocks noChangeShapeType="1"/>
              </p:cNvSpPr>
              <p:nvPr/>
            </p:nvSpPr>
            <p:spPr bwMode="auto">
              <a:xfrm>
                <a:off x="2200" y="1625"/>
                <a:ext cx="1"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Oval 12">
                <a:extLst>
                  <a:ext uri="{FF2B5EF4-FFF2-40B4-BE49-F238E27FC236}">
                    <a16:creationId xmlns:a16="http://schemas.microsoft.com/office/drawing/2014/main" id="{790B2017-A806-41EB-803B-F39916437BC1}"/>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98" name="Oval 13">
                <a:extLst>
                  <a:ext uri="{FF2B5EF4-FFF2-40B4-BE49-F238E27FC236}">
                    <a16:creationId xmlns:a16="http://schemas.microsoft.com/office/drawing/2014/main" id="{628545D0-7772-416D-9A60-D376064D225C}"/>
                  </a:ext>
                </a:extLst>
              </p:cNvPr>
              <p:cNvSpPr>
                <a:spLocks noChangeArrowheads="1"/>
              </p:cNvSpPr>
              <p:nvPr/>
            </p:nvSpPr>
            <p:spPr bwMode="auto">
              <a:xfrm>
                <a:off x="2163"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4" name="Group 14">
              <a:extLst>
                <a:ext uri="{FF2B5EF4-FFF2-40B4-BE49-F238E27FC236}">
                  <a16:creationId xmlns:a16="http://schemas.microsoft.com/office/drawing/2014/main" id="{D445DB41-33B2-44AB-AF28-C0CCE85483D5}"/>
                </a:ext>
              </a:extLst>
            </p:cNvPr>
            <p:cNvGrpSpPr>
              <a:grpSpLocks/>
            </p:cNvGrpSpPr>
            <p:nvPr/>
          </p:nvGrpSpPr>
          <p:grpSpPr bwMode="auto">
            <a:xfrm>
              <a:off x="2163" y="1589"/>
              <a:ext cx="538" cy="647"/>
              <a:chOff x="2163" y="1589"/>
              <a:chExt cx="538" cy="647"/>
            </a:xfrm>
          </p:grpSpPr>
          <p:sp>
            <p:nvSpPr>
              <p:cNvPr id="45093" name="Line 15">
                <a:extLst>
                  <a:ext uri="{FF2B5EF4-FFF2-40B4-BE49-F238E27FC236}">
                    <a16:creationId xmlns:a16="http://schemas.microsoft.com/office/drawing/2014/main" id="{E04918A7-3493-4F63-8253-C220065B7D04}"/>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Oval 16">
                <a:extLst>
                  <a:ext uri="{FF2B5EF4-FFF2-40B4-BE49-F238E27FC236}">
                    <a16:creationId xmlns:a16="http://schemas.microsoft.com/office/drawing/2014/main" id="{0A5585DA-B484-4C94-A5D8-0C13EA80D0B0}"/>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95" name="Oval 17">
                <a:extLst>
                  <a:ext uri="{FF2B5EF4-FFF2-40B4-BE49-F238E27FC236}">
                    <a16:creationId xmlns:a16="http://schemas.microsoft.com/office/drawing/2014/main" id="{C36545D7-E99C-478C-A9E8-F599ED7BAC33}"/>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5" name="Group 18">
              <a:extLst>
                <a:ext uri="{FF2B5EF4-FFF2-40B4-BE49-F238E27FC236}">
                  <a16:creationId xmlns:a16="http://schemas.microsoft.com/office/drawing/2014/main" id="{CFCE4C2B-FFAB-4AE0-AE4C-0CBC8BC9BE27}"/>
                </a:ext>
              </a:extLst>
            </p:cNvPr>
            <p:cNvGrpSpPr>
              <a:grpSpLocks/>
            </p:cNvGrpSpPr>
            <p:nvPr/>
          </p:nvGrpSpPr>
          <p:grpSpPr bwMode="auto">
            <a:xfrm>
              <a:off x="1595" y="2254"/>
              <a:ext cx="85" cy="647"/>
              <a:chOff x="1595" y="2254"/>
              <a:chExt cx="85" cy="647"/>
            </a:xfrm>
          </p:grpSpPr>
          <p:sp>
            <p:nvSpPr>
              <p:cNvPr id="45090" name="Line 19">
                <a:extLst>
                  <a:ext uri="{FF2B5EF4-FFF2-40B4-BE49-F238E27FC236}">
                    <a16:creationId xmlns:a16="http://schemas.microsoft.com/office/drawing/2014/main" id="{06A6C448-E481-4541-B98A-822003F68DDE}"/>
                  </a:ext>
                </a:extLst>
              </p:cNvPr>
              <p:cNvSpPr>
                <a:spLocks noChangeShapeType="1"/>
              </p:cNvSpPr>
              <p:nvPr/>
            </p:nvSpPr>
            <p:spPr bwMode="auto">
              <a:xfrm>
                <a:off x="1633" y="2291"/>
                <a:ext cx="1" cy="56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Oval 20">
                <a:extLst>
                  <a:ext uri="{FF2B5EF4-FFF2-40B4-BE49-F238E27FC236}">
                    <a16:creationId xmlns:a16="http://schemas.microsoft.com/office/drawing/2014/main" id="{E9D3098D-3E0C-4F7E-9739-A14B5D4D5387}"/>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92" name="Oval 21">
                <a:extLst>
                  <a:ext uri="{FF2B5EF4-FFF2-40B4-BE49-F238E27FC236}">
                    <a16:creationId xmlns:a16="http://schemas.microsoft.com/office/drawing/2014/main" id="{AEFBEA0F-4EF7-4AED-95E8-F8B23A95DB6F}"/>
                  </a:ext>
                </a:extLst>
              </p:cNvPr>
              <p:cNvSpPr>
                <a:spLocks noChangeArrowheads="1"/>
              </p:cNvSpPr>
              <p:nvPr/>
            </p:nvSpPr>
            <p:spPr bwMode="auto">
              <a:xfrm>
                <a:off x="1595"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6" name="Group 22">
              <a:extLst>
                <a:ext uri="{FF2B5EF4-FFF2-40B4-BE49-F238E27FC236}">
                  <a16:creationId xmlns:a16="http://schemas.microsoft.com/office/drawing/2014/main" id="{685F4A1F-51C5-4ADB-9C2C-36E80A0E599B}"/>
                </a:ext>
              </a:extLst>
            </p:cNvPr>
            <p:cNvGrpSpPr>
              <a:grpSpLocks/>
            </p:cNvGrpSpPr>
            <p:nvPr/>
          </p:nvGrpSpPr>
          <p:grpSpPr bwMode="auto">
            <a:xfrm>
              <a:off x="1595" y="2254"/>
              <a:ext cx="539" cy="456"/>
              <a:chOff x="1595" y="2254"/>
              <a:chExt cx="539" cy="456"/>
            </a:xfrm>
          </p:grpSpPr>
          <p:sp>
            <p:nvSpPr>
              <p:cNvPr id="45087" name="Line 23">
                <a:extLst>
                  <a:ext uri="{FF2B5EF4-FFF2-40B4-BE49-F238E27FC236}">
                    <a16:creationId xmlns:a16="http://schemas.microsoft.com/office/drawing/2014/main" id="{7DD11FE4-2C3D-4C87-AD4B-21AECD0508F6}"/>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Oval 24">
                <a:extLst>
                  <a:ext uri="{FF2B5EF4-FFF2-40B4-BE49-F238E27FC236}">
                    <a16:creationId xmlns:a16="http://schemas.microsoft.com/office/drawing/2014/main" id="{26FB2801-BC36-4C5A-ACBF-760AAACA7415}"/>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89" name="Oval 25">
                <a:extLst>
                  <a:ext uri="{FF2B5EF4-FFF2-40B4-BE49-F238E27FC236}">
                    <a16:creationId xmlns:a16="http://schemas.microsoft.com/office/drawing/2014/main" id="{BE68CF42-D871-43E8-AB3C-7737EB257B75}"/>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grpSp>
        <p:nvGrpSpPr>
          <p:cNvPr id="8" name="Group 26">
            <a:extLst>
              <a:ext uri="{FF2B5EF4-FFF2-40B4-BE49-F238E27FC236}">
                <a16:creationId xmlns:a16="http://schemas.microsoft.com/office/drawing/2014/main" id="{56AB40CC-ED42-45A8-ADB4-C32B863423E8}"/>
              </a:ext>
            </a:extLst>
          </p:cNvPr>
          <p:cNvGrpSpPr>
            <a:grpSpLocks/>
          </p:cNvGrpSpPr>
          <p:nvPr/>
        </p:nvGrpSpPr>
        <p:grpSpPr bwMode="auto">
          <a:xfrm>
            <a:off x="1214438" y="3429000"/>
            <a:ext cx="2005012" cy="2203450"/>
            <a:chOff x="295" y="2478"/>
            <a:chExt cx="1263" cy="1388"/>
          </a:xfrm>
        </p:grpSpPr>
        <p:grpSp>
          <p:nvGrpSpPr>
            <p:cNvPr id="45063" name="Group 27">
              <a:extLst>
                <a:ext uri="{FF2B5EF4-FFF2-40B4-BE49-F238E27FC236}">
                  <a16:creationId xmlns:a16="http://schemas.microsoft.com/office/drawing/2014/main" id="{C04EC17B-5993-4198-9034-D70DE8F96E82}"/>
                </a:ext>
              </a:extLst>
            </p:cNvPr>
            <p:cNvGrpSpPr>
              <a:grpSpLocks/>
            </p:cNvGrpSpPr>
            <p:nvPr/>
          </p:nvGrpSpPr>
          <p:grpSpPr bwMode="auto">
            <a:xfrm>
              <a:off x="295" y="2478"/>
              <a:ext cx="820" cy="979"/>
              <a:chOff x="1142" y="1589"/>
              <a:chExt cx="1106" cy="1312"/>
            </a:xfrm>
          </p:grpSpPr>
          <p:sp>
            <p:nvSpPr>
              <p:cNvPr id="45078" name="Line 28">
                <a:extLst>
                  <a:ext uri="{FF2B5EF4-FFF2-40B4-BE49-F238E27FC236}">
                    <a16:creationId xmlns:a16="http://schemas.microsoft.com/office/drawing/2014/main" id="{4FE5044B-EB41-4C8B-98F6-C314DA5DF0A4}"/>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Oval 29">
                <a:extLst>
                  <a:ext uri="{FF2B5EF4-FFF2-40B4-BE49-F238E27FC236}">
                    <a16:creationId xmlns:a16="http://schemas.microsoft.com/office/drawing/2014/main" id="{5019193D-6CFA-4FFE-A69A-59F52F0A4C84}"/>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80" name="Oval 30">
                <a:extLst>
                  <a:ext uri="{FF2B5EF4-FFF2-40B4-BE49-F238E27FC236}">
                    <a16:creationId xmlns:a16="http://schemas.microsoft.com/office/drawing/2014/main" id="{D625449E-9BE6-43B0-B618-A7719FC60E68}"/>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64" name="Group 31">
              <a:extLst>
                <a:ext uri="{FF2B5EF4-FFF2-40B4-BE49-F238E27FC236}">
                  <a16:creationId xmlns:a16="http://schemas.microsoft.com/office/drawing/2014/main" id="{2AB5CE6E-7CDA-4C7E-86E4-A042E4D4F881}"/>
                </a:ext>
              </a:extLst>
            </p:cNvPr>
            <p:cNvGrpSpPr>
              <a:grpSpLocks/>
            </p:cNvGrpSpPr>
            <p:nvPr/>
          </p:nvGrpSpPr>
          <p:grpSpPr bwMode="auto">
            <a:xfrm>
              <a:off x="1020" y="2478"/>
              <a:ext cx="538" cy="647"/>
              <a:chOff x="2163" y="1589"/>
              <a:chExt cx="538" cy="647"/>
            </a:xfrm>
          </p:grpSpPr>
          <p:sp>
            <p:nvSpPr>
              <p:cNvPr id="45075" name="Line 32">
                <a:extLst>
                  <a:ext uri="{FF2B5EF4-FFF2-40B4-BE49-F238E27FC236}">
                    <a16:creationId xmlns:a16="http://schemas.microsoft.com/office/drawing/2014/main" id="{B87BD6BF-FF58-441B-B2A3-7BE2777661B7}"/>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Oval 33">
                <a:extLst>
                  <a:ext uri="{FF2B5EF4-FFF2-40B4-BE49-F238E27FC236}">
                    <a16:creationId xmlns:a16="http://schemas.microsoft.com/office/drawing/2014/main" id="{003FB6E5-D6FE-4863-BE14-F7783DBB0CA5}"/>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77" name="Oval 34">
                <a:extLst>
                  <a:ext uri="{FF2B5EF4-FFF2-40B4-BE49-F238E27FC236}">
                    <a16:creationId xmlns:a16="http://schemas.microsoft.com/office/drawing/2014/main" id="{7DD2F624-204E-4039-9D30-A612B5530D68}"/>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65" name="Group 35">
              <a:extLst>
                <a:ext uri="{FF2B5EF4-FFF2-40B4-BE49-F238E27FC236}">
                  <a16:creationId xmlns:a16="http://schemas.microsoft.com/office/drawing/2014/main" id="{C9AB57DC-6226-48A6-9FCE-9D418B46B5F1}"/>
                </a:ext>
              </a:extLst>
            </p:cNvPr>
            <p:cNvGrpSpPr>
              <a:grpSpLocks/>
            </p:cNvGrpSpPr>
            <p:nvPr/>
          </p:nvGrpSpPr>
          <p:grpSpPr bwMode="auto">
            <a:xfrm>
              <a:off x="640" y="2976"/>
              <a:ext cx="436" cy="454"/>
              <a:chOff x="1595" y="2254"/>
              <a:chExt cx="539" cy="456"/>
            </a:xfrm>
          </p:grpSpPr>
          <p:sp>
            <p:nvSpPr>
              <p:cNvPr id="45072" name="Line 36">
                <a:extLst>
                  <a:ext uri="{FF2B5EF4-FFF2-40B4-BE49-F238E27FC236}">
                    <a16:creationId xmlns:a16="http://schemas.microsoft.com/office/drawing/2014/main" id="{C0281127-DE4D-4D3C-83BB-A286E0A9FE80}"/>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Oval 37">
                <a:extLst>
                  <a:ext uri="{FF2B5EF4-FFF2-40B4-BE49-F238E27FC236}">
                    <a16:creationId xmlns:a16="http://schemas.microsoft.com/office/drawing/2014/main" id="{EB6CEFBC-BF67-4EF9-B91B-62290A7DF54B}"/>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74" name="Oval 38">
                <a:extLst>
                  <a:ext uri="{FF2B5EF4-FFF2-40B4-BE49-F238E27FC236}">
                    <a16:creationId xmlns:a16="http://schemas.microsoft.com/office/drawing/2014/main" id="{E19B1514-7082-4878-B284-BD0820F9CA72}"/>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66" name="Group 39">
              <a:extLst>
                <a:ext uri="{FF2B5EF4-FFF2-40B4-BE49-F238E27FC236}">
                  <a16:creationId xmlns:a16="http://schemas.microsoft.com/office/drawing/2014/main" id="{92FAB970-398A-4E74-B694-AF0B73C55780}"/>
                </a:ext>
              </a:extLst>
            </p:cNvPr>
            <p:cNvGrpSpPr>
              <a:grpSpLocks/>
            </p:cNvGrpSpPr>
            <p:nvPr/>
          </p:nvGrpSpPr>
          <p:grpSpPr bwMode="auto">
            <a:xfrm>
              <a:off x="1020" y="3366"/>
              <a:ext cx="436" cy="454"/>
              <a:chOff x="1595" y="2254"/>
              <a:chExt cx="539" cy="456"/>
            </a:xfrm>
          </p:grpSpPr>
          <p:sp>
            <p:nvSpPr>
              <p:cNvPr id="45069" name="Line 40">
                <a:extLst>
                  <a:ext uri="{FF2B5EF4-FFF2-40B4-BE49-F238E27FC236}">
                    <a16:creationId xmlns:a16="http://schemas.microsoft.com/office/drawing/2014/main" id="{579FB6E6-219A-442A-968C-76AFF78C8EA1}"/>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Oval 41">
                <a:extLst>
                  <a:ext uri="{FF2B5EF4-FFF2-40B4-BE49-F238E27FC236}">
                    <a16:creationId xmlns:a16="http://schemas.microsoft.com/office/drawing/2014/main" id="{3A8B8D26-589D-42FE-8224-E0753E745BD4}"/>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71" name="Oval 42">
                <a:extLst>
                  <a:ext uri="{FF2B5EF4-FFF2-40B4-BE49-F238E27FC236}">
                    <a16:creationId xmlns:a16="http://schemas.microsoft.com/office/drawing/2014/main" id="{2708BCF3-76DF-40F7-85A4-EC2A77078E65}"/>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45067" name="Line 43">
              <a:extLst>
                <a:ext uri="{FF2B5EF4-FFF2-40B4-BE49-F238E27FC236}">
                  <a16:creationId xmlns:a16="http://schemas.microsoft.com/office/drawing/2014/main" id="{0EFD4D8F-EEA7-4231-A9F4-3C81478EA559}"/>
                </a:ext>
              </a:extLst>
            </p:cNvPr>
            <p:cNvSpPr>
              <a:spLocks noChangeShapeType="1"/>
            </p:cNvSpPr>
            <p:nvPr/>
          </p:nvSpPr>
          <p:spPr bwMode="auto">
            <a:xfrm flipH="1">
              <a:off x="839" y="3385"/>
              <a:ext cx="191" cy="40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Oval 44">
              <a:extLst>
                <a:ext uri="{FF2B5EF4-FFF2-40B4-BE49-F238E27FC236}">
                  <a16:creationId xmlns:a16="http://schemas.microsoft.com/office/drawing/2014/main" id="{2BEBEFC1-5EDB-4E48-ABFF-24CEBBFC717E}"/>
                </a:ext>
              </a:extLst>
            </p:cNvPr>
            <p:cNvSpPr>
              <a:spLocks noChangeArrowheads="1"/>
            </p:cNvSpPr>
            <p:nvPr/>
          </p:nvSpPr>
          <p:spPr bwMode="auto">
            <a:xfrm flipH="1">
              <a:off x="811" y="3775"/>
              <a:ext cx="46" cy="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48738"/>
                                        </p:tgtEl>
                                        <p:attrNameLst>
                                          <p:attrName>style.visibility</p:attrName>
                                        </p:attrNameLst>
                                      </p:cBhvr>
                                      <p:to>
                                        <p:strVal val="visible"/>
                                      </p:to>
                                    </p:set>
                                    <p:animEffect transition="in" filter="wipe(left)">
                                      <p:cBhvr>
                                        <p:cTn id="7" dur="500"/>
                                        <p:tgtEl>
                                          <p:spTgt spid="2548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8739">
                                            <p:txEl>
                                              <p:pRg st="0" end="0"/>
                                            </p:txEl>
                                          </p:spTgt>
                                        </p:tgtEl>
                                        <p:attrNameLst>
                                          <p:attrName>style.visibility</p:attrName>
                                        </p:attrNameLst>
                                      </p:cBhvr>
                                      <p:to>
                                        <p:strVal val="visible"/>
                                      </p:to>
                                    </p:set>
                                    <p:animEffect transition="in" filter="wipe(left)">
                                      <p:cBhvr>
                                        <p:cTn id="12" dur="500"/>
                                        <p:tgtEl>
                                          <p:spTgt spid="2548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8739">
                                            <p:txEl>
                                              <p:pRg st="1" end="1"/>
                                            </p:txEl>
                                          </p:spTgt>
                                        </p:tgtEl>
                                        <p:attrNameLst>
                                          <p:attrName>style.visibility</p:attrName>
                                        </p:attrNameLst>
                                      </p:cBhvr>
                                      <p:to>
                                        <p:strVal val="visible"/>
                                      </p:to>
                                    </p:set>
                                    <p:animEffect transition="in" filter="wipe(left)">
                                      <p:cBhvr>
                                        <p:cTn id="17" dur="500"/>
                                        <p:tgtEl>
                                          <p:spTgt spid="25487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8739">
                                            <p:txEl>
                                              <p:pRg st="2" end="2"/>
                                            </p:txEl>
                                          </p:spTgt>
                                        </p:tgtEl>
                                        <p:attrNameLst>
                                          <p:attrName>style.visibility</p:attrName>
                                        </p:attrNameLst>
                                      </p:cBhvr>
                                      <p:to>
                                        <p:strVal val="visible"/>
                                      </p:to>
                                    </p:set>
                                    <p:animEffect transition="in" filter="wipe(left)">
                                      <p:cBhvr>
                                        <p:cTn id="22" dur="500"/>
                                        <p:tgtEl>
                                          <p:spTgt spid="25487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8738" grpId="0"/>
      <p:bldP spid="254873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48C4A35E-6468-4813-A404-49E114AFC9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A1DA0A4-3DB6-45FE-8213-9BC3B55C9193}"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2510850" name="Rectangle 2">
            <a:extLst>
              <a:ext uri="{FF2B5EF4-FFF2-40B4-BE49-F238E27FC236}">
                <a16:creationId xmlns:a16="http://schemas.microsoft.com/office/drawing/2014/main" id="{33D3C526-A523-4A03-B05A-934813074944}"/>
              </a:ext>
            </a:extLst>
          </p:cNvPr>
          <p:cNvSpPr>
            <a:spLocks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Ordered rooted tree</a:t>
            </a:r>
            <a:r>
              <a:rPr lang="en-US" altLang="zh-CN" sz="3600" b="0">
                <a:ea typeface="宋体" panose="02010600030101010101" pitchFamily="2" charset="-122"/>
              </a:rPr>
              <a:t> </a:t>
            </a:r>
          </a:p>
        </p:txBody>
      </p:sp>
      <p:sp>
        <p:nvSpPr>
          <p:cNvPr id="2510851" name="Rectangle 3">
            <a:extLst>
              <a:ext uri="{FF2B5EF4-FFF2-40B4-BE49-F238E27FC236}">
                <a16:creationId xmlns:a16="http://schemas.microsoft.com/office/drawing/2014/main" id="{D372A9E8-4B97-41F8-806D-2A90835472EE}"/>
              </a:ext>
            </a:extLst>
          </p:cNvPr>
          <p:cNvSpPr>
            <a:spLocks noChangeArrowheads="1"/>
          </p:cNvSpPr>
          <p:nvPr>
            <p:ph type="body" idx="1"/>
          </p:nvPr>
        </p:nvSpPr>
        <p:spPr bwMode="auto">
          <a:xfrm>
            <a:off x="457200" y="1341438"/>
            <a:ext cx="8362950" cy="3095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【Definition 】</a:t>
            </a:r>
            <a:r>
              <a:rPr lang="en-US" altLang="zh-CN" sz="2400" b="1">
                <a:solidFill>
                  <a:srgbClr val="CC99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An </a:t>
            </a:r>
            <a:r>
              <a:rPr lang="en-US" altLang="zh-CN" sz="2400" b="1">
                <a:solidFill>
                  <a:srgbClr val="FF3300"/>
                </a:solidFill>
                <a:latin typeface="Times New Roman" panose="02020603050405020304" pitchFamily="18" charset="0"/>
                <a:ea typeface="宋体" panose="02010600030101010101" pitchFamily="2" charset="-122"/>
              </a:rPr>
              <a:t>ordered rooted tree</a:t>
            </a:r>
            <a:r>
              <a:rPr lang="en-US" altLang="zh-CN" sz="2400" b="1">
                <a:latin typeface="Times New Roman" panose="02020603050405020304" pitchFamily="18" charset="0"/>
                <a:ea typeface="宋体" panose="02010600030101010101" pitchFamily="2" charset="-122"/>
              </a:rPr>
              <a:t> is a rooted tree where the children of each internal vertex are ordered. </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In an ordered  binary tree, the two possible children of a vertex are called the </a:t>
            </a:r>
            <a:r>
              <a:rPr lang="en-US" altLang="zh-CN" sz="2400" b="1" i="1">
                <a:solidFill>
                  <a:srgbClr val="3366FF"/>
                </a:solidFill>
                <a:latin typeface="Times New Roman" panose="02020603050405020304" pitchFamily="18" charset="0"/>
                <a:ea typeface="宋体" panose="02010600030101010101" pitchFamily="2" charset="-122"/>
              </a:rPr>
              <a:t>left child</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and the </a:t>
            </a:r>
            <a:r>
              <a:rPr lang="en-US" altLang="zh-CN" sz="2400" b="1" i="1">
                <a:solidFill>
                  <a:srgbClr val="3366FF"/>
                </a:solidFill>
                <a:latin typeface="Times New Roman" panose="02020603050405020304" pitchFamily="18" charset="0"/>
                <a:ea typeface="宋体" panose="02010600030101010101" pitchFamily="2" charset="-122"/>
              </a:rPr>
              <a:t>right child</a:t>
            </a:r>
            <a:r>
              <a:rPr lang="en-US" altLang="zh-CN" sz="2400" b="1">
                <a:latin typeface="Times New Roman" panose="02020603050405020304" pitchFamily="18" charset="0"/>
                <a:ea typeface="宋体" panose="02010600030101010101" pitchFamily="2" charset="-122"/>
              </a:rPr>
              <a:t>, if they exist.</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The tree rooted at the left child is called the</a:t>
            </a:r>
            <a:r>
              <a:rPr lang="en-US" altLang="zh-CN" sz="2400" b="1" i="1">
                <a:latin typeface="Times New Roman" panose="02020603050405020304" pitchFamily="18" charset="0"/>
                <a:ea typeface="宋体" panose="02010600030101010101" pitchFamily="2" charset="-122"/>
              </a:rPr>
              <a:t> </a:t>
            </a:r>
            <a:r>
              <a:rPr lang="en-US" altLang="zh-CN" sz="2400" b="1" i="1">
                <a:solidFill>
                  <a:srgbClr val="3366FF"/>
                </a:solidFill>
                <a:latin typeface="Times New Roman" panose="02020603050405020304" pitchFamily="18" charset="0"/>
                <a:ea typeface="宋体" panose="02010600030101010101" pitchFamily="2" charset="-122"/>
              </a:rPr>
              <a:t>left subtree</a:t>
            </a:r>
            <a:r>
              <a:rPr lang="en-US" altLang="zh-CN" sz="2400" b="1">
                <a:latin typeface="Times New Roman" panose="02020603050405020304" pitchFamily="18" charset="0"/>
                <a:ea typeface="宋体" panose="02010600030101010101" pitchFamily="2" charset="-122"/>
              </a:rPr>
              <a:t>, and that rooted at the right child is called the</a:t>
            </a:r>
            <a:r>
              <a:rPr lang="en-US" altLang="zh-CN" sz="2400" b="1" i="1">
                <a:latin typeface="Times New Roman" panose="02020603050405020304" pitchFamily="18" charset="0"/>
                <a:ea typeface="宋体" panose="02010600030101010101" pitchFamily="2" charset="-122"/>
              </a:rPr>
              <a:t> </a:t>
            </a:r>
            <a:r>
              <a:rPr lang="en-US" altLang="zh-CN" sz="2400" b="1" i="1">
                <a:solidFill>
                  <a:srgbClr val="3366FF"/>
                </a:solidFill>
                <a:latin typeface="Times New Roman" panose="02020603050405020304" pitchFamily="18" charset="0"/>
                <a:ea typeface="宋体" panose="02010600030101010101" pitchFamily="2" charset="-122"/>
              </a:rPr>
              <a:t>right subtree</a:t>
            </a:r>
            <a:r>
              <a:rPr lang="en-US" altLang="zh-CN" sz="2400" b="1">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10850"/>
                                        </p:tgtEl>
                                        <p:attrNameLst>
                                          <p:attrName>style.visibility</p:attrName>
                                        </p:attrNameLst>
                                      </p:cBhvr>
                                      <p:to>
                                        <p:strVal val="visible"/>
                                      </p:to>
                                    </p:set>
                                    <p:animEffect transition="in" filter="wipe(left)">
                                      <p:cBhvr>
                                        <p:cTn id="7" dur="500"/>
                                        <p:tgtEl>
                                          <p:spTgt spid="2510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0851">
                                            <p:txEl>
                                              <p:pRg st="0" end="0"/>
                                            </p:txEl>
                                          </p:spTgt>
                                        </p:tgtEl>
                                        <p:attrNameLst>
                                          <p:attrName>style.visibility</p:attrName>
                                        </p:attrNameLst>
                                      </p:cBhvr>
                                      <p:to>
                                        <p:strVal val="visible"/>
                                      </p:to>
                                    </p:set>
                                    <p:animEffect transition="in" filter="wipe(left)">
                                      <p:cBhvr>
                                        <p:cTn id="12" dur="500"/>
                                        <p:tgtEl>
                                          <p:spTgt spid="2510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0851">
                                            <p:txEl>
                                              <p:pRg st="1" end="1"/>
                                            </p:txEl>
                                          </p:spTgt>
                                        </p:tgtEl>
                                        <p:attrNameLst>
                                          <p:attrName>style.visibility</p:attrName>
                                        </p:attrNameLst>
                                      </p:cBhvr>
                                      <p:to>
                                        <p:strVal val="visible"/>
                                      </p:to>
                                    </p:set>
                                    <p:animEffect transition="in" filter="wipe(left)">
                                      <p:cBhvr>
                                        <p:cTn id="17" dur="500"/>
                                        <p:tgtEl>
                                          <p:spTgt spid="25108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0851">
                                            <p:txEl>
                                              <p:pRg st="2" end="2"/>
                                            </p:txEl>
                                          </p:spTgt>
                                        </p:tgtEl>
                                        <p:attrNameLst>
                                          <p:attrName>style.visibility</p:attrName>
                                        </p:attrNameLst>
                                      </p:cBhvr>
                                      <p:to>
                                        <p:strVal val="visible"/>
                                      </p:to>
                                    </p:set>
                                    <p:animEffect transition="in" filter="wipe(left)">
                                      <p:cBhvr>
                                        <p:cTn id="22" dur="500"/>
                                        <p:tgtEl>
                                          <p:spTgt spid="2510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850" grpId="0"/>
      <p:bldP spid="25108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A041205A-49CF-4CFC-91DC-F508DCCCBE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8781B28-7138-43C1-9F4A-B9E0DEF5DEEB}"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49155" name="Rectangle 2">
            <a:extLst>
              <a:ext uri="{FF2B5EF4-FFF2-40B4-BE49-F238E27FC236}">
                <a16:creationId xmlns:a16="http://schemas.microsoft.com/office/drawing/2014/main" id="{85166864-8384-4A7B-AB86-465B10B4DE60}"/>
              </a:ext>
            </a:extLst>
          </p:cNvPr>
          <p:cNvSpPr>
            <a:spLocks noChangeArrowheads="1"/>
          </p:cNvSpPr>
          <p:nvPr/>
        </p:nvSpPr>
        <p:spPr bwMode="auto">
          <a:xfrm>
            <a:off x="544513" y="4348163"/>
            <a:ext cx="1512887"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6" name="Rectangle 3">
            <a:extLst>
              <a:ext uri="{FF2B5EF4-FFF2-40B4-BE49-F238E27FC236}">
                <a16:creationId xmlns:a16="http://schemas.microsoft.com/office/drawing/2014/main" id="{5CBE5D49-B09A-4630-AC5F-7B79A52EE85E}"/>
              </a:ext>
            </a:extLst>
          </p:cNvPr>
          <p:cNvSpPr>
            <a:spLocks noChangeArrowheads="1"/>
          </p:cNvSpPr>
          <p:nvPr/>
        </p:nvSpPr>
        <p:spPr bwMode="auto">
          <a:xfrm>
            <a:off x="2590800" y="4348163"/>
            <a:ext cx="1579563"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7" name="Rectangle 4">
            <a:extLst>
              <a:ext uri="{FF2B5EF4-FFF2-40B4-BE49-F238E27FC236}">
                <a16:creationId xmlns:a16="http://schemas.microsoft.com/office/drawing/2014/main" id="{C4B77AD3-3D85-4FB0-8001-A121C54A139A}"/>
              </a:ext>
            </a:extLst>
          </p:cNvPr>
          <p:cNvSpPr>
            <a:spLocks noChangeArrowheads="1"/>
          </p:cNvSpPr>
          <p:nvPr/>
        </p:nvSpPr>
        <p:spPr bwMode="auto">
          <a:xfrm>
            <a:off x="5192713" y="4348163"/>
            <a:ext cx="1512887"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8" name="Rectangle 5">
            <a:extLst>
              <a:ext uri="{FF2B5EF4-FFF2-40B4-BE49-F238E27FC236}">
                <a16:creationId xmlns:a16="http://schemas.microsoft.com/office/drawing/2014/main" id="{9D07DAF8-1361-48C4-8039-045A304260CD}"/>
              </a:ext>
            </a:extLst>
          </p:cNvPr>
          <p:cNvSpPr>
            <a:spLocks noChangeArrowheads="1"/>
          </p:cNvSpPr>
          <p:nvPr/>
        </p:nvSpPr>
        <p:spPr bwMode="auto">
          <a:xfrm>
            <a:off x="7315200" y="4348163"/>
            <a:ext cx="1447800"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9" name="Rectangle 6">
            <a:extLst>
              <a:ext uri="{FF2B5EF4-FFF2-40B4-BE49-F238E27FC236}">
                <a16:creationId xmlns:a16="http://schemas.microsoft.com/office/drawing/2014/main" id="{D8159573-679E-4D7D-BEDB-584913D5FD09}"/>
              </a:ext>
            </a:extLst>
          </p:cNvPr>
          <p:cNvSpPr>
            <a:spLocks noChangeArrowheads="1"/>
          </p:cNvSpPr>
          <p:nvPr/>
        </p:nvSpPr>
        <p:spPr bwMode="auto">
          <a:xfrm>
            <a:off x="3581400" y="1484313"/>
            <a:ext cx="2514600" cy="6858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0" name="Rectangle 7">
            <a:extLst>
              <a:ext uri="{FF2B5EF4-FFF2-40B4-BE49-F238E27FC236}">
                <a16:creationId xmlns:a16="http://schemas.microsoft.com/office/drawing/2014/main" id="{1A3D51C2-6C5A-41FB-9DD5-42DF424C018A}"/>
              </a:ext>
            </a:extLst>
          </p:cNvPr>
          <p:cNvSpPr>
            <a:spLocks noChangeArrowheads="1"/>
          </p:cNvSpPr>
          <p:nvPr/>
        </p:nvSpPr>
        <p:spPr bwMode="auto">
          <a:xfrm>
            <a:off x="1641475" y="2744788"/>
            <a:ext cx="2408238" cy="561975"/>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1" name="Rectangle 8">
            <a:extLst>
              <a:ext uri="{FF2B5EF4-FFF2-40B4-BE49-F238E27FC236}">
                <a16:creationId xmlns:a16="http://schemas.microsoft.com/office/drawing/2014/main" id="{5619E1CE-4CCD-4E71-97A5-2699175BD646}"/>
              </a:ext>
            </a:extLst>
          </p:cNvPr>
          <p:cNvSpPr>
            <a:spLocks noChangeArrowheads="1"/>
          </p:cNvSpPr>
          <p:nvPr/>
        </p:nvSpPr>
        <p:spPr bwMode="auto">
          <a:xfrm>
            <a:off x="5607050" y="2744788"/>
            <a:ext cx="2247900" cy="561975"/>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2" name="Rectangle 9">
            <a:extLst>
              <a:ext uri="{FF2B5EF4-FFF2-40B4-BE49-F238E27FC236}">
                <a16:creationId xmlns:a16="http://schemas.microsoft.com/office/drawing/2014/main" id="{A2C838E2-9E86-44ED-B62F-4C0312081FFE}"/>
              </a:ext>
            </a:extLst>
          </p:cNvPr>
          <p:cNvSpPr>
            <a:spLocks noChangeArrowheads="1"/>
          </p:cNvSpPr>
          <p:nvPr/>
        </p:nvSpPr>
        <p:spPr bwMode="auto">
          <a:xfrm>
            <a:off x="0" y="1636713"/>
            <a:ext cx="91440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49163" name="Line 10">
            <a:extLst>
              <a:ext uri="{FF2B5EF4-FFF2-40B4-BE49-F238E27FC236}">
                <a16:creationId xmlns:a16="http://schemas.microsoft.com/office/drawing/2014/main" id="{D111D2C4-719F-4139-8299-2E536FF6DB2D}"/>
              </a:ext>
            </a:extLst>
          </p:cNvPr>
          <p:cNvSpPr>
            <a:spLocks noChangeShapeType="1"/>
          </p:cNvSpPr>
          <p:nvPr/>
        </p:nvSpPr>
        <p:spPr bwMode="auto">
          <a:xfrm flipH="1">
            <a:off x="2971800" y="2170113"/>
            <a:ext cx="13716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1">
            <a:extLst>
              <a:ext uri="{FF2B5EF4-FFF2-40B4-BE49-F238E27FC236}">
                <a16:creationId xmlns:a16="http://schemas.microsoft.com/office/drawing/2014/main" id="{B874E78A-5601-410A-9DAC-5261F554A2FF}"/>
              </a:ext>
            </a:extLst>
          </p:cNvPr>
          <p:cNvSpPr>
            <a:spLocks noChangeShapeType="1"/>
          </p:cNvSpPr>
          <p:nvPr/>
        </p:nvSpPr>
        <p:spPr bwMode="auto">
          <a:xfrm>
            <a:off x="5181600" y="2170113"/>
            <a:ext cx="13716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2">
            <a:extLst>
              <a:ext uri="{FF2B5EF4-FFF2-40B4-BE49-F238E27FC236}">
                <a16:creationId xmlns:a16="http://schemas.microsoft.com/office/drawing/2014/main" id="{D1512EE1-74CB-4967-8C31-F635DD9111C5}"/>
              </a:ext>
            </a:extLst>
          </p:cNvPr>
          <p:cNvSpPr>
            <a:spLocks noChangeShapeType="1"/>
          </p:cNvSpPr>
          <p:nvPr/>
        </p:nvSpPr>
        <p:spPr bwMode="auto">
          <a:xfrm flipH="1">
            <a:off x="1143000" y="3313113"/>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3">
            <a:extLst>
              <a:ext uri="{FF2B5EF4-FFF2-40B4-BE49-F238E27FC236}">
                <a16:creationId xmlns:a16="http://schemas.microsoft.com/office/drawing/2014/main" id="{5BADB1F4-5A38-496D-9E92-172CCC97408D}"/>
              </a:ext>
            </a:extLst>
          </p:cNvPr>
          <p:cNvSpPr>
            <a:spLocks noChangeShapeType="1"/>
          </p:cNvSpPr>
          <p:nvPr/>
        </p:nvSpPr>
        <p:spPr bwMode="auto">
          <a:xfrm flipH="1">
            <a:off x="5181600" y="3313113"/>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4">
            <a:extLst>
              <a:ext uri="{FF2B5EF4-FFF2-40B4-BE49-F238E27FC236}">
                <a16:creationId xmlns:a16="http://schemas.microsoft.com/office/drawing/2014/main" id="{390A5C3D-AE57-4078-83BC-238EF1AF5B83}"/>
              </a:ext>
            </a:extLst>
          </p:cNvPr>
          <p:cNvSpPr>
            <a:spLocks noChangeShapeType="1"/>
          </p:cNvSpPr>
          <p:nvPr/>
        </p:nvSpPr>
        <p:spPr bwMode="auto">
          <a:xfrm>
            <a:off x="2819400" y="3313113"/>
            <a:ext cx="914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15">
            <a:extLst>
              <a:ext uri="{FF2B5EF4-FFF2-40B4-BE49-F238E27FC236}">
                <a16:creationId xmlns:a16="http://schemas.microsoft.com/office/drawing/2014/main" id="{68A3F112-250C-4693-BE43-9064F50DB1D8}"/>
              </a:ext>
            </a:extLst>
          </p:cNvPr>
          <p:cNvSpPr>
            <a:spLocks noChangeShapeType="1"/>
          </p:cNvSpPr>
          <p:nvPr/>
        </p:nvSpPr>
        <p:spPr bwMode="auto">
          <a:xfrm>
            <a:off x="6781800" y="3313113"/>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2912" name="Oval 16">
            <a:extLst>
              <a:ext uri="{FF2B5EF4-FFF2-40B4-BE49-F238E27FC236}">
                <a16:creationId xmlns:a16="http://schemas.microsoft.com/office/drawing/2014/main" id="{D4C82509-724F-43D8-8C28-A4802D4F47F9}"/>
              </a:ext>
            </a:extLst>
          </p:cNvPr>
          <p:cNvSpPr>
            <a:spLocks noChangeArrowheads="1"/>
          </p:cNvSpPr>
          <p:nvPr/>
        </p:nvSpPr>
        <p:spPr bwMode="auto">
          <a:xfrm>
            <a:off x="228600" y="2513013"/>
            <a:ext cx="4343400" cy="33909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512913" name="Rectangle 17">
            <a:extLst>
              <a:ext uri="{FF2B5EF4-FFF2-40B4-BE49-F238E27FC236}">
                <a16:creationId xmlns:a16="http://schemas.microsoft.com/office/drawing/2014/main" id="{5C8535D1-7653-4521-AB42-28F0BDD6A7D8}"/>
              </a:ext>
            </a:extLst>
          </p:cNvPr>
          <p:cNvSpPr>
            <a:spLocks noChangeArrowheads="1"/>
          </p:cNvSpPr>
          <p:nvPr/>
        </p:nvSpPr>
        <p:spPr bwMode="auto">
          <a:xfrm>
            <a:off x="330200" y="5903913"/>
            <a:ext cx="395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LEFT SUBTREE OF ROOT</a:t>
            </a:r>
          </a:p>
        </p:txBody>
      </p:sp>
      <p:sp>
        <p:nvSpPr>
          <p:cNvPr id="49171" name="Text Box 18">
            <a:extLst>
              <a:ext uri="{FF2B5EF4-FFF2-40B4-BE49-F238E27FC236}">
                <a16:creationId xmlns:a16="http://schemas.microsoft.com/office/drawing/2014/main" id="{4ACB091D-A716-4A06-9A62-FFA6EFF32F41}"/>
              </a:ext>
            </a:extLst>
          </p:cNvPr>
          <p:cNvSpPr txBox="1">
            <a:spLocks noChangeArrowheads="1"/>
          </p:cNvSpPr>
          <p:nvPr/>
        </p:nvSpPr>
        <p:spPr bwMode="auto">
          <a:xfrm>
            <a:off x="2428875" y="12858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p>
        </p:txBody>
      </p:sp>
      <p:sp>
        <p:nvSpPr>
          <p:cNvPr id="2512915" name="Text Box 19">
            <a:extLst>
              <a:ext uri="{FF2B5EF4-FFF2-40B4-BE49-F238E27FC236}">
                <a16:creationId xmlns:a16="http://schemas.microsoft.com/office/drawing/2014/main" id="{DF40FBBA-506B-4A59-9204-89BE23396E7F}"/>
              </a:ext>
            </a:extLst>
          </p:cNvPr>
          <p:cNvSpPr txBox="1">
            <a:spLocks noChangeArrowheads="1"/>
          </p:cNvSpPr>
          <p:nvPr/>
        </p:nvSpPr>
        <p:spPr bwMode="auto">
          <a:xfrm>
            <a:off x="900113" y="411163"/>
            <a:ext cx="7127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3600">
                <a:solidFill>
                  <a:schemeClr val="tx2"/>
                </a:solidFill>
                <a:latin typeface="Arial" panose="020B0604020202020204" pitchFamily="34" charset="0"/>
                <a:ea typeface="宋体" panose="02010600030101010101" pitchFamily="2" charset="-122"/>
              </a:rPr>
              <a:t>Left Subtree and right subtree</a:t>
            </a:r>
          </a:p>
        </p:txBody>
      </p:sp>
      <p:sp>
        <p:nvSpPr>
          <p:cNvPr id="2512916" name="Rectangle 20">
            <a:extLst>
              <a:ext uri="{FF2B5EF4-FFF2-40B4-BE49-F238E27FC236}">
                <a16:creationId xmlns:a16="http://schemas.microsoft.com/office/drawing/2014/main" id="{B15EF234-2689-4911-A6C3-8E02D37E89FF}"/>
              </a:ext>
            </a:extLst>
          </p:cNvPr>
          <p:cNvSpPr>
            <a:spLocks noChangeArrowheads="1"/>
          </p:cNvSpPr>
          <p:nvPr/>
        </p:nvSpPr>
        <p:spPr bwMode="auto">
          <a:xfrm>
            <a:off x="4484688" y="59801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RIGHT SUBTREE OF ROOT</a:t>
            </a:r>
          </a:p>
        </p:txBody>
      </p:sp>
      <p:sp>
        <p:nvSpPr>
          <p:cNvPr id="2512917" name="Oval 21">
            <a:extLst>
              <a:ext uri="{FF2B5EF4-FFF2-40B4-BE49-F238E27FC236}">
                <a16:creationId xmlns:a16="http://schemas.microsoft.com/office/drawing/2014/main" id="{19FA76A5-1934-446D-B36C-57EB10F64BB1}"/>
              </a:ext>
            </a:extLst>
          </p:cNvPr>
          <p:cNvSpPr>
            <a:spLocks noChangeArrowheads="1"/>
          </p:cNvSpPr>
          <p:nvPr/>
        </p:nvSpPr>
        <p:spPr bwMode="auto">
          <a:xfrm>
            <a:off x="4716463" y="2468563"/>
            <a:ext cx="4319587" cy="343535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12915"/>
                                        </p:tgtEl>
                                        <p:attrNameLst>
                                          <p:attrName>style.visibility</p:attrName>
                                        </p:attrNameLst>
                                      </p:cBhvr>
                                      <p:to>
                                        <p:strVal val="visible"/>
                                      </p:to>
                                    </p:set>
                                    <p:animEffect transition="in" filter="wipe(down)">
                                      <p:cBhvr>
                                        <p:cTn id="7" dur="500"/>
                                        <p:tgtEl>
                                          <p:spTgt spid="2512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12912"/>
                                        </p:tgtEl>
                                        <p:attrNameLst>
                                          <p:attrName>style.visibility</p:attrName>
                                        </p:attrNameLst>
                                      </p:cBhvr>
                                      <p:to>
                                        <p:strVal val="visible"/>
                                      </p:to>
                                    </p:set>
                                    <p:animEffect transition="in" filter="box(in)">
                                      <p:cBhvr>
                                        <p:cTn id="12" dur="500"/>
                                        <p:tgtEl>
                                          <p:spTgt spid="251291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512913"/>
                                        </p:tgtEl>
                                        <p:attrNameLst>
                                          <p:attrName>style.visibility</p:attrName>
                                        </p:attrNameLst>
                                      </p:cBhvr>
                                      <p:to>
                                        <p:strVal val="visible"/>
                                      </p:to>
                                    </p:set>
                                    <p:animEffect transition="in" filter="wipe(up)">
                                      <p:cBhvr>
                                        <p:cTn id="16" dur="500"/>
                                        <p:tgtEl>
                                          <p:spTgt spid="25129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12917"/>
                                        </p:tgtEl>
                                        <p:attrNameLst>
                                          <p:attrName>style.visibility</p:attrName>
                                        </p:attrNameLst>
                                      </p:cBhvr>
                                      <p:to>
                                        <p:strVal val="visible"/>
                                      </p:to>
                                    </p:set>
                                    <p:animEffect transition="in" filter="box(in)">
                                      <p:cBhvr>
                                        <p:cTn id="21" dur="500"/>
                                        <p:tgtEl>
                                          <p:spTgt spid="2512917"/>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2512916"/>
                                        </p:tgtEl>
                                        <p:attrNameLst>
                                          <p:attrName>style.visibility</p:attrName>
                                        </p:attrNameLst>
                                      </p:cBhvr>
                                      <p:to>
                                        <p:strVal val="visible"/>
                                      </p:to>
                                    </p:set>
                                    <p:animEffect transition="in" filter="wipe(right)">
                                      <p:cBhvr>
                                        <p:cTn id="25" dur="500"/>
                                        <p:tgtEl>
                                          <p:spTgt spid="251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2912" grpId="0" animBg="1"/>
      <p:bldP spid="2512913" grpId="0"/>
      <p:bldP spid="2512915" grpId="0"/>
      <p:bldP spid="2512916" grpId="0"/>
      <p:bldP spid="25129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25D871FE-8616-4644-81A3-8A0F2083A5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36A3F07-BD66-42FF-9EDB-1F4BED15C949}"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2514946" name="Rectangle 2">
            <a:extLst>
              <a:ext uri="{FF2B5EF4-FFF2-40B4-BE49-F238E27FC236}">
                <a16:creationId xmlns:a16="http://schemas.microsoft.com/office/drawing/2014/main" id="{D47EDB57-FDA7-4804-B3EC-3A1EB48C1D21}"/>
              </a:ext>
            </a:extLst>
          </p:cNvPr>
          <p:cNvSpPr>
            <a:spLocks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600" b="0">
                <a:ea typeface="宋体" panose="02010600030101010101" pitchFamily="2" charset="-122"/>
              </a:rPr>
              <a:t>IS these two trees isomorphic?</a:t>
            </a:r>
          </a:p>
        </p:txBody>
      </p:sp>
      <p:grpSp>
        <p:nvGrpSpPr>
          <p:cNvPr id="51204" name="Group 3">
            <a:extLst>
              <a:ext uri="{FF2B5EF4-FFF2-40B4-BE49-F238E27FC236}">
                <a16:creationId xmlns:a16="http://schemas.microsoft.com/office/drawing/2014/main" id="{DBCB518D-1D95-42EF-986F-F9D47EA1FDF8}"/>
              </a:ext>
            </a:extLst>
          </p:cNvPr>
          <p:cNvGrpSpPr>
            <a:grpSpLocks noChangeAspect="1"/>
          </p:cNvGrpSpPr>
          <p:nvPr/>
        </p:nvGrpSpPr>
        <p:grpSpPr bwMode="auto">
          <a:xfrm>
            <a:off x="1258888" y="2205038"/>
            <a:ext cx="2881312" cy="2401887"/>
            <a:chOff x="1066" y="1434"/>
            <a:chExt cx="1815" cy="1513"/>
          </a:xfrm>
        </p:grpSpPr>
        <p:sp>
          <p:nvSpPr>
            <p:cNvPr id="51227" name="AutoShape 4">
              <a:extLst>
                <a:ext uri="{FF2B5EF4-FFF2-40B4-BE49-F238E27FC236}">
                  <a16:creationId xmlns:a16="http://schemas.microsoft.com/office/drawing/2014/main" id="{3645CB5E-0125-41B0-A437-85580D193CA1}"/>
                </a:ext>
              </a:extLst>
            </p:cNvPr>
            <p:cNvSpPr>
              <a:spLocks noChangeAspect="1" noChangeArrowheads="1" noTextEdit="1"/>
            </p:cNvSpPr>
            <p:nvPr/>
          </p:nvSpPr>
          <p:spPr bwMode="auto">
            <a:xfrm>
              <a:off x="1066" y="1434"/>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1228" name="Group 5">
              <a:extLst>
                <a:ext uri="{FF2B5EF4-FFF2-40B4-BE49-F238E27FC236}">
                  <a16:creationId xmlns:a16="http://schemas.microsoft.com/office/drawing/2014/main" id="{5486A84B-F81C-4E1D-81C6-B1897E79B513}"/>
                </a:ext>
              </a:extLst>
            </p:cNvPr>
            <p:cNvGrpSpPr>
              <a:grpSpLocks/>
            </p:cNvGrpSpPr>
            <p:nvPr/>
          </p:nvGrpSpPr>
          <p:grpSpPr bwMode="auto">
            <a:xfrm>
              <a:off x="1142" y="1589"/>
              <a:ext cx="1106" cy="1312"/>
              <a:chOff x="1142" y="1589"/>
              <a:chExt cx="1106" cy="1312"/>
            </a:xfrm>
          </p:grpSpPr>
          <p:sp>
            <p:nvSpPr>
              <p:cNvPr id="51245" name="Line 6">
                <a:extLst>
                  <a:ext uri="{FF2B5EF4-FFF2-40B4-BE49-F238E27FC236}">
                    <a16:creationId xmlns:a16="http://schemas.microsoft.com/office/drawing/2014/main" id="{F6E3FD38-DAA2-47A0-A4C4-18B9129DADBA}"/>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Oval 7">
                <a:extLst>
                  <a:ext uri="{FF2B5EF4-FFF2-40B4-BE49-F238E27FC236}">
                    <a16:creationId xmlns:a16="http://schemas.microsoft.com/office/drawing/2014/main" id="{123EBE7E-E5D0-4412-A852-B1CF163D23DB}"/>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7" name="Oval 8">
                <a:extLst>
                  <a:ext uri="{FF2B5EF4-FFF2-40B4-BE49-F238E27FC236}">
                    <a16:creationId xmlns:a16="http://schemas.microsoft.com/office/drawing/2014/main" id="{36AA27F7-72AB-44E3-8C7C-7A1991F1FCBC}"/>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29" name="Group 9">
              <a:extLst>
                <a:ext uri="{FF2B5EF4-FFF2-40B4-BE49-F238E27FC236}">
                  <a16:creationId xmlns:a16="http://schemas.microsoft.com/office/drawing/2014/main" id="{33CD47F4-6666-4072-9129-96B8FFB8F796}"/>
                </a:ext>
              </a:extLst>
            </p:cNvPr>
            <p:cNvGrpSpPr>
              <a:grpSpLocks/>
            </p:cNvGrpSpPr>
            <p:nvPr/>
          </p:nvGrpSpPr>
          <p:grpSpPr bwMode="auto">
            <a:xfrm>
              <a:off x="2163" y="1589"/>
              <a:ext cx="85" cy="647"/>
              <a:chOff x="2163" y="1589"/>
              <a:chExt cx="85" cy="647"/>
            </a:xfrm>
          </p:grpSpPr>
          <p:sp>
            <p:nvSpPr>
              <p:cNvPr id="51242" name="Line 10">
                <a:extLst>
                  <a:ext uri="{FF2B5EF4-FFF2-40B4-BE49-F238E27FC236}">
                    <a16:creationId xmlns:a16="http://schemas.microsoft.com/office/drawing/2014/main" id="{C77DF0A1-F92C-4CC3-8CE6-38435CA3F394}"/>
                  </a:ext>
                </a:extLst>
              </p:cNvPr>
              <p:cNvSpPr>
                <a:spLocks noChangeShapeType="1"/>
              </p:cNvSpPr>
              <p:nvPr/>
            </p:nvSpPr>
            <p:spPr bwMode="auto">
              <a:xfrm>
                <a:off x="2200" y="1625"/>
                <a:ext cx="1"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Oval 11">
                <a:extLst>
                  <a:ext uri="{FF2B5EF4-FFF2-40B4-BE49-F238E27FC236}">
                    <a16:creationId xmlns:a16="http://schemas.microsoft.com/office/drawing/2014/main" id="{FC63D2B9-4A2A-4A3A-88A8-32E67EC14420}"/>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4" name="Oval 12">
                <a:extLst>
                  <a:ext uri="{FF2B5EF4-FFF2-40B4-BE49-F238E27FC236}">
                    <a16:creationId xmlns:a16="http://schemas.microsoft.com/office/drawing/2014/main" id="{D14998F3-59BA-4D1D-B4B9-D6C7D220F32A}"/>
                  </a:ext>
                </a:extLst>
              </p:cNvPr>
              <p:cNvSpPr>
                <a:spLocks noChangeArrowheads="1"/>
              </p:cNvSpPr>
              <p:nvPr/>
            </p:nvSpPr>
            <p:spPr bwMode="auto">
              <a:xfrm>
                <a:off x="2163"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30" name="Group 13">
              <a:extLst>
                <a:ext uri="{FF2B5EF4-FFF2-40B4-BE49-F238E27FC236}">
                  <a16:creationId xmlns:a16="http://schemas.microsoft.com/office/drawing/2014/main" id="{0AB0BC81-6DA7-41B7-A213-D4F048553BD0}"/>
                </a:ext>
              </a:extLst>
            </p:cNvPr>
            <p:cNvGrpSpPr>
              <a:grpSpLocks/>
            </p:cNvGrpSpPr>
            <p:nvPr/>
          </p:nvGrpSpPr>
          <p:grpSpPr bwMode="auto">
            <a:xfrm>
              <a:off x="2163" y="1589"/>
              <a:ext cx="538" cy="647"/>
              <a:chOff x="2163" y="1589"/>
              <a:chExt cx="538" cy="647"/>
            </a:xfrm>
          </p:grpSpPr>
          <p:sp>
            <p:nvSpPr>
              <p:cNvPr id="51239" name="Line 14">
                <a:extLst>
                  <a:ext uri="{FF2B5EF4-FFF2-40B4-BE49-F238E27FC236}">
                    <a16:creationId xmlns:a16="http://schemas.microsoft.com/office/drawing/2014/main" id="{FCE1F8B7-32CF-4D21-AB43-834933C86CA4}"/>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Oval 15">
                <a:extLst>
                  <a:ext uri="{FF2B5EF4-FFF2-40B4-BE49-F238E27FC236}">
                    <a16:creationId xmlns:a16="http://schemas.microsoft.com/office/drawing/2014/main" id="{065AABAF-2C92-4F3F-9DCA-5F16217FD7BB}"/>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1" name="Oval 16">
                <a:extLst>
                  <a:ext uri="{FF2B5EF4-FFF2-40B4-BE49-F238E27FC236}">
                    <a16:creationId xmlns:a16="http://schemas.microsoft.com/office/drawing/2014/main" id="{EAA85817-8D77-4F58-83AF-E80665FD1EC4}"/>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31" name="Group 17">
              <a:extLst>
                <a:ext uri="{FF2B5EF4-FFF2-40B4-BE49-F238E27FC236}">
                  <a16:creationId xmlns:a16="http://schemas.microsoft.com/office/drawing/2014/main" id="{30D46E6A-91E3-4D15-AA07-C881B037254D}"/>
                </a:ext>
              </a:extLst>
            </p:cNvPr>
            <p:cNvGrpSpPr>
              <a:grpSpLocks/>
            </p:cNvGrpSpPr>
            <p:nvPr/>
          </p:nvGrpSpPr>
          <p:grpSpPr bwMode="auto">
            <a:xfrm>
              <a:off x="1595" y="2254"/>
              <a:ext cx="85" cy="647"/>
              <a:chOff x="1595" y="2254"/>
              <a:chExt cx="85" cy="647"/>
            </a:xfrm>
          </p:grpSpPr>
          <p:sp>
            <p:nvSpPr>
              <p:cNvPr id="51236" name="Line 18">
                <a:extLst>
                  <a:ext uri="{FF2B5EF4-FFF2-40B4-BE49-F238E27FC236}">
                    <a16:creationId xmlns:a16="http://schemas.microsoft.com/office/drawing/2014/main" id="{FAFC0254-278A-4237-9D5E-11C30570D39C}"/>
                  </a:ext>
                </a:extLst>
              </p:cNvPr>
              <p:cNvSpPr>
                <a:spLocks noChangeShapeType="1"/>
              </p:cNvSpPr>
              <p:nvPr/>
            </p:nvSpPr>
            <p:spPr bwMode="auto">
              <a:xfrm>
                <a:off x="1633" y="2291"/>
                <a:ext cx="1" cy="56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Oval 19">
                <a:extLst>
                  <a:ext uri="{FF2B5EF4-FFF2-40B4-BE49-F238E27FC236}">
                    <a16:creationId xmlns:a16="http://schemas.microsoft.com/office/drawing/2014/main" id="{AB8EC594-37AF-47EC-928E-770F72502456}"/>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38" name="Oval 20">
                <a:extLst>
                  <a:ext uri="{FF2B5EF4-FFF2-40B4-BE49-F238E27FC236}">
                    <a16:creationId xmlns:a16="http://schemas.microsoft.com/office/drawing/2014/main" id="{7D8CE6BA-3392-485C-B67D-66E3EC987DFB}"/>
                  </a:ext>
                </a:extLst>
              </p:cNvPr>
              <p:cNvSpPr>
                <a:spLocks noChangeArrowheads="1"/>
              </p:cNvSpPr>
              <p:nvPr/>
            </p:nvSpPr>
            <p:spPr bwMode="auto">
              <a:xfrm>
                <a:off x="1595"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32" name="Group 21">
              <a:extLst>
                <a:ext uri="{FF2B5EF4-FFF2-40B4-BE49-F238E27FC236}">
                  <a16:creationId xmlns:a16="http://schemas.microsoft.com/office/drawing/2014/main" id="{E5FADC12-4F6D-40AD-816E-FC75D0F29E9D}"/>
                </a:ext>
              </a:extLst>
            </p:cNvPr>
            <p:cNvGrpSpPr>
              <a:grpSpLocks/>
            </p:cNvGrpSpPr>
            <p:nvPr/>
          </p:nvGrpSpPr>
          <p:grpSpPr bwMode="auto">
            <a:xfrm>
              <a:off x="1595" y="2254"/>
              <a:ext cx="539" cy="456"/>
              <a:chOff x="1595" y="2254"/>
              <a:chExt cx="539" cy="456"/>
            </a:xfrm>
          </p:grpSpPr>
          <p:sp>
            <p:nvSpPr>
              <p:cNvPr id="51233" name="Line 22">
                <a:extLst>
                  <a:ext uri="{FF2B5EF4-FFF2-40B4-BE49-F238E27FC236}">
                    <a16:creationId xmlns:a16="http://schemas.microsoft.com/office/drawing/2014/main" id="{06B83045-A7B8-49F0-8330-262213C22465}"/>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Oval 23">
                <a:extLst>
                  <a:ext uri="{FF2B5EF4-FFF2-40B4-BE49-F238E27FC236}">
                    <a16:creationId xmlns:a16="http://schemas.microsoft.com/office/drawing/2014/main" id="{D055C098-655B-4F76-B718-802DE1F9D792}"/>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35" name="Oval 24">
                <a:extLst>
                  <a:ext uri="{FF2B5EF4-FFF2-40B4-BE49-F238E27FC236}">
                    <a16:creationId xmlns:a16="http://schemas.microsoft.com/office/drawing/2014/main" id="{F4189E77-423B-48DD-A9DF-51D661E0F91E}"/>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grpSp>
        <p:nvGrpSpPr>
          <p:cNvPr id="51205" name="Group 25">
            <a:extLst>
              <a:ext uri="{FF2B5EF4-FFF2-40B4-BE49-F238E27FC236}">
                <a16:creationId xmlns:a16="http://schemas.microsoft.com/office/drawing/2014/main" id="{1D6A6AB9-3B31-4807-9F39-FB83B1DD3E7F}"/>
              </a:ext>
            </a:extLst>
          </p:cNvPr>
          <p:cNvGrpSpPr>
            <a:grpSpLocks noChangeAspect="1"/>
          </p:cNvGrpSpPr>
          <p:nvPr/>
        </p:nvGrpSpPr>
        <p:grpSpPr bwMode="auto">
          <a:xfrm>
            <a:off x="4716463" y="2276475"/>
            <a:ext cx="3241675" cy="2252663"/>
            <a:chOff x="2290" y="1434"/>
            <a:chExt cx="2042" cy="1419"/>
          </a:xfrm>
        </p:grpSpPr>
        <p:sp>
          <p:nvSpPr>
            <p:cNvPr id="51206" name="AutoShape 26">
              <a:extLst>
                <a:ext uri="{FF2B5EF4-FFF2-40B4-BE49-F238E27FC236}">
                  <a16:creationId xmlns:a16="http://schemas.microsoft.com/office/drawing/2014/main" id="{048B77A9-D93E-4539-8FA4-9AD6264DC806}"/>
                </a:ext>
              </a:extLst>
            </p:cNvPr>
            <p:cNvSpPr>
              <a:spLocks noChangeAspect="1" noChangeArrowheads="1" noTextEdit="1"/>
            </p:cNvSpPr>
            <p:nvPr/>
          </p:nvSpPr>
          <p:spPr bwMode="auto">
            <a:xfrm>
              <a:off x="2290" y="1434"/>
              <a:ext cx="2042" cy="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1207" name="Group 27">
              <a:extLst>
                <a:ext uri="{FF2B5EF4-FFF2-40B4-BE49-F238E27FC236}">
                  <a16:creationId xmlns:a16="http://schemas.microsoft.com/office/drawing/2014/main" id="{950ED461-1B8E-46CD-97E3-3BB6F135B8A9}"/>
                </a:ext>
              </a:extLst>
            </p:cNvPr>
            <p:cNvGrpSpPr>
              <a:grpSpLocks/>
            </p:cNvGrpSpPr>
            <p:nvPr/>
          </p:nvGrpSpPr>
          <p:grpSpPr bwMode="auto">
            <a:xfrm>
              <a:off x="2819" y="1590"/>
              <a:ext cx="426" cy="558"/>
              <a:chOff x="2819" y="1590"/>
              <a:chExt cx="426" cy="558"/>
            </a:xfrm>
          </p:grpSpPr>
          <p:sp>
            <p:nvSpPr>
              <p:cNvPr id="51224" name="Line 28">
                <a:extLst>
                  <a:ext uri="{FF2B5EF4-FFF2-40B4-BE49-F238E27FC236}">
                    <a16:creationId xmlns:a16="http://schemas.microsoft.com/office/drawing/2014/main" id="{BDD80A42-A795-4994-AD28-D394B7F37915}"/>
                  </a:ext>
                </a:extLst>
              </p:cNvPr>
              <p:cNvSpPr>
                <a:spLocks noChangeShapeType="1"/>
              </p:cNvSpPr>
              <p:nvPr/>
            </p:nvSpPr>
            <p:spPr bwMode="auto">
              <a:xfrm flipH="1">
                <a:off x="2857" y="1626"/>
                <a:ext cx="341" cy="4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5" name="Oval 29">
                <a:extLst>
                  <a:ext uri="{FF2B5EF4-FFF2-40B4-BE49-F238E27FC236}">
                    <a16:creationId xmlns:a16="http://schemas.microsoft.com/office/drawing/2014/main" id="{5D3F1B77-1563-4740-BA8A-24C05720CBE6}"/>
                  </a:ext>
                </a:extLst>
              </p:cNvPr>
              <p:cNvSpPr>
                <a:spLocks noChangeArrowheads="1"/>
              </p:cNvSpPr>
              <p:nvPr/>
            </p:nvSpPr>
            <p:spPr bwMode="auto">
              <a:xfrm>
                <a:off x="3160" y="1590"/>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6" name="Oval 30">
                <a:extLst>
                  <a:ext uri="{FF2B5EF4-FFF2-40B4-BE49-F238E27FC236}">
                    <a16:creationId xmlns:a16="http://schemas.microsoft.com/office/drawing/2014/main" id="{D66D7C15-DA4B-416A-81A4-7F6AA826E5CE}"/>
                  </a:ext>
                </a:extLst>
              </p:cNvPr>
              <p:cNvSpPr>
                <a:spLocks noChangeArrowheads="1"/>
              </p:cNvSpPr>
              <p:nvPr/>
            </p:nvSpPr>
            <p:spPr bwMode="auto">
              <a:xfrm>
                <a:off x="2819" y="2066"/>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08" name="Group 31">
              <a:extLst>
                <a:ext uri="{FF2B5EF4-FFF2-40B4-BE49-F238E27FC236}">
                  <a16:creationId xmlns:a16="http://schemas.microsoft.com/office/drawing/2014/main" id="{CD2A7E0D-30C1-4533-90B9-CC82461DFC93}"/>
                </a:ext>
              </a:extLst>
            </p:cNvPr>
            <p:cNvGrpSpPr>
              <a:grpSpLocks/>
            </p:cNvGrpSpPr>
            <p:nvPr/>
          </p:nvGrpSpPr>
          <p:grpSpPr bwMode="auto">
            <a:xfrm>
              <a:off x="3160" y="1590"/>
              <a:ext cx="85" cy="457"/>
              <a:chOff x="3160" y="1590"/>
              <a:chExt cx="85" cy="457"/>
            </a:xfrm>
          </p:grpSpPr>
          <p:sp>
            <p:nvSpPr>
              <p:cNvPr id="51221" name="Line 32">
                <a:extLst>
                  <a:ext uri="{FF2B5EF4-FFF2-40B4-BE49-F238E27FC236}">
                    <a16:creationId xmlns:a16="http://schemas.microsoft.com/office/drawing/2014/main" id="{FD06751C-AB79-4213-9C8E-60CCEC02F2C2}"/>
                  </a:ext>
                </a:extLst>
              </p:cNvPr>
              <p:cNvSpPr>
                <a:spLocks noChangeShapeType="1"/>
              </p:cNvSpPr>
              <p:nvPr/>
            </p:nvSpPr>
            <p:spPr bwMode="auto">
              <a:xfrm>
                <a:off x="3198" y="1626"/>
                <a:ext cx="1" cy="3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Oval 33">
                <a:extLst>
                  <a:ext uri="{FF2B5EF4-FFF2-40B4-BE49-F238E27FC236}">
                    <a16:creationId xmlns:a16="http://schemas.microsoft.com/office/drawing/2014/main" id="{29DED9CA-1A85-4B25-9EAA-EC84F4976C1F}"/>
                  </a:ext>
                </a:extLst>
              </p:cNvPr>
              <p:cNvSpPr>
                <a:spLocks noChangeArrowheads="1"/>
              </p:cNvSpPr>
              <p:nvPr/>
            </p:nvSpPr>
            <p:spPr bwMode="auto">
              <a:xfrm>
                <a:off x="3160" y="1590"/>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3" name="Oval 34">
                <a:extLst>
                  <a:ext uri="{FF2B5EF4-FFF2-40B4-BE49-F238E27FC236}">
                    <a16:creationId xmlns:a16="http://schemas.microsoft.com/office/drawing/2014/main" id="{75920D83-720B-4A81-878C-9414D24AE9A8}"/>
                  </a:ext>
                </a:extLst>
              </p:cNvPr>
              <p:cNvSpPr>
                <a:spLocks noChangeArrowheads="1"/>
              </p:cNvSpPr>
              <p:nvPr/>
            </p:nvSpPr>
            <p:spPr bwMode="auto">
              <a:xfrm>
                <a:off x="3160" y="1965"/>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09" name="Group 35">
              <a:extLst>
                <a:ext uri="{FF2B5EF4-FFF2-40B4-BE49-F238E27FC236}">
                  <a16:creationId xmlns:a16="http://schemas.microsoft.com/office/drawing/2014/main" id="{D24EC48B-B3C8-4DA1-A170-357E7231F1D5}"/>
                </a:ext>
              </a:extLst>
            </p:cNvPr>
            <p:cNvGrpSpPr>
              <a:grpSpLocks/>
            </p:cNvGrpSpPr>
            <p:nvPr/>
          </p:nvGrpSpPr>
          <p:grpSpPr bwMode="auto">
            <a:xfrm>
              <a:off x="3160" y="1590"/>
              <a:ext cx="1106" cy="1226"/>
              <a:chOff x="3160" y="1590"/>
              <a:chExt cx="1106" cy="1226"/>
            </a:xfrm>
          </p:grpSpPr>
          <p:sp>
            <p:nvSpPr>
              <p:cNvPr id="51218" name="Line 36">
                <a:extLst>
                  <a:ext uri="{FF2B5EF4-FFF2-40B4-BE49-F238E27FC236}">
                    <a16:creationId xmlns:a16="http://schemas.microsoft.com/office/drawing/2014/main" id="{B666423D-3FC6-48EF-BF44-BD16D20C44CF}"/>
                  </a:ext>
                </a:extLst>
              </p:cNvPr>
              <p:cNvSpPr>
                <a:spLocks noChangeShapeType="1"/>
              </p:cNvSpPr>
              <p:nvPr/>
            </p:nvSpPr>
            <p:spPr bwMode="auto">
              <a:xfrm>
                <a:off x="3198" y="1626"/>
                <a:ext cx="1021" cy="114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Oval 37">
                <a:extLst>
                  <a:ext uri="{FF2B5EF4-FFF2-40B4-BE49-F238E27FC236}">
                    <a16:creationId xmlns:a16="http://schemas.microsoft.com/office/drawing/2014/main" id="{142E5BA1-F740-4AFB-B9F7-4B3B8FA021F6}"/>
                  </a:ext>
                </a:extLst>
              </p:cNvPr>
              <p:cNvSpPr>
                <a:spLocks noChangeArrowheads="1"/>
              </p:cNvSpPr>
              <p:nvPr/>
            </p:nvSpPr>
            <p:spPr bwMode="auto">
              <a:xfrm>
                <a:off x="3160" y="1590"/>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0" name="Oval 38">
                <a:extLst>
                  <a:ext uri="{FF2B5EF4-FFF2-40B4-BE49-F238E27FC236}">
                    <a16:creationId xmlns:a16="http://schemas.microsoft.com/office/drawing/2014/main" id="{07806904-FF3F-4A51-B110-CA00A903E142}"/>
                  </a:ext>
                </a:extLst>
              </p:cNvPr>
              <p:cNvSpPr>
                <a:spLocks noChangeArrowheads="1"/>
              </p:cNvSpPr>
              <p:nvPr/>
            </p:nvSpPr>
            <p:spPr bwMode="auto">
              <a:xfrm>
                <a:off x="4181" y="273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10" name="Group 39">
              <a:extLst>
                <a:ext uri="{FF2B5EF4-FFF2-40B4-BE49-F238E27FC236}">
                  <a16:creationId xmlns:a16="http://schemas.microsoft.com/office/drawing/2014/main" id="{20A76243-F7F1-4BB2-AE7D-2D1EBE5FF390}"/>
                </a:ext>
              </a:extLst>
            </p:cNvPr>
            <p:cNvGrpSpPr>
              <a:grpSpLocks/>
            </p:cNvGrpSpPr>
            <p:nvPr/>
          </p:nvGrpSpPr>
          <p:grpSpPr bwMode="auto">
            <a:xfrm>
              <a:off x="3273" y="2258"/>
              <a:ext cx="539" cy="558"/>
              <a:chOff x="3273" y="2258"/>
              <a:chExt cx="539" cy="558"/>
            </a:xfrm>
          </p:grpSpPr>
          <p:sp>
            <p:nvSpPr>
              <p:cNvPr id="51215" name="Line 40">
                <a:extLst>
                  <a:ext uri="{FF2B5EF4-FFF2-40B4-BE49-F238E27FC236}">
                    <a16:creationId xmlns:a16="http://schemas.microsoft.com/office/drawing/2014/main" id="{29E54662-FCBA-4DE9-B7DA-29D7F672971F}"/>
                  </a:ext>
                </a:extLst>
              </p:cNvPr>
              <p:cNvSpPr>
                <a:spLocks noChangeShapeType="1"/>
              </p:cNvSpPr>
              <p:nvPr/>
            </p:nvSpPr>
            <p:spPr bwMode="auto">
              <a:xfrm flipH="1">
                <a:off x="3311" y="2295"/>
                <a:ext cx="454" cy="4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Oval 41">
                <a:extLst>
                  <a:ext uri="{FF2B5EF4-FFF2-40B4-BE49-F238E27FC236}">
                    <a16:creationId xmlns:a16="http://schemas.microsoft.com/office/drawing/2014/main" id="{7540A0A3-5447-4EDD-83E6-13D705789E4B}"/>
                  </a:ext>
                </a:extLst>
              </p:cNvPr>
              <p:cNvSpPr>
                <a:spLocks noChangeArrowheads="1"/>
              </p:cNvSpPr>
              <p:nvPr/>
            </p:nvSpPr>
            <p:spPr bwMode="auto">
              <a:xfrm>
                <a:off x="3727" y="225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17" name="Oval 42">
                <a:extLst>
                  <a:ext uri="{FF2B5EF4-FFF2-40B4-BE49-F238E27FC236}">
                    <a16:creationId xmlns:a16="http://schemas.microsoft.com/office/drawing/2014/main" id="{146828D3-6E14-4961-85E0-E1C7D67CBBEB}"/>
                  </a:ext>
                </a:extLst>
              </p:cNvPr>
              <p:cNvSpPr>
                <a:spLocks noChangeArrowheads="1"/>
              </p:cNvSpPr>
              <p:nvPr/>
            </p:nvSpPr>
            <p:spPr bwMode="auto">
              <a:xfrm>
                <a:off x="3273" y="273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11" name="Group 43">
              <a:extLst>
                <a:ext uri="{FF2B5EF4-FFF2-40B4-BE49-F238E27FC236}">
                  <a16:creationId xmlns:a16="http://schemas.microsoft.com/office/drawing/2014/main" id="{54A668E0-F3CA-43FF-814D-916539CCBD02}"/>
                </a:ext>
              </a:extLst>
            </p:cNvPr>
            <p:cNvGrpSpPr>
              <a:grpSpLocks/>
            </p:cNvGrpSpPr>
            <p:nvPr/>
          </p:nvGrpSpPr>
          <p:grpSpPr bwMode="auto">
            <a:xfrm>
              <a:off x="3727" y="2258"/>
              <a:ext cx="85" cy="558"/>
              <a:chOff x="3727" y="2258"/>
              <a:chExt cx="85" cy="558"/>
            </a:xfrm>
          </p:grpSpPr>
          <p:sp>
            <p:nvSpPr>
              <p:cNvPr id="51212" name="Line 44">
                <a:extLst>
                  <a:ext uri="{FF2B5EF4-FFF2-40B4-BE49-F238E27FC236}">
                    <a16:creationId xmlns:a16="http://schemas.microsoft.com/office/drawing/2014/main" id="{E63B6B71-C0AD-40B1-9DB6-E2D7F70152B6}"/>
                  </a:ext>
                </a:extLst>
              </p:cNvPr>
              <p:cNvSpPr>
                <a:spLocks noChangeShapeType="1"/>
              </p:cNvSpPr>
              <p:nvPr/>
            </p:nvSpPr>
            <p:spPr bwMode="auto">
              <a:xfrm>
                <a:off x="3765" y="2295"/>
                <a:ext cx="1" cy="4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Oval 45">
                <a:extLst>
                  <a:ext uri="{FF2B5EF4-FFF2-40B4-BE49-F238E27FC236}">
                    <a16:creationId xmlns:a16="http://schemas.microsoft.com/office/drawing/2014/main" id="{4AE503B1-DFB5-4439-BA68-DB53B75510F9}"/>
                  </a:ext>
                </a:extLst>
              </p:cNvPr>
              <p:cNvSpPr>
                <a:spLocks noChangeArrowheads="1"/>
              </p:cNvSpPr>
              <p:nvPr/>
            </p:nvSpPr>
            <p:spPr bwMode="auto">
              <a:xfrm>
                <a:off x="3727" y="225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14" name="Oval 46">
                <a:extLst>
                  <a:ext uri="{FF2B5EF4-FFF2-40B4-BE49-F238E27FC236}">
                    <a16:creationId xmlns:a16="http://schemas.microsoft.com/office/drawing/2014/main" id="{C80AEF8B-3255-4F2F-92BF-1680E65A62DD}"/>
                  </a:ext>
                </a:extLst>
              </p:cNvPr>
              <p:cNvSpPr>
                <a:spLocks noChangeArrowheads="1"/>
              </p:cNvSpPr>
              <p:nvPr/>
            </p:nvSpPr>
            <p:spPr bwMode="auto">
              <a:xfrm>
                <a:off x="3727" y="273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14946"/>
                                        </p:tgtEl>
                                        <p:attrNameLst>
                                          <p:attrName>style.visibility</p:attrName>
                                        </p:attrNameLst>
                                      </p:cBhvr>
                                      <p:to>
                                        <p:strVal val="visible"/>
                                      </p:to>
                                    </p:set>
                                    <p:animEffect transition="in" filter="wipe(left)">
                                      <p:cBhvr>
                                        <p:cTn id="7" dur="500"/>
                                        <p:tgtEl>
                                          <p:spTgt spid="2514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49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91B6B3C2-51EF-4B67-B7D8-B9FEA45DC1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EF31181-548B-499A-ACDC-EAAC9A369F5B}"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2521091" name="Rectangle 3">
            <a:extLst>
              <a:ext uri="{FF2B5EF4-FFF2-40B4-BE49-F238E27FC236}">
                <a16:creationId xmlns:a16="http://schemas.microsoft.com/office/drawing/2014/main" id="{F6613193-86B6-4563-90F1-42B984A62C5B}"/>
              </a:ext>
            </a:extLst>
          </p:cNvPr>
          <p:cNvSpPr>
            <a:spLocks noChangeArrowheads="1"/>
          </p:cNvSpPr>
          <p:nvPr>
            <p:ph type="body" idx="1"/>
          </p:nvPr>
        </p:nvSpPr>
        <p:spPr bwMode="auto">
          <a:xfrm>
            <a:off x="285750" y="428625"/>
            <a:ext cx="8429625"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3〗(1) How many </a:t>
            </a:r>
            <a:r>
              <a:rPr lang="en-US" altLang="zh-CN" sz="2400" b="1">
                <a:solidFill>
                  <a:srgbClr val="FF3300"/>
                </a:solidFill>
                <a:latin typeface="Times New Roman" panose="02020603050405020304" pitchFamily="18" charset="0"/>
                <a:ea typeface="宋体" panose="02010600030101010101" pitchFamily="2" charset="-122"/>
              </a:rPr>
              <a:t>nonisomorphic unrooted trees</a:t>
            </a:r>
            <a:r>
              <a:rPr lang="en-US" altLang="zh-CN" sz="2400" b="1">
                <a:latin typeface="Times New Roman" panose="02020603050405020304" pitchFamily="18" charset="0"/>
                <a:ea typeface="宋体" panose="02010600030101010101" pitchFamily="2" charset="-122"/>
              </a:rPr>
              <a:t> are there with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vertices if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=5 ?</a:t>
            </a:r>
          </a:p>
          <a:p>
            <a:pPr>
              <a:spcBef>
                <a:spcPct val="50000"/>
              </a:spcBef>
              <a:buFont typeface="Monotype Sorts" pitchFamily="2" charset="2"/>
              <a:buNone/>
            </a:pPr>
            <a:r>
              <a:rPr lang="en-US" altLang="zh-CN" sz="2400" b="1" i="1">
                <a:solidFill>
                  <a:srgbClr val="3399FF"/>
                </a:solidFill>
                <a:latin typeface="Times New Roman" panose="02020603050405020304" pitchFamily="18" charset="0"/>
                <a:ea typeface="宋体" panose="02010600030101010101" pitchFamily="2" charset="-122"/>
              </a:rPr>
              <a:t>     Solution:</a:t>
            </a:r>
          </a:p>
        </p:txBody>
      </p:sp>
      <p:grpSp>
        <p:nvGrpSpPr>
          <p:cNvPr id="2" name="Group 4">
            <a:extLst>
              <a:ext uri="{FF2B5EF4-FFF2-40B4-BE49-F238E27FC236}">
                <a16:creationId xmlns:a16="http://schemas.microsoft.com/office/drawing/2014/main" id="{BD13F59D-F8E0-4716-B3C6-C564E569AA50}"/>
              </a:ext>
            </a:extLst>
          </p:cNvPr>
          <p:cNvGrpSpPr>
            <a:grpSpLocks/>
          </p:cNvGrpSpPr>
          <p:nvPr/>
        </p:nvGrpSpPr>
        <p:grpSpPr bwMode="auto">
          <a:xfrm>
            <a:off x="1143000" y="4000500"/>
            <a:ext cx="2143125" cy="1303338"/>
            <a:chOff x="793" y="2341"/>
            <a:chExt cx="1350" cy="821"/>
          </a:xfrm>
        </p:grpSpPr>
        <p:sp>
          <p:nvSpPr>
            <p:cNvPr id="53280" name="Line 5">
              <a:extLst>
                <a:ext uri="{FF2B5EF4-FFF2-40B4-BE49-F238E27FC236}">
                  <a16:creationId xmlns:a16="http://schemas.microsoft.com/office/drawing/2014/main" id="{386BB9F9-1D42-465F-A326-1CDC628B2D30}"/>
                </a:ext>
              </a:extLst>
            </p:cNvPr>
            <p:cNvSpPr>
              <a:spLocks noChangeShapeType="1"/>
            </p:cNvSpPr>
            <p:nvPr/>
          </p:nvSpPr>
          <p:spPr bwMode="auto">
            <a:xfrm flipV="1">
              <a:off x="839" y="2496"/>
              <a:ext cx="317" cy="27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1" name="Line 6">
              <a:extLst>
                <a:ext uri="{FF2B5EF4-FFF2-40B4-BE49-F238E27FC236}">
                  <a16:creationId xmlns:a16="http://schemas.microsoft.com/office/drawing/2014/main" id="{C9582546-9152-495F-9C71-8D121585ACE8}"/>
                </a:ext>
              </a:extLst>
            </p:cNvPr>
            <p:cNvSpPr>
              <a:spLocks noChangeShapeType="1"/>
            </p:cNvSpPr>
            <p:nvPr/>
          </p:nvSpPr>
          <p:spPr bwMode="auto">
            <a:xfrm flipV="1">
              <a:off x="1156" y="2387"/>
              <a:ext cx="454" cy="9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Line 7">
              <a:extLst>
                <a:ext uri="{FF2B5EF4-FFF2-40B4-BE49-F238E27FC236}">
                  <a16:creationId xmlns:a16="http://schemas.microsoft.com/office/drawing/2014/main" id="{BBC4A3CA-60C7-4B57-B82D-417AE376BE07}"/>
                </a:ext>
              </a:extLst>
            </p:cNvPr>
            <p:cNvSpPr>
              <a:spLocks noChangeShapeType="1"/>
            </p:cNvSpPr>
            <p:nvPr/>
          </p:nvSpPr>
          <p:spPr bwMode="auto">
            <a:xfrm flipH="1">
              <a:off x="1973" y="2750"/>
              <a:ext cx="136" cy="3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Oval 8">
              <a:extLst>
                <a:ext uri="{FF2B5EF4-FFF2-40B4-BE49-F238E27FC236}">
                  <a16:creationId xmlns:a16="http://schemas.microsoft.com/office/drawing/2014/main" id="{B6884DDE-A4DF-4F0B-BADC-0A102146BFF6}"/>
                </a:ext>
              </a:extLst>
            </p:cNvPr>
            <p:cNvSpPr>
              <a:spLocks noChangeArrowheads="1"/>
            </p:cNvSpPr>
            <p:nvPr/>
          </p:nvSpPr>
          <p:spPr bwMode="auto">
            <a:xfrm>
              <a:off x="1111" y="2432"/>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4" name="Oval 9">
              <a:extLst>
                <a:ext uri="{FF2B5EF4-FFF2-40B4-BE49-F238E27FC236}">
                  <a16:creationId xmlns:a16="http://schemas.microsoft.com/office/drawing/2014/main" id="{463DA1F6-4F17-46DC-8D63-F50EC0A32715}"/>
                </a:ext>
              </a:extLst>
            </p:cNvPr>
            <p:cNvSpPr>
              <a:spLocks noChangeArrowheads="1"/>
            </p:cNvSpPr>
            <p:nvPr/>
          </p:nvSpPr>
          <p:spPr bwMode="auto">
            <a:xfrm>
              <a:off x="1927" y="3067"/>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5" name="Oval 10">
              <a:extLst>
                <a:ext uri="{FF2B5EF4-FFF2-40B4-BE49-F238E27FC236}">
                  <a16:creationId xmlns:a16="http://schemas.microsoft.com/office/drawing/2014/main" id="{8AF35557-F525-4457-BA2E-33678ED9833D}"/>
                </a:ext>
              </a:extLst>
            </p:cNvPr>
            <p:cNvSpPr>
              <a:spLocks noChangeArrowheads="1"/>
            </p:cNvSpPr>
            <p:nvPr/>
          </p:nvSpPr>
          <p:spPr bwMode="auto">
            <a:xfrm>
              <a:off x="793" y="2750"/>
              <a:ext cx="88"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6" name="Line 11">
              <a:extLst>
                <a:ext uri="{FF2B5EF4-FFF2-40B4-BE49-F238E27FC236}">
                  <a16:creationId xmlns:a16="http://schemas.microsoft.com/office/drawing/2014/main" id="{1F21FD4C-4F0B-416B-962D-8242ACC8539B}"/>
                </a:ext>
              </a:extLst>
            </p:cNvPr>
            <p:cNvSpPr>
              <a:spLocks noChangeShapeType="1"/>
            </p:cNvSpPr>
            <p:nvPr/>
          </p:nvSpPr>
          <p:spPr bwMode="auto">
            <a:xfrm>
              <a:off x="1655" y="2387"/>
              <a:ext cx="454" cy="31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Oval 12">
              <a:extLst>
                <a:ext uri="{FF2B5EF4-FFF2-40B4-BE49-F238E27FC236}">
                  <a16:creationId xmlns:a16="http://schemas.microsoft.com/office/drawing/2014/main" id="{CBAF0277-12FB-4985-B1DC-C4C2E1B8A8DA}"/>
                </a:ext>
              </a:extLst>
            </p:cNvPr>
            <p:cNvSpPr>
              <a:spLocks noChangeArrowheads="1"/>
            </p:cNvSpPr>
            <p:nvPr/>
          </p:nvSpPr>
          <p:spPr bwMode="auto">
            <a:xfrm flipV="1">
              <a:off x="1610" y="2341"/>
              <a:ext cx="88" cy="95"/>
            </a:xfrm>
            <a:prstGeom prst="ellipse">
              <a:avLst/>
            </a:prstGeom>
            <a:solidFill>
              <a:schemeClr val="tx2"/>
            </a:solidFill>
            <a:ln w="12700">
              <a:solidFill>
                <a:srgbClr val="008000"/>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8" name="Oval 13">
              <a:extLst>
                <a:ext uri="{FF2B5EF4-FFF2-40B4-BE49-F238E27FC236}">
                  <a16:creationId xmlns:a16="http://schemas.microsoft.com/office/drawing/2014/main" id="{6DA27250-95DD-445E-833D-CD540ED8DB7E}"/>
                </a:ext>
              </a:extLst>
            </p:cNvPr>
            <p:cNvSpPr>
              <a:spLocks noChangeArrowheads="1"/>
            </p:cNvSpPr>
            <p:nvPr/>
          </p:nvSpPr>
          <p:spPr bwMode="auto">
            <a:xfrm rot="19487360" flipH="1">
              <a:off x="2064" y="2659"/>
              <a:ext cx="79"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3" name="Group 14">
            <a:extLst>
              <a:ext uri="{FF2B5EF4-FFF2-40B4-BE49-F238E27FC236}">
                <a16:creationId xmlns:a16="http://schemas.microsoft.com/office/drawing/2014/main" id="{AF244183-DC39-4065-A9EA-42F93C853B3D}"/>
              </a:ext>
            </a:extLst>
          </p:cNvPr>
          <p:cNvGrpSpPr>
            <a:grpSpLocks/>
          </p:cNvGrpSpPr>
          <p:nvPr/>
        </p:nvGrpSpPr>
        <p:grpSpPr bwMode="auto">
          <a:xfrm>
            <a:off x="3786188" y="4214813"/>
            <a:ext cx="2143125" cy="942975"/>
            <a:chOff x="2562" y="2332"/>
            <a:chExt cx="1350" cy="594"/>
          </a:xfrm>
        </p:grpSpPr>
        <p:sp>
          <p:nvSpPr>
            <p:cNvPr id="53271" name="Line 15">
              <a:extLst>
                <a:ext uri="{FF2B5EF4-FFF2-40B4-BE49-F238E27FC236}">
                  <a16:creationId xmlns:a16="http://schemas.microsoft.com/office/drawing/2014/main" id="{C21CD5E8-2220-42D0-AA1D-2624B9934F7C}"/>
                </a:ext>
              </a:extLst>
            </p:cNvPr>
            <p:cNvSpPr>
              <a:spLocks noChangeShapeType="1"/>
            </p:cNvSpPr>
            <p:nvPr/>
          </p:nvSpPr>
          <p:spPr bwMode="auto">
            <a:xfrm flipV="1">
              <a:off x="2608" y="2487"/>
              <a:ext cx="317" cy="27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6">
              <a:extLst>
                <a:ext uri="{FF2B5EF4-FFF2-40B4-BE49-F238E27FC236}">
                  <a16:creationId xmlns:a16="http://schemas.microsoft.com/office/drawing/2014/main" id="{EF8355CC-DCC7-43CB-B307-F9D2E4C84317}"/>
                </a:ext>
              </a:extLst>
            </p:cNvPr>
            <p:cNvSpPr>
              <a:spLocks noChangeShapeType="1"/>
            </p:cNvSpPr>
            <p:nvPr/>
          </p:nvSpPr>
          <p:spPr bwMode="auto">
            <a:xfrm flipV="1">
              <a:off x="2925" y="2378"/>
              <a:ext cx="454" cy="9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Line 17">
              <a:extLst>
                <a:ext uri="{FF2B5EF4-FFF2-40B4-BE49-F238E27FC236}">
                  <a16:creationId xmlns:a16="http://schemas.microsoft.com/office/drawing/2014/main" id="{E04372C3-810F-48B2-A3AF-01FFCC5BAB15}"/>
                </a:ext>
              </a:extLst>
            </p:cNvPr>
            <p:cNvSpPr>
              <a:spLocks noChangeShapeType="1"/>
            </p:cNvSpPr>
            <p:nvPr/>
          </p:nvSpPr>
          <p:spPr bwMode="auto">
            <a:xfrm>
              <a:off x="2925" y="2513"/>
              <a:ext cx="136" cy="40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Oval 18">
              <a:extLst>
                <a:ext uri="{FF2B5EF4-FFF2-40B4-BE49-F238E27FC236}">
                  <a16:creationId xmlns:a16="http://schemas.microsoft.com/office/drawing/2014/main" id="{4B9E7F0B-C6CA-4688-AD7F-DF748C1ACFA1}"/>
                </a:ext>
              </a:extLst>
            </p:cNvPr>
            <p:cNvSpPr>
              <a:spLocks noChangeArrowheads="1"/>
            </p:cNvSpPr>
            <p:nvPr/>
          </p:nvSpPr>
          <p:spPr bwMode="auto">
            <a:xfrm>
              <a:off x="2880" y="2423"/>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5" name="Oval 19">
              <a:extLst>
                <a:ext uri="{FF2B5EF4-FFF2-40B4-BE49-F238E27FC236}">
                  <a16:creationId xmlns:a16="http://schemas.microsoft.com/office/drawing/2014/main" id="{A1AE7FC0-9A57-4C81-876C-8D714A3E459F}"/>
                </a:ext>
              </a:extLst>
            </p:cNvPr>
            <p:cNvSpPr>
              <a:spLocks noChangeArrowheads="1"/>
            </p:cNvSpPr>
            <p:nvPr/>
          </p:nvSpPr>
          <p:spPr bwMode="auto">
            <a:xfrm>
              <a:off x="3016" y="2831"/>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6" name="Oval 20">
              <a:extLst>
                <a:ext uri="{FF2B5EF4-FFF2-40B4-BE49-F238E27FC236}">
                  <a16:creationId xmlns:a16="http://schemas.microsoft.com/office/drawing/2014/main" id="{78C043AC-F261-4B86-8999-25BC6495FBAB}"/>
                </a:ext>
              </a:extLst>
            </p:cNvPr>
            <p:cNvSpPr>
              <a:spLocks noChangeArrowheads="1"/>
            </p:cNvSpPr>
            <p:nvPr/>
          </p:nvSpPr>
          <p:spPr bwMode="auto">
            <a:xfrm>
              <a:off x="2562" y="2741"/>
              <a:ext cx="88"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7" name="Line 21">
              <a:extLst>
                <a:ext uri="{FF2B5EF4-FFF2-40B4-BE49-F238E27FC236}">
                  <a16:creationId xmlns:a16="http://schemas.microsoft.com/office/drawing/2014/main" id="{703E6066-B21A-431D-9051-9F7B735BDD9E}"/>
                </a:ext>
              </a:extLst>
            </p:cNvPr>
            <p:cNvSpPr>
              <a:spLocks noChangeShapeType="1"/>
            </p:cNvSpPr>
            <p:nvPr/>
          </p:nvSpPr>
          <p:spPr bwMode="auto">
            <a:xfrm>
              <a:off x="3424" y="2378"/>
              <a:ext cx="454" cy="31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Oval 22">
              <a:extLst>
                <a:ext uri="{FF2B5EF4-FFF2-40B4-BE49-F238E27FC236}">
                  <a16:creationId xmlns:a16="http://schemas.microsoft.com/office/drawing/2014/main" id="{0C0D8F51-3A59-4FA3-BB29-A2303FD58EE0}"/>
                </a:ext>
              </a:extLst>
            </p:cNvPr>
            <p:cNvSpPr>
              <a:spLocks noChangeArrowheads="1"/>
            </p:cNvSpPr>
            <p:nvPr/>
          </p:nvSpPr>
          <p:spPr bwMode="auto">
            <a:xfrm flipV="1">
              <a:off x="3379" y="2332"/>
              <a:ext cx="88" cy="95"/>
            </a:xfrm>
            <a:prstGeom prst="ellipse">
              <a:avLst/>
            </a:prstGeom>
            <a:solidFill>
              <a:schemeClr val="tx2"/>
            </a:solidFill>
            <a:ln w="12700">
              <a:solidFill>
                <a:srgbClr val="008000"/>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9" name="Oval 23">
              <a:extLst>
                <a:ext uri="{FF2B5EF4-FFF2-40B4-BE49-F238E27FC236}">
                  <a16:creationId xmlns:a16="http://schemas.microsoft.com/office/drawing/2014/main" id="{43E4F5FC-25BD-4A43-87C6-BF1CA8EF696A}"/>
                </a:ext>
              </a:extLst>
            </p:cNvPr>
            <p:cNvSpPr>
              <a:spLocks noChangeArrowheads="1"/>
            </p:cNvSpPr>
            <p:nvPr/>
          </p:nvSpPr>
          <p:spPr bwMode="auto">
            <a:xfrm rot="19487360" flipH="1">
              <a:off x="3833" y="2650"/>
              <a:ext cx="79"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4" name="Group 24">
            <a:extLst>
              <a:ext uri="{FF2B5EF4-FFF2-40B4-BE49-F238E27FC236}">
                <a16:creationId xmlns:a16="http://schemas.microsoft.com/office/drawing/2014/main" id="{483CFE6A-E559-4752-812D-509C229B141B}"/>
              </a:ext>
            </a:extLst>
          </p:cNvPr>
          <p:cNvGrpSpPr>
            <a:grpSpLocks/>
          </p:cNvGrpSpPr>
          <p:nvPr/>
        </p:nvGrpSpPr>
        <p:grpSpPr bwMode="auto">
          <a:xfrm>
            <a:off x="6643688" y="4143375"/>
            <a:ext cx="1479550" cy="942975"/>
            <a:chOff x="4014" y="2478"/>
            <a:chExt cx="932" cy="594"/>
          </a:xfrm>
        </p:grpSpPr>
        <p:sp>
          <p:nvSpPr>
            <p:cNvPr id="53262" name="Line 25">
              <a:extLst>
                <a:ext uri="{FF2B5EF4-FFF2-40B4-BE49-F238E27FC236}">
                  <a16:creationId xmlns:a16="http://schemas.microsoft.com/office/drawing/2014/main" id="{ABABF2EF-691F-4FFF-8E25-38879B3A8EE1}"/>
                </a:ext>
              </a:extLst>
            </p:cNvPr>
            <p:cNvSpPr>
              <a:spLocks noChangeShapeType="1"/>
            </p:cNvSpPr>
            <p:nvPr/>
          </p:nvSpPr>
          <p:spPr bwMode="auto">
            <a:xfrm flipV="1">
              <a:off x="4060" y="2633"/>
              <a:ext cx="317" cy="27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26">
              <a:extLst>
                <a:ext uri="{FF2B5EF4-FFF2-40B4-BE49-F238E27FC236}">
                  <a16:creationId xmlns:a16="http://schemas.microsoft.com/office/drawing/2014/main" id="{804B9BF2-E9E8-45DA-8F7F-9755A3EC19D5}"/>
                </a:ext>
              </a:extLst>
            </p:cNvPr>
            <p:cNvSpPr>
              <a:spLocks noChangeShapeType="1"/>
            </p:cNvSpPr>
            <p:nvPr/>
          </p:nvSpPr>
          <p:spPr bwMode="auto">
            <a:xfrm flipV="1">
              <a:off x="4377" y="2524"/>
              <a:ext cx="454" cy="9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27">
              <a:extLst>
                <a:ext uri="{FF2B5EF4-FFF2-40B4-BE49-F238E27FC236}">
                  <a16:creationId xmlns:a16="http://schemas.microsoft.com/office/drawing/2014/main" id="{D9CF7746-4993-4F3E-97A9-D2CD04209EF7}"/>
                </a:ext>
              </a:extLst>
            </p:cNvPr>
            <p:cNvSpPr>
              <a:spLocks noChangeShapeType="1"/>
            </p:cNvSpPr>
            <p:nvPr/>
          </p:nvSpPr>
          <p:spPr bwMode="auto">
            <a:xfrm>
              <a:off x="4377" y="2659"/>
              <a:ext cx="136" cy="40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Oval 28">
              <a:extLst>
                <a:ext uri="{FF2B5EF4-FFF2-40B4-BE49-F238E27FC236}">
                  <a16:creationId xmlns:a16="http://schemas.microsoft.com/office/drawing/2014/main" id="{19885357-59B0-49CE-8C4C-CCD4CA9DB831}"/>
                </a:ext>
              </a:extLst>
            </p:cNvPr>
            <p:cNvSpPr>
              <a:spLocks noChangeArrowheads="1"/>
            </p:cNvSpPr>
            <p:nvPr/>
          </p:nvSpPr>
          <p:spPr bwMode="auto">
            <a:xfrm>
              <a:off x="4332" y="2569"/>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6" name="Oval 29">
              <a:extLst>
                <a:ext uri="{FF2B5EF4-FFF2-40B4-BE49-F238E27FC236}">
                  <a16:creationId xmlns:a16="http://schemas.microsoft.com/office/drawing/2014/main" id="{43611F5D-08F7-4B61-8189-38BAB28E9A5F}"/>
                </a:ext>
              </a:extLst>
            </p:cNvPr>
            <p:cNvSpPr>
              <a:spLocks noChangeArrowheads="1"/>
            </p:cNvSpPr>
            <p:nvPr/>
          </p:nvSpPr>
          <p:spPr bwMode="auto">
            <a:xfrm>
              <a:off x="4468" y="2977"/>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7" name="Oval 30">
              <a:extLst>
                <a:ext uri="{FF2B5EF4-FFF2-40B4-BE49-F238E27FC236}">
                  <a16:creationId xmlns:a16="http://schemas.microsoft.com/office/drawing/2014/main" id="{C195BFA6-FAE4-4589-BF8C-1E38E2194893}"/>
                </a:ext>
              </a:extLst>
            </p:cNvPr>
            <p:cNvSpPr>
              <a:spLocks noChangeArrowheads="1"/>
            </p:cNvSpPr>
            <p:nvPr/>
          </p:nvSpPr>
          <p:spPr bwMode="auto">
            <a:xfrm>
              <a:off x="4014" y="2887"/>
              <a:ext cx="88"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8" name="Line 31">
              <a:extLst>
                <a:ext uri="{FF2B5EF4-FFF2-40B4-BE49-F238E27FC236}">
                  <a16:creationId xmlns:a16="http://schemas.microsoft.com/office/drawing/2014/main" id="{33F83EE3-7347-4E17-8FF7-E3A2C1FAE89A}"/>
                </a:ext>
              </a:extLst>
            </p:cNvPr>
            <p:cNvSpPr>
              <a:spLocks noChangeShapeType="1"/>
            </p:cNvSpPr>
            <p:nvPr/>
          </p:nvSpPr>
          <p:spPr bwMode="auto">
            <a:xfrm>
              <a:off x="4422" y="2641"/>
              <a:ext cx="454" cy="31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Oval 32">
              <a:extLst>
                <a:ext uri="{FF2B5EF4-FFF2-40B4-BE49-F238E27FC236}">
                  <a16:creationId xmlns:a16="http://schemas.microsoft.com/office/drawing/2014/main" id="{CFF79F7F-B3C0-4F53-A07F-B25D8DA60DA8}"/>
                </a:ext>
              </a:extLst>
            </p:cNvPr>
            <p:cNvSpPr>
              <a:spLocks noChangeArrowheads="1"/>
            </p:cNvSpPr>
            <p:nvPr/>
          </p:nvSpPr>
          <p:spPr bwMode="auto">
            <a:xfrm flipV="1">
              <a:off x="4831" y="2478"/>
              <a:ext cx="88" cy="95"/>
            </a:xfrm>
            <a:prstGeom prst="ellipse">
              <a:avLst/>
            </a:prstGeom>
            <a:solidFill>
              <a:schemeClr val="tx2"/>
            </a:solidFill>
            <a:ln w="12700">
              <a:solidFill>
                <a:srgbClr val="008000"/>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0" name="Oval 33">
              <a:extLst>
                <a:ext uri="{FF2B5EF4-FFF2-40B4-BE49-F238E27FC236}">
                  <a16:creationId xmlns:a16="http://schemas.microsoft.com/office/drawing/2014/main" id="{9B811045-479B-4122-A5B8-71D8B5BB3F89}"/>
                </a:ext>
              </a:extLst>
            </p:cNvPr>
            <p:cNvSpPr>
              <a:spLocks noChangeArrowheads="1"/>
            </p:cNvSpPr>
            <p:nvPr/>
          </p:nvSpPr>
          <p:spPr bwMode="auto">
            <a:xfrm rot="19487360" flipH="1">
              <a:off x="4867" y="2940"/>
              <a:ext cx="79"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521122" name="Rectangle 34">
            <a:extLst>
              <a:ext uri="{FF2B5EF4-FFF2-40B4-BE49-F238E27FC236}">
                <a16:creationId xmlns:a16="http://schemas.microsoft.com/office/drawing/2014/main" id="{8BB201E9-0A7A-4237-A23C-65CA2E61A282}"/>
              </a:ext>
            </a:extLst>
          </p:cNvPr>
          <p:cNvSpPr>
            <a:spLocks noChangeArrowheads="1"/>
          </p:cNvSpPr>
          <p:nvPr/>
        </p:nvSpPr>
        <p:spPr bwMode="auto">
          <a:xfrm>
            <a:off x="785813" y="2928938"/>
            <a:ext cx="79930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r>
              <a:rPr lang="zh-CN" altLang="en-US">
                <a:latin typeface="Arial" panose="020B0604020202020204" pitchFamily="34"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 tree must be connected and have no simple circuits, and have 4 edges.</a:t>
            </a:r>
            <a:endParaRPr lang="en-US" altLang="zh-CN" b="0">
              <a:latin typeface="Times New Roman" panose="02020603050405020304" pitchFamily="18" charset="0"/>
              <a:ea typeface="宋体" panose="02010600030101010101" pitchFamily="2" charset="-122"/>
            </a:endParaRPr>
          </a:p>
        </p:txBody>
      </p:sp>
      <p:grpSp>
        <p:nvGrpSpPr>
          <p:cNvPr id="5" name="Group 35">
            <a:extLst>
              <a:ext uri="{FF2B5EF4-FFF2-40B4-BE49-F238E27FC236}">
                <a16:creationId xmlns:a16="http://schemas.microsoft.com/office/drawing/2014/main" id="{B656C67C-2F41-476D-9CE5-4BA5BD167A7A}"/>
              </a:ext>
            </a:extLst>
          </p:cNvPr>
          <p:cNvGrpSpPr>
            <a:grpSpLocks/>
          </p:cNvGrpSpPr>
          <p:nvPr/>
        </p:nvGrpSpPr>
        <p:grpSpPr bwMode="auto">
          <a:xfrm>
            <a:off x="3071813" y="1428750"/>
            <a:ext cx="2143125" cy="1303338"/>
            <a:chOff x="1882" y="1389"/>
            <a:chExt cx="1350" cy="821"/>
          </a:xfrm>
        </p:grpSpPr>
        <p:sp>
          <p:nvSpPr>
            <p:cNvPr id="53257" name="Oval 36">
              <a:extLst>
                <a:ext uri="{FF2B5EF4-FFF2-40B4-BE49-F238E27FC236}">
                  <a16:creationId xmlns:a16="http://schemas.microsoft.com/office/drawing/2014/main" id="{54F7EAD0-6323-460C-A545-0AC898EAEE1B}"/>
                </a:ext>
              </a:extLst>
            </p:cNvPr>
            <p:cNvSpPr>
              <a:spLocks noChangeArrowheads="1"/>
            </p:cNvSpPr>
            <p:nvPr/>
          </p:nvSpPr>
          <p:spPr bwMode="auto">
            <a:xfrm>
              <a:off x="2200" y="1480"/>
              <a:ext cx="87"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58" name="Oval 37">
              <a:extLst>
                <a:ext uri="{FF2B5EF4-FFF2-40B4-BE49-F238E27FC236}">
                  <a16:creationId xmlns:a16="http://schemas.microsoft.com/office/drawing/2014/main" id="{79B159E6-761F-4F4E-A534-DF83584ED936}"/>
                </a:ext>
              </a:extLst>
            </p:cNvPr>
            <p:cNvSpPr>
              <a:spLocks noChangeArrowheads="1"/>
            </p:cNvSpPr>
            <p:nvPr/>
          </p:nvSpPr>
          <p:spPr bwMode="auto">
            <a:xfrm>
              <a:off x="3016" y="2115"/>
              <a:ext cx="87"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59" name="Oval 38">
              <a:extLst>
                <a:ext uri="{FF2B5EF4-FFF2-40B4-BE49-F238E27FC236}">
                  <a16:creationId xmlns:a16="http://schemas.microsoft.com/office/drawing/2014/main" id="{5A1EA3EB-039D-46A8-A11D-829A88B3328B}"/>
                </a:ext>
              </a:extLst>
            </p:cNvPr>
            <p:cNvSpPr>
              <a:spLocks noChangeArrowheads="1"/>
            </p:cNvSpPr>
            <p:nvPr/>
          </p:nvSpPr>
          <p:spPr bwMode="auto">
            <a:xfrm>
              <a:off x="1882" y="1798"/>
              <a:ext cx="88"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0" name="Oval 39">
              <a:extLst>
                <a:ext uri="{FF2B5EF4-FFF2-40B4-BE49-F238E27FC236}">
                  <a16:creationId xmlns:a16="http://schemas.microsoft.com/office/drawing/2014/main" id="{A51623C5-5251-421B-8E30-F77AC49040E7}"/>
                </a:ext>
              </a:extLst>
            </p:cNvPr>
            <p:cNvSpPr>
              <a:spLocks noChangeArrowheads="1"/>
            </p:cNvSpPr>
            <p:nvPr/>
          </p:nvSpPr>
          <p:spPr bwMode="auto">
            <a:xfrm flipV="1">
              <a:off x="2699" y="1389"/>
              <a:ext cx="88" cy="95"/>
            </a:xfrm>
            <a:prstGeom prst="ellipse">
              <a:avLst/>
            </a:prstGeom>
            <a:solidFill>
              <a:schemeClr val="tx2"/>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1" name="Oval 40">
              <a:extLst>
                <a:ext uri="{FF2B5EF4-FFF2-40B4-BE49-F238E27FC236}">
                  <a16:creationId xmlns:a16="http://schemas.microsoft.com/office/drawing/2014/main" id="{CD0EB69C-9724-463D-8AC5-02E57E1D6D54}"/>
                </a:ext>
              </a:extLst>
            </p:cNvPr>
            <p:cNvSpPr>
              <a:spLocks noChangeArrowheads="1"/>
            </p:cNvSpPr>
            <p:nvPr/>
          </p:nvSpPr>
          <p:spPr bwMode="auto">
            <a:xfrm rot="19487360" flipH="1">
              <a:off x="3153" y="1707"/>
              <a:ext cx="79"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1091">
                                            <p:txEl>
                                              <p:pRg st="0" end="0"/>
                                            </p:txEl>
                                          </p:spTgt>
                                        </p:tgtEl>
                                        <p:attrNameLst>
                                          <p:attrName>style.visibility</p:attrName>
                                        </p:attrNameLst>
                                      </p:cBhvr>
                                      <p:to>
                                        <p:strVal val="visible"/>
                                      </p:to>
                                    </p:set>
                                    <p:animEffect transition="in" filter="wipe(left)">
                                      <p:cBhvr>
                                        <p:cTn id="7" dur="500"/>
                                        <p:tgtEl>
                                          <p:spTgt spid="2521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1091">
                                            <p:txEl>
                                              <p:pRg st="1" end="1"/>
                                            </p:txEl>
                                          </p:spTgt>
                                        </p:tgtEl>
                                        <p:attrNameLst>
                                          <p:attrName>style.visibility</p:attrName>
                                        </p:attrNameLst>
                                      </p:cBhvr>
                                      <p:to>
                                        <p:strVal val="visible"/>
                                      </p:to>
                                    </p:set>
                                    <p:animEffect transition="in" filter="wipe(left)">
                                      <p:cBhvr>
                                        <p:cTn id="12" dur="500"/>
                                        <p:tgtEl>
                                          <p:spTgt spid="2521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21122">
                                            <p:txEl>
                                              <p:pRg st="0" end="0"/>
                                            </p:txEl>
                                          </p:spTgt>
                                        </p:tgtEl>
                                        <p:attrNameLst>
                                          <p:attrName>style.visibility</p:attrName>
                                        </p:attrNameLst>
                                      </p:cBhvr>
                                      <p:to>
                                        <p:strVal val="visible"/>
                                      </p:to>
                                    </p:set>
                                    <p:animEffect transition="in" filter="wipe(left)">
                                      <p:cBhvr>
                                        <p:cTn id="23" dur="500"/>
                                        <p:tgtEl>
                                          <p:spTgt spid="2521122">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1091" grpId="0" build="p"/>
      <p:bldP spid="25211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3F935954-652D-4E1C-BA74-54E765AAF2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56FACEE-C12F-40A0-9FB7-4081D22E318F}"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2523139" name="Rectangle 3">
            <a:extLst>
              <a:ext uri="{FF2B5EF4-FFF2-40B4-BE49-F238E27FC236}">
                <a16:creationId xmlns:a16="http://schemas.microsoft.com/office/drawing/2014/main" id="{7EEFFBF8-93C0-41D6-ABAA-C8524C66CCBE}"/>
              </a:ext>
            </a:extLst>
          </p:cNvPr>
          <p:cNvSpPr>
            <a:spLocks noChangeArrowheads="1"/>
          </p:cNvSpPr>
          <p:nvPr>
            <p:ph type="body" idx="1"/>
          </p:nvPr>
        </p:nvSpPr>
        <p:spPr bwMode="auto">
          <a:xfrm>
            <a:off x="539750" y="692150"/>
            <a:ext cx="7777163"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3〗(2) How many </a:t>
            </a:r>
            <a:r>
              <a:rPr lang="en-US" altLang="zh-CN" sz="2400" b="1">
                <a:solidFill>
                  <a:srgbClr val="FF3300"/>
                </a:solidFill>
                <a:latin typeface="Times New Roman" panose="02020603050405020304" pitchFamily="18" charset="0"/>
                <a:ea typeface="宋体" panose="02010600030101010101" pitchFamily="2" charset="-122"/>
              </a:rPr>
              <a:t>nonisomorphic rooted trees</a:t>
            </a:r>
            <a:r>
              <a:rPr lang="en-US" altLang="zh-CN" sz="2400" b="1">
                <a:latin typeface="Times New Roman" panose="02020603050405020304" pitchFamily="18" charset="0"/>
                <a:ea typeface="宋体" panose="02010600030101010101" pitchFamily="2" charset="-122"/>
              </a:rPr>
              <a:t> are there with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vertices if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=5 ?</a:t>
            </a:r>
          </a:p>
          <a:p>
            <a:pPr>
              <a:spcBef>
                <a:spcPct val="50000"/>
              </a:spcBef>
              <a:buFont typeface="Monotype Sorts" pitchFamily="2" charset="2"/>
              <a:buNone/>
            </a:pPr>
            <a:r>
              <a:rPr lang="en-US" altLang="zh-CN" sz="2400" b="1" i="1">
                <a:solidFill>
                  <a:srgbClr val="3366FF"/>
                </a:solidFill>
                <a:latin typeface="Times New Roman" panose="02020603050405020304" pitchFamily="18" charset="0"/>
                <a:ea typeface="宋体" panose="02010600030101010101" pitchFamily="2" charset="-122"/>
              </a:rPr>
              <a:t>     Solution:</a:t>
            </a:r>
          </a:p>
        </p:txBody>
      </p:sp>
      <p:sp>
        <p:nvSpPr>
          <p:cNvPr id="70" name="Rectangle 5">
            <a:extLst>
              <a:ext uri="{FF2B5EF4-FFF2-40B4-BE49-F238E27FC236}">
                <a16:creationId xmlns:a16="http://schemas.microsoft.com/office/drawing/2014/main" id="{39A1EED6-F5C8-4579-A057-C87D1A7AD283}"/>
              </a:ext>
            </a:extLst>
          </p:cNvPr>
          <p:cNvSpPr>
            <a:spLocks noChangeArrowheads="1"/>
          </p:cNvSpPr>
          <p:nvPr/>
        </p:nvSpPr>
        <p:spPr bwMode="auto">
          <a:xfrm>
            <a:off x="2428875" y="1714500"/>
            <a:ext cx="10001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Nine</a:t>
            </a:r>
          </a:p>
          <a:p>
            <a:pPr>
              <a:spcBef>
                <a:spcPct val="20000"/>
              </a:spcBef>
              <a:buClr>
                <a:schemeClr val="tx2"/>
              </a:buClr>
              <a:buSzPct val="75000"/>
              <a:buFont typeface="Monotype Sorts" pitchFamily="2" charset="2"/>
              <a:buNone/>
            </a:pP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3139">
                                            <p:txEl>
                                              <p:pRg st="0" end="0"/>
                                            </p:txEl>
                                          </p:spTgt>
                                        </p:tgtEl>
                                        <p:attrNameLst>
                                          <p:attrName>style.visibility</p:attrName>
                                        </p:attrNameLst>
                                      </p:cBhvr>
                                      <p:to>
                                        <p:strVal val="visible"/>
                                      </p:to>
                                    </p:set>
                                    <p:animEffect transition="in" filter="wipe(left)">
                                      <p:cBhvr>
                                        <p:cTn id="7" dur="500"/>
                                        <p:tgtEl>
                                          <p:spTgt spid="2523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3139">
                                            <p:txEl>
                                              <p:pRg st="1" end="1"/>
                                            </p:txEl>
                                          </p:spTgt>
                                        </p:tgtEl>
                                        <p:attrNameLst>
                                          <p:attrName>style.visibility</p:attrName>
                                        </p:attrNameLst>
                                      </p:cBhvr>
                                      <p:to>
                                        <p:strVal val="visible"/>
                                      </p:to>
                                    </p:set>
                                    <p:animEffect transition="in" filter="wipe(left)">
                                      <p:cBhvr>
                                        <p:cTn id="12" dur="500"/>
                                        <p:tgtEl>
                                          <p:spTgt spid="2523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
                                            <p:txEl>
                                              <p:pRg st="0" end="0"/>
                                            </p:txEl>
                                          </p:spTgt>
                                        </p:tgtEl>
                                        <p:attrNameLst>
                                          <p:attrName>style.visibility</p:attrName>
                                        </p:attrNameLst>
                                      </p:cBhvr>
                                      <p:to>
                                        <p:strVal val="visible"/>
                                      </p:to>
                                    </p:set>
                                    <p:animEffect transition="in" filter="wipe(left)">
                                      <p:cBhvr>
                                        <p:cTn id="1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3139" grpId="0" build="p"/>
      <p:bldP spid="7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3E1C1844-B791-4456-BAF4-3E224E9524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AF85E0C-E50B-4E0F-ACE9-9D85FF9F62F6}"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2516994" name="Rectangle 2">
            <a:extLst>
              <a:ext uri="{FF2B5EF4-FFF2-40B4-BE49-F238E27FC236}">
                <a16:creationId xmlns:a16="http://schemas.microsoft.com/office/drawing/2014/main" id="{25193F17-42A7-445C-9C61-0903FBC94B30}"/>
              </a:ext>
            </a:extLst>
          </p:cNvPr>
          <p:cNvSpPr>
            <a:spLocks noChangeArrowheads="1"/>
          </p:cNvSpPr>
          <p:nvPr>
            <p:ph type="title"/>
          </p:nvPr>
        </p:nvSpPr>
        <p:spPr bwMode="auto">
          <a:xfrm>
            <a:off x="500063"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16995" name="Rectangle 3">
            <a:extLst>
              <a:ext uri="{FF2B5EF4-FFF2-40B4-BE49-F238E27FC236}">
                <a16:creationId xmlns:a16="http://schemas.microsoft.com/office/drawing/2014/main" id="{25093015-B62B-47F0-9BA5-0CE15B5B9299}"/>
              </a:ext>
            </a:extLst>
          </p:cNvPr>
          <p:cNvSpPr>
            <a:spLocks noChangeArrowheads="1"/>
          </p:cNvSpPr>
          <p:nvPr>
            <p:ph type="body" idx="1"/>
          </p:nvPr>
        </p:nvSpPr>
        <p:spPr bwMode="auto">
          <a:xfrm>
            <a:off x="500063" y="857250"/>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latin typeface="Times New Roman" panose="02020603050405020304" pitchFamily="18" charset="0"/>
                <a:ea typeface="宋体" panose="02010600030101010101" pitchFamily="2" charset="-122"/>
              </a:rPr>
              <a:t>【 Theorem 2】</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tree with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vertices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 edges.</a:t>
            </a:r>
          </a:p>
        </p:txBody>
      </p:sp>
      <p:sp>
        <p:nvSpPr>
          <p:cNvPr id="2516996" name="Rectangle 4">
            <a:extLst>
              <a:ext uri="{FF2B5EF4-FFF2-40B4-BE49-F238E27FC236}">
                <a16:creationId xmlns:a16="http://schemas.microsoft.com/office/drawing/2014/main" id="{8FD86108-F4FC-4A16-BE7D-FB9705C3AA05}"/>
              </a:ext>
            </a:extLst>
          </p:cNvPr>
          <p:cNvSpPr>
            <a:spLocks noChangeArrowheads="1"/>
          </p:cNvSpPr>
          <p:nvPr/>
        </p:nvSpPr>
        <p:spPr bwMode="auto">
          <a:xfrm>
            <a:off x="785813" y="1357313"/>
            <a:ext cx="79200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i="1">
                <a:solidFill>
                  <a:srgbClr val="3366FF"/>
                </a:solidFill>
                <a:latin typeface="Times New Roman" panose="02020603050405020304" pitchFamily="18" charset="0"/>
                <a:ea typeface="宋体" panose="02010600030101010101" pitchFamily="2" charset="-122"/>
              </a:rPr>
              <a:t>Proof </a:t>
            </a:r>
            <a:r>
              <a:rPr lang="en-US" altLang="zh-CN">
                <a:solidFill>
                  <a:srgbClr val="3366FF"/>
                </a:solidFill>
                <a:latin typeface="Times New Roman" panose="02020603050405020304" pitchFamily="18" charset="0"/>
                <a:ea typeface="宋体" panose="02010600030101010101" pitchFamily="2" charset="-122"/>
              </a:rPr>
              <a:t>(1):</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Choose the vertex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as the root of the tree.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We set up a one-to-one correspondence between the edges and the vertices other than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by associating the terminal vertex of an edge to that edge.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For example,</a:t>
            </a:r>
          </a:p>
        </p:txBody>
      </p:sp>
      <p:sp>
        <p:nvSpPr>
          <p:cNvPr id="2516997" name="Rectangle 5">
            <a:extLst>
              <a:ext uri="{FF2B5EF4-FFF2-40B4-BE49-F238E27FC236}">
                <a16:creationId xmlns:a16="http://schemas.microsoft.com/office/drawing/2014/main" id="{4BE20125-DDD4-4190-9701-BAE4A9F805EC}"/>
              </a:ext>
            </a:extLst>
          </p:cNvPr>
          <p:cNvSpPr>
            <a:spLocks noChangeArrowheads="1"/>
          </p:cNvSpPr>
          <p:nvPr/>
        </p:nvSpPr>
        <p:spPr bwMode="auto">
          <a:xfrm>
            <a:off x="714375" y="5143500"/>
            <a:ext cx="79200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Since there are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vertices other than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there are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edges in the tree.</a:t>
            </a:r>
          </a:p>
          <a:p>
            <a:pPr>
              <a:spcBef>
                <a:spcPct val="20000"/>
              </a:spcBef>
              <a:buClr>
                <a:schemeClr val="tx2"/>
              </a:buClr>
              <a:buSzPct val="75000"/>
              <a:buFont typeface="Monotype Sorts" pitchFamily="2" charset="2"/>
              <a:buNone/>
            </a:pPr>
            <a:endParaRPr lang="zh-CN" altLang="en-US">
              <a:latin typeface="Times New Roman" panose="02020603050405020304" pitchFamily="18" charset="0"/>
              <a:ea typeface="宋体" panose="02010600030101010101" pitchFamily="2" charset="-122"/>
            </a:endParaRPr>
          </a:p>
        </p:txBody>
      </p:sp>
      <p:grpSp>
        <p:nvGrpSpPr>
          <p:cNvPr id="2" name="Group 6">
            <a:extLst>
              <a:ext uri="{FF2B5EF4-FFF2-40B4-BE49-F238E27FC236}">
                <a16:creationId xmlns:a16="http://schemas.microsoft.com/office/drawing/2014/main" id="{E794F4CE-CADD-4C0D-890C-DF476316488C}"/>
              </a:ext>
            </a:extLst>
          </p:cNvPr>
          <p:cNvGrpSpPr>
            <a:grpSpLocks/>
          </p:cNvGrpSpPr>
          <p:nvPr/>
        </p:nvGrpSpPr>
        <p:grpSpPr bwMode="auto">
          <a:xfrm>
            <a:off x="3786188" y="3571875"/>
            <a:ext cx="2232025" cy="1530350"/>
            <a:chOff x="1440" y="2334"/>
            <a:chExt cx="2305" cy="1458"/>
          </a:xfrm>
        </p:grpSpPr>
        <p:grpSp>
          <p:nvGrpSpPr>
            <p:cNvPr id="57352" name="Group 7">
              <a:extLst>
                <a:ext uri="{FF2B5EF4-FFF2-40B4-BE49-F238E27FC236}">
                  <a16:creationId xmlns:a16="http://schemas.microsoft.com/office/drawing/2014/main" id="{8C4DD0A3-443A-42FA-81B7-EFEB9466D452}"/>
                </a:ext>
              </a:extLst>
            </p:cNvPr>
            <p:cNvGrpSpPr>
              <a:grpSpLocks/>
            </p:cNvGrpSpPr>
            <p:nvPr/>
          </p:nvGrpSpPr>
          <p:grpSpPr bwMode="auto">
            <a:xfrm>
              <a:off x="2064" y="3024"/>
              <a:ext cx="144" cy="768"/>
              <a:chOff x="576" y="1248"/>
              <a:chExt cx="144" cy="768"/>
            </a:xfrm>
          </p:grpSpPr>
          <p:sp>
            <p:nvSpPr>
              <p:cNvPr id="57372" name="Oval 8">
                <a:extLst>
                  <a:ext uri="{FF2B5EF4-FFF2-40B4-BE49-F238E27FC236}">
                    <a16:creationId xmlns:a16="http://schemas.microsoft.com/office/drawing/2014/main" id="{9E358A62-5832-4C5B-8B7F-95EA27408E58}"/>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73" name="Line 9">
                <a:extLst>
                  <a:ext uri="{FF2B5EF4-FFF2-40B4-BE49-F238E27FC236}">
                    <a16:creationId xmlns:a16="http://schemas.microsoft.com/office/drawing/2014/main" id="{69B38742-41E8-497E-8458-175DB679336E}"/>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Oval 10">
                <a:extLst>
                  <a:ext uri="{FF2B5EF4-FFF2-40B4-BE49-F238E27FC236}">
                    <a16:creationId xmlns:a16="http://schemas.microsoft.com/office/drawing/2014/main" id="{FD319869-00B9-4504-AB95-7AF476FB59BA}"/>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57353" name="Group 11">
              <a:extLst>
                <a:ext uri="{FF2B5EF4-FFF2-40B4-BE49-F238E27FC236}">
                  <a16:creationId xmlns:a16="http://schemas.microsoft.com/office/drawing/2014/main" id="{C27ACC3D-D56C-4EED-838D-A4FFE70AE6B3}"/>
                </a:ext>
              </a:extLst>
            </p:cNvPr>
            <p:cNvGrpSpPr>
              <a:grpSpLocks/>
            </p:cNvGrpSpPr>
            <p:nvPr/>
          </p:nvGrpSpPr>
          <p:grpSpPr bwMode="auto">
            <a:xfrm>
              <a:off x="2640" y="2400"/>
              <a:ext cx="144" cy="768"/>
              <a:chOff x="576" y="1248"/>
              <a:chExt cx="144" cy="768"/>
            </a:xfrm>
          </p:grpSpPr>
          <p:sp>
            <p:nvSpPr>
              <p:cNvPr id="57369" name="Oval 12">
                <a:extLst>
                  <a:ext uri="{FF2B5EF4-FFF2-40B4-BE49-F238E27FC236}">
                    <a16:creationId xmlns:a16="http://schemas.microsoft.com/office/drawing/2014/main" id="{D961AE8B-FD5C-4C6E-BDB0-4D416C282CCB}"/>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70" name="Line 13">
                <a:extLst>
                  <a:ext uri="{FF2B5EF4-FFF2-40B4-BE49-F238E27FC236}">
                    <a16:creationId xmlns:a16="http://schemas.microsoft.com/office/drawing/2014/main" id="{8063BF00-BBA8-4F32-A690-9BB8D1F4391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Oval 14">
                <a:extLst>
                  <a:ext uri="{FF2B5EF4-FFF2-40B4-BE49-F238E27FC236}">
                    <a16:creationId xmlns:a16="http://schemas.microsoft.com/office/drawing/2014/main" id="{75ED0D1E-1909-4277-A4E9-72343CDCD4F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57354" name="Group 15">
              <a:extLst>
                <a:ext uri="{FF2B5EF4-FFF2-40B4-BE49-F238E27FC236}">
                  <a16:creationId xmlns:a16="http://schemas.microsoft.com/office/drawing/2014/main" id="{A3250DAA-555B-4199-B1DC-EB37760A9771}"/>
                </a:ext>
              </a:extLst>
            </p:cNvPr>
            <p:cNvGrpSpPr>
              <a:grpSpLocks/>
            </p:cNvGrpSpPr>
            <p:nvPr/>
          </p:nvGrpSpPr>
          <p:grpSpPr bwMode="auto">
            <a:xfrm flipV="1">
              <a:off x="3168" y="3024"/>
              <a:ext cx="144" cy="768"/>
              <a:chOff x="576" y="1248"/>
              <a:chExt cx="144" cy="768"/>
            </a:xfrm>
          </p:grpSpPr>
          <p:sp>
            <p:nvSpPr>
              <p:cNvPr id="57366" name="Oval 16">
                <a:extLst>
                  <a:ext uri="{FF2B5EF4-FFF2-40B4-BE49-F238E27FC236}">
                    <a16:creationId xmlns:a16="http://schemas.microsoft.com/office/drawing/2014/main" id="{A9423F51-9841-48D6-9EBE-7812ED40E329}"/>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7" name="Line 17">
                <a:extLst>
                  <a:ext uri="{FF2B5EF4-FFF2-40B4-BE49-F238E27FC236}">
                    <a16:creationId xmlns:a16="http://schemas.microsoft.com/office/drawing/2014/main" id="{A59E251F-C4B7-4DE6-A3A2-AF0C5045DEAD}"/>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Oval 18">
                <a:extLst>
                  <a:ext uri="{FF2B5EF4-FFF2-40B4-BE49-F238E27FC236}">
                    <a16:creationId xmlns:a16="http://schemas.microsoft.com/office/drawing/2014/main" id="{ED6D7BCA-CD6C-46AA-AB29-EC5E2F2146A1}"/>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57355" name="Line 19">
              <a:extLst>
                <a:ext uri="{FF2B5EF4-FFF2-40B4-BE49-F238E27FC236}">
                  <a16:creationId xmlns:a16="http://schemas.microsoft.com/office/drawing/2014/main" id="{6F82A553-C39C-4304-8F0E-A503C5723AAF}"/>
                </a:ext>
              </a:extLst>
            </p:cNvPr>
            <p:cNvSpPr>
              <a:spLocks noChangeShapeType="1"/>
            </p:cNvSpPr>
            <p:nvPr/>
          </p:nvSpPr>
          <p:spPr bwMode="auto">
            <a:xfrm>
              <a:off x="2736" y="2496"/>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6" name="Line 20">
              <a:extLst>
                <a:ext uri="{FF2B5EF4-FFF2-40B4-BE49-F238E27FC236}">
                  <a16:creationId xmlns:a16="http://schemas.microsoft.com/office/drawing/2014/main" id="{B11FF2CD-69BB-46E6-AB82-5D6528C72263}"/>
                </a:ext>
              </a:extLst>
            </p:cNvPr>
            <p:cNvSpPr>
              <a:spLocks noChangeShapeType="1"/>
            </p:cNvSpPr>
            <p:nvPr/>
          </p:nvSpPr>
          <p:spPr bwMode="auto">
            <a:xfrm flipH="1">
              <a:off x="2160" y="2496"/>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57" name="Group 21">
              <a:extLst>
                <a:ext uri="{FF2B5EF4-FFF2-40B4-BE49-F238E27FC236}">
                  <a16:creationId xmlns:a16="http://schemas.microsoft.com/office/drawing/2014/main" id="{9F36EE8B-35D0-492D-9F64-D2006F6E1EDF}"/>
                </a:ext>
              </a:extLst>
            </p:cNvPr>
            <p:cNvGrpSpPr>
              <a:grpSpLocks/>
            </p:cNvGrpSpPr>
            <p:nvPr/>
          </p:nvGrpSpPr>
          <p:grpSpPr bwMode="auto">
            <a:xfrm>
              <a:off x="2640" y="3024"/>
              <a:ext cx="144" cy="768"/>
              <a:chOff x="576" y="1248"/>
              <a:chExt cx="144" cy="768"/>
            </a:xfrm>
          </p:grpSpPr>
          <p:sp>
            <p:nvSpPr>
              <p:cNvPr id="57363" name="Oval 22">
                <a:extLst>
                  <a:ext uri="{FF2B5EF4-FFF2-40B4-BE49-F238E27FC236}">
                    <a16:creationId xmlns:a16="http://schemas.microsoft.com/office/drawing/2014/main" id="{C62B1AEB-136C-4193-9FB2-83B381189094}"/>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4" name="Line 23">
                <a:extLst>
                  <a:ext uri="{FF2B5EF4-FFF2-40B4-BE49-F238E27FC236}">
                    <a16:creationId xmlns:a16="http://schemas.microsoft.com/office/drawing/2014/main" id="{325DBE1E-D8B6-474F-8C9F-9211538615E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Oval 24">
                <a:extLst>
                  <a:ext uri="{FF2B5EF4-FFF2-40B4-BE49-F238E27FC236}">
                    <a16:creationId xmlns:a16="http://schemas.microsoft.com/office/drawing/2014/main" id="{99471493-723D-4168-AC23-CCD122C0D11B}"/>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57358" name="Line 25">
              <a:extLst>
                <a:ext uri="{FF2B5EF4-FFF2-40B4-BE49-F238E27FC236}">
                  <a16:creationId xmlns:a16="http://schemas.microsoft.com/office/drawing/2014/main" id="{983189EB-BED6-493A-B35B-83CE322C4553}"/>
                </a:ext>
              </a:extLst>
            </p:cNvPr>
            <p:cNvSpPr>
              <a:spLocks noChangeShapeType="1"/>
            </p:cNvSpPr>
            <p:nvPr/>
          </p:nvSpPr>
          <p:spPr bwMode="auto">
            <a:xfrm rot="2112640">
              <a:off x="1924" y="3124"/>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9" name="Oval 26">
              <a:extLst>
                <a:ext uri="{FF2B5EF4-FFF2-40B4-BE49-F238E27FC236}">
                  <a16:creationId xmlns:a16="http://schemas.microsoft.com/office/drawing/2014/main" id="{C4D1C1C0-0B83-421E-8DAF-D286114BDDF8}"/>
                </a:ext>
              </a:extLst>
            </p:cNvPr>
            <p:cNvSpPr>
              <a:spLocks noChangeArrowheads="1"/>
            </p:cNvSpPr>
            <p:nvPr/>
          </p:nvSpPr>
          <p:spPr bwMode="auto">
            <a:xfrm rot="2112640">
              <a:off x="1669" y="3613"/>
              <a:ext cx="144" cy="162"/>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0" name="Line 27">
              <a:extLst>
                <a:ext uri="{FF2B5EF4-FFF2-40B4-BE49-F238E27FC236}">
                  <a16:creationId xmlns:a16="http://schemas.microsoft.com/office/drawing/2014/main" id="{B27E3843-B43B-4052-9362-F94D9D27BBCF}"/>
                </a:ext>
              </a:extLst>
            </p:cNvPr>
            <p:cNvSpPr>
              <a:spLocks noChangeShapeType="1"/>
            </p:cNvSpPr>
            <p:nvPr/>
          </p:nvSpPr>
          <p:spPr bwMode="auto">
            <a:xfrm rot="19487360" flipH="1">
              <a:off x="3477" y="3100"/>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1" name="Oval 28">
              <a:extLst>
                <a:ext uri="{FF2B5EF4-FFF2-40B4-BE49-F238E27FC236}">
                  <a16:creationId xmlns:a16="http://schemas.microsoft.com/office/drawing/2014/main" id="{B6518A3C-6AA3-4F43-A2E5-B93BE6167710}"/>
                </a:ext>
              </a:extLst>
            </p:cNvPr>
            <p:cNvSpPr>
              <a:spLocks noChangeArrowheads="1"/>
            </p:cNvSpPr>
            <p:nvPr/>
          </p:nvSpPr>
          <p:spPr bwMode="auto">
            <a:xfrm rot="19487360" flipH="1">
              <a:off x="3615" y="3604"/>
              <a:ext cx="130"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2" name="Text Box 29">
              <a:extLst>
                <a:ext uri="{FF2B5EF4-FFF2-40B4-BE49-F238E27FC236}">
                  <a16:creationId xmlns:a16="http://schemas.microsoft.com/office/drawing/2014/main" id="{69B81F1A-2FBA-4658-A6CD-B5913F25D9BE}"/>
                </a:ext>
              </a:extLst>
            </p:cNvPr>
            <p:cNvSpPr txBox="1">
              <a:spLocks noChangeArrowheads="1"/>
            </p:cNvSpPr>
            <p:nvPr/>
          </p:nvSpPr>
          <p:spPr bwMode="auto">
            <a:xfrm>
              <a:off x="1440" y="2334"/>
              <a:ext cx="19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16994"/>
                                        </p:tgtEl>
                                        <p:attrNameLst>
                                          <p:attrName>style.visibility</p:attrName>
                                        </p:attrNameLst>
                                      </p:cBhvr>
                                      <p:to>
                                        <p:strVal val="visible"/>
                                      </p:to>
                                    </p:set>
                                    <p:animEffect transition="in" filter="wipe(left)">
                                      <p:cBhvr>
                                        <p:cTn id="7" dur="500"/>
                                        <p:tgtEl>
                                          <p:spTgt spid="2516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6995">
                                            <p:txEl>
                                              <p:pRg st="0" end="0"/>
                                            </p:txEl>
                                          </p:spTgt>
                                        </p:tgtEl>
                                        <p:attrNameLst>
                                          <p:attrName>style.visibility</p:attrName>
                                        </p:attrNameLst>
                                      </p:cBhvr>
                                      <p:to>
                                        <p:strVal val="visible"/>
                                      </p:to>
                                    </p:set>
                                    <p:animEffect transition="in" filter="wipe(left)">
                                      <p:cBhvr>
                                        <p:cTn id="12" dur="500"/>
                                        <p:tgtEl>
                                          <p:spTgt spid="2516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6996">
                                            <p:txEl>
                                              <p:pRg st="0" end="0"/>
                                            </p:txEl>
                                          </p:spTgt>
                                        </p:tgtEl>
                                        <p:attrNameLst>
                                          <p:attrName>style.visibility</p:attrName>
                                        </p:attrNameLst>
                                      </p:cBhvr>
                                      <p:to>
                                        <p:strVal val="visible"/>
                                      </p:to>
                                    </p:set>
                                    <p:animEffect transition="in" filter="wipe(left)">
                                      <p:cBhvr>
                                        <p:cTn id="17" dur="500"/>
                                        <p:tgtEl>
                                          <p:spTgt spid="25169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6996">
                                            <p:txEl>
                                              <p:pRg st="1" end="1"/>
                                            </p:txEl>
                                          </p:spTgt>
                                        </p:tgtEl>
                                        <p:attrNameLst>
                                          <p:attrName>style.visibility</p:attrName>
                                        </p:attrNameLst>
                                      </p:cBhvr>
                                      <p:to>
                                        <p:strVal val="visible"/>
                                      </p:to>
                                    </p:set>
                                    <p:animEffect transition="in" filter="wipe(left)">
                                      <p:cBhvr>
                                        <p:cTn id="22" dur="500"/>
                                        <p:tgtEl>
                                          <p:spTgt spid="251699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6996">
                                            <p:txEl>
                                              <p:pRg st="2" end="2"/>
                                            </p:txEl>
                                          </p:spTgt>
                                        </p:tgtEl>
                                        <p:attrNameLst>
                                          <p:attrName>style.visibility</p:attrName>
                                        </p:attrNameLst>
                                      </p:cBhvr>
                                      <p:to>
                                        <p:strVal val="visible"/>
                                      </p:to>
                                    </p:set>
                                    <p:animEffect transition="in" filter="wipe(left)">
                                      <p:cBhvr>
                                        <p:cTn id="27" dur="500"/>
                                        <p:tgtEl>
                                          <p:spTgt spid="251699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6996">
                                            <p:txEl>
                                              <p:pRg st="3" end="3"/>
                                            </p:txEl>
                                          </p:spTgt>
                                        </p:tgtEl>
                                        <p:attrNameLst>
                                          <p:attrName>style.visibility</p:attrName>
                                        </p:attrNameLst>
                                      </p:cBhvr>
                                      <p:to>
                                        <p:strVal val="visible"/>
                                      </p:to>
                                    </p:set>
                                    <p:animEffect transition="in" filter="wipe(left)">
                                      <p:cBhvr>
                                        <p:cTn id="32" dur="500"/>
                                        <p:tgtEl>
                                          <p:spTgt spid="251699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16997">
                                            <p:txEl>
                                              <p:pRg st="0" end="0"/>
                                            </p:txEl>
                                          </p:spTgt>
                                        </p:tgtEl>
                                        <p:attrNameLst>
                                          <p:attrName>style.visibility</p:attrName>
                                        </p:attrNameLst>
                                      </p:cBhvr>
                                      <p:to>
                                        <p:strVal val="visible"/>
                                      </p:to>
                                    </p:set>
                                    <p:animEffect transition="in" filter="wipe(left)">
                                      <p:cBhvr>
                                        <p:cTn id="43" dur="500"/>
                                        <p:tgtEl>
                                          <p:spTgt spid="25169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6994" grpId="0"/>
      <p:bldP spid="2516995" grpId="0" build="p"/>
      <p:bldP spid="2516996" grpId="0" build="p"/>
      <p:bldP spid="251699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3C017754-BC96-4451-9AD9-BC829DE664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5719B32-D3C4-4549-AA1E-F53E5404D32D}"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5394E56E-CBC8-4469-B1FD-5D2D34361E6D}"/>
              </a:ext>
            </a:extLst>
          </p:cNvPr>
          <p:cNvSpPr>
            <a:spLocks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59396" name="Rectangle 3">
            <a:extLst>
              <a:ext uri="{FF2B5EF4-FFF2-40B4-BE49-F238E27FC236}">
                <a16:creationId xmlns:a16="http://schemas.microsoft.com/office/drawing/2014/main" id="{5A19464C-68CE-4C85-9A7B-B5CBE2E17A4C}"/>
              </a:ext>
            </a:extLst>
          </p:cNvPr>
          <p:cNvSpPr>
            <a:spLocks noChangeArrowheads="1"/>
          </p:cNvSpPr>
          <p:nvPr>
            <p:ph type="body" idx="1"/>
          </p:nvPr>
        </p:nvSpPr>
        <p:spPr bwMode="auto">
          <a:xfrm>
            <a:off x="500063" y="1143000"/>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2】</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tree with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vertices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 edges.</a:t>
            </a:r>
          </a:p>
        </p:txBody>
      </p:sp>
      <p:sp>
        <p:nvSpPr>
          <p:cNvPr id="2519044" name="Rectangle 4">
            <a:extLst>
              <a:ext uri="{FF2B5EF4-FFF2-40B4-BE49-F238E27FC236}">
                <a16:creationId xmlns:a16="http://schemas.microsoft.com/office/drawing/2014/main" id="{566B2177-0D1A-4998-B008-A9FCB50C33E3}"/>
              </a:ext>
            </a:extLst>
          </p:cNvPr>
          <p:cNvSpPr>
            <a:spLocks noChangeArrowheads="1"/>
          </p:cNvSpPr>
          <p:nvPr/>
        </p:nvSpPr>
        <p:spPr bwMode="auto">
          <a:xfrm>
            <a:off x="642938" y="1571625"/>
            <a:ext cx="792003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i="1">
                <a:solidFill>
                  <a:srgbClr val="3399FF"/>
                </a:solidFill>
                <a:latin typeface="Times New Roman" panose="02020603050405020304" pitchFamily="18" charset="0"/>
                <a:ea typeface="宋体" panose="02010600030101010101" pitchFamily="2" charset="-122"/>
              </a:rPr>
              <a:t>Proof </a:t>
            </a:r>
            <a:r>
              <a:rPr lang="en-US" altLang="zh-CN">
                <a:solidFill>
                  <a:srgbClr val="3399FF"/>
                </a:solidFill>
                <a:latin typeface="Times New Roman" panose="02020603050405020304" pitchFamily="18" charset="0"/>
                <a:ea typeface="宋体" panose="02010600030101010101" pitchFamily="2" charset="-122"/>
              </a:rPr>
              <a:t>(2):</a:t>
            </a:r>
          </a:p>
        </p:txBody>
      </p:sp>
      <p:sp>
        <p:nvSpPr>
          <p:cNvPr id="59398" name="Rectangle 5">
            <a:extLst>
              <a:ext uri="{FF2B5EF4-FFF2-40B4-BE49-F238E27FC236}">
                <a16:creationId xmlns:a16="http://schemas.microsoft.com/office/drawing/2014/main" id="{AE352930-56C6-4CFA-840D-F3A1E27E986B}"/>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46" name="Object 6">
            <a:extLst>
              <a:ext uri="{FF2B5EF4-FFF2-40B4-BE49-F238E27FC236}">
                <a16:creationId xmlns:a16="http://schemas.microsoft.com/office/drawing/2014/main" id="{D9BB777A-C9C9-4438-9489-4FDC49169F6C}"/>
              </a:ext>
            </a:extLst>
          </p:cNvPr>
          <p:cNvGraphicFramePr>
            <a:graphicFrameLocks noChangeAspect="1"/>
          </p:cNvGraphicFramePr>
          <p:nvPr/>
        </p:nvGraphicFramePr>
        <p:xfrm>
          <a:off x="2162175" y="2214563"/>
          <a:ext cx="4110038" cy="482600"/>
        </p:xfrm>
        <a:graphic>
          <a:graphicData uri="http://schemas.openxmlformats.org/presentationml/2006/ole">
            <mc:AlternateContent xmlns:mc="http://schemas.openxmlformats.org/markup-compatibility/2006">
              <mc:Choice xmlns:v="urn:schemas-microsoft-com:vml" Requires="v">
                <p:oleObj spid="_x0000_s59417" name="公式" r:id="rId4" imgW="1866090" imgH="215806" progId="Equation.3">
                  <p:embed/>
                </p:oleObj>
              </mc:Choice>
              <mc:Fallback>
                <p:oleObj name="公式" r:id="rId4" imgW="1866090" imgH="21580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175" y="2214563"/>
                        <a:ext cx="41100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047" name="Rectangle 7">
            <a:extLst>
              <a:ext uri="{FF2B5EF4-FFF2-40B4-BE49-F238E27FC236}">
                <a16:creationId xmlns:a16="http://schemas.microsoft.com/office/drawing/2014/main" id="{06194B76-C692-4B98-BC08-B563C5E0AE01}"/>
              </a:ext>
            </a:extLst>
          </p:cNvPr>
          <p:cNvSpPr>
            <a:spLocks noChangeArrowheads="1"/>
          </p:cNvSpPr>
          <p:nvPr/>
        </p:nvSpPr>
        <p:spPr bwMode="auto">
          <a:xfrm>
            <a:off x="1000125" y="2786063"/>
            <a:ext cx="7273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Any tree must be planar and connected. Then</a:t>
            </a:r>
          </a:p>
        </p:txBody>
      </p:sp>
      <p:sp>
        <p:nvSpPr>
          <p:cNvPr id="59401" name="Rectangle 8">
            <a:extLst>
              <a:ext uri="{FF2B5EF4-FFF2-40B4-BE49-F238E27FC236}">
                <a16:creationId xmlns:a16="http://schemas.microsoft.com/office/drawing/2014/main" id="{13024C6C-460D-4D54-B5EF-F90F2AD89F18}"/>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49" name="Object 9">
            <a:extLst>
              <a:ext uri="{FF2B5EF4-FFF2-40B4-BE49-F238E27FC236}">
                <a16:creationId xmlns:a16="http://schemas.microsoft.com/office/drawing/2014/main" id="{3939323F-1CA4-412F-B006-E85078AA70D8}"/>
              </a:ext>
            </a:extLst>
          </p:cNvPr>
          <p:cNvGraphicFramePr>
            <a:graphicFrameLocks noChangeAspect="1"/>
          </p:cNvGraphicFramePr>
          <p:nvPr/>
        </p:nvGraphicFramePr>
        <p:xfrm>
          <a:off x="1143000" y="3357563"/>
          <a:ext cx="1811338" cy="431800"/>
        </p:xfrm>
        <a:graphic>
          <a:graphicData uri="http://schemas.openxmlformats.org/presentationml/2006/ole">
            <mc:AlternateContent xmlns:mc="http://schemas.openxmlformats.org/markup-compatibility/2006">
              <mc:Choice xmlns:v="urn:schemas-microsoft-com:vml" Requires="v">
                <p:oleObj spid="_x0000_s59418" name="公式" r:id="rId6" imgW="761669" imgH="177723" progId="Equation.3">
                  <p:embed/>
                </p:oleObj>
              </mc:Choice>
              <mc:Fallback>
                <p:oleObj name="公式" r:id="rId6" imgW="761669" imgH="17772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357563"/>
                        <a:ext cx="1811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050" name="Rectangle 10">
            <a:extLst>
              <a:ext uri="{FF2B5EF4-FFF2-40B4-BE49-F238E27FC236}">
                <a16:creationId xmlns:a16="http://schemas.microsoft.com/office/drawing/2014/main" id="{4A122540-97FB-44D2-9F31-F4B0326F3AF8}"/>
              </a:ext>
            </a:extLst>
          </p:cNvPr>
          <p:cNvSpPr>
            <a:spLocks noChangeArrowheads="1"/>
          </p:cNvSpPr>
          <p:nvPr/>
        </p:nvSpPr>
        <p:spPr bwMode="auto">
          <a:xfrm>
            <a:off x="928688" y="3857625"/>
            <a:ext cx="7273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Any tree have no circuits. Then</a:t>
            </a:r>
          </a:p>
        </p:txBody>
      </p:sp>
      <p:sp>
        <p:nvSpPr>
          <p:cNvPr id="59404" name="Rectangle 11">
            <a:extLst>
              <a:ext uri="{FF2B5EF4-FFF2-40B4-BE49-F238E27FC236}">
                <a16:creationId xmlns:a16="http://schemas.microsoft.com/office/drawing/2014/main" id="{9EDC05B9-FF51-444C-8EAD-26CAD766DB58}"/>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52" name="Object 12">
            <a:extLst>
              <a:ext uri="{FF2B5EF4-FFF2-40B4-BE49-F238E27FC236}">
                <a16:creationId xmlns:a16="http://schemas.microsoft.com/office/drawing/2014/main" id="{82AA0414-119B-4AF4-BE79-973E12443CEE}"/>
              </a:ext>
            </a:extLst>
          </p:cNvPr>
          <p:cNvGraphicFramePr>
            <a:graphicFrameLocks noChangeAspect="1"/>
          </p:cNvGraphicFramePr>
          <p:nvPr/>
        </p:nvGraphicFramePr>
        <p:xfrm>
          <a:off x="1143000" y="4429125"/>
          <a:ext cx="889000" cy="431800"/>
        </p:xfrm>
        <a:graphic>
          <a:graphicData uri="http://schemas.openxmlformats.org/presentationml/2006/ole">
            <mc:AlternateContent xmlns:mc="http://schemas.openxmlformats.org/markup-compatibility/2006">
              <mc:Choice xmlns:v="urn:schemas-microsoft-com:vml" Requires="v">
                <p:oleObj spid="_x0000_s59419" name="公式" r:id="rId8" imgW="330057" imgH="165028" progId="Equation.3">
                  <p:embed/>
                </p:oleObj>
              </mc:Choice>
              <mc:Fallback>
                <p:oleObj name="公式" r:id="rId8" imgW="330057" imgH="165028"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429125"/>
                        <a:ext cx="88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053" name="Rectangle 13">
            <a:extLst>
              <a:ext uri="{FF2B5EF4-FFF2-40B4-BE49-F238E27FC236}">
                <a16:creationId xmlns:a16="http://schemas.microsoft.com/office/drawing/2014/main" id="{346D093B-9AE8-4700-9D95-E531BADBC822}"/>
              </a:ext>
            </a:extLst>
          </p:cNvPr>
          <p:cNvSpPr>
            <a:spLocks noChangeArrowheads="1"/>
          </p:cNvSpPr>
          <p:nvPr/>
        </p:nvSpPr>
        <p:spPr bwMode="auto">
          <a:xfrm>
            <a:off x="1071563" y="5000625"/>
            <a:ext cx="7273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It follows that,</a:t>
            </a:r>
          </a:p>
        </p:txBody>
      </p:sp>
      <p:sp>
        <p:nvSpPr>
          <p:cNvPr id="59407" name="Rectangle 14">
            <a:extLst>
              <a:ext uri="{FF2B5EF4-FFF2-40B4-BE49-F238E27FC236}">
                <a16:creationId xmlns:a16="http://schemas.microsoft.com/office/drawing/2014/main" id="{89378BE3-7FDB-402E-BD1F-D4BD605BAD24}"/>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55" name="Object 15">
            <a:extLst>
              <a:ext uri="{FF2B5EF4-FFF2-40B4-BE49-F238E27FC236}">
                <a16:creationId xmlns:a16="http://schemas.microsoft.com/office/drawing/2014/main" id="{99B8F858-FA29-46FA-81CC-D8790E8814A2}"/>
              </a:ext>
            </a:extLst>
          </p:cNvPr>
          <p:cNvGraphicFramePr>
            <a:graphicFrameLocks noChangeAspect="1"/>
          </p:cNvGraphicFramePr>
          <p:nvPr/>
        </p:nvGraphicFramePr>
        <p:xfrm>
          <a:off x="3232150" y="5373688"/>
          <a:ext cx="1235075" cy="431800"/>
        </p:xfrm>
        <a:graphic>
          <a:graphicData uri="http://schemas.openxmlformats.org/presentationml/2006/ole">
            <mc:AlternateContent xmlns:mc="http://schemas.openxmlformats.org/markup-compatibility/2006">
              <mc:Choice xmlns:v="urn:schemas-microsoft-com:vml" Requires="v">
                <p:oleObj spid="_x0000_s59420" name="公式" r:id="rId10" imgW="520248" imgH="177646" progId="Equation.3">
                  <p:embed/>
                </p:oleObj>
              </mc:Choice>
              <mc:Fallback>
                <p:oleObj name="公式" r:id="rId10" imgW="520248" imgH="177646"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2150" y="5373688"/>
                        <a:ext cx="1235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44">
                                            <p:txEl>
                                              <p:pRg st="0" end="0"/>
                                            </p:txEl>
                                          </p:spTgt>
                                        </p:tgtEl>
                                        <p:attrNameLst>
                                          <p:attrName>style.visibility</p:attrName>
                                        </p:attrNameLst>
                                      </p:cBhvr>
                                      <p:to>
                                        <p:strVal val="visible"/>
                                      </p:to>
                                    </p:set>
                                    <p:animEffect transition="in" filter="wipe(left)">
                                      <p:cBhvr>
                                        <p:cTn id="7" dur="500"/>
                                        <p:tgtEl>
                                          <p:spTgt spid="2519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9046"/>
                                        </p:tgtEl>
                                        <p:attrNameLst>
                                          <p:attrName>style.visibility</p:attrName>
                                        </p:attrNameLst>
                                      </p:cBhvr>
                                      <p:to>
                                        <p:strVal val="visible"/>
                                      </p:to>
                                    </p:set>
                                    <p:animEffect transition="in" filter="wipe(left)">
                                      <p:cBhvr>
                                        <p:cTn id="12" dur="500"/>
                                        <p:tgtEl>
                                          <p:spTgt spid="2519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47">
                                            <p:txEl>
                                              <p:pRg st="0" end="0"/>
                                            </p:txEl>
                                          </p:spTgt>
                                        </p:tgtEl>
                                        <p:attrNameLst>
                                          <p:attrName>style.visibility</p:attrName>
                                        </p:attrNameLst>
                                      </p:cBhvr>
                                      <p:to>
                                        <p:strVal val="visible"/>
                                      </p:to>
                                    </p:set>
                                    <p:animEffect transition="in" filter="wipe(left)">
                                      <p:cBhvr>
                                        <p:cTn id="17" dur="500"/>
                                        <p:tgtEl>
                                          <p:spTgt spid="25190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19049"/>
                                        </p:tgtEl>
                                        <p:attrNameLst>
                                          <p:attrName>style.visibility</p:attrName>
                                        </p:attrNameLst>
                                      </p:cBhvr>
                                      <p:to>
                                        <p:strVal val="visible"/>
                                      </p:to>
                                    </p:set>
                                    <p:animEffect transition="in" filter="wipe(left)">
                                      <p:cBhvr>
                                        <p:cTn id="22" dur="500"/>
                                        <p:tgtEl>
                                          <p:spTgt spid="25190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50">
                                            <p:txEl>
                                              <p:pRg st="0" end="0"/>
                                            </p:txEl>
                                          </p:spTgt>
                                        </p:tgtEl>
                                        <p:attrNameLst>
                                          <p:attrName>style.visibility</p:attrName>
                                        </p:attrNameLst>
                                      </p:cBhvr>
                                      <p:to>
                                        <p:strVal val="visible"/>
                                      </p:to>
                                    </p:set>
                                    <p:animEffect transition="in" filter="wipe(left)">
                                      <p:cBhvr>
                                        <p:cTn id="27" dur="500"/>
                                        <p:tgtEl>
                                          <p:spTgt spid="251905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19052"/>
                                        </p:tgtEl>
                                        <p:attrNameLst>
                                          <p:attrName>style.visibility</p:attrName>
                                        </p:attrNameLst>
                                      </p:cBhvr>
                                      <p:to>
                                        <p:strVal val="visible"/>
                                      </p:to>
                                    </p:set>
                                    <p:animEffect transition="in" filter="wipe(left)">
                                      <p:cBhvr>
                                        <p:cTn id="32" dur="500"/>
                                        <p:tgtEl>
                                          <p:spTgt spid="25190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53">
                                            <p:txEl>
                                              <p:pRg st="0" end="0"/>
                                            </p:txEl>
                                          </p:spTgt>
                                        </p:tgtEl>
                                        <p:attrNameLst>
                                          <p:attrName>style.visibility</p:attrName>
                                        </p:attrNameLst>
                                      </p:cBhvr>
                                      <p:to>
                                        <p:strVal val="visible"/>
                                      </p:to>
                                    </p:set>
                                    <p:animEffect transition="in" filter="wipe(left)">
                                      <p:cBhvr>
                                        <p:cTn id="37" dur="500"/>
                                        <p:tgtEl>
                                          <p:spTgt spid="251905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19055"/>
                                        </p:tgtEl>
                                        <p:attrNameLst>
                                          <p:attrName>style.visibility</p:attrName>
                                        </p:attrNameLst>
                                      </p:cBhvr>
                                      <p:to>
                                        <p:strVal val="visible"/>
                                      </p:to>
                                    </p:set>
                                    <p:animEffect transition="in" filter="wipe(left)">
                                      <p:cBhvr>
                                        <p:cTn id="42" dur="500"/>
                                        <p:tgtEl>
                                          <p:spTgt spid="251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44" grpId="0" build="p"/>
      <p:bldP spid="2519047" grpId="0" build="p"/>
      <p:bldP spid="2519050" grpId="0" build="p"/>
      <p:bldP spid="251905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1968AC5E-3E96-4721-B7BD-92852E71F3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8B01567-848B-476B-B64E-935B191D0ADC}"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2525187" name="Rectangle 3">
            <a:extLst>
              <a:ext uri="{FF2B5EF4-FFF2-40B4-BE49-F238E27FC236}">
                <a16:creationId xmlns:a16="http://schemas.microsoft.com/office/drawing/2014/main" id="{4E330879-FEF6-4020-94B1-0CF23944E511}"/>
              </a:ext>
            </a:extLst>
          </p:cNvPr>
          <p:cNvSpPr>
            <a:spLocks noChangeArrowheads="1"/>
          </p:cNvSpPr>
          <p:nvPr>
            <p:ph type="body" idx="1"/>
          </p:nvPr>
        </p:nvSpPr>
        <p:spPr bwMode="auto">
          <a:xfrm>
            <a:off x="323850" y="765175"/>
            <a:ext cx="8135938" cy="453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4〗A tree has two vertices of degree 2, one vertex of degree 3, three vertices of degree 4. How many leaves does this tree has?</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lnSpc>
                <a:spcPct val="130000"/>
              </a:lnSpc>
              <a:spcBef>
                <a:spcPct val="50000"/>
              </a:spcBef>
              <a:buFont typeface="Monotype Sorts" pitchFamily="2" charset="2"/>
              <a:buNone/>
            </a:pPr>
            <a:r>
              <a:rPr lang="en-US" altLang="zh-CN" sz="2400" b="1" i="1">
                <a:solidFill>
                  <a:srgbClr val="3366FF"/>
                </a:solidFill>
                <a:latin typeface="Times New Roman" panose="02020603050405020304" pitchFamily="18" charset="0"/>
                <a:ea typeface="宋体" panose="02010600030101010101" pitchFamily="2" charset="-122"/>
              </a:rPr>
              <a:t>     Solution:</a:t>
            </a:r>
          </a:p>
          <a:p>
            <a:pPr>
              <a:lnSpc>
                <a:spcPct val="130000"/>
              </a:lnSpc>
              <a:buFont typeface="Monotype Sorts" pitchFamily="2" charset="2"/>
              <a:buNone/>
            </a:pP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Suppose that there are </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leaves.</a:t>
            </a:r>
          </a:p>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v </a:t>
            </a:r>
            <a:r>
              <a:rPr lang="en-US" altLang="zh-CN" sz="2400" b="1">
                <a:latin typeface="Times New Roman" panose="02020603050405020304" pitchFamily="18" charset="0"/>
                <a:ea typeface="宋体" panose="02010600030101010101" pitchFamily="2" charset="-122"/>
              </a:rPr>
              <a:t>= 2+1+3+</a:t>
            </a:r>
            <a:r>
              <a:rPr lang="en-US" altLang="zh-CN" sz="2400" b="1" i="1">
                <a:latin typeface="Times New Roman" panose="02020603050405020304" pitchFamily="18" charset="0"/>
                <a:ea typeface="宋体" panose="02010600030101010101" pitchFamily="2" charset="-122"/>
              </a:rPr>
              <a:t>x</a:t>
            </a:r>
          </a:p>
          <a:p>
            <a:pPr>
              <a:lnSpc>
                <a:spcPct val="130000"/>
              </a:lnSpc>
              <a:buFont typeface="Monotype Sorts" pitchFamily="2" charset="2"/>
              <a:buNone/>
            </a:pPr>
            <a:r>
              <a:rPr lang="en-US" altLang="zh-CN" sz="2400" b="1" i="1">
                <a:latin typeface="Times New Roman" panose="02020603050405020304" pitchFamily="18" charset="0"/>
                <a:ea typeface="宋体" panose="02010600030101010101" pitchFamily="2" charset="-122"/>
              </a:rPr>
              <a:t>     e </a:t>
            </a:r>
            <a:r>
              <a:rPr lang="en-US" altLang="zh-CN" sz="2400" b="1">
                <a:latin typeface="Times New Roman" panose="02020603050405020304" pitchFamily="18" charset="0"/>
                <a:ea typeface="宋体" panose="02010600030101010101" pitchFamily="2" charset="-122"/>
              </a:rPr>
              <a:t>= ½ ( 2</a:t>
            </a:r>
            <a:r>
              <a:rPr lang="en-US" altLang="zh-CN" sz="2400" b="1">
                <a:latin typeface="Times New Roman" panose="02020603050405020304" pitchFamily="18" charset="0"/>
                <a:ea typeface="宋体" panose="02010600030101010101" pitchFamily="2" charset="-122"/>
                <a:sym typeface="Symbol" panose="05050102010706020507" pitchFamily="18" charset="2"/>
              </a:rPr>
              <a:t>2 </a:t>
            </a:r>
            <a:r>
              <a:rPr lang="en-US" altLang="zh-CN" sz="2400" b="1">
                <a:latin typeface="Times New Roman" panose="02020603050405020304" pitchFamily="18" charset="0"/>
                <a:ea typeface="宋体" panose="02010600030101010101" pitchFamily="2" charset="-122"/>
              </a:rPr>
              <a:t>+ 1</a:t>
            </a:r>
            <a:r>
              <a:rPr lang="en-US" altLang="zh-CN" sz="2400" b="1">
                <a:latin typeface="Times New Roman" panose="02020603050405020304" pitchFamily="18" charset="0"/>
                <a:ea typeface="宋体" panose="02010600030101010101" pitchFamily="2" charset="-122"/>
                <a:sym typeface="Symbol" panose="05050102010706020507" pitchFamily="18" charset="2"/>
              </a:rPr>
              <a:t>3 </a:t>
            </a:r>
            <a:r>
              <a:rPr lang="en-US" altLang="zh-CN" sz="2400" b="1">
                <a:latin typeface="Times New Roman" panose="02020603050405020304" pitchFamily="18" charset="0"/>
                <a:ea typeface="宋体" panose="02010600030101010101" pitchFamily="2" charset="-122"/>
              </a:rPr>
              <a:t>+ 3</a:t>
            </a:r>
            <a:r>
              <a:rPr lang="en-US" altLang="zh-CN" sz="2400" b="1">
                <a:latin typeface="Times New Roman" panose="02020603050405020304" pitchFamily="18" charset="0"/>
                <a:ea typeface="宋体" panose="02010600030101010101" pitchFamily="2" charset="-122"/>
                <a:sym typeface="Symbol" panose="05050102010706020507" pitchFamily="18" charset="2"/>
              </a:rPr>
              <a:t>4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x </a:t>
            </a:r>
            <a:r>
              <a:rPr lang="en-US" altLang="zh-CN" sz="2400" b="1">
                <a:latin typeface="Times New Roman" panose="02020603050405020304" pitchFamily="18" charset="0"/>
                <a:ea typeface="宋体" panose="02010600030101010101" pitchFamily="2" charset="-122"/>
                <a:sym typeface="Symbol" panose="05050102010706020507" pitchFamily="18" charset="2"/>
              </a:rPr>
              <a:t>1 ) =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v </a:t>
            </a:r>
            <a:r>
              <a:rPr lang="en-US" altLang="zh-CN" sz="2400" b="1">
                <a:latin typeface="Times New Roman" panose="02020603050405020304" pitchFamily="18" charset="0"/>
                <a:ea typeface="宋体" panose="02010600030101010101" pitchFamily="2" charset="-122"/>
              </a:rPr>
              <a:t>-1</a:t>
            </a:r>
          </a:p>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x </a:t>
            </a:r>
            <a:r>
              <a:rPr lang="en-US" altLang="zh-CN" sz="2400" b="1">
                <a:latin typeface="Times New Roman" panose="02020603050405020304" pitchFamily="18" charset="0"/>
                <a:ea typeface="宋体" panose="02010600030101010101" pitchFamily="2" charset="-122"/>
                <a:sym typeface="Symbol" panose="05050102010706020507" pitchFamily="18" charset="2"/>
              </a:rPr>
              <a:t>=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5187">
                                            <p:txEl>
                                              <p:pRg st="0" end="0"/>
                                            </p:txEl>
                                          </p:spTgt>
                                        </p:tgtEl>
                                        <p:attrNameLst>
                                          <p:attrName>style.visibility</p:attrName>
                                        </p:attrNameLst>
                                      </p:cBhvr>
                                      <p:to>
                                        <p:strVal val="visible"/>
                                      </p:to>
                                    </p:set>
                                    <p:animEffect transition="in" filter="wipe(left)">
                                      <p:cBhvr>
                                        <p:cTn id="7" dur="500"/>
                                        <p:tgtEl>
                                          <p:spTgt spid="2525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5187">
                                            <p:txEl>
                                              <p:pRg st="1" end="1"/>
                                            </p:txEl>
                                          </p:spTgt>
                                        </p:tgtEl>
                                        <p:attrNameLst>
                                          <p:attrName>style.visibility</p:attrName>
                                        </p:attrNameLst>
                                      </p:cBhvr>
                                      <p:to>
                                        <p:strVal val="visible"/>
                                      </p:to>
                                    </p:set>
                                    <p:animEffect transition="in" filter="wipe(left)">
                                      <p:cBhvr>
                                        <p:cTn id="12" dur="500"/>
                                        <p:tgtEl>
                                          <p:spTgt spid="2525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5187">
                                            <p:txEl>
                                              <p:pRg st="2" end="2"/>
                                            </p:txEl>
                                          </p:spTgt>
                                        </p:tgtEl>
                                        <p:attrNameLst>
                                          <p:attrName>style.visibility</p:attrName>
                                        </p:attrNameLst>
                                      </p:cBhvr>
                                      <p:to>
                                        <p:strVal val="visible"/>
                                      </p:to>
                                    </p:set>
                                    <p:animEffect transition="in" filter="wipe(left)">
                                      <p:cBhvr>
                                        <p:cTn id="17" dur="500"/>
                                        <p:tgtEl>
                                          <p:spTgt spid="2525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5187">
                                            <p:txEl>
                                              <p:pRg st="3" end="3"/>
                                            </p:txEl>
                                          </p:spTgt>
                                        </p:tgtEl>
                                        <p:attrNameLst>
                                          <p:attrName>style.visibility</p:attrName>
                                        </p:attrNameLst>
                                      </p:cBhvr>
                                      <p:to>
                                        <p:strVal val="visible"/>
                                      </p:to>
                                    </p:set>
                                    <p:animEffect transition="in" filter="wipe(left)">
                                      <p:cBhvr>
                                        <p:cTn id="22" dur="500"/>
                                        <p:tgtEl>
                                          <p:spTgt spid="2525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5187">
                                            <p:txEl>
                                              <p:pRg st="4" end="4"/>
                                            </p:txEl>
                                          </p:spTgt>
                                        </p:tgtEl>
                                        <p:attrNameLst>
                                          <p:attrName>style.visibility</p:attrName>
                                        </p:attrNameLst>
                                      </p:cBhvr>
                                      <p:to>
                                        <p:strVal val="visible"/>
                                      </p:to>
                                    </p:set>
                                    <p:animEffect transition="in" filter="wipe(left)">
                                      <p:cBhvr>
                                        <p:cTn id="27" dur="500"/>
                                        <p:tgtEl>
                                          <p:spTgt spid="2525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25187">
                                            <p:txEl>
                                              <p:pRg st="5" end="5"/>
                                            </p:txEl>
                                          </p:spTgt>
                                        </p:tgtEl>
                                        <p:attrNameLst>
                                          <p:attrName>style.visibility</p:attrName>
                                        </p:attrNameLst>
                                      </p:cBhvr>
                                      <p:to>
                                        <p:strVal val="visible"/>
                                      </p:to>
                                    </p:set>
                                    <p:animEffect transition="in" filter="wipe(left)">
                                      <p:cBhvr>
                                        <p:cTn id="32" dur="500"/>
                                        <p:tgtEl>
                                          <p:spTgt spid="2525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51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83F65164-8EB3-42F0-9198-1DE831F464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2E79C1E-6A57-4C3B-9E37-A73BC03A5374}"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2471938" name="Rectangle 2">
            <a:extLst>
              <a:ext uri="{FF2B5EF4-FFF2-40B4-BE49-F238E27FC236}">
                <a16:creationId xmlns:a16="http://schemas.microsoft.com/office/drawing/2014/main" id="{753D437F-C86E-4433-9CFE-C3732C7340DF}"/>
              </a:ext>
            </a:extLst>
          </p:cNvPr>
          <p:cNvSpPr>
            <a:spLocks noChangeArrowheads="1"/>
          </p:cNvSpPr>
          <p:nvPr>
            <p:ph type="body" idx="1"/>
          </p:nvPr>
        </p:nvSpPr>
        <p:spPr bwMode="auto">
          <a:xfrm>
            <a:off x="468313" y="979488"/>
            <a:ext cx="8207375" cy="3744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90000"/>
              </a:lnSpc>
              <a:buFont typeface="Wingdings" panose="05000000000000000000" pitchFamily="2" charset="2"/>
              <a:buNone/>
            </a:pPr>
            <a:r>
              <a:rPr lang="en-US" altLang="zh-CN" b="1">
                <a:solidFill>
                  <a:srgbClr val="0000FF"/>
                </a:solidFill>
                <a:ea typeface="宋体" panose="02010600030101010101" pitchFamily="2" charset="-122"/>
              </a:rPr>
              <a:t>tree</a:t>
            </a:r>
          </a:p>
          <a:p>
            <a:pPr marL="609600" indent="-609600">
              <a:lnSpc>
                <a:spcPct val="90000"/>
              </a:lnSpc>
              <a:spcBef>
                <a:spcPct val="80000"/>
              </a:spcBef>
              <a:buFont typeface="Monotype Sorts" pitchFamily="2" charset="2"/>
              <a:buNone/>
            </a:pPr>
            <a:r>
              <a:rPr lang="en-US" altLang="zh-CN" sz="2400" b="1">
                <a:latin typeface="Times New Roman" panose="02020603050405020304" pitchFamily="18" charset="0"/>
                <a:ea typeface="宋体" panose="02010600030101010101" pitchFamily="2" charset="-122"/>
              </a:rPr>
              <a:t>【Definition 1】 A </a:t>
            </a:r>
            <a:r>
              <a:rPr lang="en-US" altLang="zh-CN" sz="2400" b="1" i="1">
                <a:solidFill>
                  <a:srgbClr val="33CC33"/>
                </a:solidFill>
                <a:latin typeface="Times New Roman" panose="02020603050405020304" pitchFamily="18" charset="0"/>
                <a:ea typeface="宋体" panose="02010600030101010101" pitchFamily="2" charset="-122"/>
              </a:rPr>
              <a:t>tree</a:t>
            </a:r>
            <a:r>
              <a:rPr lang="en-US" altLang="zh-CN" sz="2400" b="1">
                <a:solidFill>
                  <a:srgbClr val="33CC33"/>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is a </a:t>
            </a:r>
            <a:r>
              <a:rPr lang="en-US" altLang="zh-CN" sz="2400" b="1">
                <a:solidFill>
                  <a:srgbClr val="FF3300"/>
                </a:solidFill>
                <a:latin typeface="Times New Roman" panose="02020603050405020304" pitchFamily="18" charset="0"/>
                <a:ea typeface="宋体" panose="02010600030101010101" pitchFamily="2" charset="-122"/>
              </a:rPr>
              <a:t>connected undirected</a:t>
            </a:r>
            <a:r>
              <a:rPr lang="en-US" altLang="zh-CN" sz="2400" b="1">
                <a:latin typeface="Times New Roman" panose="02020603050405020304" pitchFamily="18" charset="0"/>
                <a:ea typeface="宋体" panose="02010600030101010101" pitchFamily="2" charset="-122"/>
              </a:rPr>
              <a:t> graph with </a:t>
            </a:r>
            <a:r>
              <a:rPr lang="en-US" altLang="zh-CN" sz="2400" b="1">
                <a:solidFill>
                  <a:srgbClr val="FF3300"/>
                </a:solidFill>
                <a:latin typeface="Times New Roman" panose="02020603050405020304" pitchFamily="18" charset="0"/>
                <a:ea typeface="宋体" panose="02010600030101010101" pitchFamily="2" charset="-122"/>
              </a:rPr>
              <a:t>no simple circuits</a:t>
            </a:r>
            <a:r>
              <a:rPr lang="en-US" altLang="zh-CN" sz="2400" b="1">
                <a:latin typeface="Times New Roman" panose="02020603050405020304" pitchFamily="18" charset="0"/>
                <a:ea typeface="宋体" panose="02010600030101010101" pitchFamily="2" charset="-122"/>
              </a:rPr>
              <a:t>.</a:t>
            </a:r>
          </a:p>
          <a:p>
            <a:pPr marL="609600" indent="-609600">
              <a:lnSpc>
                <a:spcPct val="90000"/>
              </a:lnSpc>
              <a:buFont typeface="Monotype Sorts" pitchFamily="2" charset="2"/>
              <a:buNone/>
            </a:pPr>
            <a:r>
              <a:rPr lang="en-US" altLang="zh-CN" sz="2400" b="1" i="1">
                <a:solidFill>
                  <a:schemeClr val="accent1"/>
                </a:solidFill>
                <a:latin typeface="Times New Roman" panose="02020603050405020304" pitchFamily="18" charset="0"/>
                <a:ea typeface="宋体" panose="02010600030101010101" pitchFamily="2" charset="-122"/>
              </a:rPr>
              <a:t>    </a:t>
            </a:r>
            <a:r>
              <a:rPr lang="en-US" altLang="zh-CN" sz="2400" b="1" i="1">
                <a:solidFill>
                  <a:srgbClr val="33CC33"/>
                </a:solidFill>
                <a:latin typeface="Times New Roman" panose="02020603050405020304" pitchFamily="18" charset="0"/>
                <a:ea typeface="宋体" panose="02010600030101010101" pitchFamily="2" charset="-122"/>
              </a:rPr>
              <a:t>Forest</a:t>
            </a:r>
            <a:r>
              <a:rPr lang="en-US" altLang="zh-CN" sz="2400" b="1">
                <a:latin typeface="Times New Roman" panose="02020603050405020304" pitchFamily="18" charset="0"/>
                <a:ea typeface="宋体" panose="02010600030101010101" pitchFamily="2" charset="-122"/>
              </a:rPr>
              <a:t> is an undirected graph with no simple circuits.</a:t>
            </a:r>
          </a:p>
          <a:p>
            <a:pPr marL="609600" indent="-609600">
              <a:lnSpc>
                <a:spcPct val="90000"/>
              </a:lnSpc>
              <a:spcBef>
                <a:spcPct val="100000"/>
              </a:spcBef>
              <a:buFont typeface="Monotype Sorts" pitchFamily="2" charset="2"/>
              <a:buNone/>
            </a:pPr>
            <a:r>
              <a:rPr lang="en-US" altLang="zh-CN" sz="2400" b="1">
                <a:solidFill>
                  <a:srgbClr val="FF3300"/>
                </a:solidFill>
                <a:latin typeface="Times New Roman" panose="02020603050405020304" pitchFamily="18" charset="0"/>
                <a:ea typeface="宋体" panose="02010600030101010101" pitchFamily="2" charset="-122"/>
              </a:rPr>
              <a:t>Note:</a:t>
            </a:r>
          </a:p>
          <a:p>
            <a:pPr marL="990600" lvl="1" indent="-533400">
              <a:lnSpc>
                <a:spcPct val="90000"/>
              </a:lnSpc>
              <a:buClr>
                <a:schemeClr val="tx1"/>
              </a:buClr>
              <a:buFontTx/>
              <a:buAutoNum type="circleNumDbPlain"/>
            </a:pPr>
            <a:r>
              <a:rPr lang="en-US" altLang="zh-CN" sz="2400" b="1">
                <a:latin typeface="Times New Roman" panose="02020603050405020304" pitchFamily="18" charset="0"/>
                <a:ea typeface="宋体" panose="02010600030101010101" pitchFamily="2" charset="-122"/>
              </a:rPr>
              <a:t>Any tree must be a simple graph.</a:t>
            </a:r>
          </a:p>
          <a:p>
            <a:pPr marL="990600" lvl="1" indent="-533400">
              <a:lnSpc>
                <a:spcPct val="90000"/>
              </a:lnSpc>
              <a:buClr>
                <a:schemeClr val="tx1"/>
              </a:buClr>
              <a:buFontTx/>
              <a:buAutoNum type="circleNumDbPlain"/>
            </a:pPr>
            <a:r>
              <a:rPr lang="en-US" altLang="zh-CN" sz="2400" b="1">
                <a:latin typeface="Times New Roman" panose="02020603050405020304" pitchFamily="18" charset="0"/>
                <a:ea typeface="宋体" panose="02010600030101010101" pitchFamily="2" charset="-122"/>
              </a:rPr>
              <a:t>Each connected components of forest is a tree.</a:t>
            </a:r>
            <a:r>
              <a:rPr lang="en-US" altLang="zh-CN" sz="240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1938">
                                            <p:txEl>
                                              <p:pRg st="0" end="0"/>
                                            </p:txEl>
                                          </p:spTgt>
                                        </p:tgtEl>
                                        <p:attrNameLst>
                                          <p:attrName>style.visibility</p:attrName>
                                        </p:attrNameLst>
                                      </p:cBhvr>
                                      <p:to>
                                        <p:strVal val="visible"/>
                                      </p:to>
                                    </p:set>
                                    <p:animEffect transition="in" filter="wipe(left)">
                                      <p:cBhvr>
                                        <p:cTn id="7" dur="500"/>
                                        <p:tgtEl>
                                          <p:spTgt spid="2471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1938">
                                            <p:txEl>
                                              <p:pRg st="1" end="1"/>
                                            </p:txEl>
                                          </p:spTgt>
                                        </p:tgtEl>
                                        <p:attrNameLst>
                                          <p:attrName>style.visibility</p:attrName>
                                        </p:attrNameLst>
                                      </p:cBhvr>
                                      <p:to>
                                        <p:strVal val="visible"/>
                                      </p:to>
                                    </p:set>
                                    <p:animEffect transition="in" filter="wipe(left)">
                                      <p:cBhvr>
                                        <p:cTn id="12" dur="500"/>
                                        <p:tgtEl>
                                          <p:spTgt spid="2471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1938">
                                            <p:txEl>
                                              <p:pRg st="2" end="2"/>
                                            </p:txEl>
                                          </p:spTgt>
                                        </p:tgtEl>
                                        <p:attrNameLst>
                                          <p:attrName>style.visibility</p:attrName>
                                        </p:attrNameLst>
                                      </p:cBhvr>
                                      <p:to>
                                        <p:strVal val="visible"/>
                                      </p:to>
                                    </p:set>
                                    <p:animEffect transition="in" filter="wipe(left)">
                                      <p:cBhvr>
                                        <p:cTn id="17" dur="500"/>
                                        <p:tgtEl>
                                          <p:spTgt spid="2471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1938">
                                            <p:txEl>
                                              <p:pRg st="3" end="3"/>
                                            </p:txEl>
                                          </p:spTgt>
                                        </p:tgtEl>
                                        <p:attrNameLst>
                                          <p:attrName>style.visibility</p:attrName>
                                        </p:attrNameLst>
                                      </p:cBhvr>
                                      <p:to>
                                        <p:strVal val="visible"/>
                                      </p:to>
                                    </p:set>
                                    <p:animEffect transition="in" filter="wipe(left)">
                                      <p:cBhvr>
                                        <p:cTn id="22" dur="500"/>
                                        <p:tgtEl>
                                          <p:spTgt spid="2471938">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71938">
                                            <p:txEl>
                                              <p:pRg st="4" end="4"/>
                                            </p:txEl>
                                          </p:spTgt>
                                        </p:tgtEl>
                                        <p:attrNameLst>
                                          <p:attrName>style.visibility</p:attrName>
                                        </p:attrNameLst>
                                      </p:cBhvr>
                                      <p:to>
                                        <p:strVal val="visible"/>
                                      </p:to>
                                    </p:set>
                                    <p:animEffect transition="in" filter="wipe(left)">
                                      <p:cBhvr>
                                        <p:cTn id="25" dur="500"/>
                                        <p:tgtEl>
                                          <p:spTgt spid="2471938">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71938">
                                            <p:txEl>
                                              <p:pRg st="5" end="5"/>
                                            </p:txEl>
                                          </p:spTgt>
                                        </p:tgtEl>
                                        <p:attrNameLst>
                                          <p:attrName>style.visibility</p:attrName>
                                        </p:attrNameLst>
                                      </p:cBhvr>
                                      <p:to>
                                        <p:strVal val="visible"/>
                                      </p:to>
                                    </p:set>
                                    <p:animEffect transition="in" filter="wipe(left)">
                                      <p:cBhvr>
                                        <p:cTn id="28" dur="500"/>
                                        <p:tgtEl>
                                          <p:spTgt spid="2471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19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597F25EE-1A98-44A4-A0C4-C3A5F5F773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BF32E58-A968-40A1-910A-67D2E0E1D403}"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2529282" name="Rectangle 2">
            <a:extLst>
              <a:ext uri="{FF2B5EF4-FFF2-40B4-BE49-F238E27FC236}">
                <a16:creationId xmlns:a16="http://schemas.microsoft.com/office/drawing/2014/main" id="{B899C0EB-E2D7-46B6-A306-04C7350BA3CE}"/>
              </a:ext>
            </a:extLst>
          </p:cNvPr>
          <p:cNvSpPr>
            <a:spLocks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29283" name="Rectangle 3">
            <a:extLst>
              <a:ext uri="{FF2B5EF4-FFF2-40B4-BE49-F238E27FC236}">
                <a16:creationId xmlns:a16="http://schemas.microsoft.com/office/drawing/2014/main" id="{61037FCA-EADA-4F24-A131-C9319670B276}"/>
              </a:ext>
            </a:extLst>
          </p:cNvPr>
          <p:cNvSpPr>
            <a:spLocks noChangeArrowheads="1"/>
          </p:cNvSpPr>
          <p:nvPr>
            <p:ph type="body" idx="1"/>
          </p:nvPr>
        </p:nvSpPr>
        <p:spPr bwMode="auto">
          <a:xfrm>
            <a:off x="500063" y="1000125"/>
            <a:ext cx="8229600" cy="1366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3】</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full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with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internal vertices contains </a:t>
            </a:r>
            <a:r>
              <a:rPr lang="en-US" altLang="zh-CN" sz="2400" b="1" i="1">
                <a:latin typeface="Times New Roman" panose="02020603050405020304" pitchFamily="18" charset="0"/>
                <a:ea typeface="宋体" panose="02010600030101010101" pitchFamily="2" charset="-122"/>
              </a:rPr>
              <a:t>n=mi+</a:t>
            </a:r>
            <a:r>
              <a:rPr lang="en-US" altLang="zh-CN" sz="2400" b="1">
                <a:latin typeface="Times New Roman" panose="02020603050405020304" pitchFamily="18" charset="0"/>
                <a:ea typeface="宋体" panose="02010600030101010101" pitchFamily="2" charset="-122"/>
              </a:rPr>
              <a:t>1 vertices.</a:t>
            </a:r>
          </a:p>
        </p:txBody>
      </p:sp>
      <p:sp>
        <p:nvSpPr>
          <p:cNvPr id="2529284" name="Rectangle 4">
            <a:extLst>
              <a:ext uri="{FF2B5EF4-FFF2-40B4-BE49-F238E27FC236}">
                <a16:creationId xmlns:a16="http://schemas.microsoft.com/office/drawing/2014/main" id="{A6F38A45-5511-4891-8383-33BBCECBA62E}"/>
              </a:ext>
            </a:extLst>
          </p:cNvPr>
          <p:cNvSpPr>
            <a:spLocks noChangeArrowheads="1"/>
          </p:cNvSpPr>
          <p:nvPr/>
        </p:nvSpPr>
        <p:spPr bwMode="auto">
          <a:xfrm>
            <a:off x="714375" y="2000250"/>
            <a:ext cx="79200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i="1">
                <a:solidFill>
                  <a:srgbClr val="3399FF"/>
                </a:solidFill>
                <a:latin typeface="Times New Roman" panose="02020603050405020304" pitchFamily="18" charset="0"/>
                <a:ea typeface="宋体" panose="02010600030101010101" pitchFamily="2" charset="-122"/>
              </a:rPr>
              <a:t>Proof </a:t>
            </a:r>
            <a:r>
              <a:rPr lang="en-US" altLang="zh-CN">
                <a:solidFill>
                  <a:srgbClr val="3399FF"/>
                </a:solidFill>
                <a:latin typeface="Times New Roman" panose="02020603050405020304" pitchFamily="18" charset="0"/>
                <a:ea typeface="宋体" panose="02010600030101010101" pitchFamily="2" charset="-122"/>
              </a:rPr>
              <a:t>:</a:t>
            </a:r>
          </a:p>
        </p:txBody>
      </p:sp>
      <p:sp>
        <p:nvSpPr>
          <p:cNvPr id="2529285" name="Rectangle 5">
            <a:extLst>
              <a:ext uri="{FF2B5EF4-FFF2-40B4-BE49-F238E27FC236}">
                <a16:creationId xmlns:a16="http://schemas.microsoft.com/office/drawing/2014/main" id="{940A4CF0-5AF3-47F3-AD06-856BF73183A2}"/>
              </a:ext>
            </a:extLst>
          </p:cNvPr>
          <p:cNvSpPr>
            <a:spLocks noChangeArrowheads="1"/>
          </p:cNvSpPr>
          <p:nvPr/>
        </p:nvSpPr>
        <p:spPr bwMode="auto">
          <a:xfrm>
            <a:off x="571500" y="3500438"/>
            <a:ext cx="79200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zh-CN" altLang="en-US">
                <a:latin typeface="Arial" panose="020B0604020202020204" pitchFamily="34"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Every vertex, except the root, is the child of an internal vertex.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Since each of the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internal vertices has </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 children, there are </a:t>
            </a:r>
            <a:r>
              <a:rPr lang="en-US" altLang="zh-CN" i="1">
                <a:latin typeface="Times New Roman" panose="02020603050405020304" pitchFamily="18" charset="0"/>
                <a:ea typeface="宋体" panose="02010600030101010101" pitchFamily="2" charset="-122"/>
              </a:rPr>
              <a:t>mi</a:t>
            </a:r>
            <a:r>
              <a:rPr lang="en-US" altLang="zh-CN">
                <a:latin typeface="Times New Roman" panose="02020603050405020304" pitchFamily="18" charset="0"/>
                <a:ea typeface="宋体" panose="02010600030101010101" pitchFamily="2" charset="-122"/>
              </a:rPr>
              <a:t> vertices in the tree other than the root.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Therefore, the tree contains </a:t>
            </a:r>
            <a:r>
              <a:rPr lang="en-US" altLang="zh-CN" i="1">
                <a:latin typeface="Times New Roman" panose="02020603050405020304" pitchFamily="18" charset="0"/>
                <a:ea typeface="宋体" panose="02010600030101010101" pitchFamily="2" charset="-122"/>
              </a:rPr>
              <a:t>n=mi+</a:t>
            </a:r>
            <a:r>
              <a:rPr lang="en-US" altLang="zh-CN">
                <a:latin typeface="Times New Roman" panose="02020603050405020304" pitchFamily="18" charset="0"/>
                <a:ea typeface="宋体" panose="02010600030101010101" pitchFamily="2" charset="-122"/>
              </a:rPr>
              <a:t>1 vertices.</a:t>
            </a:r>
          </a:p>
        </p:txBody>
      </p:sp>
      <p:sp>
        <p:nvSpPr>
          <p:cNvPr id="63495" name="Text Box 6">
            <a:extLst>
              <a:ext uri="{FF2B5EF4-FFF2-40B4-BE49-F238E27FC236}">
                <a16:creationId xmlns:a16="http://schemas.microsoft.com/office/drawing/2014/main" id="{A3669AC1-09C5-4876-8387-A1F2CFD160BC}"/>
              </a:ext>
            </a:extLst>
          </p:cNvPr>
          <p:cNvSpPr txBox="1">
            <a:spLocks noChangeArrowheads="1"/>
          </p:cNvSpPr>
          <p:nvPr/>
        </p:nvSpPr>
        <p:spPr bwMode="auto">
          <a:xfrm>
            <a:off x="5867400" y="27813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endParaRPr lang="zh-CN" altLang="en-US">
              <a:latin typeface="Arial" panose="020B0604020202020204" pitchFamily="34" charset="0"/>
              <a:ea typeface="宋体" panose="02010600030101010101" pitchFamily="2" charset="-122"/>
            </a:endParaRPr>
          </a:p>
        </p:txBody>
      </p:sp>
      <p:grpSp>
        <p:nvGrpSpPr>
          <p:cNvPr id="2" name="Group 7">
            <a:extLst>
              <a:ext uri="{FF2B5EF4-FFF2-40B4-BE49-F238E27FC236}">
                <a16:creationId xmlns:a16="http://schemas.microsoft.com/office/drawing/2014/main" id="{0695C76E-CAC0-455C-89C0-63FFEE246F07}"/>
              </a:ext>
            </a:extLst>
          </p:cNvPr>
          <p:cNvGrpSpPr>
            <a:grpSpLocks/>
          </p:cNvGrpSpPr>
          <p:nvPr/>
        </p:nvGrpSpPr>
        <p:grpSpPr bwMode="auto">
          <a:xfrm>
            <a:off x="4429125" y="1714500"/>
            <a:ext cx="2009775" cy="1447800"/>
            <a:chOff x="1746" y="1797"/>
            <a:chExt cx="1266" cy="912"/>
          </a:xfrm>
        </p:grpSpPr>
        <p:sp>
          <p:nvSpPr>
            <p:cNvPr id="63497" name="Oval 8">
              <a:extLst>
                <a:ext uri="{FF2B5EF4-FFF2-40B4-BE49-F238E27FC236}">
                  <a16:creationId xmlns:a16="http://schemas.microsoft.com/office/drawing/2014/main" id="{E01043CE-CEEA-4761-B1AD-4D7539D06F44}"/>
                </a:ext>
              </a:extLst>
            </p:cNvPr>
            <p:cNvSpPr>
              <a:spLocks noChangeArrowheads="1"/>
            </p:cNvSpPr>
            <p:nvPr/>
          </p:nvSpPr>
          <p:spPr bwMode="auto">
            <a:xfrm>
              <a:off x="1987" y="2209"/>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498" name="Line 9">
              <a:extLst>
                <a:ext uri="{FF2B5EF4-FFF2-40B4-BE49-F238E27FC236}">
                  <a16:creationId xmlns:a16="http://schemas.microsoft.com/office/drawing/2014/main" id="{690B9912-6E06-4255-8F3D-3E650C8607B0}"/>
                </a:ext>
              </a:extLst>
            </p:cNvPr>
            <p:cNvSpPr>
              <a:spLocks noChangeShapeType="1"/>
            </p:cNvSpPr>
            <p:nvPr/>
          </p:nvSpPr>
          <p:spPr bwMode="auto">
            <a:xfrm>
              <a:off x="2064" y="2296"/>
              <a:ext cx="136" cy="3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Oval 10">
              <a:extLst>
                <a:ext uri="{FF2B5EF4-FFF2-40B4-BE49-F238E27FC236}">
                  <a16:creationId xmlns:a16="http://schemas.microsoft.com/office/drawing/2014/main" id="{8F8EACDA-AAE6-4A2C-8944-71E85D6104C9}"/>
                </a:ext>
              </a:extLst>
            </p:cNvPr>
            <p:cNvSpPr>
              <a:spLocks noChangeArrowheads="1"/>
            </p:cNvSpPr>
            <p:nvPr/>
          </p:nvSpPr>
          <p:spPr bwMode="auto">
            <a:xfrm>
              <a:off x="2154" y="2614"/>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0" name="Oval 11">
              <a:extLst>
                <a:ext uri="{FF2B5EF4-FFF2-40B4-BE49-F238E27FC236}">
                  <a16:creationId xmlns:a16="http://schemas.microsoft.com/office/drawing/2014/main" id="{B52C24E4-EB00-40D4-8B0C-D3C5AC67DA73}"/>
                </a:ext>
              </a:extLst>
            </p:cNvPr>
            <p:cNvSpPr>
              <a:spLocks noChangeArrowheads="1"/>
            </p:cNvSpPr>
            <p:nvPr/>
          </p:nvSpPr>
          <p:spPr bwMode="auto">
            <a:xfrm>
              <a:off x="2338" y="1797"/>
              <a:ext cx="88"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1" name="Oval 12">
              <a:extLst>
                <a:ext uri="{FF2B5EF4-FFF2-40B4-BE49-F238E27FC236}">
                  <a16:creationId xmlns:a16="http://schemas.microsoft.com/office/drawing/2014/main" id="{AB4D64FB-9449-4C7F-A6D1-C7B2B716F0B3}"/>
                </a:ext>
              </a:extLst>
            </p:cNvPr>
            <p:cNvSpPr>
              <a:spLocks noChangeArrowheads="1"/>
            </p:cNvSpPr>
            <p:nvPr/>
          </p:nvSpPr>
          <p:spPr bwMode="auto">
            <a:xfrm flipV="1">
              <a:off x="2472" y="2614"/>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2" name="Line 13">
              <a:extLst>
                <a:ext uri="{FF2B5EF4-FFF2-40B4-BE49-F238E27FC236}">
                  <a16:creationId xmlns:a16="http://schemas.microsoft.com/office/drawing/2014/main" id="{A78530AB-ACD7-49BF-97EC-FF493A9277FE}"/>
                </a:ext>
              </a:extLst>
            </p:cNvPr>
            <p:cNvSpPr>
              <a:spLocks noChangeShapeType="1"/>
            </p:cNvSpPr>
            <p:nvPr/>
          </p:nvSpPr>
          <p:spPr bwMode="auto">
            <a:xfrm flipV="1">
              <a:off x="2517" y="2296"/>
              <a:ext cx="182" cy="3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Oval 14">
              <a:extLst>
                <a:ext uri="{FF2B5EF4-FFF2-40B4-BE49-F238E27FC236}">
                  <a16:creationId xmlns:a16="http://schemas.microsoft.com/office/drawing/2014/main" id="{DC57526B-8ADF-4531-87A1-7BDB850BAAE8}"/>
                </a:ext>
              </a:extLst>
            </p:cNvPr>
            <p:cNvSpPr>
              <a:spLocks noChangeArrowheads="1"/>
            </p:cNvSpPr>
            <p:nvPr/>
          </p:nvSpPr>
          <p:spPr bwMode="auto">
            <a:xfrm flipV="1">
              <a:off x="2660" y="2209"/>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4" name="Line 15">
              <a:extLst>
                <a:ext uri="{FF2B5EF4-FFF2-40B4-BE49-F238E27FC236}">
                  <a16:creationId xmlns:a16="http://schemas.microsoft.com/office/drawing/2014/main" id="{92562B63-2643-4883-8736-87BC88FBC948}"/>
                </a:ext>
              </a:extLst>
            </p:cNvPr>
            <p:cNvSpPr>
              <a:spLocks noChangeShapeType="1"/>
            </p:cNvSpPr>
            <p:nvPr/>
          </p:nvSpPr>
          <p:spPr bwMode="auto">
            <a:xfrm>
              <a:off x="2397" y="1860"/>
              <a:ext cx="292" cy="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16">
              <a:extLst>
                <a:ext uri="{FF2B5EF4-FFF2-40B4-BE49-F238E27FC236}">
                  <a16:creationId xmlns:a16="http://schemas.microsoft.com/office/drawing/2014/main" id="{79B1B5BE-45DB-4584-A1E0-9C5A90015330}"/>
                </a:ext>
              </a:extLst>
            </p:cNvPr>
            <p:cNvSpPr>
              <a:spLocks noChangeShapeType="1"/>
            </p:cNvSpPr>
            <p:nvPr/>
          </p:nvSpPr>
          <p:spPr bwMode="auto">
            <a:xfrm flipH="1">
              <a:off x="2045" y="1860"/>
              <a:ext cx="322" cy="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17">
              <a:extLst>
                <a:ext uri="{FF2B5EF4-FFF2-40B4-BE49-F238E27FC236}">
                  <a16:creationId xmlns:a16="http://schemas.microsoft.com/office/drawing/2014/main" id="{848607EA-E7EB-4852-B0E3-4209703F65C9}"/>
                </a:ext>
              </a:extLst>
            </p:cNvPr>
            <p:cNvSpPr>
              <a:spLocks noChangeShapeType="1"/>
            </p:cNvSpPr>
            <p:nvPr/>
          </p:nvSpPr>
          <p:spPr bwMode="auto">
            <a:xfrm rot="2112640">
              <a:off x="1901" y="2275"/>
              <a:ext cx="0" cy="3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Oval 18">
              <a:extLst>
                <a:ext uri="{FF2B5EF4-FFF2-40B4-BE49-F238E27FC236}">
                  <a16:creationId xmlns:a16="http://schemas.microsoft.com/office/drawing/2014/main" id="{86B4AD51-DD95-4F22-9C0C-1B040AB85A6B}"/>
                </a:ext>
              </a:extLst>
            </p:cNvPr>
            <p:cNvSpPr>
              <a:spLocks noChangeArrowheads="1"/>
            </p:cNvSpPr>
            <p:nvPr/>
          </p:nvSpPr>
          <p:spPr bwMode="auto">
            <a:xfrm rot="2112640">
              <a:off x="1746" y="2599"/>
              <a:ext cx="88" cy="107"/>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8" name="Line 19">
              <a:extLst>
                <a:ext uri="{FF2B5EF4-FFF2-40B4-BE49-F238E27FC236}">
                  <a16:creationId xmlns:a16="http://schemas.microsoft.com/office/drawing/2014/main" id="{38489E78-24B0-425F-A0AE-4AFD0C757566}"/>
                </a:ext>
              </a:extLst>
            </p:cNvPr>
            <p:cNvSpPr>
              <a:spLocks noChangeShapeType="1"/>
            </p:cNvSpPr>
            <p:nvPr/>
          </p:nvSpPr>
          <p:spPr bwMode="auto">
            <a:xfrm rot="19487360" flipH="1">
              <a:off x="2849" y="2259"/>
              <a:ext cx="0" cy="3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Oval 20">
              <a:extLst>
                <a:ext uri="{FF2B5EF4-FFF2-40B4-BE49-F238E27FC236}">
                  <a16:creationId xmlns:a16="http://schemas.microsoft.com/office/drawing/2014/main" id="{C7D4AB4F-F78C-4154-9344-36D4D526ECC9}"/>
                </a:ext>
              </a:extLst>
            </p:cNvPr>
            <p:cNvSpPr>
              <a:spLocks noChangeArrowheads="1"/>
            </p:cNvSpPr>
            <p:nvPr/>
          </p:nvSpPr>
          <p:spPr bwMode="auto">
            <a:xfrm rot="19487360" flipH="1">
              <a:off x="2933" y="2593"/>
              <a:ext cx="79"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29282"/>
                                        </p:tgtEl>
                                        <p:attrNameLst>
                                          <p:attrName>style.visibility</p:attrName>
                                        </p:attrNameLst>
                                      </p:cBhvr>
                                      <p:to>
                                        <p:strVal val="visible"/>
                                      </p:to>
                                    </p:set>
                                    <p:animEffect transition="in" filter="wipe(left)">
                                      <p:cBhvr>
                                        <p:cTn id="7" dur="500"/>
                                        <p:tgtEl>
                                          <p:spTgt spid="2529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283">
                                            <p:txEl>
                                              <p:pRg st="0" end="0"/>
                                            </p:txEl>
                                          </p:spTgt>
                                        </p:tgtEl>
                                        <p:attrNameLst>
                                          <p:attrName>style.visibility</p:attrName>
                                        </p:attrNameLst>
                                      </p:cBhvr>
                                      <p:to>
                                        <p:strVal val="visible"/>
                                      </p:to>
                                    </p:set>
                                    <p:animEffect transition="in" filter="wipe(left)">
                                      <p:cBhvr>
                                        <p:cTn id="12" dur="500"/>
                                        <p:tgtEl>
                                          <p:spTgt spid="2529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284">
                                            <p:txEl>
                                              <p:pRg st="0" end="0"/>
                                            </p:txEl>
                                          </p:spTgt>
                                        </p:tgtEl>
                                        <p:attrNameLst>
                                          <p:attrName>style.visibility</p:attrName>
                                        </p:attrNameLst>
                                      </p:cBhvr>
                                      <p:to>
                                        <p:strVal val="visible"/>
                                      </p:to>
                                    </p:set>
                                    <p:animEffect transition="in" filter="wipe(left)">
                                      <p:cBhvr>
                                        <p:cTn id="17" dur="500"/>
                                        <p:tgtEl>
                                          <p:spTgt spid="252928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29285">
                                            <p:txEl>
                                              <p:pRg st="0" end="0"/>
                                            </p:txEl>
                                          </p:spTgt>
                                        </p:tgtEl>
                                        <p:attrNameLst>
                                          <p:attrName>style.visibility</p:attrName>
                                        </p:attrNameLst>
                                      </p:cBhvr>
                                      <p:to>
                                        <p:strVal val="visible"/>
                                      </p:to>
                                    </p:set>
                                    <p:animEffect transition="in" filter="wipe(left)">
                                      <p:cBhvr>
                                        <p:cTn id="28" dur="500"/>
                                        <p:tgtEl>
                                          <p:spTgt spid="2529285">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29285">
                                            <p:txEl>
                                              <p:pRg st="1" end="1"/>
                                            </p:txEl>
                                          </p:spTgt>
                                        </p:tgtEl>
                                        <p:attrNameLst>
                                          <p:attrName>style.visibility</p:attrName>
                                        </p:attrNameLst>
                                      </p:cBhvr>
                                      <p:to>
                                        <p:strVal val="visible"/>
                                      </p:to>
                                    </p:set>
                                    <p:animEffect transition="in" filter="wipe(left)">
                                      <p:cBhvr>
                                        <p:cTn id="33" dur="500"/>
                                        <p:tgtEl>
                                          <p:spTgt spid="2529285">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29285">
                                            <p:txEl>
                                              <p:pRg st="2" end="2"/>
                                            </p:txEl>
                                          </p:spTgt>
                                        </p:tgtEl>
                                        <p:attrNameLst>
                                          <p:attrName>style.visibility</p:attrName>
                                        </p:attrNameLst>
                                      </p:cBhvr>
                                      <p:to>
                                        <p:strVal val="visible"/>
                                      </p:to>
                                    </p:set>
                                    <p:animEffect transition="in" filter="wipe(left)">
                                      <p:cBhvr>
                                        <p:cTn id="38" dur="500"/>
                                        <p:tgtEl>
                                          <p:spTgt spid="2529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282" grpId="0"/>
      <p:bldP spid="2529283" grpId="0" build="p"/>
      <p:bldP spid="2529284" grpId="0" build="p"/>
      <p:bldP spid="252928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9F17C995-499B-4393-8183-E0EA513F3A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92132AF-9976-421D-A754-0D3098DCC2E1}"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2531330" name="Rectangle 2">
            <a:extLst>
              <a:ext uri="{FF2B5EF4-FFF2-40B4-BE49-F238E27FC236}">
                <a16:creationId xmlns:a16="http://schemas.microsoft.com/office/drawing/2014/main" id="{13BFC225-6027-4F20-8C0D-87EFA900F801}"/>
              </a:ext>
            </a:extLst>
          </p:cNvPr>
          <p:cNvSpPr>
            <a:spLocks noChangeArrowheads="1"/>
          </p:cNvSpPr>
          <p:nvPr>
            <p:ph type="title"/>
          </p:nvPr>
        </p:nvSpPr>
        <p:spPr bwMode="auto">
          <a:xfrm>
            <a:off x="500063" y="5000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31331" name="Rectangle 3">
            <a:extLst>
              <a:ext uri="{FF2B5EF4-FFF2-40B4-BE49-F238E27FC236}">
                <a16:creationId xmlns:a16="http://schemas.microsoft.com/office/drawing/2014/main" id="{91F64C63-E3F6-46C9-8744-EEF321612DBF}"/>
              </a:ext>
            </a:extLst>
          </p:cNvPr>
          <p:cNvSpPr>
            <a:spLocks noChangeArrowheads="1"/>
          </p:cNvSpPr>
          <p:nvPr>
            <p:ph type="body" idx="1"/>
          </p:nvPr>
        </p:nvSpPr>
        <p:spPr bwMode="auto">
          <a:xfrm>
            <a:off x="428625" y="1000125"/>
            <a:ext cx="8362950" cy="4103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4】</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full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with</a:t>
            </a:r>
          </a:p>
          <a:p>
            <a:pPr lvl="1"/>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vertices has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internal vertices and </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leaves</a:t>
            </a:r>
          </a:p>
          <a:p>
            <a:pPr lvl="1"/>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internal vertices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mi</a:t>
            </a:r>
            <a:r>
              <a:rPr lang="en-US" altLang="zh-CN" sz="2400" b="1">
                <a:latin typeface="Times New Roman" panose="02020603050405020304" pitchFamily="18" charset="0"/>
                <a:ea typeface="宋体" panose="02010600030101010101" pitchFamily="2" charset="-122"/>
              </a:rPr>
              <a:t>+1 vertices and </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+1 leaves</a:t>
            </a:r>
          </a:p>
          <a:p>
            <a:pPr lvl="1"/>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 leaves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ml</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 vertices and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 internal vertices</a:t>
            </a:r>
            <a:endParaRPr lang="en-US" altLang="zh-CN" sz="2400" b="1">
              <a:solidFill>
                <a:srgbClr val="003399"/>
              </a:solidFill>
              <a:latin typeface="Times New Roman" panose="02020603050405020304" pitchFamily="18" charset="0"/>
              <a:ea typeface="宋体" panose="02010600030101010101" pitchFamily="2" charset="-122"/>
            </a:endParaRPr>
          </a:p>
          <a:p>
            <a:pPr>
              <a:spcBef>
                <a:spcPct val="0"/>
              </a:spcBef>
              <a:buFont typeface="Monotype Sorts" pitchFamily="2" charset="2"/>
              <a:buNone/>
            </a:pPr>
            <a:r>
              <a:rPr lang="en-US" altLang="zh-CN" sz="2400" b="1" i="1">
                <a:solidFill>
                  <a:srgbClr val="3366FF"/>
                </a:solidFill>
                <a:latin typeface="Times New Roman" panose="02020603050405020304" pitchFamily="18" charset="0"/>
                <a:ea typeface="宋体" panose="02010600030101010101" pitchFamily="2" charset="-122"/>
              </a:rPr>
              <a:t>Proof:</a:t>
            </a:r>
            <a:r>
              <a:rPr lang="en-US" altLang="zh-CN" sz="2800" b="1">
                <a:solidFill>
                  <a:srgbClr val="003399"/>
                </a:solidFill>
                <a:latin typeface="Times New Roman" panose="02020603050405020304" pitchFamily="18" charset="0"/>
                <a:ea typeface="宋体" panose="02010600030101010101" pitchFamily="2" charset="-122"/>
              </a:rPr>
              <a:t>  </a:t>
            </a:r>
          </a:p>
          <a:p>
            <a:pPr>
              <a:spcBef>
                <a:spcPct val="0"/>
              </a:spcBef>
              <a:buFont typeface="Monotype Sorts" pitchFamily="2" charset="2"/>
              <a:buNone/>
            </a:pPr>
            <a:r>
              <a:rPr lang="en-US" altLang="zh-CN" sz="2800" b="1" i="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mi </a:t>
            </a:r>
            <a:r>
              <a:rPr lang="en-US" altLang="zh-CN" sz="2400" b="1">
                <a:latin typeface="Times New Roman" panose="02020603050405020304" pitchFamily="18" charset="0"/>
                <a:ea typeface="宋体" panose="02010600030101010101" pitchFamily="2" charset="-122"/>
              </a:rPr>
              <a:t>+ 1</a:t>
            </a:r>
          </a:p>
          <a:p>
            <a:pPr>
              <a:spcBef>
                <a:spcPct val="0"/>
              </a:spcBef>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i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l</a:t>
            </a:r>
          </a:p>
        </p:txBody>
      </p:sp>
      <p:sp>
        <p:nvSpPr>
          <p:cNvPr id="2531332" name="Rectangle 4">
            <a:extLst>
              <a:ext uri="{FF2B5EF4-FFF2-40B4-BE49-F238E27FC236}">
                <a16:creationId xmlns:a16="http://schemas.microsoft.com/office/drawing/2014/main" id="{102FF2CD-A95D-4ECF-A136-834934ABE393}"/>
              </a:ext>
            </a:extLst>
          </p:cNvPr>
          <p:cNvSpPr>
            <a:spLocks noChangeArrowheads="1"/>
          </p:cNvSpPr>
          <p:nvPr/>
        </p:nvSpPr>
        <p:spPr bwMode="auto">
          <a:xfrm>
            <a:off x="571500" y="5000625"/>
            <a:ext cx="79200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solidFill>
                  <a:srgbClr val="FF3300"/>
                </a:solidFill>
                <a:latin typeface="Arial" panose="020B0604020202020204" pitchFamily="34" charset="0"/>
                <a:ea typeface="宋体" panose="02010600030101010101" pitchFamily="2" charset="-122"/>
              </a:rPr>
              <a:t>Note:</a:t>
            </a:r>
          </a:p>
          <a:p>
            <a:pPr>
              <a:buClr>
                <a:schemeClr val="tx2"/>
              </a:buClr>
              <a:buSzPct val="75000"/>
              <a:buFont typeface="Monotype Sorts" pitchFamily="2" charset="2"/>
              <a:buNone/>
            </a:pPr>
            <a:r>
              <a:rPr lang="en-US" altLang="zh-CN">
                <a:latin typeface="Arial" panose="020B0604020202020204" pitchFamily="34"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For a full binary tree, </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+1, </a:t>
            </a:r>
            <a:r>
              <a:rPr lang="en-US" altLang="zh-CN" i="1">
                <a:latin typeface="Times New Roman" panose="02020603050405020304" pitchFamily="18" charset="0"/>
                <a:ea typeface="宋体" panose="02010600030101010101" pitchFamily="2" charset="-122"/>
              </a:rPr>
              <a:t>e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v </a:t>
            </a:r>
            <a:r>
              <a:rPr lang="en-US" altLang="zh-CN">
                <a:latin typeface="Times New Roman" panose="02020603050405020304" pitchFamily="18" charset="0"/>
                <a:ea typeface="宋体" panose="02010600030101010101" pitchFamily="2" charset="-122"/>
              </a:rPr>
              <a:t>- 1.</a:t>
            </a:r>
          </a:p>
        </p:txBody>
      </p:sp>
      <p:sp>
        <p:nvSpPr>
          <p:cNvPr id="2531333" name="Line 5">
            <a:extLst>
              <a:ext uri="{FF2B5EF4-FFF2-40B4-BE49-F238E27FC236}">
                <a16:creationId xmlns:a16="http://schemas.microsoft.com/office/drawing/2014/main" id="{D02B9463-6459-4F1E-8AB1-0AD41124E52A}"/>
              </a:ext>
            </a:extLst>
          </p:cNvPr>
          <p:cNvSpPr>
            <a:spLocks noChangeShapeType="1"/>
          </p:cNvSpPr>
          <p:nvPr/>
        </p:nvSpPr>
        <p:spPr bwMode="auto">
          <a:xfrm>
            <a:off x="6786563" y="2714625"/>
            <a:ext cx="13684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1330"/>
                                        </p:tgtEl>
                                        <p:attrNameLst>
                                          <p:attrName>style.visibility</p:attrName>
                                        </p:attrNameLst>
                                      </p:cBhvr>
                                      <p:to>
                                        <p:strVal val="visible"/>
                                      </p:to>
                                    </p:set>
                                    <p:animEffect transition="in" filter="wipe(left)">
                                      <p:cBhvr>
                                        <p:cTn id="7" dur="500"/>
                                        <p:tgtEl>
                                          <p:spTgt spid="2531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1331">
                                            <p:txEl>
                                              <p:pRg st="0" end="0"/>
                                            </p:txEl>
                                          </p:spTgt>
                                        </p:tgtEl>
                                        <p:attrNameLst>
                                          <p:attrName>style.visibility</p:attrName>
                                        </p:attrNameLst>
                                      </p:cBhvr>
                                      <p:to>
                                        <p:strVal val="visible"/>
                                      </p:to>
                                    </p:set>
                                    <p:animEffect transition="in" filter="wipe(left)">
                                      <p:cBhvr>
                                        <p:cTn id="12" dur="500"/>
                                        <p:tgtEl>
                                          <p:spTgt spid="25313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1331">
                                            <p:txEl>
                                              <p:pRg st="1" end="1"/>
                                            </p:txEl>
                                          </p:spTgt>
                                        </p:tgtEl>
                                        <p:attrNameLst>
                                          <p:attrName>style.visibility</p:attrName>
                                        </p:attrNameLst>
                                      </p:cBhvr>
                                      <p:to>
                                        <p:strVal val="visible"/>
                                      </p:to>
                                    </p:set>
                                    <p:animEffect transition="in" filter="wipe(left)">
                                      <p:cBhvr>
                                        <p:cTn id="17" dur="500"/>
                                        <p:tgtEl>
                                          <p:spTgt spid="25313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1331">
                                            <p:txEl>
                                              <p:pRg st="2" end="2"/>
                                            </p:txEl>
                                          </p:spTgt>
                                        </p:tgtEl>
                                        <p:attrNameLst>
                                          <p:attrName>style.visibility</p:attrName>
                                        </p:attrNameLst>
                                      </p:cBhvr>
                                      <p:to>
                                        <p:strVal val="visible"/>
                                      </p:to>
                                    </p:set>
                                    <p:animEffect transition="in" filter="wipe(left)">
                                      <p:cBhvr>
                                        <p:cTn id="22" dur="500"/>
                                        <p:tgtEl>
                                          <p:spTgt spid="25313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1331">
                                            <p:txEl>
                                              <p:pRg st="3" end="3"/>
                                            </p:txEl>
                                          </p:spTgt>
                                        </p:tgtEl>
                                        <p:attrNameLst>
                                          <p:attrName>style.visibility</p:attrName>
                                        </p:attrNameLst>
                                      </p:cBhvr>
                                      <p:to>
                                        <p:strVal val="visible"/>
                                      </p:to>
                                    </p:set>
                                    <p:animEffect transition="in" filter="wipe(left)">
                                      <p:cBhvr>
                                        <p:cTn id="27" dur="500"/>
                                        <p:tgtEl>
                                          <p:spTgt spid="25313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31331">
                                            <p:txEl>
                                              <p:pRg st="4" end="4"/>
                                            </p:txEl>
                                          </p:spTgt>
                                        </p:tgtEl>
                                        <p:attrNameLst>
                                          <p:attrName>style.visibility</p:attrName>
                                        </p:attrNameLst>
                                      </p:cBhvr>
                                      <p:to>
                                        <p:strVal val="visible"/>
                                      </p:to>
                                    </p:set>
                                    <p:animEffect transition="in" filter="wipe(left)">
                                      <p:cBhvr>
                                        <p:cTn id="32" dur="500"/>
                                        <p:tgtEl>
                                          <p:spTgt spid="253133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1331">
                                            <p:txEl>
                                              <p:pRg st="5" end="5"/>
                                            </p:txEl>
                                          </p:spTgt>
                                        </p:tgtEl>
                                        <p:attrNameLst>
                                          <p:attrName>style.visibility</p:attrName>
                                        </p:attrNameLst>
                                      </p:cBhvr>
                                      <p:to>
                                        <p:strVal val="visible"/>
                                      </p:to>
                                    </p:set>
                                    <p:animEffect transition="in" filter="wipe(left)">
                                      <p:cBhvr>
                                        <p:cTn id="37" dur="500"/>
                                        <p:tgtEl>
                                          <p:spTgt spid="25313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31331">
                                            <p:txEl>
                                              <p:pRg st="6" end="6"/>
                                            </p:txEl>
                                          </p:spTgt>
                                        </p:tgtEl>
                                        <p:attrNameLst>
                                          <p:attrName>style.visibility</p:attrName>
                                        </p:attrNameLst>
                                      </p:cBhvr>
                                      <p:to>
                                        <p:strVal val="visible"/>
                                      </p:to>
                                    </p:set>
                                    <p:animEffect transition="in" filter="wipe(left)">
                                      <p:cBhvr>
                                        <p:cTn id="42" dur="500"/>
                                        <p:tgtEl>
                                          <p:spTgt spid="253133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31333"/>
                                        </p:tgtEl>
                                        <p:attrNameLst>
                                          <p:attrName>style.visibility</p:attrName>
                                        </p:attrNameLst>
                                      </p:cBhvr>
                                      <p:to>
                                        <p:strVal val="visible"/>
                                      </p:to>
                                    </p:set>
                                    <p:animEffect transition="in" filter="wipe(left)">
                                      <p:cBhvr>
                                        <p:cTn id="47" dur="500"/>
                                        <p:tgtEl>
                                          <p:spTgt spid="2531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31332">
                                            <p:txEl>
                                              <p:pRg st="0" end="0"/>
                                            </p:txEl>
                                          </p:spTgt>
                                        </p:tgtEl>
                                        <p:attrNameLst>
                                          <p:attrName>style.visibility</p:attrName>
                                        </p:attrNameLst>
                                      </p:cBhvr>
                                      <p:to>
                                        <p:strVal val="visible"/>
                                      </p:to>
                                    </p:set>
                                    <p:animEffect transition="in" filter="wipe(left)">
                                      <p:cBhvr>
                                        <p:cTn id="52" dur="500"/>
                                        <p:tgtEl>
                                          <p:spTgt spid="253133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31332">
                                            <p:txEl>
                                              <p:pRg st="1" end="1"/>
                                            </p:txEl>
                                          </p:spTgt>
                                        </p:tgtEl>
                                        <p:attrNameLst>
                                          <p:attrName>style.visibility</p:attrName>
                                        </p:attrNameLst>
                                      </p:cBhvr>
                                      <p:to>
                                        <p:strVal val="visible"/>
                                      </p:to>
                                    </p:set>
                                    <p:animEffect transition="in" filter="wipe(left)">
                                      <p:cBhvr>
                                        <p:cTn id="57" dur="500"/>
                                        <p:tgtEl>
                                          <p:spTgt spid="25313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1330" grpId="0"/>
      <p:bldP spid="2531331" grpId="0" build="p" bldLvl="5"/>
      <p:bldP spid="253133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733D3E04-BC56-4A56-A970-D2C2866D0F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CE7C334-8D6F-4241-99C8-FC244B4EB530}"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2533379" name="Rectangle 3">
            <a:extLst>
              <a:ext uri="{FF2B5EF4-FFF2-40B4-BE49-F238E27FC236}">
                <a16:creationId xmlns:a16="http://schemas.microsoft.com/office/drawing/2014/main" id="{2174BB4C-5DEC-4CB3-88D7-970AED83035E}"/>
              </a:ext>
            </a:extLst>
          </p:cNvPr>
          <p:cNvSpPr>
            <a:spLocks noChangeArrowheads="1"/>
          </p:cNvSpPr>
          <p:nvPr>
            <p:ph type="body" idx="1"/>
          </p:nvPr>
        </p:nvSpPr>
        <p:spPr bwMode="auto">
          <a:xfrm>
            <a:off x="539750" y="500063"/>
            <a:ext cx="8424863" cy="3598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1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5〗A chain letter starts when a person sends a letter to five others. Each person who receives the letter either sends it to five other people who have never received it or does not send it to anyone. Suppose that 10000 persons send out the letter before the chain ends and that no one receives more then one letter. How many people receive the letter, and how many do not send it out?</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lnSpc>
                <a:spcPct val="90000"/>
              </a:lnSpc>
              <a:spcBef>
                <a:spcPct val="50000"/>
              </a:spcBef>
              <a:buFont typeface="Monotype Sorts" pitchFamily="2" charset="2"/>
              <a:buNone/>
            </a:pPr>
            <a:r>
              <a:rPr lang="en-US" altLang="zh-CN" sz="2400" b="1" i="1">
                <a:solidFill>
                  <a:srgbClr val="3399FF"/>
                </a:solidFill>
                <a:latin typeface="Times New Roman" panose="02020603050405020304" pitchFamily="18" charset="0"/>
                <a:ea typeface="宋体" panose="02010600030101010101" pitchFamily="2" charset="-122"/>
              </a:rPr>
              <a:t>     Solution:</a:t>
            </a:r>
          </a:p>
          <a:p>
            <a:pPr>
              <a:lnSpc>
                <a:spcPct val="90000"/>
              </a:lnSpc>
              <a:spcBef>
                <a:spcPct val="10000"/>
              </a:spcBef>
              <a:buFont typeface="Monotype Sorts" pitchFamily="2" charset="2"/>
              <a:buNone/>
            </a:pP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chain letter can be represented using a full 5-ary tree.</a:t>
            </a:r>
            <a:endParaRPr lang="en-US" altLang="zh-CN" sz="2400" b="1">
              <a:solidFill>
                <a:schemeClr val="hlink"/>
              </a:solidFill>
              <a:latin typeface="Times New Roman" panose="02020603050405020304" pitchFamily="18" charset="0"/>
              <a:ea typeface="宋体" panose="02010600030101010101" pitchFamily="2" charset="-122"/>
            </a:endParaRPr>
          </a:p>
          <a:p>
            <a:pPr>
              <a:lnSpc>
                <a:spcPct val="90000"/>
              </a:lnSpc>
              <a:spcBef>
                <a:spcPct val="10000"/>
              </a:spcBef>
              <a:buFont typeface="Monotype Sorts" pitchFamily="2" charset="2"/>
              <a:buNone/>
            </a:pPr>
            <a:endParaRPr lang="en-US" altLang="zh-CN" sz="2400" b="1">
              <a:latin typeface="Times New Roman" panose="02020603050405020304" pitchFamily="18" charset="0"/>
              <a:ea typeface="宋体" panose="02010600030101010101" pitchFamily="2" charset="-122"/>
            </a:endParaRPr>
          </a:p>
        </p:txBody>
      </p:sp>
      <p:sp>
        <p:nvSpPr>
          <p:cNvPr id="2533380" name="Line 4">
            <a:extLst>
              <a:ext uri="{FF2B5EF4-FFF2-40B4-BE49-F238E27FC236}">
                <a16:creationId xmlns:a16="http://schemas.microsoft.com/office/drawing/2014/main" id="{3B7AA402-631F-4992-A275-04E1AE108099}"/>
              </a:ext>
            </a:extLst>
          </p:cNvPr>
          <p:cNvSpPr>
            <a:spLocks noChangeShapeType="1"/>
          </p:cNvSpPr>
          <p:nvPr/>
        </p:nvSpPr>
        <p:spPr bwMode="auto">
          <a:xfrm flipV="1">
            <a:off x="6877050" y="1916113"/>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1" name="Line 5">
            <a:extLst>
              <a:ext uri="{FF2B5EF4-FFF2-40B4-BE49-F238E27FC236}">
                <a16:creationId xmlns:a16="http://schemas.microsoft.com/office/drawing/2014/main" id="{F7C6D1D9-3DCF-49EE-B036-7079593B261B}"/>
              </a:ext>
            </a:extLst>
          </p:cNvPr>
          <p:cNvSpPr>
            <a:spLocks noChangeShapeType="1"/>
          </p:cNvSpPr>
          <p:nvPr/>
        </p:nvSpPr>
        <p:spPr bwMode="auto">
          <a:xfrm>
            <a:off x="6443663" y="2525713"/>
            <a:ext cx="223361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2" name="Rectangle 6">
            <a:extLst>
              <a:ext uri="{FF2B5EF4-FFF2-40B4-BE49-F238E27FC236}">
                <a16:creationId xmlns:a16="http://schemas.microsoft.com/office/drawing/2014/main" id="{B3B4AF62-B534-48B8-A2CB-F3EB070669BA}"/>
              </a:ext>
            </a:extLst>
          </p:cNvPr>
          <p:cNvSpPr>
            <a:spLocks noChangeArrowheads="1"/>
          </p:cNvSpPr>
          <p:nvPr/>
        </p:nvSpPr>
        <p:spPr bwMode="auto">
          <a:xfrm>
            <a:off x="857250" y="3786188"/>
            <a:ext cx="7381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
              </a:spcBef>
              <a:buClr>
                <a:schemeClr val="tx2"/>
              </a:buClr>
              <a:buSzPct val="75000"/>
              <a:buFont typeface="Monotype Sorts" pitchFamily="2" charset="2"/>
              <a:buNone/>
            </a:pPr>
            <a:r>
              <a:rPr lang="zh-CN" altLang="en-US" i="1">
                <a:latin typeface="Arial" panose="020B0604020202020204" pitchFamily="34"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 </a:t>
            </a:r>
            <a:r>
              <a:rPr lang="en-US" altLang="zh-CN">
                <a:latin typeface="Times New Roman" panose="02020603050405020304" pitchFamily="18" charset="0"/>
                <a:ea typeface="宋体" panose="02010600030101010101" pitchFamily="2" charset="-122"/>
              </a:rPr>
              <a:t>= 10000</a:t>
            </a:r>
          </a:p>
          <a:p>
            <a:pPr>
              <a:lnSpc>
                <a:spcPct val="90000"/>
              </a:lnSpc>
              <a:spcBef>
                <a:spcPct val="1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2533383" name="Rectangle 7">
            <a:extLst>
              <a:ext uri="{FF2B5EF4-FFF2-40B4-BE49-F238E27FC236}">
                <a16:creationId xmlns:a16="http://schemas.microsoft.com/office/drawing/2014/main" id="{32B7DA9A-4325-4A4C-9637-A39EAC9B3A04}"/>
              </a:ext>
            </a:extLst>
          </p:cNvPr>
          <p:cNvSpPr>
            <a:spLocks noChangeArrowheads="1"/>
          </p:cNvSpPr>
          <p:nvPr/>
        </p:nvSpPr>
        <p:spPr bwMode="auto">
          <a:xfrm>
            <a:off x="928688" y="4143375"/>
            <a:ext cx="55102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
              </a:spcBef>
              <a:buClr>
                <a:schemeClr val="tx2"/>
              </a:buClr>
              <a:buSzPct val="75000"/>
              <a:buFont typeface="Monotype Sorts" pitchFamily="2" charset="2"/>
              <a:buNone/>
            </a:pPr>
            <a:r>
              <a:rPr lang="zh-CN" altLang="en-US" i="1">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n </a:t>
            </a:r>
            <a:r>
              <a:rPr lang="en-US" altLang="zh-CN">
                <a:latin typeface="Times New Roman" panose="02020603050405020304" pitchFamily="18" charset="0"/>
                <a:ea typeface="宋体" panose="02010600030101010101" pitchFamily="2" charset="-122"/>
              </a:rPr>
              <a:t>= 5</a:t>
            </a:r>
            <a:r>
              <a:rPr lang="en-US" altLang="zh-CN" i="1">
                <a:latin typeface="Times New Roman" panose="02020603050405020304" pitchFamily="18" charset="0"/>
                <a:ea typeface="宋体" panose="02010600030101010101" pitchFamily="2" charset="-122"/>
              </a:rPr>
              <a:t>i </a:t>
            </a:r>
            <a:r>
              <a:rPr lang="en-US" altLang="zh-CN">
                <a:latin typeface="Times New Roman" panose="02020603050405020304" pitchFamily="18" charset="0"/>
                <a:ea typeface="宋体" panose="02010600030101010101" pitchFamily="2" charset="-122"/>
              </a:rPr>
              <a:t>+ 1</a:t>
            </a:r>
          </a:p>
          <a:p>
            <a:pPr>
              <a:lnSpc>
                <a:spcPct val="90000"/>
              </a:lnSpc>
              <a:spcBef>
                <a:spcPct val="1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n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 l</a:t>
            </a:r>
          </a:p>
          <a:p>
            <a:pPr>
              <a:lnSpc>
                <a:spcPct val="90000"/>
              </a:lnSpc>
              <a:spcBef>
                <a:spcPct val="1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l </a:t>
            </a:r>
            <a:r>
              <a:rPr lang="en-US" altLang="zh-CN">
                <a:latin typeface="Times New Roman" panose="02020603050405020304" pitchFamily="18" charset="0"/>
                <a:ea typeface="宋体" panose="02010600030101010101" pitchFamily="2" charset="-122"/>
              </a:rPr>
              <a:t>= 40001</a:t>
            </a:r>
          </a:p>
          <a:p>
            <a:pPr>
              <a:lnSpc>
                <a:spcPct val="90000"/>
              </a:lnSpc>
              <a:spcBef>
                <a:spcPct val="1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 50000</a:t>
            </a:r>
          </a:p>
        </p:txBody>
      </p:sp>
      <p:sp>
        <p:nvSpPr>
          <p:cNvPr id="2533384" name="Line 8">
            <a:extLst>
              <a:ext uri="{FF2B5EF4-FFF2-40B4-BE49-F238E27FC236}">
                <a16:creationId xmlns:a16="http://schemas.microsoft.com/office/drawing/2014/main" id="{C7BCEF7A-D113-43C2-8179-65EC56CB83D1}"/>
              </a:ext>
            </a:extLst>
          </p:cNvPr>
          <p:cNvSpPr>
            <a:spLocks noChangeShapeType="1"/>
          </p:cNvSpPr>
          <p:nvPr/>
        </p:nvSpPr>
        <p:spPr bwMode="auto">
          <a:xfrm>
            <a:off x="3851275" y="2886075"/>
            <a:ext cx="223361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7" name="Line 11">
            <a:extLst>
              <a:ext uri="{FF2B5EF4-FFF2-40B4-BE49-F238E27FC236}">
                <a16:creationId xmlns:a16="http://schemas.microsoft.com/office/drawing/2014/main" id="{171F6515-243C-47E5-8FAA-3F56B94A0DBC}"/>
              </a:ext>
            </a:extLst>
          </p:cNvPr>
          <p:cNvSpPr>
            <a:spLocks noChangeShapeType="1"/>
          </p:cNvSpPr>
          <p:nvPr/>
        </p:nvSpPr>
        <p:spPr bwMode="auto">
          <a:xfrm>
            <a:off x="971550" y="2211388"/>
            <a:ext cx="237648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8" name="Line 12">
            <a:extLst>
              <a:ext uri="{FF2B5EF4-FFF2-40B4-BE49-F238E27FC236}">
                <a16:creationId xmlns:a16="http://schemas.microsoft.com/office/drawing/2014/main" id="{08514A64-3751-4DB9-9FAD-F1CC7D525A50}"/>
              </a:ext>
            </a:extLst>
          </p:cNvPr>
          <p:cNvSpPr>
            <a:spLocks noChangeShapeType="1"/>
          </p:cNvSpPr>
          <p:nvPr/>
        </p:nvSpPr>
        <p:spPr bwMode="auto">
          <a:xfrm>
            <a:off x="958850" y="2886075"/>
            <a:ext cx="6477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3379">
                                            <p:txEl>
                                              <p:pRg st="0" end="0"/>
                                            </p:txEl>
                                          </p:spTgt>
                                        </p:tgtEl>
                                        <p:attrNameLst>
                                          <p:attrName>style.visibility</p:attrName>
                                        </p:attrNameLst>
                                      </p:cBhvr>
                                      <p:to>
                                        <p:strVal val="visible"/>
                                      </p:to>
                                    </p:set>
                                    <p:animEffect transition="in" filter="wipe(left)">
                                      <p:cBhvr>
                                        <p:cTn id="7" dur="500"/>
                                        <p:tgtEl>
                                          <p:spTgt spid="253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3379">
                                            <p:txEl>
                                              <p:pRg st="1" end="1"/>
                                            </p:txEl>
                                          </p:spTgt>
                                        </p:tgtEl>
                                        <p:attrNameLst>
                                          <p:attrName>style.visibility</p:attrName>
                                        </p:attrNameLst>
                                      </p:cBhvr>
                                      <p:to>
                                        <p:strVal val="visible"/>
                                      </p:to>
                                    </p:set>
                                    <p:animEffect transition="in" filter="wipe(left)">
                                      <p:cBhvr>
                                        <p:cTn id="12" dur="500"/>
                                        <p:tgtEl>
                                          <p:spTgt spid="253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3379">
                                            <p:txEl>
                                              <p:pRg st="2" end="2"/>
                                            </p:txEl>
                                          </p:spTgt>
                                        </p:tgtEl>
                                        <p:attrNameLst>
                                          <p:attrName>style.visibility</p:attrName>
                                        </p:attrNameLst>
                                      </p:cBhvr>
                                      <p:to>
                                        <p:strVal val="visible"/>
                                      </p:to>
                                    </p:set>
                                    <p:animEffect transition="in" filter="wipe(left)">
                                      <p:cBhvr>
                                        <p:cTn id="17" dur="500"/>
                                        <p:tgtEl>
                                          <p:spTgt spid="253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33380"/>
                                        </p:tgtEl>
                                        <p:attrNameLst>
                                          <p:attrName>style.visibility</p:attrName>
                                        </p:attrNameLst>
                                      </p:cBhvr>
                                      <p:to>
                                        <p:strVal val="visible"/>
                                      </p:to>
                                    </p:set>
                                    <p:animEffect transition="in" filter="wipe(left)">
                                      <p:cBhvr>
                                        <p:cTn id="22" dur="500"/>
                                        <p:tgtEl>
                                          <p:spTgt spid="2533380"/>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533387"/>
                                        </p:tgtEl>
                                        <p:attrNameLst>
                                          <p:attrName>style.visibility</p:attrName>
                                        </p:attrNameLst>
                                      </p:cBhvr>
                                      <p:to>
                                        <p:strVal val="visible"/>
                                      </p:to>
                                    </p:set>
                                    <p:animEffect transition="in" filter="wipe(left)">
                                      <p:cBhvr>
                                        <p:cTn id="26" dur="500"/>
                                        <p:tgtEl>
                                          <p:spTgt spid="25333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3382">
                                            <p:txEl>
                                              <p:pRg st="0" end="0"/>
                                            </p:txEl>
                                          </p:spTgt>
                                        </p:tgtEl>
                                        <p:attrNameLst>
                                          <p:attrName>style.visibility</p:attrName>
                                        </p:attrNameLst>
                                      </p:cBhvr>
                                      <p:to>
                                        <p:strVal val="visible"/>
                                      </p:to>
                                    </p:set>
                                    <p:animEffect transition="in" filter="wipe(left)">
                                      <p:cBhvr>
                                        <p:cTn id="31" dur="500"/>
                                        <p:tgtEl>
                                          <p:spTgt spid="253338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3382">
                                            <p:txEl>
                                              <p:pRg st="1" end="1"/>
                                            </p:txEl>
                                          </p:spTgt>
                                        </p:tgtEl>
                                        <p:attrNameLst>
                                          <p:attrName>style.visibility</p:attrName>
                                        </p:attrNameLst>
                                      </p:cBhvr>
                                      <p:to>
                                        <p:strVal val="visible"/>
                                      </p:to>
                                    </p:set>
                                    <p:animEffect transition="in" filter="wipe(left)">
                                      <p:cBhvr>
                                        <p:cTn id="36" dur="500"/>
                                        <p:tgtEl>
                                          <p:spTgt spid="253338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533381"/>
                                        </p:tgtEl>
                                        <p:attrNameLst>
                                          <p:attrName>style.visibility</p:attrName>
                                        </p:attrNameLst>
                                      </p:cBhvr>
                                      <p:to>
                                        <p:strVal val="visible"/>
                                      </p:to>
                                    </p:set>
                                    <p:animEffect transition="in" filter="wipe(left)">
                                      <p:cBhvr>
                                        <p:cTn id="41" dur="500"/>
                                        <p:tgtEl>
                                          <p:spTgt spid="2533381"/>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2533388"/>
                                        </p:tgtEl>
                                        <p:attrNameLst>
                                          <p:attrName>style.visibility</p:attrName>
                                        </p:attrNameLst>
                                      </p:cBhvr>
                                      <p:to>
                                        <p:strVal val="visible"/>
                                      </p:to>
                                    </p:set>
                                    <p:animEffect transition="in" filter="wipe(left)">
                                      <p:cBhvr>
                                        <p:cTn id="45" dur="500"/>
                                        <p:tgtEl>
                                          <p:spTgt spid="253338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533384"/>
                                        </p:tgtEl>
                                        <p:attrNameLst>
                                          <p:attrName>style.visibility</p:attrName>
                                        </p:attrNameLst>
                                      </p:cBhvr>
                                      <p:to>
                                        <p:strVal val="visible"/>
                                      </p:to>
                                    </p:set>
                                    <p:animEffect transition="in" filter="wipe(left)">
                                      <p:cBhvr>
                                        <p:cTn id="50" dur="500"/>
                                        <p:tgtEl>
                                          <p:spTgt spid="253338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33383">
                                            <p:txEl>
                                              <p:pRg st="0" end="0"/>
                                            </p:txEl>
                                          </p:spTgt>
                                        </p:tgtEl>
                                        <p:attrNameLst>
                                          <p:attrName>style.visibility</p:attrName>
                                        </p:attrNameLst>
                                      </p:cBhvr>
                                      <p:to>
                                        <p:strVal val="visible"/>
                                      </p:to>
                                    </p:set>
                                    <p:animEffect transition="in" filter="wipe(left)">
                                      <p:cBhvr>
                                        <p:cTn id="55" dur="500"/>
                                        <p:tgtEl>
                                          <p:spTgt spid="2533383">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533383">
                                            <p:txEl>
                                              <p:pRg st="1" end="1"/>
                                            </p:txEl>
                                          </p:spTgt>
                                        </p:tgtEl>
                                        <p:attrNameLst>
                                          <p:attrName>style.visibility</p:attrName>
                                        </p:attrNameLst>
                                      </p:cBhvr>
                                      <p:to>
                                        <p:strVal val="visible"/>
                                      </p:to>
                                    </p:set>
                                    <p:animEffect transition="in" filter="wipe(left)">
                                      <p:cBhvr>
                                        <p:cTn id="60" dur="500"/>
                                        <p:tgtEl>
                                          <p:spTgt spid="2533383">
                                            <p:txEl>
                                              <p:pRg st="1" end="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33383">
                                            <p:txEl>
                                              <p:pRg st="2" end="2"/>
                                            </p:txEl>
                                          </p:spTgt>
                                        </p:tgtEl>
                                        <p:attrNameLst>
                                          <p:attrName>style.visibility</p:attrName>
                                        </p:attrNameLst>
                                      </p:cBhvr>
                                      <p:to>
                                        <p:strVal val="visible"/>
                                      </p:to>
                                    </p:set>
                                    <p:animEffect transition="in" filter="wipe(left)">
                                      <p:cBhvr>
                                        <p:cTn id="65" dur="500"/>
                                        <p:tgtEl>
                                          <p:spTgt spid="2533383">
                                            <p:txEl>
                                              <p:pRg st="2" end="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533383">
                                            <p:txEl>
                                              <p:pRg st="3" end="3"/>
                                            </p:txEl>
                                          </p:spTgt>
                                        </p:tgtEl>
                                        <p:attrNameLst>
                                          <p:attrName>style.visibility</p:attrName>
                                        </p:attrNameLst>
                                      </p:cBhvr>
                                      <p:to>
                                        <p:strVal val="visible"/>
                                      </p:to>
                                    </p:set>
                                    <p:animEffect transition="in" filter="wipe(left)">
                                      <p:cBhvr>
                                        <p:cTn id="70" dur="500"/>
                                        <p:tgtEl>
                                          <p:spTgt spid="25333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3379" grpId="0" build="p"/>
      <p:bldP spid="2533382" grpId="0" build="p"/>
      <p:bldP spid="25333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7D14C3C7-92E8-4223-9239-CF2D3AA7DA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0F0BB3B-583C-4485-A625-BABEB8D86533}"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2535426" name="Rectangle 2">
            <a:extLst>
              <a:ext uri="{FF2B5EF4-FFF2-40B4-BE49-F238E27FC236}">
                <a16:creationId xmlns:a16="http://schemas.microsoft.com/office/drawing/2014/main" id="{92CB5B88-6B20-475E-9368-6E920611B442}"/>
              </a:ext>
            </a:extLst>
          </p:cNvPr>
          <p:cNvSpPr>
            <a:spLocks noChangeArrowheads="1"/>
          </p:cNvSpPr>
          <p:nvPr>
            <p:ph type="title"/>
          </p:nvPr>
        </p:nvSpPr>
        <p:spPr bwMode="auto">
          <a:xfrm>
            <a:off x="381000" y="357188"/>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ea typeface="宋体" panose="02010600030101010101" pitchFamily="2" charset="-122"/>
              </a:rPr>
              <a:t>Level</a:t>
            </a:r>
          </a:p>
        </p:txBody>
      </p:sp>
      <p:sp>
        <p:nvSpPr>
          <p:cNvPr id="2535427" name="Rectangle 3">
            <a:extLst>
              <a:ext uri="{FF2B5EF4-FFF2-40B4-BE49-F238E27FC236}">
                <a16:creationId xmlns:a16="http://schemas.microsoft.com/office/drawing/2014/main" id="{891C8745-DD9B-4F81-BAF6-218848BEFD92}"/>
              </a:ext>
            </a:extLst>
          </p:cNvPr>
          <p:cNvSpPr>
            <a:spLocks noChangeArrowheads="1"/>
          </p:cNvSpPr>
          <p:nvPr>
            <p:ph type="body" idx="1"/>
          </p:nvPr>
        </p:nvSpPr>
        <p:spPr bwMode="auto">
          <a:xfrm>
            <a:off x="0" y="928688"/>
            <a:ext cx="9144000" cy="790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10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66FF"/>
                </a:solidFill>
                <a:latin typeface="Times New Roman" panose="02020603050405020304" pitchFamily="18" charset="0"/>
                <a:ea typeface="宋体" panose="02010600030101010101" pitchFamily="2" charset="-122"/>
              </a:rPr>
              <a:t>level of vertex v</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in a rooted tree is the length of the unique path from the root to </a:t>
            </a:r>
            <a:r>
              <a:rPr lang="en-US" altLang="zh-CN" sz="2400" b="1" i="1">
                <a:latin typeface="Times New Roman" panose="02020603050405020304" pitchFamily="18" charset="0"/>
                <a:ea typeface="宋体" panose="02010600030101010101" pitchFamily="2" charset="-122"/>
              </a:rPr>
              <a:t>v</a:t>
            </a:r>
            <a:r>
              <a:rPr lang="en-US" altLang="zh-CN" sz="2400" b="1">
                <a:latin typeface="Times New Roman" panose="02020603050405020304" pitchFamily="18" charset="0"/>
                <a:ea typeface="宋体" panose="02010600030101010101" pitchFamily="2" charset="-122"/>
              </a:rPr>
              <a:t>.</a:t>
            </a:r>
            <a:r>
              <a:rPr lang="en-US" altLang="zh-CN" b="1">
                <a:ea typeface="宋体" panose="02010600030101010101" pitchFamily="2" charset="-122"/>
              </a:rPr>
              <a:t>    </a:t>
            </a:r>
            <a:endParaRPr lang="en-US" altLang="zh-CN">
              <a:ea typeface="宋体" panose="02010600030101010101" pitchFamily="2" charset="-122"/>
            </a:endParaRPr>
          </a:p>
        </p:txBody>
      </p:sp>
      <p:sp>
        <p:nvSpPr>
          <p:cNvPr id="2535428" name="Rectangle 4">
            <a:extLst>
              <a:ext uri="{FF2B5EF4-FFF2-40B4-BE49-F238E27FC236}">
                <a16:creationId xmlns:a16="http://schemas.microsoft.com/office/drawing/2014/main" id="{46295B1F-92B1-4C3E-A57D-97BFFD393348}"/>
              </a:ext>
            </a:extLst>
          </p:cNvPr>
          <p:cNvSpPr>
            <a:spLocks noChangeArrowheads="1"/>
          </p:cNvSpPr>
          <p:nvPr/>
        </p:nvSpPr>
        <p:spPr bwMode="auto">
          <a:xfrm>
            <a:off x="428625" y="1500188"/>
            <a:ext cx="8439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b="0">
                <a:solidFill>
                  <a:srgbClr val="003366"/>
                </a:solidFill>
                <a:latin typeface="Arial" panose="020B0604020202020204" pitchFamily="34" charset="0"/>
                <a:ea typeface="宋体" panose="02010600030101010101" pitchFamily="2" charset="-122"/>
              </a:rPr>
              <a:t>Height</a:t>
            </a:r>
          </a:p>
        </p:txBody>
      </p:sp>
      <p:sp>
        <p:nvSpPr>
          <p:cNvPr id="2535429" name="Rectangle 5">
            <a:extLst>
              <a:ext uri="{FF2B5EF4-FFF2-40B4-BE49-F238E27FC236}">
                <a16:creationId xmlns:a16="http://schemas.microsoft.com/office/drawing/2014/main" id="{59C915FD-0F03-491B-BE85-C03AE2AF22CC}"/>
              </a:ext>
            </a:extLst>
          </p:cNvPr>
          <p:cNvSpPr>
            <a:spLocks noChangeArrowheads="1"/>
          </p:cNvSpPr>
          <p:nvPr/>
        </p:nvSpPr>
        <p:spPr bwMode="auto">
          <a:xfrm>
            <a:off x="0" y="2071688"/>
            <a:ext cx="8572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 </a:t>
            </a:r>
            <a:r>
              <a:rPr lang="en-US" altLang="zh-CN" i="1">
                <a:solidFill>
                  <a:srgbClr val="3366FF"/>
                </a:solidFill>
                <a:latin typeface="Times New Roman" panose="02020603050405020304" pitchFamily="18" charset="0"/>
                <a:ea typeface="宋体" panose="02010600030101010101" pitchFamily="2" charset="-122"/>
              </a:rPr>
              <a:t>height of a rooted tree</a:t>
            </a:r>
            <a:r>
              <a:rPr lang="en-US" altLang="zh-CN">
                <a:solidFill>
                  <a:srgbClr val="3366FF"/>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 the maximum of the levels of its vertices.</a:t>
            </a:r>
            <a:r>
              <a:rPr lang="en-US" altLang="zh-CN" sz="3200">
                <a:latin typeface="Arial" panose="020B0604020202020204" pitchFamily="34" charset="0"/>
                <a:ea typeface="宋体" panose="02010600030101010101" pitchFamily="2" charset="-122"/>
              </a:rPr>
              <a:t>    </a:t>
            </a:r>
          </a:p>
          <a:p>
            <a:pPr>
              <a:spcBef>
                <a:spcPct val="20000"/>
              </a:spcBef>
              <a:buClr>
                <a:schemeClr val="tx2"/>
              </a:buClr>
              <a:buSzPct val="75000"/>
              <a:buFont typeface="Monotype Sorts" pitchFamily="2" charset="2"/>
              <a:buChar char="l"/>
            </a:pPr>
            <a:endParaRPr lang="zh-CN" altLang="en-US" sz="3200" b="0">
              <a:latin typeface="Arial" panose="020B0604020202020204" pitchFamily="34" charset="0"/>
              <a:ea typeface="宋体" panose="02010600030101010101" pitchFamily="2" charset="-122"/>
            </a:endParaRPr>
          </a:p>
        </p:txBody>
      </p:sp>
      <p:grpSp>
        <p:nvGrpSpPr>
          <p:cNvPr id="2" name="Group 6">
            <a:extLst>
              <a:ext uri="{FF2B5EF4-FFF2-40B4-BE49-F238E27FC236}">
                <a16:creationId xmlns:a16="http://schemas.microsoft.com/office/drawing/2014/main" id="{B84E1EBC-B224-4030-AB59-C57109BB488E}"/>
              </a:ext>
            </a:extLst>
          </p:cNvPr>
          <p:cNvGrpSpPr>
            <a:grpSpLocks/>
          </p:cNvGrpSpPr>
          <p:nvPr/>
        </p:nvGrpSpPr>
        <p:grpSpPr bwMode="auto">
          <a:xfrm>
            <a:off x="0" y="2786063"/>
            <a:ext cx="9144000" cy="4322762"/>
            <a:chOff x="0" y="921"/>
            <a:chExt cx="5760" cy="2723"/>
          </a:xfrm>
        </p:grpSpPr>
        <p:sp>
          <p:nvSpPr>
            <p:cNvPr id="69640" name="Rectangle 7">
              <a:extLst>
                <a:ext uri="{FF2B5EF4-FFF2-40B4-BE49-F238E27FC236}">
                  <a16:creationId xmlns:a16="http://schemas.microsoft.com/office/drawing/2014/main" id="{470018C3-C29C-4767-A607-7A53705B6B78}"/>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1" name="Rectangle 8">
              <a:extLst>
                <a:ext uri="{FF2B5EF4-FFF2-40B4-BE49-F238E27FC236}">
                  <a16:creationId xmlns:a16="http://schemas.microsoft.com/office/drawing/2014/main" id="{95693041-B4D9-4D6C-A27A-87D7A1C62125}"/>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2" name="Rectangle 9">
              <a:extLst>
                <a:ext uri="{FF2B5EF4-FFF2-40B4-BE49-F238E27FC236}">
                  <a16:creationId xmlns:a16="http://schemas.microsoft.com/office/drawing/2014/main" id="{0F6C70D7-5B72-4B3B-BC1F-7F81CB5D054D}"/>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3" name="Rectangle 10">
              <a:extLst>
                <a:ext uri="{FF2B5EF4-FFF2-40B4-BE49-F238E27FC236}">
                  <a16:creationId xmlns:a16="http://schemas.microsoft.com/office/drawing/2014/main" id="{1A74F5D6-E85D-414C-93C6-7E1C9738E595}"/>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4" name="Rectangle 11">
              <a:extLst>
                <a:ext uri="{FF2B5EF4-FFF2-40B4-BE49-F238E27FC236}">
                  <a16:creationId xmlns:a16="http://schemas.microsoft.com/office/drawing/2014/main" id="{8F083999-389E-4239-8746-25D4BFCB1EF1}"/>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5" name="Rectangle 12">
              <a:extLst>
                <a:ext uri="{FF2B5EF4-FFF2-40B4-BE49-F238E27FC236}">
                  <a16:creationId xmlns:a16="http://schemas.microsoft.com/office/drawing/2014/main" id="{7F0149AD-3395-4F90-9BE3-54B7A1B165AC}"/>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6" name="Rectangle 13">
              <a:extLst>
                <a:ext uri="{FF2B5EF4-FFF2-40B4-BE49-F238E27FC236}">
                  <a16:creationId xmlns:a16="http://schemas.microsoft.com/office/drawing/2014/main" id="{22514C2B-7A93-48C2-8758-983E514A69DF}"/>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7" name="Rectangle 14">
              <a:extLst>
                <a:ext uri="{FF2B5EF4-FFF2-40B4-BE49-F238E27FC236}">
                  <a16:creationId xmlns:a16="http://schemas.microsoft.com/office/drawing/2014/main" id="{4D4C7B42-06D0-4A98-B317-FB394E85E294}"/>
                </a:ext>
              </a:extLst>
            </p:cNvPr>
            <p:cNvSpPr>
              <a:spLocks noChangeArrowheads="1"/>
            </p:cNvSpPr>
            <p:nvPr/>
          </p:nvSpPr>
          <p:spPr bwMode="auto">
            <a:xfrm>
              <a:off x="0" y="120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69648" name="Line 15">
              <a:extLst>
                <a:ext uri="{FF2B5EF4-FFF2-40B4-BE49-F238E27FC236}">
                  <a16:creationId xmlns:a16="http://schemas.microsoft.com/office/drawing/2014/main" id="{04583939-578A-4881-A4C9-6F9C30A85ED5}"/>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9" name="Line 16">
              <a:extLst>
                <a:ext uri="{FF2B5EF4-FFF2-40B4-BE49-F238E27FC236}">
                  <a16:creationId xmlns:a16="http://schemas.microsoft.com/office/drawing/2014/main" id="{66F004A6-CDCE-414D-9405-29AC77826B50}"/>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0" name="Line 17">
              <a:extLst>
                <a:ext uri="{FF2B5EF4-FFF2-40B4-BE49-F238E27FC236}">
                  <a16:creationId xmlns:a16="http://schemas.microsoft.com/office/drawing/2014/main" id="{2FA04B53-54FE-4493-91BB-90E13FEBAED0}"/>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Line 18">
              <a:extLst>
                <a:ext uri="{FF2B5EF4-FFF2-40B4-BE49-F238E27FC236}">
                  <a16:creationId xmlns:a16="http://schemas.microsoft.com/office/drawing/2014/main" id="{8007625A-A346-47A6-9BE1-9A1841D6F1F8}"/>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2" name="Line 19">
              <a:extLst>
                <a:ext uri="{FF2B5EF4-FFF2-40B4-BE49-F238E27FC236}">
                  <a16:creationId xmlns:a16="http://schemas.microsoft.com/office/drawing/2014/main" id="{6AA86CD2-82CE-4067-965B-090A69153015}"/>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Line 20">
              <a:extLst>
                <a:ext uri="{FF2B5EF4-FFF2-40B4-BE49-F238E27FC236}">
                  <a16:creationId xmlns:a16="http://schemas.microsoft.com/office/drawing/2014/main" id="{8FEDF6E5-F109-416C-926E-ECF6F6CDEAEE}"/>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4" name="Rectangle 21">
              <a:extLst>
                <a:ext uri="{FF2B5EF4-FFF2-40B4-BE49-F238E27FC236}">
                  <a16:creationId xmlns:a16="http://schemas.microsoft.com/office/drawing/2014/main" id="{16BBF057-2A70-43A6-9A7F-51377BD79288}"/>
                </a:ext>
              </a:extLst>
            </p:cNvPr>
            <p:cNvSpPr>
              <a:spLocks noChangeArrowheads="1"/>
            </p:cNvSpPr>
            <p:nvPr/>
          </p:nvSpPr>
          <p:spPr bwMode="auto">
            <a:xfrm>
              <a:off x="506" y="1277"/>
              <a:ext cx="8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LEVEL 0</a:t>
              </a:r>
            </a:p>
          </p:txBody>
        </p:sp>
        <p:sp>
          <p:nvSpPr>
            <p:cNvPr id="69655" name="Oval 22">
              <a:extLst>
                <a:ext uri="{FF2B5EF4-FFF2-40B4-BE49-F238E27FC236}">
                  <a16:creationId xmlns:a16="http://schemas.microsoft.com/office/drawing/2014/main" id="{855A2B3F-4CA0-4DEA-8BA1-AB667F18A3C9}"/>
                </a:ext>
              </a:extLst>
            </p:cNvPr>
            <p:cNvSpPr>
              <a:spLocks noChangeArrowheads="1"/>
            </p:cNvSpPr>
            <p:nvPr/>
          </p:nvSpPr>
          <p:spPr bwMode="auto">
            <a:xfrm>
              <a:off x="1880" y="921"/>
              <a:ext cx="2336" cy="86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5426"/>
                                        </p:tgtEl>
                                        <p:attrNameLst>
                                          <p:attrName>style.visibility</p:attrName>
                                        </p:attrNameLst>
                                      </p:cBhvr>
                                      <p:to>
                                        <p:strVal val="visible"/>
                                      </p:to>
                                    </p:set>
                                    <p:animEffect transition="in" filter="wipe(left)">
                                      <p:cBhvr>
                                        <p:cTn id="7" dur="500"/>
                                        <p:tgtEl>
                                          <p:spTgt spid="2535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5427">
                                            <p:txEl>
                                              <p:pRg st="0" end="0"/>
                                            </p:txEl>
                                          </p:spTgt>
                                        </p:tgtEl>
                                        <p:attrNameLst>
                                          <p:attrName>style.visibility</p:attrName>
                                        </p:attrNameLst>
                                      </p:cBhvr>
                                      <p:to>
                                        <p:strVal val="visible"/>
                                      </p:to>
                                    </p:set>
                                    <p:animEffect transition="in" filter="wipe(left)">
                                      <p:cBhvr>
                                        <p:cTn id="12" dur="500"/>
                                        <p:tgtEl>
                                          <p:spTgt spid="2535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5428"/>
                                        </p:tgtEl>
                                        <p:attrNameLst>
                                          <p:attrName>style.visibility</p:attrName>
                                        </p:attrNameLst>
                                      </p:cBhvr>
                                      <p:to>
                                        <p:strVal val="visible"/>
                                      </p:to>
                                    </p:set>
                                    <p:animEffect transition="in" filter="wipe(left)">
                                      <p:cBhvr>
                                        <p:cTn id="17" dur="500"/>
                                        <p:tgtEl>
                                          <p:spTgt spid="2535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5429">
                                            <p:txEl>
                                              <p:pRg st="0" end="0"/>
                                            </p:txEl>
                                          </p:spTgt>
                                        </p:tgtEl>
                                        <p:attrNameLst>
                                          <p:attrName>style.visibility</p:attrName>
                                        </p:attrNameLst>
                                      </p:cBhvr>
                                      <p:to>
                                        <p:strVal val="visible"/>
                                      </p:to>
                                    </p:set>
                                    <p:animEffect transition="in" filter="wipe(left)">
                                      <p:cBhvr>
                                        <p:cTn id="22" dur="500"/>
                                        <p:tgtEl>
                                          <p:spTgt spid="253542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5426" grpId="0"/>
      <p:bldP spid="2535427" grpId="0" build="p"/>
      <p:bldP spid="2535428" grpId="0"/>
      <p:bldP spid="253542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9284449D-9202-4F0E-B82E-15A3E54BA5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1CA0DA3-B39D-4A8D-AB33-23619D6B8A55}"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2537474" name="Rectangle 2">
            <a:extLst>
              <a:ext uri="{FF2B5EF4-FFF2-40B4-BE49-F238E27FC236}">
                <a16:creationId xmlns:a16="http://schemas.microsoft.com/office/drawing/2014/main" id="{BF61A1F8-D4B1-47E8-80E0-C88978DF2B56}"/>
              </a:ext>
            </a:extLst>
          </p:cNvPr>
          <p:cNvSpPr>
            <a:spLocks noChangeArrowheads="1"/>
          </p:cNvSpPr>
          <p:nvPr>
            <p:ph type="title"/>
          </p:nvPr>
        </p:nvSpPr>
        <p:spPr bwMode="auto">
          <a:xfrm>
            <a:off x="381000" y="658813"/>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ea typeface="宋体" panose="02010600030101010101" pitchFamily="2" charset="-122"/>
              </a:rPr>
              <a:t>Balanced</a:t>
            </a:r>
          </a:p>
        </p:txBody>
      </p:sp>
      <p:sp>
        <p:nvSpPr>
          <p:cNvPr id="2537475" name="Rectangle 3">
            <a:extLst>
              <a:ext uri="{FF2B5EF4-FFF2-40B4-BE49-F238E27FC236}">
                <a16:creationId xmlns:a16="http://schemas.microsoft.com/office/drawing/2014/main" id="{443625EF-5260-445A-83DE-6D506DDA73D3}"/>
              </a:ext>
            </a:extLst>
          </p:cNvPr>
          <p:cNvSpPr>
            <a:spLocks noChangeArrowheads="1"/>
          </p:cNvSpPr>
          <p:nvPr>
            <p:ph type="body" idx="1"/>
          </p:nvPr>
        </p:nvSpPr>
        <p:spPr bwMode="auto">
          <a:xfrm>
            <a:off x="457200" y="1600200"/>
            <a:ext cx="8229600" cy="1036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 rooted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is called </a:t>
            </a:r>
            <a:r>
              <a:rPr lang="en-US" altLang="zh-CN" sz="2400" b="1" i="1">
                <a:solidFill>
                  <a:srgbClr val="33CC33"/>
                </a:solidFill>
                <a:latin typeface="Times New Roman" panose="02020603050405020304" pitchFamily="18" charset="0"/>
                <a:ea typeface="宋体" panose="02010600030101010101" pitchFamily="2" charset="-122"/>
              </a:rPr>
              <a:t>balanced</a:t>
            </a:r>
            <a:r>
              <a:rPr lang="en-US" altLang="zh-CN" sz="2400" b="1">
                <a:latin typeface="Times New Roman" panose="02020603050405020304" pitchFamily="18" charset="0"/>
                <a:ea typeface="宋体" panose="02010600030101010101" pitchFamily="2" charset="-122"/>
              </a:rPr>
              <a:t> if all its leaves are at levels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or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-1.</a:t>
            </a:r>
            <a:r>
              <a:rPr lang="en-US" altLang="zh-CN" sz="2400" b="1">
                <a:ea typeface="宋体" panose="02010600030101010101" pitchFamily="2" charset="-122"/>
              </a:rPr>
              <a:t>  </a:t>
            </a:r>
          </a:p>
          <a:p>
            <a:pPr>
              <a:buFont typeface="Monotype Sorts" pitchFamily="2" charset="2"/>
              <a:buNone/>
            </a:pPr>
            <a:endParaRPr lang="zh-CN" altLang="en-US" sz="2400">
              <a:ea typeface="宋体" panose="02010600030101010101" pitchFamily="2" charset="-122"/>
            </a:endParaRPr>
          </a:p>
        </p:txBody>
      </p:sp>
      <p:grpSp>
        <p:nvGrpSpPr>
          <p:cNvPr id="2" name="Group 4">
            <a:extLst>
              <a:ext uri="{FF2B5EF4-FFF2-40B4-BE49-F238E27FC236}">
                <a16:creationId xmlns:a16="http://schemas.microsoft.com/office/drawing/2014/main" id="{8FC28B13-801D-4562-8B37-3ACFFFA6991F}"/>
              </a:ext>
            </a:extLst>
          </p:cNvPr>
          <p:cNvGrpSpPr>
            <a:grpSpLocks noChangeAspect="1"/>
          </p:cNvGrpSpPr>
          <p:nvPr/>
        </p:nvGrpSpPr>
        <p:grpSpPr bwMode="auto">
          <a:xfrm>
            <a:off x="611188" y="2997200"/>
            <a:ext cx="2881312" cy="2401888"/>
            <a:chOff x="1066" y="1434"/>
            <a:chExt cx="1815" cy="1513"/>
          </a:xfrm>
        </p:grpSpPr>
        <p:sp>
          <p:nvSpPr>
            <p:cNvPr id="71721" name="AutoShape 5">
              <a:extLst>
                <a:ext uri="{FF2B5EF4-FFF2-40B4-BE49-F238E27FC236}">
                  <a16:creationId xmlns:a16="http://schemas.microsoft.com/office/drawing/2014/main" id="{937B70AE-7103-45F3-B564-B55C31142813}"/>
                </a:ext>
              </a:extLst>
            </p:cNvPr>
            <p:cNvSpPr>
              <a:spLocks noChangeAspect="1" noChangeArrowheads="1" noTextEdit="1"/>
            </p:cNvSpPr>
            <p:nvPr/>
          </p:nvSpPr>
          <p:spPr bwMode="auto">
            <a:xfrm>
              <a:off x="1066" y="1434"/>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722" name="Group 6">
              <a:extLst>
                <a:ext uri="{FF2B5EF4-FFF2-40B4-BE49-F238E27FC236}">
                  <a16:creationId xmlns:a16="http://schemas.microsoft.com/office/drawing/2014/main" id="{300BB80F-15EC-46FD-9210-330AAC695AA0}"/>
                </a:ext>
              </a:extLst>
            </p:cNvPr>
            <p:cNvGrpSpPr>
              <a:grpSpLocks/>
            </p:cNvGrpSpPr>
            <p:nvPr/>
          </p:nvGrpSpPr>
          <p:grpSpPr bwMode="auto">
            <a:xfrm>
              <a:off x="1142" y="1589"/>
              <a:ext cx="1106" cy="1312"/>
              <a:chOff x="1142" y="1589"/>
              <a:chExt cx="1106" cy="1312"/>
            </a:xfrm>
          </p:grpSpPr>
          <p:sp>
            <p:nvSpPr>
              <p:cNvPr id="71739" name="Line 7">
                <a:extLst>
                  <a:ext uri="{FF2B5EF4-FFF2-40B4-BE49-F238E27FC236}">
                    <a16:creationId xmlns:a16="http://schemas.microsoft.com/office/drawing/2014/main" id="{FBA95D4D-6060-4380-8F44-45B3700EC40C}"/>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0" name="Oval 8">
                <a:extLst>
                  <a:ext uri="{FF2B5EF4-FFF2-40B4-BE49-F238E27FC236}">
                    <a16:creationId xmlns:a16="http://schemas.microsoft.com/office/drawing/2014/main" id="{3CCC8E79-BFA2-412B-B583-ECE40C7400F7}"/>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41" name="Oval 9">
                <a:extLst>
                  <a:ext uri="{FF2B5EF4-FFF2-40B4-BE49-F238E27FC236}">
                    <a16:creationId xmlns:a16="http://schemas.microsoft.com/office/drawing/2014/main" id="{708DDA87-6CAD-4FF6-9DA2-3D36456F6BDF}"/>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3" name="Group 10">
              <a:extLst>
                <a:ext uri="{FF2B5EF4-FFF2-40B4-BE49-F238E27FC236}">
                  <a16:creationId xmlns:a16="http://schemas.microsoft.com/office/drawing/2014/main" id="{7B2F3159-85CF-437A-A8C5-39C2237E9BC4}"/>
                </a:ext>
              </a:extLst>
            </p:cNvPr>
            <p:cNvGrpSpPr>
              <a:grpSpLocks/>
            </p:cNvGrpSpPr>
            <p:nvPr/>
          </p:nvGrpSpPr>
          <p:grpSpPr bwMode="auto">
            <a:xfrm>
              <a:off x="2163" y="1589"/>
              <a:ext cx="85" cy="647"/>
              <a:chOff x="2163" y="1589"/>
              <a:chExt cx="85" cy="647"/>
            </a:xfrm>
          </p:grpSpPr>
          <p:sp>
            <p:nvSpPr>
              <p:cNvPr id="71736" name="Line 11">
                <a:extLst>
                  <a:ext uri="{FF2B5EF4-FFF2-40B4-BE49-F238E27FC236}">
                    <a16:creationId xmlns:a16="http://schemas.microsoft.com/office/drawing/2014/main" id="{86E20A78-0F3C-492D-A0D7-5EC03D142189}"/>
                  </a:ext>
                </a:extLst>
              </p:cNvPr>
              <p:cNvSpPr>
                <a:spLocks noChangeShapeType="1"/>
              </p:cNvSpPr>
              <p:nvPr/>
            </p:nvSpPr>
            <p:spPr bwMode="auto">
              <a:xfrm>
                <a:off x="2200" y="1625"/>
                <a:ext cx="1"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Oval 12">
                <a:extLst>
                  <a:ext uri="{FF2B5EF4-FFF2-40B4-BE49-F238E27FC236}">
                    <a16:creationId xmlns:a16="http://schemas.microsoft.com/office/drawing/2014/main" id="{426C9958-B995-400A-B316-16274F572DAD}"/>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38" name="Oval 13">
                <a:extLst>
                  <a:ext uri="{FF2B5EF4-FFF2-40B4-BE49-F238E27FC236}">
                    <a16:creationId xmlns:a16="http://schemas.microsoft.com/office/drawing/2014/main" id="{225DC042-E778-41D1-BBD2-03A25A55F1B9}"/>
                  </a:ext>
                </a:extLst>
              </p:cNvPr>
              <p:cNvSpPr>
                <a:spLocks noChangeArrowheads="1"/>
              </p:cNvSpPr>
              <p:nvPr/>
            </p:nvSpPr>
            <p:spPr bwMode="auto">
              <a:xfrm>
                <a:off x="2163"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4" name="Group 14">
              <a:extLst>
                <a:ext uri="{FF2B5EF4-FFF2-40B4-BE49-F238E27FC236}">
                  <a16:creationId xmlns:a16="http://schemas.microsoft.com/office/drawing/2014/main" id="{39E6B384-7C5B-464F-83FB-7FEDFEDC2221}"/>
                </a:ext>
              </a:extLst>
            </p:cNvPr>
            <p:cNvGrpSpPr>
              <a:grpSpLocks/>
            </p:cNvGrpSpPr>
            <p:nvPr/>
          </p:nvGrpSpPr>
          <p:grpSpPr bwMode="auto">
            <a:xfrm>
              <a:off x="2163" y="1589"/>
              <a:ext cx="538" cy="647"/>
              <a:chOff x="2163" y="1589"/>
              <a:chExt cx="538" cy="647"/>
            </a:xfrm>
          </p:grpSpPr>
          <p:sp>
            <p:nvSpPr>
              <p:cNvPr id="71733" name="Line 15">
                <a:extLst>
                  <a:ext uri="{FF2B5EF4-FFF2-40B4-BE49-F238E27FC236}">
                    <a16:creationId xmlns:a16="http://schemas.microsoft.com/office/drawing/2014/main" id="{220A4541-11D2-496D-AEA7-AD70CECA07BD}"/>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Oval 16">
                <a:extLst>
                  <a:ext uri="{FF2B5EF4-FFF2-40B4-BE49-F238E27FC236}">
                    <a16:creationId xmlns:a16="http://schemas.microsoft.com/office/drawing/2014/main" id="{3C6C0A80-A687-4913-9E4B-9F8F0413BDB6}"/>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35" name="Oval 17">
                <a:extLst>
                  <a:ext uri="{FF2B5EF4-FFF2-40B4-BE49-F238E27FC236}">
                    <a16:creationId xmlns:a16="http://schemas.microsoft.com/office/drawing/2014/main" id="{BDF416FD-7F6E-457E-A3F6-7FE63B235BF4}"/>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5" name="Group 18">
              <a:extLst>
                <a:ext uri="{FF2B5EF4-FFF2-40B4-BE49-F238E27FC236}">
                  <a16:creationId xmlns:a16="http://schemas.microsoft.com/office/drawing/2014/main" id="{61101F4C-F816-4885-A3C5-6F20134C0286}"/>
                </a:ext>
              </a:extLst>
            </p:cNvPr>
            <p:cNvGrpSpPr>
              <a:grpSpLocks/>
            </p:cNvGrpSpPr>
            <p:nvPr/>
          </p:nvGrpSpPr>
          <p:grpSpPr bwMode="auto">
            <a:xfrm>
              <a:off x="1595" y="2254"/>
              <a:ext cx="85" cy="647"/>
              <a:chOff x="1595" y="2254"/>
              <a:chExt cx="85" cy="647"/>
            </a:xfrm>
          </p:grpSpPr>
          <p:sp>
            <p:nvSpPr>
              <p:cNvPr id="71730" name="Line 19">
                <a:extLst>
                  <a:ext uri="{FF2B5EF4-FFF2-40B4-BE49-F238E27FC236}">
                    <a16:creationId xmlns:a16="http://schemas.microsoft.com/office/drawing/2014/main" id="{7088D6DE-A0E7-49E8-9558-904C2C8CE400}"/>
                  </a:ext>
                </a:extLst>
              </p:cNvPr>
              <p:cNvSpPr>
                <a:spLocks noChangeShapeType="1"/>
              </p:cNvSpPr>
              <p:nvPr/>
            </p:nvSpPr>
            <p:spPr bwMode="auto">
              <a:xfrm>
                <a:off x="1633" y="2291"/>
                <a:ext cx="1" cy="56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Oval 20">
                <a:extLst>
                  <a:ext uri="{FF2B5EF4-FFF2-40B4-BE49-F238E27FC236}">
                    <a16:creationId xmlns:a16="http://schemas.microsoft.com/office/drawing/2014/main" id="{38AE3B21-A455-41F4-BB30-F3DC230C4BC2}"/>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32" name="Oval 21">
                <a:extLst>
                  <a:ext uri="{FF2B5EF4-FFF2-40B4-BE49-F238E27FC236}">
                    <a16:creationId xmlns:a16="http://schemas.microsoft.com/office/drawing/2014/main" id="{B8A912E6-D705-4D57-B7CB-C9D4845CB747}"/>
                  </a:ext>
                </a:extLst>
              </p:cNvPr>
              <p:cNvSpPr>
                <a:spLocks noChangeArrowheads="1"/>
              </p:cNvSpPr>
              <p:nvPr/>
            </p:nvSpPr>
            <p:spPr bwMode="auto">
              <a:xfrm>
                <a:off x="1595"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6" name="Group 22">
              <a:extLst>
                <a:ext uri="{FF2B5EF4-FFF2-40B4-BE49-F238E27FC236}">
                  <a16:creationId xmlns:a16="http://schemas.microsoft.com/office/drawing/2014/main" id="{8C3834CE-69A7-4E5B-ACF7-20245946F65D}"/>
                </a:ext>
              </a:extLst>
            </p:cNvPr>
            <p:cNvGrpSpPr>
              <a:grpSpLocks/>
            </p:cNvGrpSpPr>
            <p:nvPr/>
          </p:nvGrpSpPr>
          <p:grpSpPr bwMode="auto">
            <a:xfrm>
              <a:off x="1595" y="2254"/>
              <a:ext cx="539" cy="456"/>
              <a:chOff x="1595" y="2254"/>
              <a:chExt cx="539" cy="456"/>
            </a:xfrm>
          </p:grpSpPr>
          <p:sp>
            <p:nvSpPr>
              <p:cNvPr id="71727" name="Line 23">
                <a:extLst>
                  <a:ext uri="{FF2B5EF4-FFF2-40B4-BE49-F238E27FC236}">
                    <a16:creationId xmlns:a16="http://schemas.microsoft.com/office/drawing/2014/main" id="{4C4193CD-B808-402A-B185-40F07991D66C}"/>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Oval 24">
                <a:extLst>
                  <a:ext uri="{FF2B5EF4-FFF2-40B4-BE49-F238E27FC236}">
                    <a16:creationId xmlns:a16="http://schemas.microsoft.com/office/drawing/2014/main" id="{094C7527-C210-43AE-8DEB-62DA37A0E6AB}"/>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29" name="Oval 25">
                <a:extLst>
                  <a:ext uri="{FF2B5EF4-FFF2-40B4-BE49-F238E27FC236}">
                    <a16:creationId xmlns:a16="http://schemas.microsoft.com/office/drawing/2014/main" id="{FFB478CB-58EB-4132-9E0F-FA94A7F6D3F9}"/>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grpSp>
        <p:nvGrpSpPr>
          <p:cNvPr id="8" name="Group 26">
            <a:extLst>
              <a:ext uri="{FF2B5EF4-FFF2-40B4-BE49-F238E27FC236}">
                <a16:creationId xmlns:a16="http://schemas.microsoft.com/office/drawing/2014/main" id="{06FA5673-CF25-4950-BFB8-B0B9C3B736D4}"/>
              </a:ext>
            </a:extLst>
          </p:cNvPr>
          <p:cNvGrpSpPr>
            <a:grpSpLocks/>
          </p:cNvGrpSpPr>
          <p:nvPr/>
        </p:nvGrpSpPr>
        <p:grpSpPr bwMode="auto">
          <a:xfrm>
            <a:off x="4614863" y="2795588"/>
            <a:ext cx="2981325" cy="2519362"/>
            <a:chOff x="2907" y="1761"/>
            <a:chExt cx="1878" cy="1587"/>
          </a:xfrm>
        </p:grpSpPr>
        <p:sp>
          <p:nvSpPr>
            <p:cNvPr id="71687" name="AutoShape 27">
              <a:extLst>
                <a:ext uri="{FF2B5EF4-FFF2-40B4-BE49-F238E27FC236}">
                  <a16:creationId xmlns:a16="http://schemas.microsoft.com/office/drawing/2014/main" id="{0F284A21-AFC8-4F27-A70C-1670E51F7AD8}"/>
                </a:ext>
              </a:extLst>
            </p:cNvPr>
            <p:cNvSpPr>
              <a:spLocks noChangeAspect="1" noChangeArrowheads="1" noTextEdit="1"/>
            </p:cNvSpPr>
            <p:nvPr/>
          </p:nvSpPr>
          <p:spPr bwMode="auto">
            <a:xfrm>
              <a:off x="2907" y="1761"/>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688" name="Group 28">
              <a:extLst>
                <a:ext uri="{FF2B5EF4-FFF2-40B4-BE49-F238E27FC236}">
                  <a16:creationId xmlns:a16="http://schemas.microsoft.com/office/drawing/2014/main" id="{40465D6C-78C9-4C95-A01A-5B0E86CD7B3B}"/>
                </a:ext>
              </a:extLst>
            </p:cNvPr>
            <p:cNvGrpSpPr>
              <a:grpSpLocks/>
            </p:cNvGrpSpPr>
            <p:nvPr/>
          </p:nvGrpSpPr>
          <p:grpSpPr bwMode="auto">
            <a:xfrm>
              <a:off x="2925" y="1933"/>
              <a:ext cx="1106" cy="1312"/>
              <a:chOff x="1142" y="1589"/>
              <a:chExt cx="1106" cy="1312"/>
            </a:xfrm>
          </p:grpSpPr>
          <p:sp>
            <p:nvSpPr>
              <p:cNvPr id="71718" name="Line 29">
                <a:extLst>
                  <a:ext uri="{FF2B5EF4-FFF2-40B4-BE49-F238E27FC236}">
                    <a16:creationId xmlns:a16="http://schemas.microsoft.com/office/drawing/2014/main" id="{8AEDCA81-30B0-4023-8607-C0265BC1DB0C}"/>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Oval 30">
                <a:extLst>
                  <a:ext uri="{FF2B5EF4-FFF2-40B4-BE49-F238E27FC236}">
                    <a16:creationId xmlns:a16="http://schemas.microsoft.com/office/drawing/2014/main" id="{772A083A-76CE-43BA-91C2-7C1B56A9C1FD}"/>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20" name="Oval 31">
                <a:extLst>
                  <a:ext uri="{FF2B5EF4-FFF2-40B4-BE49-F238E27FC236}">
                    <a16:creationId xmlns:a16="http://schemas.microsoft.com/office/drawing/2014/main" id="{AD3B8CCE-DD61-410A-A2D3-3931F034ED75}"/>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89" name="Group 32">
              <a:extLst>
                <a:ext uri="{FF2B5EF4-FFF2-40B4-BE49-F238E27FC236}">
                  <a16:creationId xmlns:a16="http://schemas.microsoft.com/office/drawing/2014/main" id="{32A15C9E-322A-473C-A963-58F847A7DA87}"/>
                </a:ext>
              </a:extLst>
            </p:cNvPr>
            <p:cNvGrpSpPr>
              <a:grpSpLocks/>
            </p:cNvGrpSpPr>
            <p:nvPr/>
          </p:nvGrpSpPr>
          <p:grpSpPr bwMode="auto">
            <a:xfrm>
              <a:off x="3950" y="1934"/>
              <a:ext cx="538" cy="647"/>
              <a:chOff x="2163" y="1589"/>
              <a:chExt cx="538" cy="647"/>
            </a:xfrm>
          </p:grpSpPr>
          <p:sp>
            <p:nvSpPr>
              <p:cNvPr id="71715" name="Line 33">
                <a:extLst>
                  <a:ext uri="{FF2B5EF4-FFF2-40B4-BE49-F238E27FC236}">
                    <a16:creationId xmlns:a16="http://schemas.microsoft.com/office/drawing/2014/main" id="{77791596-DB24-4D18-94BC-5F096316E09D}"/>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6" name="Oval 34">
                <a:extLst>
                  <a:ext uri="{FF2B5EF4-FFF2-40B4-BE49-F238E27FC236}">
                    <a16:creationId xmlns:a16="http://schemas.microsoft.com/office/drawing/2014/main" id="{4357A685-A1FC-4A16-BA25-D6881B061D89}"/>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17" name="Oval 35">
                <a:extLst>
                  <a:ext uri="{FF2B5EF4-FFF2-40B4-BE49-F238E27FC236}">
                    <a16:creationId xmlns:a16="http://schemas.microsoft.com/office/drawing/2014/main" id="{02F901EA-8FD9-48DE-A9C9-4FCC8E99248B}"/>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0" name="Group 36">
              <a:extLst>
                <a:ext uri="{FF2B5EF4-FFF2-40B4-BE49-F238E27FC236}">
                  <a16:creationId xmlns:a16="http://schemas.microsoft.com/office/drawing/2014/main" id="{6C4B8A03-D2A6-4A9D-9F78-DFCEF1D439DF}"/>
                </a:ext>
              </a:extLst>
            </p:cNvPr>
            <p:cNvGrpSpPr>
              <a:grpSpLocks/>
            </p:cNvGrpSpPr>
            <p:nvPr/>
          </p:nvGrpSpPr>
          <p:grpSpPr bwMode="auto">
            <a:xfrm>
              <a:off x="3696" y="2296"/>
              <a:ext cx="363" cy="408"/>
              <a:chOff x="1595" y="2254"/>
              <a:chExt cx="539" cy="456"/>
            </a:xfrm>
          </p:grpSpPr>
          <p:sp>
            <p:nvSpPr>
              <p:cNvPr id="71712" name="Line 37">
                <a:extLst>
                  <a:ext uri="{FF2B5EF4-FFF2-40B4-BE49-F238E27FC236}">
                    <a16:creationId xmlns:a16="http://schemas.microsoft.com/office/drawing/2014/main" id="{8509D682-5C27-40E1-BC13-28C04423475C}"/>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3" name="Oval 38">
                <a:extLst>
                  <a:ext uri="{FF2B5EF4-FFF2-40B4-BE49-F238E27FC236}">
                    <a16:creationId xmlns:a16="http://schemas.microsoft.com/office/drawing/2014/main" id="{4AF17496-43DD-48DD-A4A3-5DFD8C4F463A}"/>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14" name="Oval 39">
                <a:extLst>
                  <a:ext uri="{FF2B5EF4-FFF2-40B4-BE49-F238E27FC236}">
                    <a16:creationId xmlns:a16="http://schemas.microsoft.com/office/drawing/2014/main" id="{25A15E14-C7F6-4736-A026-05008219E070}"/>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1" name="Group 40">
              <a:extLst>
                <a:ext uri="{FF2B5EF4-FFF2-40B4-BE49-F238E27FC236}">
                  <a16:creationId xmlns:a16="http://schemas.microsoft.com/office/drawing/2014/main" id="{E9AEC50D-0BBE-478A-A4ED-6C0BA710CEA9}"/>
                </a:ext>
              </a:extLst>
            </p:cNvPr>
            <p:cNvGrpSpPr>
              <a:grpSpLocks/>
            </p:cNvGrpSpPr>
            <p:nvPr/>
          </p:nvGrpSpPr>
          <p:grpSpPr bwMode="auto">
            <a:xfrm>
              <a:off x="3397" y="2614"/>
              <a:ext cx="363" cy="408"/>
              <a:chOff x="1595" y="2254"/>
              <a:chExt cx="539" cy="456"/>
            </a:xfrm>
          </p:grpSpPr>
          <p:sp>
            <p:nvSpPr>
              <p:cNvPr id="71709" name="Line 41">
                <a:extLst>
                  <a:ext uri="{FF2B5EF4-FFF2-40B4-BE49-F238E27FC236}">
                    <a16:creationId xmlns:a16="http://schemas.microsoft.com/office/drawing/2014/main" id="{12F2AB2A-5F85-4A7A-A3BE-5975C8E20D7B}"/>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0" name="Oval 42">
                <a:extLst>
                  <a:ext uri="{FF2B5EF4-FFF2-40B4-BE49-F238E27FC236}">
                    <a16:creationId xmlns:a16="http://schemas.microsoft.com/office/drawing/2014/main" id="{5069BC38-E659-4A2F-855D-5DCC91551736}"/>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11" name="Oval 43">
                <a:extLst>
                  <a:ext uri="{FF2B5EF4-FFF2-40B4-BE49-F238E27FC236}">
                    <a16:creationId xmlns:a16="http://schemas.microsoft.com/office/drawing/2014/main" id="{BBAE236B-83CC-4C22-ABD2-2B1BB5ECC430}"/>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2" name="Group 44">
              <a:extLst>
                <a:ext uri="{FF2B5EF4-FFF2-40B4-BE49-F238E27FC236}">
                  <a16:creationId xmlns:a16="http://schemas.microsoft.com/office/drawing/2014/main" id="{0031D6C7-CCD7-4D33-98D9-6A8662282949}"/>
                </a:ext>
              </a:extLst>
            </p:cNvPr>
            <p:cNvGrpSpPr>
              <a:grpSpLocks/>
            </p:cNvGrpSpPr>
            <p:nvPr/>
          </p:nvGrpSpPr>
          <p:grpSpPr bwMode="auto">
            <a:xfrm>
              <a:off x="3134" y="2940"/>
              <a:ext cx="363" cy="408"/>
              <a:chOff x="1595" y="2254"/>
              <a:chExt cx="539" cy="456"/>
            </a:xfrm>
          </p:grpSpPr>
          <p:sp>
            <p:nvSpPr>
              <p:cNvPr id="71706" name="Line 45">
                <a:extLst>
                  <a:ext uri="{FF2B5EF4-FFF2-40B4-BE49-F238E27FC236}">
                    <a16:creationId xmlns:a16="http://schemas.microsoft.com/office/drawing/2014/main" id="{5C480342-FFF8-4723-B2C3-96A6AE86BAD1}"/>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Oval 46">
                <a:extLst>
                  <a:ext uri="{FF2B5EF4-FFF2-40B4-BE49-F238E27FC236}">
                    <a16:creationId xmlns:a16="http://schemas.microsoft.com/office/drawing/2014/main" id="{3415070E-802F-44E2-8E0A-4720A012CE9B}"/>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08" name="Oval 47">
                <a:extLst>
                  <a:ext uri="{FF2B5EF4-FFF2-40B4-BE49-F238E27FC236}">
                    <a16:creationId xmlns:a16="http://schemas.microsoft.com/office/drawing/2014/main" id="{5EF37F75-ED0D-4C0B-9CDD-7A1AE2D4230C}"/>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3" name="Group 48">
              <a:extLst>
                <a:ext uri="{FF2B5EF4-FFF2-40B4-BE49-F238E27FC236}">
                  <a16:creationId xmlns:a16="http://schemas.microsoft.com/office/drawing/2014/main" id="{3D084CAD-7CF5-4A39-B779-E9FBE43044CE}"/>
                </a:ext>
              </a:extLst>
            </p:cNvPr>
            <p:cNvGrpSpPr>
              <a:grpSpLocks/>
            </p:cNvGrpSpPr>
            <p:nvPr/>
          </p:nvGrpSpPr>
          <p:grpSpPr bwMode="auto">
            <a:xfrm>
              <a:off x="4022" y="2551"/>
              <a:ext cx="408" cy="499"/>
              <a:chOff x="1142" y="1589"/>
              <a:chExt cx="1106" cy="1312"/>
            </a:xfrm>
          </p:grpSpPr>
          <p:sp>
            <p:nvSpPr>
              <p:cNvPr id="71703" name="Line 49">
                <a:extLst>
                  <a:ext uri="{FF2B5EF4-FFF2-40B4-BE49-F238E27FC236}">
                    <a16:creationId xmlns:a16="http://schemas.microsoft.com/office/drawing/2014/main" id="{389C4C35-9CE2-49C4-99A0-B8DB634EB9D8}"/>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Oval 50">
                <a:extLst>
                  <a:ext uri="{FF2B5EF4-FFF2-40B4-BE49-F238E27FC236}">
                    <a16:creationId xmlns:a16="http://schemas.microsoft.com/office/drawing/2014/main" id="{A34BECAA-3611-4430-8E12-9699D83CAD0C}"/>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05" name="Oval 51">
                <a:extLst>
                  <a:ext uri="{FF2B5EF4-FFF2-40B4-BE49-F238E27FC236}">
                    <a16:creationId xmlns:a16="http://schemas.microsoft.com/office/drawing/2014/main" id="{5B2741AD-E057-418D-AB9D-8E0FA0D0FD43}"/>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4" name="Group 52">
              <a:extLst>
                <a:ext uri="{FF2B5EF4-FFF2-40B4-BE49-F238E27FC236}">
                  <a16:creationId xmlns:a16="http://schemas.microsoft.com/office/drawing/2014/main" id="{5B3E3E1A-F98A-474C-A29E-FF59E835827D}"/>
                </a:ext>
              </a:extLst>
            </p:cNvPr>
            <p:cNvGrpSpPr>
              <a:grpSpLocks/>
            </p:cNvGrpSpPr>
            <p:nvPr/>
          </p:nvGrpSpPr>
          <p:grpSpPr bwMode="auto">
            <a:xfrm>
              <a:off x="4422" y="2505"/>
              <a:ext cx="363" cy="408"/>
              <a:chOff x="1595" y="2254"/>
              <a:chExt cx="539" cy="456"/>
            </a:xfrm>
          </p:grpSpPr>
          <p:sp>
            <p:nvSpPr>
              <p:cNvPr id="71700" name="Line 53">
                <a:extLst>
                  <a:ext uri="{FF2B5EF4-FFF2-40B4-BE49-F238E27FC236}">
                    <a16:creationId xmlns:a16="http://schemas.microsoft.com/office/drawing/2014/main" id="{B3C10B27-BC9C-483C-89D0-882BB805CA70}"/>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Oval 54">
                <a:extLst>
                  <a:ext uri="{FF2B5EF4-FFF2-40B4-BE49-F238E27FC236}">
                    <a16:creationId xmlns:a16="http://schemas.microsoft.com/office/drawing/2014/main" id="{ACD4C0CD-4D5C-4A71-9FFE-FF0CA9F87F86}"/>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02" name="Oval 55">
                <a:extLst>
                  <a:ext uri="{FF2B5EF4-FFF2-40B4-BE49-F238E27FC236}">
                    <a16:creationId xmlns:a16="http://schemas.microsoft.com/office/drawing/2014/main" id="{555EAA11-6F8B-426F-A885-ED18BC21716E}"/>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5" name="Group 56">
              <a:extLst>
                <a:ext uri="{FF2B5EF4-FFF2-40B4-BE49-F238E27FC236}">
                  <a16:creationId xmlns:a16="http://schemas.microsoft.com/office/drawing/2014/main" id="{C1ED6041-BEE1-420D-8D6E-C171377B5374}"/>
                </a:ext>
              </a:extLst>
            </p:cNvPr>
            <p:cNvGrpSpPr>
              <a:grpSpLocks/>
            </p:cNvGrpSpPr>
            <p:nvPr/>
          </p:nvGrpSpPr>
          <p:grpSpPr bwMode="auto">
            <a:xfrm>
              <a:off x="4195" y="2750"/>
              <a:ext cx="363" cy="408"/>
              <a:chOff x="1595" y="2254"/>
              <a:chExt cx="539" cy="456"/>
            </a:xfrm>
          </p:grpSpPr>
          <p:sp>
            <p:nvSpPr>
              <p:cNvPr id="71697" name="Line 57">
                <a:extLst>
                  <a:ext uri="{FF2B5EF4-FFF2-40B4-BE49-F238E27FC236}">
                    <a16:creationId xmlns:a16="http://schemas.microsoft.com/office/drawing/2014/main" id="{A5AFB975-F506-4B2A-9B7B-DACF6F21A9C0}"/>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Oval 58">
                <a:extLst>
                  <a:ext uri="{FF2B5EF4-FFF2-40B4-BE49-F238E27FC236}">
                    <a16:creationId xmlns:a16="http://schemas.microsoft.com/office/drawing/2014/main" id="{C25EDF31-DD4A-4B6D-B5BD-3060A31A12D3}"/>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699" name="Oval 59">
                <a:extLst>
                  <a:ext uri="{FF2B5EF4-FFF2-40B4-BE49-F238E27FC236}">
                    <a16:creationId xmlns:a16="http://schemas.microsoft.com/office/drawing/2014/main" id="{0686E3F5-6D57-42D9-8D2E-809D9993447A}"/>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71696" name="Oval 60">
              <a:extLst>
                <a:ext uri="{FF2B5EF4-FFF2-40B4-BE49-F238E27FC236}">
                  <a16:creationId xmlns:a16="http://schemas.microsoft.com/office/drawing/2014/main" id="{64C154BF-69C4-4A99-89E4-0A193EC1BFE7}"/>
                </a:ext>
              </a:extLst>
            </p:cNvPr>
            <p:cNvSpPr>
              <a:spLocks noChangeArrowheads="1"/>
            </p:cNvSpPr>
            <p:nvPr/>
          </p:nvSpPr>
          <p:spPr bwMode="auto">
            <a:xfrm>
              <a:off x="4014" y="3022"/>
              <a:ext cx="46" cy="45"/>
            </a:xfrm>
            <a:prstGeom prst="ellipse">
              <a:avLst/>
            </a:prstGeom>
            <a:solidFill>
              <a:schemeClr val="tx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7474"/>
                                        </p:tgtEl>
                                        <p:attrNameLst>
                                          <p:attrName>style.visibility</p:attrName>
                                        </p:attrNameLst>
                                      </p:cBhvr>
                                      <p:to>
                                        <p:strVal val="visible"/>
                                      </p:to>
                                    </p:set>
                                    <p:animEffect transition="in" filter="wipe(left)">
                                      <p:cBhvr>
                                        <p:cTn id="7" dur="500"/>
                                        <p:tgtEl>
                                          <p:spTgt spid="253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7475">
                                            <p:txEl>
                                              <p:pRg st="0" end="0"/>
                                            </p:txEl>
                                          </p:spTgt>
                                        </p:tgtEl>
                                        <p:attrNameLst>
                                          <p:attrName>style.visibility</p:attrName>
                                        </p:attrNameLst>
                                      </p:cBhvr>
                                      <p:to>
                                        <p:strVal val="visible"/>
                                      </p:to>
                                    </p:set>
                                    <p:animEffect transition="in" filter="wipe(left)">
                                      <p:cBhvr>
                                        <p:cTn id="12" dur="500"/>
                                        <p:tgtEl>
                                          <p:spTgt spid="2537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7474" grpId="0"/>
      <p:bldP spid="25374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4C575870-1107-4346-A675-4F941A28A2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52901D6-BC5D-49BA-9DFE-A3149BA89740}" type="slidenum">
              <a:rPr lang="zh-CN" altLang="en-US" sz="1400" b="0" smtClean="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2539522" name="Rectangle 2">
            <a:extLst>
              <a:ext uri="{FF2B5EF4-FFF2-40B4-BE49-F238E27FC236}">
                <a16:creationId xmlns:a16="http://schemas.microsoft.com/office/drawing/2014/main" id="{A0ED1272-B0CB-4DBF-B689-E311A5DF969B}"/>
              </a:ext>
            </a:extLst>
          </p:cNvPr>
          <p:cNvSpPr>
            <a:spLocks noChangeArrowheads="1"/>
          </p:cNvSpPr>
          <p:nvPr>
            <p:ph type="title"/>
          </p:nvPr>
        </p:nvSpPr>
        <p:spPr bwMode="auto">
          <a:xfrm>
            <a:off x="500063"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39523" name="Rectangle 3">
            <a:extLst>
              <a:ext uri="{FF2B5EF4-FFF2-40B4-BE49-F238E27FC236}">
                <a16:creationId xmlns:a16="http://schemas.microsoft.com/office/drawing/2014/main" id="{1E43B535-77BD-4EBC-B890-1B217DA37051}"/>
              </a:ext>
            </a:extLst>
          </p:cNvPr>
          <p:cNvSpPr>
            <a:spLocks noChangeArrowheads="1"/>
          </p:cNvSpPr>
          <p:nvPr>
            <p:ph type="body" idx="1"/>
          </p:nvPr>
        </p:nvSpPr>
        <p:spPr bwMode="auto">
          <a:xfrm>
            <a:off x="500063" y="785813"/>
            <a:ext cx="8229600" cy="254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5】</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There are at most </a:t>
            </a:r>
            <a:r>
              <a:rPr lang="en-US" altLang="zh-CN" sz="2400" b="1" i="1">
                <a:latin typeface="Times New Roman" panose="02020603050405020304" pitchFamily="18" charset="0"/>
                <a:ea typeface="宋体" panose="02010600030101010101" pitchFamily="2" charset="-122"/>
              </a:rPr>
              <a:t>m</a:t>
            </a:r>
            <a:r>
              <a:rPr lang="en-US" altLang="zh-CN" sz="2400" b="1" i="1" baseline="30000">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leaves in 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a:t>
            </a:r>
          </a:p>
          <a:p>
            <a:pPr marL="457200" indent="-457200">
              <a:spcBef>
                <a:spcPct val="0"/>
              </a:spcBef>
              <a:buFont typeface="Monotype Sorts" pitchFamily="2" charset="2"/>
              <a:buNone/>
            </a:pPr>
            <a:r>
              <a:rPr lang="en-US" altLang="zh-CN" sz="2400" b="1" i="1">
                <a:solidFill>
                  <a:srgbClr val="3399FF"/>
                </a:solidFill>
                <a:latin typeface="Times New Roman" panose="02020603050405020304" pitchFamily="18" charset="0"/>
                <a:ea typeface="宋体" panose="02010600030101010101" pitchFamily="2" charset="-122"/>
              </a:rPr>
              <a:t>Proof:</a:t>
            </a:r>
            <a:r>
              <a:rPr lang="en-US" altLang="zh-CN" sz="2400" b="1">
                <a:solidFill>
                  <a:srgbClr val="3399FF"/>
                </a:solidFill>
                <a:latin typeface="Times New Roman" panose="02020603050405020304" pitchFamily="18" charset="0"/>
                <a:ea typeface="宋体" panose="02010600030101010101" pitchFamily="2" charset="-122"/>
              </a:rPr>
              <a:t>  </a:t>
            </a:r>
          </a:p>
          <a:p>
            <a:pPr marL="838200" lvl="1" indent="-381000">
              <a:buFontTx/>
              <a:buNone/>
            </a:pP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  h</a:t>
            </a:r>
            <a:r>
              <a:rPr lang="en-US" altLang="zh-CN" sz="2400" b="1">
                <a:latin typeface="Times New Roman" panose="02020603050405020304" pitchFamily="18" charset="0"/>
                <a:ea typeface="宋体" panose="02010600030101010101" pitchFamily="2" charset="-122"/>
              </a:rPr>
              <a:t>=1</a:t>
            </a:r>
          </a:p>
          <a:p>
            <a:pPr marL="457200" indent="-457200">
              <a:buFontTx/>
              <a:buNone/>
            </a:pPr>
            <a:r>
              <a:rPr lang="en-US" altLang="zh-CN" sz="2400" b="1">
                <a:latin typeface="Times New Roman" panose="02020603050405020304" pitchFamily="18" charset="0"/>
                <a:ea typeface="宋体" panose="02010600030101010101" pitchFamily="2" charset="-122"/>
              </a:rPr>
              <a:t>      (2)  Assume that the result is true for all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less than</a:t>
            </a:r>
            <a:r>
              <a:rPr lang="en-US" altLang="zh-CN" sz="2400" b="1" i="1">
                <a:latin typeface="Times New Roman" panose="02020603050405020304" pitchFamily="18" charset="0"/>
                <a:ea typeface="宋体" panose="02010600030101010101" pitchFamily="2" charset="-122"/>
              </a:rPr>
              <a:t> h</a:t>
            </a:r>
            <a:r>
              <a:rPr lang="en-US" altLang="zh-CN" sz="2400" b="1">
                <a:latin typeface="Times New Roman" panose="02020603050405020304" pitchFamily="18" charset="0"/>
                <a:ea typeface="宋体" panose="02010600030101010101" pitchFamily="2" charset="-122"/>
              </a:rPr>
              <a:t>. Let T be 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a:t>
            </a:r>
          </a:p>
        </p:txBody>
      </p:sp>
      <p:grpSp>
        <p:nvGrpSpPr>
          <p:cNvPr id="2" name="Group 4">
            <a:extLst>
              <a:ext uri="{FF2B5EF4-FFF2-40B4-BE49-F238E27FC236}">
                <a16:creationId xmlns:a16="http://schemas.microsoft.com/office/drawing/2014/main" id="{B0AD9DB4-299A-4E4C-B891-D8A1E60BFC77}"/>
              </a:ext>
            </a:extLst>
          </p:cNvPr>
          <p:cNvGrpSpPr>
            <a:grpSpLocks/>
          </p:cNvGrpSpPr>
          <p:nvPr/>
        </p:nvGrpSpPr>
        <p:grpSpPr bwMode="auto">
          <a:xfrm>
            <a:off x="1928813" y="3571875"/>
            <a:ext cx="4387850" cy="2460625"/>
            <a:chOff x="904" y="2614"/>
            <a:chExt cx="2764" cy="1550"/>
          </a:xfrm>
        </p:grpSpPr>
        <p:sp>
          <p:nvSpPr>
            <p:cNvPr id="73734" name="Line 5">
              <a:extLst>
                <a:ext uri="{FF2B5EF4-FFF2-40B4-BE49-F238E27FC236}">
                  <a16:creationId xmlns:a16="http://schemas.microsoft.com/office/drawing/2014/main" id="{882A077C-C5D3-4133-B584-02E50099BD43}"/>
                </a:ext>
              </a:extLst>
            </p:cNvPr>
            <p:cNvSpPr>
              <a:spLocks noChangeShapeType="1"/>
            </p:cNvSpPr>
            <p:nvPr/>
          </p:nvSpPr>
          <p:spPr bwMode="auto">
            <a:xfrm flipH="1">
              <a:off x="1156" y="2614"/>
              <a:ext cx="1179" cy="49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Oval 6">
              <a:extLst>
                <a:ext uri="{FF2B5EF4-FFF2-40B4-BE49-F238E27FC236}">
                  <a16:creationId xmlns:a16="http://schemas.microsoft.com/office/drawing/2014/main" id="{0C4C8F64-B4AA-438B-987D-29D32507FE74}"/>
                </a:ext>
              </a:extLst>
            </p:cNvPr>
            <p:cNvSpPr>
              <a:spLocks noChangeArrowheads="1"/>
            </p:cNvSpPr>
            <p:nvPr/>
          </p:nvSpPr>
          <p:spPr bwMode="auto">
            <a:xfrm>
              <a:off x="904" y="3113"/>
              <a:ext cx="561" cy="979"/>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b="0">
                  <a:latin typeface="Times New Roman" panose="02020603050405020304" pitchFamily="18" charset="0"/>
                  <a:ea typeface="宋体" panose="02010600030101010101" pitchFamily="2" charset="-122"/>
                </a:rPr>
                <a:t>1st </a:t>
              </a:r>
            </a:p>
            <a:p>
              <a:pPr algn="ctr" eaLnBrk="1" hangingPunct="1"/>
              <a:r>
                <a:rPr kumimoji="1" lang="en-US" altLang="zh-CN" sz="1600" b="0">
                  <a:latin typeface="Times New Roman" panose="02020603050405020304" pitchFamily="18" charset="0"/>
                  <a:ea typeface="宋体" panose="02010600030101010101" pitchFamily="2" charset="-122"/>
                </a:rPr>
                <a:t>subtree of</a:t>
              </a:r>
            </a:p>
            <a:p>
              <a:pPr algn="ctr" eaLnBrk="1" hangingPunct="1"/>
              <a:r>
                <a:rPr kumimoji="1" lang="en-US" altLang="zh-CN" sz="1600" b="0">
                  <a:latin typeface="Times New Roman" panose="02020603050405020304" pitchFamily="18" charset="0"/>
                  <a:ea typeface="宋体" panose="02010600030101010101" pitchFamily="2" charset="-122"/>
                </a:rPr>
                <a:t> height </a:t>
              </a:r>
              <a:r>
                <a:rPr kumimoji="1" lang="en-US" altLang="zh-CN" sz="1600" b="0" i="1">
                  <a:latin typeface="Times New Roman" panose="02020603050405020304" pitchFamily="18" charset="0"/>
                  <a:ea typeface="宋体" panose="02010600030101010101" pitchFamily="2" charset="-122"/>
                </a:rPr>
                <a:t>h</a:t>
              </a:r>
              <a:r>
                <a:rPr kumimoji="1" lang="en-US" altLang="zh-CN" sz="1600" b="0">
                  <a:latin typeface="Times New Roman" panose="02020603050405020304" pitchFamily="18" charset="0"/>
                  <a:ea typeface="宋体" panose="02010600030101010101" pitchFamily="2" charset="-122"/>
                </a:rPr>
                <a:t>-1</a:t>
              </a:r>
            </a:p>
          </p:txBody>
        </p:sp>
        <p:sp>
          <p:nvSpPr>
            <p:cNvPr id="73736" name="Line 7">
              <a:extLst>
                <a:ext uri="{FF2B5EF4-FFF2-40B4-BE49-F238E27FC236}">
                  <a16:creationId xmlns:a16="http://schemas.microsoft.com/office/drawing/2014/main" id="{AAE1E171-8462-4B09-BD91-112B9456B2E3}"/>
                </a:ext>
              </a:extLst>
            </p:cNvPr>
            <p:cNvSpPr>
              <a:spLocks noChangeShapeType="1"/>
            </p:cNvSpPr>
            <p:nvPr/>
          </p:nvSpPr>
          <p:spPr bwMode="auto">
            <a:xfrm flipH="1">
              <a:off x="2154" y="2614"/>
              <a:ext cx="182" cy="49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Oval 8">
              <a:extLst>
                <a:ext uri="{FF2B5EF4-FFF2-40B4-BE49-F238E27FC236}">
                  <a16:creationId xmlns:a16="http://schemas.microsoft.com/office/drawing/2014/main" id="{71D0961B-94AF-4D1E-B0F1-15CE0C4EF68C}"/>
                </a:ext>
              </a:extLst>
            </p:cNvPr>
            <p:cNvSpPr>
              <a:spLocks noChangeArrowheads="1"/>
            </p:cNvSpPr>
            <p:nvPr/>
          </p:nvSpPr>
          <p:spPr bwMode="auto">
            <a:xfrm>
              <a:off x="1882" y="3131"/>
              <a:ext cx="561" cy="979"/>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b="0">
                  <a:latin typeface="Times New Roman" panose="02020603050405020304" pitchFamily="18" charset="0"/>
                  <a:ea typeface="宋体" panose="02010600030101010101" pitchFamily="2" charset="-122"/>
                </a:rPr>
                <a:t>2nd </a:t>
              </a:r>
            </a:p>
            <a:p>
              <a:pPr algn="ctr" eaLnBrk="1" hangingPunct="1"/>
              <a:r>
                <a:rPr kumimoji="1" lang="en-US" altLang="zh-CN" sz="1600" b="0">
                  <a:latin typeface="Times New Roman" panose="02020603050405020304" pitchFamily="18" charset="0"/>
                  <a:ea typeface="宋体" panose="02010600030101010101" pitchFamily="2" charset="-122"/>
                </a:rPr>
                <a:t>subtree of</a:t>
              </a:r>
            </a:p>
            <a:p>
              <a:pPr algn="ctr" eaLnBrk="1" hangingPunct="1"/>
              <a:r>
                <a:rPr kumimoji="1" lang="en-US" altLang="zh-CN" sz="1600" b="0">
                  <a:latin typeface="Times New Roman" panose="02020603050405020304" pitchFamily="18" charset="0"/>
                  <a:ea typeface="宋体" panose="02010600030101010101" pitchFamily="2" charset="-122"/>
                </a:rPr>
                <a:t> height </a:t>
              </a:r>
              <a:r>
                <a:rPr kumimoji="1" lang="en-US" altLang="zh-CN" sz="1600" b="0" i="1">
                  <a:latin typeface="Times New Roman" panose="02020603050405020304" pitchFamily="18" charset="0"/>
                  <a:ea typeface="宋体" panose="02010600030101010101" pitchFamily="2" charset="-122"/>
                </a:rPr>
                <a:t>h</a:t>
              </a:r>
              <a:r>
                <a:rPr kumimoji="1" lang="en-US" altLang="zh-CN" sz="1600" b="0">
                  <a:latin typeface="Times New Roman" panose="02020603050405020304" pitchFamily="18" charset="0"/>
                  <a:ea typeface="宋体" panose="02010600030101010101" pitchFamily="2" charset="-122"/>
                </a:rPr>
                <a:t>-1</a:t>
              </a:r>
            </a:p>
          </p:txBody>
        </p:sp>
        <p:sp>
          <p:nvSpPr>
            <p:cNvPr id="73738" name="Line 9">
              <a:extLst>
                <a:ext uri="{FF2B5EF4-FFF2-40B4-BE49-F238E27FC236}">
                  <a16:creationId xmlns:a16="http://schemas.microsoft.com/office/drawing/2014/main" id="{335ECA34-8809-4FF4-8555-84EEAB28BEEE}"/>
                </a:ext>
              </a:extLst>
            </p:cNvPr>
            <p:cNvSpPr>
              <a:spLocks noChangeShapeType="1"/>
            </p:cNvSpPr>
            <p:nvPr/>
          </p:nvSpPr>
          <p:spPr bwMode="auto">
            <a:xfrm>
              <a:off x="2336" y="2614"/>
              <a:ext cx="1043" cy="58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Rectangle 10">
              <a:extLst>
                <a:ext uri="{FF2B5EF4-FFF2-40B4-BE49-F238E27FC236}">
                  <a16:creationId xmlns:a16="http://schemas.microsoft.com/office/drawing/2014/main" id="{7B8558A9-3BB1-4DB9-B981-1721C4B345EF}"/>
                </a:ext>
              </a:extLst>
            </p:cNvPr>
            <p:cNvSpPr>
              <a:spLocks noChangeArrowheads="1"/>
            </p:cNvSpPr>
            <p:nvPr/>
          </p:nvSpPr>
          <p:spPr bwMode="auto">
            <a:xfrm>
              <a:off x="2591" y="3377"/>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a:t>
              </a:r>
            </a:p>
          </p:txBody>
        </p:sp>
        <p:sp>
          <p:nvSpPr>
            <p:cNvPr id="73740" name="Oval 11">
              <a:extLst>
                <a:ext uri="{FF2B5EF4-FFF2-40B4-BE49-F238E27FC236}">
                  <a16:creationId xmlns:a16="http://schemas.microsoft.com/office/drawing/2014/main" id="{4D6DC1F5-5F32-4289-AD4E-CC5FC834EF89}"/>
                </a:ext>
              </a:extLst>
            </p:cNvPr>
            <p:cNvSpPr>
              <a:spLocks noChangeArrowheads="1"/>
            </p:cNvSpPr>
            <p:nvPr/>
          </p:nvSpPr>
          <p:spPr bwMode="auto">
            <a:xfrm>
              <a:off x="3107" y="3185"/>
              <a:ext cx="561" cy="979"/>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b="0" i="1">
                  <a:latin typeface="Times New Roman" panose="02020603050405020304" pitchFamily="18" charset="0"/>
                  <a:ea typeface="宋体" panose="02010600030101010101" pitchFamily="2" charset="-122"/>
                </a:rPr>
                <a:t>m</a:t>
              </a:r>
              <a:r>
                <a:rPr kumimoji="1" lang="en-US" altLang="zh-CN" sz="1600" b="0">
                  <a:latin typeface="Times New Roman" panose="02020603050405020304" pitchFamily="18" charset="0"/>
                  <a:ea typeface="宋体" panose="02010600030101010101" pitchFamily="2" charset="-122"/>
                </a:rPr>
                <a:t>th </a:t>
              </a:r>
            </a:p>
            <a:p>
              <a:pPr algn="ctr" eaLnBrk="1" hangingPunct="1"/>
              <a:r>
                <a:rPr kumimoji="1" lang="en-US" altLang="zh-CN" sz="1600" b="0">
                  <a:latin typeface="Times New Roman" panose="02020603050405020304" pitchFamily="18" charset="0"/>
                  <a:ea typeface="宋体" panose="02010600030101010101" pitchFamily="2" charset="-122"/>
                </a:rPr>
                <a:t>subtree of</a:t>
              </a:r>
            </a:p>
            <a:p>
              <a:pPr algn="ctr" eaLnBrk="1" hangingPunct="1"/>
              <a:r>
                <a:rPr kumimoji="1" lang="en-US" altLang="zh-CN" sz="1600" b="0">
                  <a:latin typeface="Times New Roman" panose="02020603050405020304" pitchFamily="18" charset="0"/>
                  <a:ea typeface="宋体" panose="02010600030101010101" pitchFamily="2" charset="-122"/>
                </a:rPr>
                <a:t> height </a:t>
              </a:r>
              <a:r>
                <a:rPr kumimoji="1" lang="en-US" altLang="zh-CN" sz="1600" b="0" i="1">
                  <a:latin typeface="Times New Roman" panose="02020603050405020304" pitchFamily="18" charset="0"/>
                  <a:ea typeface="宋体" panose="02010600030101010101" pitchFamily="2" charset="-122"/>
                </a:rPr>
                <a:t>h</a:t>
              </a:r>
              <a:r>
                <a:rPr kumimoji="1" lang="en-US" altLang="zh-CN" sz="1600" b="0">
                  <a:latin typeface="Times New Roman" panose="02020603050405020304" pitchFamily="18" charset="0"/>
                  <a:ea typeface="宋体" panose="02010600030101010101" pitchFamily="2"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9522"/>
                                        </p:tgtEl>
                                        <p:attrNameLst>
                                          <p:attrName>style.visibility</p:attrName>
                                        </p:attrNameLst>
                                      </p:cBhvr>
                                      <p:to>
                                        <p:strVal val="visible"/>
                                      </p:to>
                                    </p:set>
                                    <p:animEffect transition="in" filter="wipe(left)">
                                      <p:cBhvr>
                                        <p:cTn id="7" dur="500"/>
                                        <p:tgtEl>
                                          <p:spTgt spid="2539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23">
                                            <p:txEl>
                                              <p:pRg st="0" end="0"/>
                                            </p:txEl>
                                          </p:spTgt>
                                        </p:tgtEl>
                                        <p:attrNameLst>
                                          <p:attrName>style.visibility</p:attrName>
                                        </p:attrNameLst>
                                      </p:cBhvr>
                                      <p:to>
                                        <p:strVal val="visible"/>
                                      </p:to>
                                    </p:set>
                                    <p:animEffect transition="in" filter="wipe(left)">
                                      <p:cBhvr>
                                        <p:cTn id="12" dur="500"/>
                                        <p:tgtEl>
                                          <p:spTgt spid="25395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23">
                                            <p:txEl>
                                              <p:pRg st="1" end="1"/>
                                            </p:txEl>
                                          </p:spTgt>
                                        </p:tgtEl>
                                        <p:attrNameLst>
                                          <p:attrName>style.visibility</p:attrName>
                                        </p:attrNameLst>
                                      </p:cBhvr>
                                      <p:to>
                                        <p:strVal val="visible"/>
                                      </p:to>
                                    </p:set>
                                    <p:animEffect transition="in" filter="wipe(left)">
                                      <p:cBhvr>
                                        <p:cTn id="17" dur="500"/>
                                        <p:tgtEl>
                                          <p:spTgt spid="25395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9523">
                                            <p:txEl>
                                              <p:pRg st="2" end="2"/>
                                            </p:txEl>
                                          </p:spTgt>
                                        </p:tgtEl>
                                        <p:attrNameLst>
                                          <p:attrName>style.visibility</p:attrName>
                                        </p:attrNameLst>
                                      </p:cBhvr>
                                      <p:to>
                                        <p:strVal val="visible"/>
                                      </p:to>
                                    </p:set>
                                    <p:animEffect transition="in" filter="wipe(left)">
                                      <p:cBhvr>
                                        <p:cTn id="22" dur="500"/>
                                        <p:tgtEl>
                                          <p:spTgt spid="25395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23">
                                            <p:txEl>
                                              <p:pRg st="3" end="3"/>
                                            </p:txEl>
                                          </p:spTgt>
                                        </p:tgtEl>
                                        <p:attrNameLst>
                                          <p:attrName>style.visibility</p:attrName>
                                        </p:attrNameLst>
                                      </p:cBhvr>
                                      <p:to>
                                        <p:strVal val="visible"/>
                                      </p:to>
                                    </p:set>
                                    <p:animEffect transition="in" filter="wipe(left)">
                                      <p:cBhvr>
                                        <p:cTn id="27" dur="500"/>
                                        <p:tgtEl>
                                          <p:spTgt spid="25395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22" grpId="0"/>
      <p:bldP spid="253952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2747D207-D1A8-40A3-ADC2-5F300E9908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90B36F1-E6B3-4E6B-ACCE-7DB22DCEF15E}" type="slidenum">
              <a:rPr lang="zh-CN" altLang="en-US" sz="1400" b="0" smtClean="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2541570" name="Rectangle 2">
            <a:extLst>
              <a:ext uri="{FF2B5EF4-FFF2-40B4-BE49-F238E27FC236}">
                <a16:creationId xmlns:a16="http://schemas.microsoft.com/office/drawing/2014/main" id="{D1657F24-069E-479A-9DF9-050DCB165015}"/>
              </a:ext>
            </a:extLst>
          </p:cNvPr>
          <p:cNvSpPr>
            <a:spLocks noChangeArrowheads="1"/>
          </p:cNvSpPr>
          <p:nvPr>
            <p:ph type="title"/>
          </p:nvPr>
        </p:nvSpPr>
        <p:spPr bwMode="auto">
          <a:xfrm>
            <a:off x="500063" y="357188"/>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41571" name="Rectangle 3">
            <a:extLst>
              <a:ext uri="{FF2B5EF4-FFF2-40B4-BE49-F238E27FC236}">
                <a16:creationId xmlns:a16="http://schemas.microsoft.com/office/drawing/2014/main" id="{0FD56498-0E35-43CC-9BAC-736528DC3958}"/>
              </a:ext>
            </a:extLst>
          </p:cNvPr>
          <p:cNvSpPr>
            <a:spLocks noChangeArrowheads="1"/>
          </p:cNvSpPr>
          <p:nvPr>
            <p:ph type="body" idx="1"/>
          </p:nvPr>
        </p:nvSpPr>
        <p:spPr bwMode="auto">
          <a:xfrm>
            <a:off x="500063" y="1000125"/>
            <a:ext cx="8229600" cy="182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Corallary 】</a:t>
            </a:r>
            <a:r>
              <a:rPr lang="en-US" altLang="zh-CN" sz="2400" b="1">
                <a:latin typeface="Times New Roman" panose="02020603050405020304" pitchFamily="18" charset="0"/>
                <a:ea typeface="宋体" panose="02010600030101010101" pitchFamily="2" charset="-122"/>
              </a:rPr>
              <a:t> If 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a:t>
            </a:r>
            <a:r>
              <a:rPr lang="en-US" altLang="zh-CN" sz="18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has </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 leaves, then</a:t>
            </a:r>
          </a:p>
          <a:p>
            <a:pPr algn="ctr">
              <a:lnSpc>
                <a:spcPct val="9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solidFill>
                  <a:srgbClr val="006600"/>
                </a:solidFill>
                <a:latin typeface="Times New Roman" panose="02020603050405020304" pitchFamily="18" charset="0"/>
                <a:ea typeface="宋体" panose="02010600030101010101" pitchFamily="2" charset="-122"/>
              </a:rPr>
              <a:t>h</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log</a:t>
            </a:r>
            <a:r>
              <a:rPr lang="en-US" altLang="zh-CN" sz="2400" b="1" i="1" baseline="-25000">
                <a:solidFill>
                  <a:srgbClr val="006600"/>
                </a:solidFill>
                <a:latin typeface="Times New Roman" panose="02020603050405020304" pitchFamily="18" charset="0"/>
                <a:ea typeface="宋体" panose="02010600030101010101" pitchFamily="2" charset="-122"/>
              </a:rPr>
              <a:t>m </a:t>
            </a:r>
            <a:r>
              <a:rPr lang="en-US" altLang="zh-CN" sz="2400" b="1" i="1">
                <a:solidFill>
                  <a:srgbClr val="006600"/>
                </a:solidFill>
                <a:latin typeface="Times New Roman" panose="02020603050405020304" pitchFamily="18" charset="0"/>
                <a:ea typeface="宋体" panose="02010600030101010101" pitchFamily="2" charset="-122"/>
              </a:rPr>
              <a:t>l</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a:p>
            <a:pPr>
              <a:lnSpc>
                <a:spcPct val="90000"/>
              </a:lnSpc>
              <a:buFont typeface="Monotype Sorts" pitchFamily="2" charset="2"/>
              <a:buNone/>
            </a:pPr>
            <a:r>
              <a:rPr lang="en-US" altLang="zh-CN" sz="2400" b="1">
                <a:latin typeface="Times New Roman" panose="02020603050405020304" pitchFamily="18" charset="0"/>
                <a:ea typeface="宋体" panose="02010600030101010101" pitchFamily="2" charset="-122"/>
              </a:rPr>
              <a:t>  If the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a:t>
            </a:r>
            <a:r>
              <a:rPr lang="en-US" altLang="zh-CN" sz="18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tree is full and balanced, then</a:t>
            </a:r>
          </a:p>
          <a:p>
            <a:pPr algn="ctr">
              <a:lnSpc>
                <a:spcPct val="12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solidFill>
                  <a:srgbClr val="006600"/>
                </a:solidFill>
                <a:latin typeface="Times New Roman" panose="02020603050405020304" pitchFamily="18" charset="0"/>
                <a:ea typeface="宋体" panose="02010600030101010101" pitchFamily="2" charset="-122"/>
              </a:rPr>
              <a:t>h</a:t>
            </a:r>
            <a:r>
              <a:rPr lang="en-US" altLang="zh-CN" sz="2400" b="1">
                <a:solidFill>
                  <a:srgbClr val="006600"/>
                </a:solidFill>
                <a:latin typeface="Times New Roman" panose="02020603050405020304" pitchFamily="18" charset="0"/>
                <a:ea typeface="宋体" panose="02010600030101010101" pitchFamily="2" charset="-122"/>
              </a:rPr>
              <a:t> =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log</a:t>
            </a:r>
            <a:r>
              <a:rPr lang="en-US" altLang="zh-CN" sz="2400" b="1" i="1" baseline="-25000">
                <a:solidFill>
                  <a:srgbClr val="006600"/>
                </a:solidFill>
                <a:latin typeface="Times New Roman" panose="02020603050405020304" pitchFamily="18" charset="0"/>
                <a:ea typeface="宋体" panose="02010600030101010101" pitchFamily="2" charset="-122"/>
              </a:rPr>
              <a:t>m </a:t>
            </a:r>
            <a:r>
              <a:rPr lang="en-US" altLang="zh-CN" sz="2400" b="1" i="1">
                <a:solidFill>
                  <a:srgbClr val="006600"/>
                </a:solidFill>
                <a:latin typeface="Times New Roman" panose="02020603050405020304" pitchFamily="18" charset="0"/>
                <a:ea typeface="宋体" panose="02010600030101010101" pitchFamily="2" charset="-122"/>
              </a:rPr>
              <a:t>l</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a:t>
            </a:r>
          </a:p>
        </p:txBody>
      </p:sp>
      <p:sp>
        <p:nvSpPr>
          <p:cNvPr id="2541572" name="Rectangle 4">
            <a:extLst>
              <a:ext uri="{FF2B5EF4-FFF2-40B4-BE49-F238E27FC236}">
                <a16:creationId xmlns:a16="http://schemas.microsoft.com/office/drawing/2014/main" id="{97614B82-8384-441D-996B-BB771EF962DC}"/>
              </a:ext>
            </a:extLst>
          </p:cNvPr>
          <p:cNvSpPr>
            <a:spLocks noChangeArrowheads="1"/>
          </p:cNvSpPr>
          <p:nvPr/>
        </p:nvSpPr>
        <p:spPr bwMode="auto">
          <a:xfrm>
            <a:off x="539750" y="2643188"/>
            <a:ext cx="86042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Clr>
                <a:schemeClr val="tx2"/>
              </a:buClr>
              <a:buSzPct val="75000"/>
              <a:buFont typeface="Monotype Sorts" pitchFamily="2" charset="2"/>
              <a:buNone/>
            </a:pPr>
            <a:r>
              <a:rPr lang="en-US" altLang="zh-CN" i="1">
                <a:solidFill>
                  <a:srgbClr val="9900FF"/>
                </a:solidFill>
                <a:latin typeface="Times New Roman" panose="02020603050405020304" pitchFamily="18" charset="0"/>
                <a:ea typeface="宋体" panose="02010600030101010101" pitchFamily="2" charset="-122"/>
              </a:rPr>
              <a:t>Proof:</a:t>
            </a:r>
            <a:r>
              <a:rPr lang="en-US" altLang="zh-CN">
                <a:solidFill>
                  <a:srgbClr val="9900FF"/>
                </a:solidFill>
                <a:latin typeface="Times New Roman" panose="02020603050405020304" pitchFamily="18" charset="0"/>
                <a:ea typeface="宋体" panose="02010600030101010101" pitchFamily="2" charset="-122"/>
              </a:rPr>
              <a:t>  </a:t>
            </a:r>
          </a:p>
          <a:p>
            <a:pPr>
              <a:spcBef>
                <a:spcPct val="3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(1)</a:t>
            </a:r>
            <a:r>
              <a:rPr lang="en-US" altLang="zh-CN" sz="3200" i="1">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 </a:t>
            </a:r>
            <a:r>
              <a:rPr lang="en-US" altLang="zh-CN" i="1">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rPr>
              <a:t>m</a:t>
            </a:r>
            <a:r>
              <a:rPr lang="en-US" altLang="zh-CN" i="1" baseline="30000">
                <a:latin typeface="Times New Roman" panose="02020603050405020304" pitchFamily="18" charset="0"/>
                <a:ea typeface="宋体" panose="02010600030101010101" pitchFamily="2" charset="-122"/>
              </a:rPr>
              <a:t>h</a:t>
            </a:r>
          </a:p>
          <a:p>
            <a:pPr>
              <a:spcBef>
                <a:spcPct val="3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(2) Since the tree is balanced. Then each leaf is at level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 or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-1, and since the height is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 there is at least one leaf at level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 It follows that,</a:t>
            </a:r>
          </a:p>
          <a:p>
            <a:pPr>
              <a:spcBef>
                <a:spcPct val="3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m</a:t>
            </a:r>
            <a:r>
              <a:rPr lang="en-US" altLang="zh-CN" i="1" baseline="30000">
                <a:latin typeface="Times New Roman" panose="02020603050405020304" pitchFamily="18" charset="0"/>
                <a:ea typeface="宋体" panose="02010600030101010101" pitchFamily="2" charset="-122"/>
              </a:rPr>
              <a:t>h</a:t>
            </a:r>
            <a:r>
              <a:rPr lang="en-US" altLang="zh-CN" baseline="30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&lt;</a:t>
            </a:r>
            <a:r>
              <a:rPr lang="en-US" altLang="zh-CN" baseline="30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a:t>
            </a:r>
            <a:endParaRPr lang="en-US" altLang="zh-CN" baseline="30000">
              <a:latin typeface="Times New Roman" panose="02020603050405020304" pitchFamily="18" charset="0"/>
              <a:ea typeface="宋体" panose="02010600030101010101" pitchFamily="2" charset="-122"/>
            </a:endParaRPr>
          </a:p>
          <a:p>
            <a:pPr>
              <a:spcBef>
                <a:spcPct val="3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l </a:t>
            </a:r>
            <a:r>
              <a:rPr lang="en-US" altLang="zh-CN" i="1">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rPr>
              <a:t>m</a:t>
            </a:r>
            <a:r>
              <a:rPr lang="en-US" altLang="zh-CN" i="1" baseline="30000">
                <a:latin typeface="Times New Roman" panose="02020603050405020304" pitchFamily="18" charset="0"/>
                <a:ea typeface="宋体" panose="02010600030101010101" pitchFamily="2" charset="-122"/>
              </a:rPr>
              <a:t>h</a:t>
            </a:r>
          </a:p>
        </p:txBody>
      </p:sp>
      <p:sp>
        <p:nvSpPr>
          <p:cNvPr id="75782" name="Text Box 5">
            <a:extLst>
              <a:ext uri="{FF2B5EF4-FFF2-40B4-BE49-F238E27FC236}">
                <a16:creationId xmlns:a16="http://schemas.microsoft.com/office/drawing/2014/main" id="{C50784A2-AFFE-4C9F-956F-A9CDAAA2222C}"/>
              </a:ext>
            </a:extLst>
          </p:cNvPr>
          <p:cNvSpPr txBox="1">
            <a:spLocks noChangeArrowheads="1"/>
          </p:cNvSpPr>
          <p:nvPr/>
        </p:nvSpPr>
        <p:spPr bwMode="auto">
          <a:xfrm>
            <a:off x="2771775" y="609282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endParaRPr kumimoji="1" lang="zh-CN" altLang="en-US" b="0">
              <a:latin typeface="Times New Roman" panose="02020603050405020304" pitchFamily="18" charset="0"/>
              <a:ea typeface="宋体" panose="02010600030101010101" pitchFamily="2" charset="-122"/>
            </a:endParaRPr>
          </a:p>
        </p:txBody>
      </p:sp>
      <p:grpSp>
        <p:nvGrpSpPr>
          <p:cNvPr id="2" name="Group 6">
            <a:extLst>
              <a:ext uri="{FF2B5EF4-FFF2-40B4-BE49-F238E27FC236}">
                <a16:creationId xmlns:a16="http://schemas.microsoft.com/office/drawing/2014/main" id="{61AE7853-F4BB-422D-920D-3A813E45BDEC}"/>
              </a:ext>
            </a:extLst>
          </p:cNvPr>
          <p:cNvGrpSpPr>
            <a:grpSpLocks/>
          </p:cNvGrpSpPr>
          <p:nvPr/>
        </p:nvGrpSpPr>
        <p:grpSpPr bwMode="auto">
          <a:xfrm>
            <a:off x="2455863" y="5072063"/>
            <a:ext cx="1238250" cy="790575"/>
            <a:chOff x="1547" y="3576"/>
            <a:chExt cx="780" cy="498"/>
          </a:xfrm>
        </p:grpSpPr>
        <p:sp>
          <p:nvSpPr>
            <p:cNvPr id="75785" name="AutoShape 7">
              <a:extLst>
                <a:ext uri="{FF2B5EF4-FFF2-40B4-BE49-F238E27FC236}">
                  <a16:creationId xmlns:a16="http://schemas.microsoft.com/office/drawing/2014/main" id="{A47CF1AF-1891-41E2-BAEA-9F599CFA7C37}"/>
                </a:ext>
              </a:extLst>
            </p:cNvPr>
            <p:cNvSpPr>
              <a:spLocks/>
            </p:cNvSpPr>
            <p:nvPr/>
          </p:nvSpPr>
          <p:spPr bwMode="auto">
            <a:xfrm>
              <a:off x="1547" y="3576"/>
              <a:ext cx="90" cy="498"/>
            </a:xfrm>
            <a:prstGeom prst="rightBrace">
              <a:avLst>
                <a:gd name="adj1" fmla="val 46111"/>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endParaRPr kumimoji="1" lang="zh-CN" altLang="en-US" b="0">
                <a:solidFill>
                  <a:schemeClr val="accent1"/>
                </a:solidFill>
                <a:latin typeface="Times New Roman" panose="02020603050405020304" pitchFamily="18" charset="0"/>
                <a:ea typeface="宋体" panose="02010600030101010101" pitchFamily="2" charset="-122"/>
              </a:endParaRPr>
            </a:p>
          </p:txBody>
        </p:sp>
        <p:sp>
          <p:nvSpPr>
            <p:cNvPr id="75786" name="Text Box 8">
              <a:extLst>
                <a:ext uri="{FF2B5EF4-FFF2-40B4-BE49-F238E27FC236}">
                  <a16:creationId xmlns:a16="http://schemas.microsoft.com/office/drawing/2014/main" id="{2CE15342-76EE-4A99-A58F-AB3796147F61}"/>
                </a:ext>
              </a:extLst>
            </p:cNvPr>
            <p:cNvSpPr txBox="1">
              <a:spLocks noChangeArrowheads="1"/>
            </p:cNvSpPr>
            <p:nvPr/>
          </p:nvSpPr>
          <p:spPr bwMode="auto">
            <a:xfrm>
              <a:off x="1692" y="3657"/>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b="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p>
          </p:txBody>
        </p:sp>
      </p:grpSp>
      <p:sp>
        <p:nvSpPr>
          <p:cNvPr id="2541577" name="Text Box 9">
            <a:extLst>
              <a:ext uri="{FF2B5EF4-FFF2-40B4-BE49-F238E27FC236}">
                <a16:creationId xmlns:a16="http://schemas.microsoft.com/office/drawing/2014/main" id="{E925C9A3-6711-4A88-BBEC-D4AF48BB50C9}"/>
              </a:ext>
            </a:extLst>
          </p:cNvPr>
          <p:cNvSpPr txBox="1">
            <a:spLocks noChangeArrowheads="1"/>
          </p:cNvSpPr>
          <p:nvPr/>
        </p:nvSpPr>
        <p:spPr bwMode="auto">
          <a:xfrm>
            <a:off x="3348038" y="5272088"/>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latin typeface="Times New Roman" panose="02020603050405020304" pitchFamily="18" charset="0"/>
                <a:ea typeface="宋体" panose="02010600030101010101" pitchFamily="2" charset="-122"/>
              </a:rPr>
              <a:t>h</a:t>
            </a:r>
            <a:r>
              <a:rPr kumimoji="1" lang="en-US" altLang="zh-CN">
                <a:latin typeface="Times New Roman" panose="02020603050405020304" pitchFamily="18" charset="0"/>
                <a:ea typeface="宋体" panose="02010600030101010101" pitchFamily="2" charset="-122"/>
              </a:rPr>
              <a:t>-1&lt; log</a:t>
            </a:r>
            <a:r>
              <a:rPr kumimoji="1" lang="en-US" altLang="zh-CN" i="1" baseline="-25000">
                <a:latin typeface="Times New Roman" panose="02020603050405020304" pitchFamily="18" charset="0"/>
                <a:ea typeface="宋体" panose="02010600030101010101" pitchFamily="2" charset="-122"/>
              </a:rPr>
              <a:t>m</a:t>
            </a:r>
            <a:r>
              <a:rPr kumimoji="1" lang="en-US" altLang="zh-CN" i="1">
                <a:latin typeface="Times New Roman" panose="02020603050405020304" pitchFamily="18" charset="0"/>
                <a:ea typeface="宋体" panose="02010600030101010101" pitchFamily="2" charset="-122"/>
              </a:rPr>
              <a:t> l  </a:t>
            </a:r>
            <a:r>
              <a:rPr kumimoji="1" lang="en-US" altLang="zh-CN" i="1">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41570"/>
                                        </p:tgtEl>
                                        <p:attrNameLst>
                                          <p:attrName>style.visibility</p:attrName>
                                        </p:attrNameLst>
                                      </p:cBhvr>
                                      <p:to>
                                        <p:strVal val="visible"/>
                                      </p:to>
                                    </p:set>
                                    <p:animEffect transition="in" filter="wipe(left)">
                                      <p:cBhvr>
                                        <p:cTn id="7" dur="500"/>
                                        <p:tgtEl>
                                          <p:spTgt spid="2541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1571">
                                            <p:txEl>
                                              <p:pRg st="0" end="0"/>
                                            </p:txEl>
                                          </p:spTgt>
                                        </p:tgtEl>
                                        <p:attrNameLst>
                                          <p:attrName>style.visibility</p:attrName>
                                        </p:attrNameLst>
                                      </p:cBhvr>
                                      <p:to>
                                        <p:strVal val="visible"/>
                                      </p:to>
                                    </p:set>
                                    <p:animEffect transition="in" filter="wipe(left)">
                                      <p:cBhvr>
                                        <p:cTn id="12" dur="500"/>
                                        <p:tgtEl>
                                          <p:spTgt spid="25415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1571">
                                            <p:txEl>
                                              <p:pRg st="1" end="1"/>
                                            </p:txEl>
                                          </p:spTgt>
                                        </p:tgtEl>
                                        <p:attrNameLst>
                                          <p:attrName>style.visibility</p:attrName>
                                        </p:attrNameLst>
                                      </p:cBhvr>
                                      <p:to>
                                        <p:strVal val="visible"/>
                                      </p:to>
                                    </p:set>
                                    <p:animEffect transition="in" filter="wipe(left)">
                                      <p:cBhvr>
                                        <p:cTn id="17" dur="500"/>
                                        <p:tgtEl>
                                          <p:spTgt spid="25415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1571">
                                            <p:txEl>
                                              <p:pRg st="2" end="2"/>
                                            </p:txEl>
                                          </p:spTgt>
                                        </p:tgtEl>
                                        <p:attrNameLst>
                                          <p:attrName>style.visibility</p:attrName>
                                        </p:attrNameLst>
                                      </p:cBhvr>
                                      <p:to>
                                        <p:strVal val="visible"/>
                                      </p:to>
                                    </p:set>
                                    <p:animEffect transition="in" filter="wipe(left)">
                                      <p:cBhvr>
                                        <p:cTn id="22" dur="500"/>
                                        <p:tgtEl>
                                          <p:spTgt spid="25415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41571">
                                            <p:txEl>
                                              <p:pRg st="3" end="3"/>
                                            </p:txEl>
                                          </p:spTgt>
                                        </p:tgtEl>
                                        <p:attrNameLst>
                                          <p:attrName>style.visibility</p:attrName>
                                        </p:attrNameLst>
                                      </p:cBhvr>
                                      <p:to>
                                        <p:strVal val="visible"/>
                                      </p:to>
                                    </p:set>
                                    <p:animEffect transition="in" filter="wipe(left)">
                                      <p:cBhvr>
                                        <p:cTn id="27" dur="500"/>
                                        <p:tgtEl>
                                          <p:spTgt spid="25415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41572">
                                            <p:txEl>
                                              <p:pRg st="0" end="0"/>
                                            </p:txEl>
                                          </p:spTgt>
                                        </p:tgtEl>
                                        <p:attrNameLst>
                                          <p:attrName>style.visibility</p:attrName>
                                        </p:attrNameLst>
                                      </p:cBhvr>
                                      <p:to>
                                        <p:strVal val="visible"/>
                                      </p:to>
                                    </p:set>
                                    <p:animEffect transition="in" filter="wipe(left)">
                                      <p:cBhvr>
                                        <p:cTn id="32" dur="500"/>
                                        <p:tgtEl>
                                          <p:spTgt spid="254157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41572">
                                            <p:txEl>
                                              <p:pRg st="1" end="1"/>
                                            </p:txEl>
                                          </p:spTgt>
                                        </p:tgtEl>
                                        <p:attrNameLst>
                                          <p:attrName>style.visibility</p:attrName>
                                        </p:attrNameLst>
                                      </p:cBhvr>
                                      <p:to>
                                        <p:strVal val="visible"/>
                                      </p:to>
                                    </p:set>
                                    <p:animEffect transition="in" filter="wipe(left)">
                                      <p:cBhvr>
                                        <p:cTn id="37" dur="500"/>
                                        <p:tgtEl>
                                          <p:spTgt spid="254157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41572">
                                            <p:txEl>
                                              <p:pRg st="2" end="2"/>
                                            </p:txEl>
                                          </p:spTgt>
                                        </p:tgtEl>
                                        <p:attrNameLst>
                                          <p:attrName>style.visibility</p:attrName>
                                        </p:attrNameLst>
                                      </p:cBhvr>
                                      <p:to>
                                        <p:strVal val="visible"/>
                                      </p:to>
                                    </p:set>
                                    <p:animEffect transition="in" filter="wipe(left)">
                                      <p:cBhvr>
                                        <p:cTn id="42" dur="500"/>
                                        <p:tgtEl>
                                          <p:spTgt spid="254157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41572">
                                            <p:txEl>
                                              <p:pRg st="3" end="3"/>
                                            </p:txEl>
                                          </p:spTgt>
                                        </p:tgtEl>
                                        <p:attrNameLst>
                                          <p:attrName>style.visibility</p:attrName>
                                        </p:attrNameLst>
                                      </p:cBhvr>
                                      <p:to>
                                        <p:strVal val="visible"/>
                                      </p:to>
                                    </p:set>
                                    <p:animEffect transition="in" filter="wipe(left)">
                                      <p:cBhvr>
                                        <p:cTn id="47" dur="500"/>
                                        <p:tgtEl>
                                          <p:spTgt spid="2541572">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41572">
                                            <p:txEl>
                                              <p:pRg st="4" end="4"/>
                                            </p:txEl>
                                          </p:spTgt>
                                        </p:tgtEl>
                                        <p:attrNameLst>
                                          <p:attrName>style.visibility</p:attrName>
                                        </p:attrNameLst>
                                      </p:cBhvr>
                                      <p:to>
                                        <p:strVal val="visible"/>
                                      </p:to>
                                    </p:set>
                                    <p:animEffect transition="in" filter="wipe(left)">
                                      <p:cBhvr>
                                        <p:cTn id="52" dur="500"/>
                                        <p:tgtEl>
                                          <p:spTgt spid="2541572">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41577"/>
                                        </p:tgtEl>
                                        <p:attrNameLst>
                                          <p:attrName>style.visibility</p:attrName>
                                        </p:attrNameLst>
                                      </p:cBhvr>
                                      <p:to>
                                        <p:strVal val="visible"/>
                                      </p:to>
                                    </p:set>
                                    <p:animEffect transition="in" filter="wipe(left)">
                                      <p:cBhvr>
                                        <p:cTn id="62" dur="500"/>
                                        <p:tgtEl>
                                          <p:spTgt spid="254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570" grpId="0"/>
      <p:bldP spid="2541571" grpId="0" build="p"/>
      <p:bldP spid="2541572" grpId="0" build="p"/>
      <p:bldP spid="25415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DF419FCB-86F2-469A-80FD-B2BC7B5D2B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FBD9D93-67A6-4977-B49B-D2318D30C497}" type="slidenum">
              <a:rPr lang="zh-CN" altLang="en-US" sz="1400" b="0" smtClean="0">
                <a:latin typeface="Arial" panose="020B0604020202020204" pitchFamily="34" charset="0"/>
                <a:ea typeface="宋体" panose="02010600030101010101" pitchFamily="2" charset="-122"/>
              </a:rPr>
              <a:pPr/>
              <a:t>37</a:t>
            </a:fld>
            <a:endParaRPr lang="en-US" altLang="zh-CN" sz="1400" b="0">
              <a:latin typeface="Arial" panose="020B0604020202020204" pitchFamily="34" charset="0"/>
              <a:ea typeface="宋体" panose="02010600030101010101" pitchFamily="2" charset="-122"/>
            </a:endParaRPr>
          </a:p>
        </p:txBody>
      </p:sp>
      <p:sp>
        <p:nvSpPr>
          <p:cNvPr id="2527234" name="Rectangle 2">
            <a:extLst>
              <a:ext uri="{FF2B5EF4-FFF2-40B4-BE49-F238E27FC236}">
                <a16:creationId xmlns:a16="http://schemas.microsoft.com/office/drawing/2014/main" id="{6AB6C187-4E76-4F67-A165-66E8216E7AB8}"/>
              </a:ext>
            </a:extLst>
          </p:cNvPr>
          <p:cNvSpPr>
            <a:spLocks noChangeArrowheads="1"/>
          </p:cNvSpPr>
          <p:nvPr>
            <p:ph type="title"/>
          </p:nvPr>
        </p:nvSpPr>
        <p:spPr bwMode="auto">
          <a:xfrm>
            <a:off x="457200" y="417513"/>
            <a:ext cx="82296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Question</a:t>
            </a:r>
            <a:endParaRPr lang="en-US" altLang="zh-CN">
              <a:ea typeface="宋体" panose="02010600030101010101" pitchFamily="2" charset="-122"/>
            </a:endParaRPr>
          </a:p>
        </p:txBody>
      </p:sp>
      <p:sp>
        <p:nvSpPr>
          <p:cNvPr id="2527235" name="Rectangle 3">
            <a:extLst>
              <a:ext uri="{FF2B5EF4-FFF2-40B4-BE49-F238E27FC236}">
                <a16:creationId xmlns:a16="http://schemas.microsoft.com/office/drawing/2014/main" id="{877FB52E-182D-4001-BDD4-881601A17CEC}"/>
              </a:ext>
            </a:extLst>
          </p:cNvPr>
          <p:cNvSpPr>
            <a:spLocks noChangeArrowheads="1"/>
          </p:cNvSpPr>
          <p:nvPr>
            <p:ph type="body" idx="1"/>
          </p:nvPr>
        </p:nvSpPr>
        <p:spPr bwMode="auto">
          <a:xfrm>
            <a:off x="755650" y="1052513"/>
            <a:ext cx="7920038"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Every tree is a bipartite?</a:t>
            </a:r>
            <a:r>
              <a:rPr lang="en-US" altLang="zh-CN" sz="2400" b="1" i="1">
                <a:solidFill>
                  <a:schemeClr val="hlink"/>
                </a:solidFill>
                <a:latin typeface="Times New Roman" panose="02020603050405020304" pitchFamily="18" charset="0"/>
                <a:ea typeface="宋体" panose="02010600030101010101" pitchFamily="2" charset="-122"/>
              </a:rPr>
              <a:t> </a:t>
            </a:r>
          </a:p>
          <a:p>
            <a:pPr>
              <a:lnSpc>
                <a:spcPct val="130000"/>
              </a:lnSpc>
              <a:buFont typeface="Monotype Sorts" pitchFamily="2" charset="2"/>
              <a:buNone/>
            </a:pPr>
            <a:r>
              <a:rPr lang="en-US" altLang="zh-CN" sz="2400" b="1">
                <a:solidFill>
                  <a:srgbClr val="FF3300"/>
                </a:solidFill>
                <a:latin typeface="Times New Roman" panose="02020603050405020304" pitchFamily="18" charset="0"/>
                <a:ea typeface="宋体" panose="02010600030101010101" pitchFamily="2" charset="-122"/>
              </a:rPr>
              <a:t>Yes.</a:t>
            </a:r>
          </a:p>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Every tree can be colored using two colors.</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lnSpc>
                <a:spcPct val="130000"/>
              </a:lnSpc>
              <a:buFont typeface="Monotype Sorts" pitchFamily="2" charset="2"/>
              <a:buNone/>
            </a:pPr>
            <a:r>
              <a:rPr lang="en-US" altLang="zh-CN" sz="2400" b="1">
                <a:solidFill>
                  <a:srgbClr val="FF6600"/>
                </a:solidFill>
                <a:latin typeface="Times New Roman" panose="02020603050405020304" pitchFamily="18" charset="0"/>
                <a:ea typeface="宋体" panose="02010600030101010101" pitchFamily="2" charset="-122"/>
              </a:rPr>
              <a:t> Method:</a:t>
            </a:r>
          </a:p>
          <a:p>
            <a:pPr>
              <a:lnSpc>
                <a:spcPct val="130000"/>
              </a:lnSpc>
              <a:buFont typeface="Monotype Sorts" pitchFamily="2" charset="2"/>
              <a:buNone/>
            </a:pP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We choose a root and color it red. Then we color all the vertices at odd levels blue and all the vertices at even levels red.</a:t>
            </a:r>
            <a:endParaRPr lang="en-US" altLang="zh-CN" sz="2400" b="1">
              <a:latin typeface="Times New Roman" panose="02020603050405020304" pitchFamily="18" charset="0"/>
              <a:ea typeface="宋体" panose="02010600030101010101" pitchFamily="2" charset="-122"/>
              <a:sym typeface="Symbol" panose="05050102010706020507" pitchFamily="18" charset="2"/>
            </a:endParaRPr>
          </a:p>
        </p:txBody>
      </p:sp>
      <p:grpSp>
        <p:nvGrpSpPr>
          <p:cNvPr id="2" name="Group 4">
            <a:extLst>
              <a:ext uri="{FF2B5EF4-FFF2-40B4-BE49-F238E27FC236}">
                <a16:creationId xmlns:a16="http://schemas.microsoft.com/office/drawing/2014/main" id="{39363BC3-E555-4AC9-81F7-06E758DFE5DE}"/>
              </a:ext>
            </a:extLst>
          </p:cNvPr>
          <p:cNvGrpSpPr>
            <a:grpSpLocks/>
          </p:cNvGrpSpPr>
          <p:nvPr/>
        </p:nvGrpSpPr>
        <p:grpSpPr bwMode="auto">
          <a:xfrm>
            <a:off x="4427538" y="4581525"/>
            <a:ext cx="2232025" cy="1530350"/>
            <a:chOff x="1440" y="2334"/>
            <a:chExt cx="2305" cy="1458"/>
          </a:xfrm>
        </p:grpSpPr>
        <p:grpSp>
          <p:nvGrpSpPr>
            <p:cNvPr id="77830" name="Group 5">
              <a:extLst>
                <a:ext uri="{FF2B5EF4-FFF2-40B4-BE49-F238E27FC236}">
                  <a16:creationId xmlns:a16="http://schemas.microsoft.com/office/drawing/2014/main" id="{AAC5E2E3-58FF-4F4D-8E2B-86A7A203E9C9}"/>
                </a:ext>
              </a:extLst>
            </p:cNvPr>
            <p:cNvGrpSpPr>
              <a:grpSpLocks/>
            </p:cNvGrpSpPr>
            <p:nvPr/>
          </p:nvGrpSpPr>
          <p:grpSpPr bwMode="auto">
            <a:xfrm>
              <a:off x="2064" y="3024"/>
              <a:ext cx="144" cy="768"/>
              <a:chOff x="576" y="1248"/>
              <a:chExt cx="144" cy="768"/>
            </a:xfrm>
          </p:grpSpPr>
          <p:sp>
            <p:nvSpPr>
              <p:cNvPr id="77850" name="Oval 6">
                <a:extLst>
                  <a:ext uri="{FF2B5EF4-FFF2-40B4-BE49-F238E27FC236}">
                    <a16:creationId xmlns:a16="http://schemas.microsoft.com/office/drawing/2014/main" id="{CE9CF082-DD96-4360-8139-5ED9E58EAFB1}"/>
                  </a:ext>
                </a:extLst>
              </p:cNvPr>
              <p:cNvSpPr>
                <a:spLocks noChangeArrowheads="1"/>
              </p:cNvSpPr>
              <p:nvPr/>
            </p:nvSpPr>
            <p:spPr bwMode="auto">
              <a:xfrm>
                <a:off x="576" y="1248"/>
                <a:ext cx="144" cy="144"/>
              </a:xfrm>
              <a:prstGeom prst="ellipse">
                <a:avLst/>
              </a:prstGeom>
              <a:solidFill>
                <a:srgbClr val="0080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51" name="Line 7">
                <a:extLst>
                  <a:ext uri="{FF2B5EF4-FFF2-40B4-BE49-F238E27FC236}">
                    <a16:creationId xmlns:a16="http://schemas.microsoft.com/office/drawing/2014/main" id="{A08205C3-C04B-4901-9F75-CAB86C3CCB5A}"/>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Oval 8">
                <a:extLst>
                  <a:ext uri="{FF2B5EF4-FFF2-40B4-BE49-F238E27FC236}">
                    <a16:creationId xmlns:a16="http://schemas.microsoft.com/office/drawing/2014/main" id="{50F30428-99E1-4DFE-A190-EB356E6AA1D5}"/>
                  </a:ext>
                </a:extLst>
              </p:cNvPr>
              <p:cNvSpPr>
                <a:spLocks noChangeArrowheads="1"/>
              </p:cNvSpPr>
              <p:nvPr/>
            </p:nvSpPr>
            <p:spPr bwMode="auto">
              <a:xfrm>
                <a:off x="576" y="1872"/>
                <a:ext cx="144"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77831" name="Group 9">
              <a:extLst>
                <a:ext uri="{FF2B5EF4-FFF2-40B4-BE49-F238E27FC236}">
                  <a16:creationId xmlns:a16="http://schemas.microsoft.com/office/drawing/2014/main" id="{C52C6DDF-4ECB-41BA-80A9-25D6670863BE}"/>
                </a:ext>
              </a:extLst>
            </p:cNvPr>
            <p:cNvGrpSpPr>
              <a:grpSpLocks/>
            </p:cNvGrpSpPr>
            <p:nvPr/>
          </p:nvGrpSpPr>
          <p:grpSpPr bwMode="auto">
            <a:xfrm>
              <a:off x="2640" y="2400"/>
              <a:ext cx="144" cy="768"/>
              <a:chOff x="576" y="1248"/>
              <a:chExt cx="144" cy="768"/>
            </a:xfrm>
          </p:grpSpPr>
          <p:sp>
            <p:nvSpPr>
              <p:cNvPr id="77847" name="Oval 10">
                <a:extLst>
                  <a:ext uri="{FF2B5EF4-FFF2-40B4-BE49-F238E27FC236}">
                    <a16:creationId xmlns:a16="http://schemas.microsoft.com/office/drawing/2014/main" id="{DB78C5F2-04E7-40B3-B299-E29F31778C46}"/>
                  </a:ext>
                </a:extLst>
              </p:cNvPr>
              <p:cNvSpPr>
                <a:spLocks noChangeArrowheads="1"/>
              </p:cNvSpPr>
              <p:nvPr/>
            </p:nvSpPr>
            <p:spPr bwMode="auto">
              <a:xfrm>
                <a:off x="576" y="1248"/>
                <a:ext cx="144"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8" name="Line 11">
                <a:extLst>
                  <a:ext uri="{FF2B5EF4-FFF2-40B4-BE49-F238E27FC236}">
                    <a16:creationId xmlns:a16="http://schemas.microsoft.com/office/drawing/2014/main" id="{9782B0E4-E3E1-4CBD-B5A5-B50406BA8A28}"/>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Oval 12">
                <a:extLst>
                  <a:ext uri="{FF2B5EF4-FFF2-40B4-BE49-F238E27FC236}">
                    <a16:creationId xmlns:a16="http://schemas.microsoft.com/office/drawing/2014/main" id="{F0A19E82-0472-4625-B7BB-787B36B5BE02}"/>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77832" name="Group 13">
              <a:extLst>
                <a:ext uri="{FF2B5EF4-FFF2-40B4-BE49-F238E27FC236}">
                  <a16:creationId xmlns:a16="http://schemas.microsoft.com/office/drawing/2014/main" id="{51426E65-420C-4E69-82D0-7BDEDA1B57D3}"/>
                </a:ext>
              </a:extLst>
            </p:cNvPr>
            <p:cNvGrpSpPr>
              <a:grpSpLocks/>
            </p:cNvGrpSpPr>
            <p:nvPr/>
          </p:nvGrpSpPr>
          <p:grpSpPr bwMode="auto">
            <a:xfrm flipV="1">
              <a:off x="3168" y="3024"/>
              <a:ext cx="144" cy="768"/>
              <a:chOff x="576" y="1248"/>
              <a:chExt cx="144" cy="768"/>
            </a:xfrm>
          </p:grpSpPr>
          <p:sp>
            <p:nvSpPr>
              <p:cNvPr id="77844" name="Oval 14">
                <a:extLst>
                  <a:ext uri="{FF2B5EF4-FFF2-40B4-BE49-F238E27FC236}">
                    <a16:creationId xmlns:a16="http://schemas.microsoft.com/office/drawing/2014/main" id="{EE445F79-3C23-419C-8BDE-311AB0DA287A}"/>
                  </a:ext>
                </a:extLst>
              </p:cNvPr>
              <p:cNvSpPr>
                <a:spLocks noChangeArrowheads="1"/>
              </p:cNvSpPr>
              <p:nvPr/>
            </p:nvSpPr>
            <p:spPr bwMode="auto">
              <a:xfrm>
                <a:off x="576" y="1248"/>
                <a:ext cx="144" cy="144"/>
              </a:xfrm>
              <a:prstGeom prst="ellipse">
                <a:avLst/>
              </a:prstGeom>
              <a:solidFill>
                <a:srgbClr val="FF3300"/>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5" name="Line 15">
                <a:extLst>
                  <a:ext uri="{FF2B5EF4-FFF2-40B4-BE49-F238E27FC236}">
                    <a16:creationId xmlns:a16="http://schemas.microsoft.com/office/drawing/2014/main" id="{43D6A6D8-9158-4DFB-9586-AB0983867C4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6" name="Oval 16">
                <a:extLst>
                  <a:ext uri="{FF2B5EF4-FFF2-40B4-BE49-F238E27FC236}">
                    <a16:creationId xmlns:a16="http://schemas.microsoft.com/office/drawing/2014/main" id="{124A7899-9178-40A5-BBD0-E9A4F2A5A771}"/>
                  </a:ext>
                </a:extLst>
              </p:cNvPr>
              <p:cNvSpPr>
                <a:spLocks noChangeArrowheads="1"/>
              </p:cNvSpPr>
              <p:nvPr/>
            </p:nvSpPr>
            <p:spPr bwMode="auto">
              <a:xfrm>
                <a:off x="576" y="1872"/>
                <a:ext cx="144" cy="144"/>
              </a:xfrm>
              <a:prstGeom prst="ellipse">
                <a:avLst/>
              </a:prstGeom>
              <a:solidFill>
                <a:srgbClr val="008000"/>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77833" name="Line 17">
              <a:extLst>
                <a:ext uri="{FF2B5EF4-FFF2-40B4-BE49-F238E27FC236}">
                  <a16:creationId xmlns:a16="http://schemas.microsoft.com/office/drawing/2014/main" id="{6E8D19A8-11C6-415E-B0B0-6881C891BD83}"/>
                </a:ext>
              </a:extLst>
            </p:cNvPr>
            <p:cNvSpPr>
              <a:spLocks noChangeShapeType="1"/>
            </p:cNvSpPr>
            <p:nvPr/>
          </p:nvSpPr>
          <p:spPr bwMode="auto">
            <a:xfrm>
              <a:off x="2736" y="2496"/>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18">
              <a:extLst>
                <a:ext uri="{FF2B5EF4-FFF2-40B4-BE49-F238E27FC236}">
                  <a16:creationId xmlns:a16="http://schemas.microsoft.com/office/drawing/2014/main" id="{5A42CEDF-CCCA-4B54-A763-498860CCE4DF}"/>
                </a:ext>
              </a:extLst>
            </p:cNvPr>
            <p:cNvSpPr>
              <a:spLocks noChangeShapeType="1"/>
            </p:cNvSpPr>
            <p:nvPr/>
          </p:nvSpPr>
          <p:spPr bwMode="auto">
            <a:xfrm flipH="1">
              <a:off x="2160" y="2496"/>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5" name="Group 19">
              <a:extLst>
                <a:ext uri="{FF2B5EF4-FFF2-40B4-BE49-F238E27FC236}">
                  <a16:creationId xmlns:a16="http://schemas.microsoft.com/office/drawing/2014/main" id="{BFAACF43-3D55-48D0-845D-0A026AE5DCDB}"/>
                </a:ext>
              </a:extLst>
            </p:cNvPr>
            <p:cNvGrpSpPr>
              <a:grpSpLocks/>
            </p:cNvGrpSpPr>
            <p:nvPr/>
          </p:nvGrpSpPr>
          <p:grpSpPr bwMode="auto">
            <a:xfrm>
              <a:off x="2640" y="3024"/>
              <a:ext cx="144" cy="768"/>
              <a:chOff x="576" y="1248"/>
              <a:chExt cx="144" cy="768"/>
            </a:xfrm>
          </p:grpSpPr>
          <p:sp>
            <p:nvSpPr>
              <p:cNvPr id="77841" name="Oval 20">
                <a:extLst>
                  <a:ext uri="{FF2B5EF4-FFF2-40B4-BE49-F238E27FC236}">
                    <a16:creationId xmlns:a16="http://schemas.microsoft.com/office/drawing/2014/main" id="{A21B5CB7-460E-4B7E-AD3D-165EBD6D4DA2}"/>
                  </a:ext>
                </a:extLst>
              </p:cNvPr>
              <p:cNvSpPr>
                <a:spLocks noChangeArrowheads="1"/>
              </p:cNvSpPr>
              <p:nvPr/>
            </p:nvSpPr>
            <p:spPr bwMode="auto">
              <a:xfrm>
                <a:off x="576" y="1248"/>
                <a:ext cx="144" cy="144"/>
              </a:xfrm>
              <a:prstGeom prst="ellipse">
                <a:avLst/>
              </a:prstGeom>
              <a:solidFill>
                <a:srgbClr val="0080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2" name="Line 21">
                <a:extLst>
                  <a:ext uri="{FF2B5EF4-FFF2-40B4-BE49-F238E27FC236}">
                    <a16:creationId xmlns:a16="http://schemas.microsoft.com/office/drawing/2014/main" id="{161A375F-2081-48E7-A346-78B406966E01}"/>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3" name="Oval 22">
                <a:extLst>
                  <a:ext uri="{FF2B5EF4-FFF2-40B4-BE49-F238E27FC236}">
                    <a16:creationId xmlns:a16="http://schemas.microsoft.com/office/drawing/2014/main" id="{EB7072BB-A029-4DC4-8F9E-00843364B373}"/>
                  </a:ext>
                </a:extLst>
              </p:cNvPr>
              <p:cNvSpPr>
                <a:spLocks noChangeArrowheads="1"/>
              </p:cNvSpPr>
              <p:nvPr/>
            </p:nvSpPr>
            <p:spPr bwMode="auto">
              <a:xfrm>
                <a:off x="576" y="1872"/>
                <a:ext cx="144"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77836" name="Line 23">
              <a:extLst>
                <a:ext uri="{FF2B5EF4-FFF2-40B4-BE49-F238E27FC236}">
                  <a16:creationId xmlns:a16="http://schemas.microsoft.com/office/drawing/2014/main" id="{7CB5BDF7-EBA1-46A4-B72F-246E9977CE80}"/>
                </a:ext>
              </a:extLst>
            </p:cNvPr>
            <p:cNvSpPr>
              <a:spLocks noChangeShapeType="1"/>
            </p:cNvSpPr>
            <p:nvPr/>
          </p:nvSpPr>
          <p:spPr bwMode="auto">
            <a:xfrm rot="2112640">
              <a:off x="1924" y="3124"/>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Oval 24">
              <a:extLst>
                <a:ext uri="{FF2B5EF4-FFF2-40B4-BE49-F238E27FC236}">
                  <a16:creationId xmlns:a16="http://schemas.microsoft.com/office/drawing/2014/main" id="{80FA8C63-F4CB-4789-868B-FEC48283B70E}"/>
                </a:ext>
              </a:extLst>
            </p:cNvPr>
            <p:cNvSpPr>
              <a:spLocks noChangeArrowheads="1"/>
            </p:cNvSpPr>
            <p:nvPr/>
          </p:nvSpPr>
          <p:spPr bwMode="auto">
            <a:xfrm rot="2112640">
              <a:off x="1669" y="3613"/>
              <a:ext cx="144" cy="162"/>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38" name="Line 25">
              <a:extLst>
                <a:ext uri="{FF2B5EF4-FFF2-40B4-BE49-F238E27FC236}">
                  <a16:creationId xmlns:a16="http://schemas.microsoft.com/office/drawing/2014/main" id="{1AD0B1DF-D097-4D3E-BBD7-F300EDDBF56E}"/>
                </a:ext>
              </a:extLst>
            </p:cNvPr>
            <p:cNvSpPr>
              <a:spLocks noChangeShapeType="1"/>
            </p:cNvSpPr>
            <p:nvPr/>
          </p:nvSpPr>
          <p:spPr bwMode="auto">
            <a:xfrm rot="19487360" flipH="1">
              <a:off x="3477" y="3100"/>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Oval 26">
              <a:extLst>
                <a:ext uri="{FF2B5EF4-FFF2-40B4-BE49-F238E27FC236}">
                  <a16:creationId xmlns:a16="http://schemas.microsoft.com/office/drawing/2014/main" id="{CDFD34CC-22D0-486B-83EB-CB454A0A5AA5}"/>
                </a:ext>
              </a:extLst>
            </p:cNvPr>
            <p:cNvSpPr>
              <a:spLocks noChangeArrowheads="1"/>
            </p:cNvSpPr>
            <p:nvPr/>
          </p:nvSpPr>
          <p:spPr bwMode="auto">
            <a:xfrm rot="19487360" flipH="1">
              <a:off x="3615" y="3604"/>
              <a:ext cx="130"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0" name="Text Box 27">
              <a:extLst>
                <a:ext uri="{FF2B5EF4-FFF2-40B4-BE49-F238E27FC236}">
                  <a16:creationId xmlns:a16="http://schemas.microsoft.com/office/drawing/2014/main" id="{8EF20F6A-6602-4904-A72C-667147940752}"/>
                </a:ext>
              </a:extLst>
            </p:cNvPr>
            <p:cNvSpPr txBox="1">
              <a:spLocks noChangeArrowheads="1"/>
            </p:cNvSpPr>
            <p:nvPr/>
          </p:nvSpPr>
          <p:spPr bwMode="auto">
            <a:xfrm>
              <a:off x="1440" y="2334"/>
              <a:ext cx="19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27234"/>
                                        </p:tgtEl>
                                        <p:attrNameLst>
                                          <p:attrName>style.visibility</p:attrName>
                                        </p:attrNameLst>
                                      </p:cBhvr>
                                      <p:to>
                                        <p:strVal val="visible"/>
                                      </p:to>
                                    </p:set>
                                    <p:animEffect transition="in" filter="wipe(left)">
                                      <p:cBhvr>
                                        <p:cTn id="7" dur="500"/>
                                        <p:tgtEl>
                                          <p:spTgt spid="2527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7235">
                                            <p:txEl>
                                              <p:pRg st="0" end="0"/>
                                            </p:txEl>
                                          </p:spTgt>
                                        </p:tgtEl>
                                        <p:attrNameLst>
                                          <p:attrName>style.visibility</p:attrName>
                                        </p:attrNameLst>
                                      </p:cBhvr>
                                      <p:to>
                                        <p:strVal val="visible"/>
                                      </p:to>
                                    </p:set>
                                    <p:animEffect transition="in" filter="wipe(left)">
                                      <p:cBhvr>
                                        <p:cTn id="12" dur="500"/>
                                        <p:tgtEl>
                                          <p:spTgt spid="25272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7235">
                                            <p:txEl>
                                              <p:pRg st="1" end="1"/>
                                            </p:txEl>
                                          </p:spTgt>
                                        </p:tgtEl>
                                        <p:attrNameLst>
                                          <p:attrName>style.visibility</p:attrName>
                                        </p:attrNameLst>
                                      </p:cBhvr>
                                      <p:to>
                                        <p:strVal val="visible"/>
                                      </p:to>
                                    </p:set>
                                    <p:animEffect transition="in" filter="wipe(left)">
                                      <p:cBhvr>
                                        <p:cTn id="17" dur="500"/>
                                        <p:tgtEl>
                                          <p:spTgt spid="25272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7235">
                                            <p:txEl>
                                              <p:pRg st="2" end="2"/>
                                            </p:txEl>
                                          </p:spTgt>
                                        </p:tgtEl>
                                        <p:attrNameLst>
                                          <p:attrName>style.visibility</p:attrName>
                                        </p:attrNameLst>
                                      </p:cBhvr>
                                      <p:to>
                                        <p:strVal val="visible"/>
                                      </p:to>
                                    </p:set>
                                    <p:animEffect transition="in" filter="wipe(left)">
                                      <p:cBhvr>
                                        <p:cTn id="22" dur="500"/>
                                        <p:tgtEl>
                                          <p:spTgt spid="25272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7235">
                                            <p:txEl>
                                              <p:pRg st="3" end="3"/>
                                            </p:txEl>
                                          </p:spTgt>
                                        </p:tgtEl>
                                        <p:attrNameLst>
                                          <p:attrName>style.visibility</p:attrName>
                                        </p:attrNameLst>
                                      </p:cBhvr>
                                      <p:to>
                                        <p:strVal val="visible"/>
                                      </p:to>
                                    </p:set>
                                    <p:animEffect transition="in" filter="wipe(left)">
                                      <p:cBhvr>
                                        <p:cTn id="27" dur="500"/>
                                        <p:tgtEl>
                                          <p:spTgt spid="25272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27235">
                                            <p:txEl>
                                              <p:pRg st="4" end="4"/>
                                            </p:txEl>
                                          </p:spTgt>
                                        </p:tgtEl>
                                        <p:attrNameLst>
                                          <p:attrName>style.visibility</p:attrName>
                                        </p:attrNameLst>
                                      </p:cBhvr>
                                      <p:to>
                                        <p:strVal val="visible"/>
                                      </p:to>
                                    </p:set>
                                    <p:animEffect transition="in" filter="wipe(left)">
                                      <p:cBhvr>
                                        <p:cTn id="32" dur="500"/>
                                        <p:tgtEl>
                                          <p:spTgt spid="25272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7234" grpId="0"/>
      <p:bldP spid="25272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a:extLst>
              <a:ext uri="{FF2B5EF4-FFF2-40B4-BE49-F238E27FC236}">
                <a16:creationId xmlns:a16="http://schemas.microsoft.com/office/drawing/2014/main" id="{AD4479E7-F0A5-4CE9-9113-9509DFCB9C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3B08146-62AB-45C8-8BA4-B73978FD026A}" type="slidenum">
              <a:rPr lang="zh-CN" altLang="en-US" sz="1400" b="0" smtClean="0">
                <a:latin typeface="Arial" panose="020B0604020202020204" pitchFamily="34" charset="0"/>
                <a:ea typeface="宋体" panose="02010600030101010101" pitchFamily="2" charset="-122"/>
              </a:rPr>
              <a:pPr/>
              <a:t>38</a:t>
            </a:fld>
            <a:endParaRPr lang="en-US" altLang="zh-CN" sz="1400" b="0">
              <a:latin typeface="Arial" panose="020B0604020202020204" pitchFamily="34" charset="0"/>
              <a:ea typeface="宋体" panose="02010600030101010101" pitchFamily="2" charset="-122"/>
            </a:endParaRPr>
          </a:p>
        </p:txBody>
      </p:sp>
      <p:sp>
        <p:nvSpPr>
          <p:cNvPr id="79875" name="Text Box 2">
            <a:extLst>
              <a:ext uri="{FF2B5EF4-FFF2-40B4-BE49-F238E27FC236}">
                <a16:creationId xmlns:a16="http://schemas.microsoft.com/office/drawing/2014/main" id="{554421D7-4DD0-41B8-A22D-9648D41B9FF2}"/>
              </a:ext>
            </a:extLst>
          </p:cNvPr>
          <p:cNvSpPr txBox="1">
            <a:spLocks noChangeArrowheads="1"/>
          </p:cNvSpPr>
          <p:nvPr/>
        </p:nvSpPr>
        <p:spPr bwMode="auto">
          <a:xfrm>
            <a:off x="838200" y="1447800"/>
            <a:ext cx="6781800" cy="1570038"/>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dirty="0">
                <a:latin typeface="Times New Roman" panose="02020603050405020304" pitchFamily="18" charset="0"/>
                <a:ea typeface="宋体" panose="02010600030101010101" pitchFamily="2" charset="-122"/>
              </a:rPr>
              <a:t>Homework: (Due on June 1st)</a:t>
            </a:r>
          </a:p>
          <a:p>
            <a:pPr>
              <a:spcBef>
                <a:spcPct val="50000"/>
              </a:spcBef>
              <a:buFont typeface="Wingdings" panose="05000000000000000000" pitchFamily="2" charset="2"/>
              <a:buNone/>
            </a:pPr>
            <a:r>
              <a:rPr kumimoji="1" lang="en-US" altLang="zh-CN" i="1" u="sng" dirty="0">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dirty="0">
                <a:solidFill>
                  <a:srgbClr val="CC00FF"/>
                </a:solidFill>
                <a:latin typeface="Times New Roman" panose="02020603050405020304" pitchFamily="18" charset="0"/>
                <a:sym typeface="Symbol" panose="05050102010706020507" pitchFamily="18" charset="2"/>
              </a:rPr>
              <a:t>Sec. 11.1 </a:t>
            </a:r>
            <a:r>
              <a:rPr kumimoji="1" lang="en-US" altLang="zh-CN" dirty="0">
                <a:latin typeface="Times New Roman" panose="02020603050405020304" pitchFamily="18" charset="0"/>
              </a:rPr>
              <a:t>12, 20, 21, 28</a:t>
            </a:r>
            <a:endParaRPr kumimoji="1" lang="en-US" altLang="zh-CN" dirty="0">
              <a:latin typeface="Times New Roman" panose="02020603050405020304" pitchFamily="18" charset="0"/>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730A14CD-FD5A-4F78-A5FC-1A5C32633C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FE4CF89-9D98-47D0-A64B-DB38156C46B0}"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2473986" name="Rectangle 2">
            <a:extLst>
              <a:ext uri="{FF2B5EF4-FFF2-40B4-BE49-F238E27FC236}">
                <a16:creationId xmlns:a16="http://schemas.microsoft.com/office/drawing/2014/main" id="{078CB9F0-2C29-44FA-89D3-5DB26C4CCCC9}"/>
              </a:ext>
            </a:extLst>
          </p:cNvPr>
          <p:cNvSpPr>
            <a:spLocks noChangeArrowheads="1"/>
          </p:cNvSpPr>
          <p:nvPr>
            <p:ph type="title"/>
          </p:nvPr>
        </p:nvSpPr>
        <p:spPr bwMode="auto">
          <a:xfrm>
            <a:off x="285750" y="500063"/>
            <a:ext cx="8229600"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kumimoji="1" lang="en-US" altLang="zh-CN" sz="2400">
                <a:solidFill>
                  <a:schemeClr val="tx1"/>
                </a:solidFill>
                <a:latin typeface="Times New Roman" panose="02020603050405020304" pitchFamily="18" charset="0"/>
                <a:ea typeface="宋体" panose="02010600030101010101" pitchFamily="2" charset="-122"/>
              </a:rPr>
              <a:t>〖Example 1〗</a:t>
            </a:r>
            <a:r>
              <a:rPr lang="en-US" altLang="zh-CN" sz="2400">
                <a:solidFill>
                  <a:schemeClr val="tx1"/>
                </a:solidFill>
                <a:latin typeface="Times New Roman" panose="02020603050405020304" pitchFamily="18" charset="0"/>
                <a:ea typeface="宋体" panose="02010600030101010101" pitchFamily="2" charset="-122"/>
              </a:rPr>
              <a:t>Which graphs are trees?</a:t>
            </a:r>
          </a:p>
        </p:txBody>
      </p:sp>
      <p:grpSp>
        <p:nvGrpSpPr>
          <p:cNvPr id="2" name="Group 3">
            <a:extLst>
              <a:ext uri="{FF2B5EF4-FFF2-40B4-BE49-F238E27FC236}">
                <a16:creationId xmlns:a16="http://schemas.microsoft.com/office/drawing/2014/main" id="{512A54F1-D0E7-4F98-B7CF-7DDCF75FEE47}"/>
              </a:ext>
            </a:extLst>
          </p:cNvPr>
          <p:cNvGrpSpPr>
            <a:grpSpLocks/>
          </p:cNvGrpSpPr>
          <p:nvPr/>
        </p:nvGrpSpPr>
        <p:grpSpPr bwMode="auto">
          <a:xfrm>
            <a:off x="857250" y="1071563"/>
            <a:ext cx="2819400" cy="1371600"/>
            <a:chOff x="528" y="1008"/>
            <a:chExt cx="1776" cy="864"/>
          </a:xfrm>
        </p:grpSpPr>
        <p:grpSp>
          <p:nvGrpSpPr>
            <p:cNvPr id="10286" name="Group 4">
              <a:extLst>
                <a:ext uri="{FF2B5EF4-FFF2-40B4-BE49-F238E27FC236}">
                  <a16:creationId xmlns:a16="http://schemas.microsoft.com/office/drawing/2014/main" id="{B58A16C2-AB0E-4C53-83C4-1B53D9DED12E}"/>
                </a:ext>
              </a:extLst>
            </p:cNvPr>
            <p:cNvGrpSpPr>
              <a:grpSpLocks/>
            </p:cNvGrpSpPr>
            <p:nvPr/>
          </p:nvGrpSpPr>
          <p:grpSpPr bwMode="auto">
            <a:xfrm>
              <a:off x="1056" y="1104"/>
              <a:ext cx="144" cy="768"/>
              <a:chOff x="576" y="1248"/>
              <a:chExt cx="144" cy="768"/>
            </a:xfrm>
          </p:grpSpPr>
          <p:sp>
            <p:nvSpPr>
              <p:cNvPr id="10298" name="Oval 5">
                <a:extLst>
                  <a:ext uri="{FF2B5EF4-FFF2-40B4-BE49-F238E27FC236}">
                    <a16:creationId xmlns:a16="http://schemas.microsoft.com/office/drawing/2014/main" id="{4183E1A7-8324-4CFB-ABDE-5028CE8BCBC3}"/>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99" name="Line 6">
                <a:extLst>
                  <a:ext uri="{FF2B5EF4-FFF2-40B4-BE49-F238E27FC236}">
                    <a16:creationId xmlns:a16="http://schemas.microsoft.com/office/drawing/2014/main" id="{15E62B39-3757-4030-B046-B64B56288C9C}"/>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0" name="Oval 7">
                <a:extLst>
                  <a:ext uri="{FF2B5EF4-FFF2-40B4-BE49-F238E27FC236}">
                    <a16:creationId xmlns:a16="http://schemas.microsoft.com/office/drawing/2014/main" id="{781B6B8D-AC4C-438B-9711-041A18C0BA7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87" name="Group 8">
              <a:extLst>
                <a:ext uri="{FF2B5EF4-FFF2-40B4-BE49-F238E27FC236}">
                  <a16:creationId xmlns:a16="http://schemas.microsoft.com/office/drawing/2014/main" id="{3C46F542-7166-45A3-B873-9AE4BA56F9AC}"/>
                </a:ext>
              </a:extLst>
            </p:cNvPr>
            <p:cNvGrpSpPr>
              <a:grpSpLocks/>
            </p:cNvGrpSpPr>
            <p:nvPr/>
          </p:nvGrpSpPr>
          <p:grpSpPr bwMode="auto">
            <a:xfrm>
              <a:off x="1632" y="1104"/>
              <a:ext cx="144" cy="768"/>
              <a:chOff x="576" y="1248"/>
              <a:chExt cx="144" cy="768"/>
            </a:xfrm>
          </p:grpSpPr>
          <p:sp>
            <p:nvSpPr>
              <p:cNvPr id="10295" name="Oval 9">
                <a:extLst>
                  <a:ext uri="{FF2B5EF4-FFF2-40B4-BE49-F238E27FC236}">
                    <a16:creationId xmlns:a16="http://schemas.microsoft.com/office/drawing/2014/main" id="{D2EE473F-EC78-40EE-904F-FF9D5B6B88DE}"/>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96" name="Line 10">
                <a:extLst>
                  <a:ext uri="{FF2B5EF4-FFF2-40B4-BE49-F238E27FC236}">
                    <a16:creationId xmlns:a16="http://schemas.microsoft.com/office/drawing/2014/main" id="{648D49BF-5C36-482A-8566-E559DFF335B8}"/>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7" name="Oval 11">
                <a:extLst>
                  <a:ext uri="{FF2B5EF4-FFF2-40B4-BE49-F238E27FC236}">
                    <a16:creationId xmlns:a16="http://schemas.microsoft.com/office/drawing/2014/main" id="{B5459813-E58D-4670-89D5-472EC943A97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88" name="Group 12">
              <a:extLst>
                <a:ext uri="{FF2B5EF4-FFF2-40B4-BE49-F238E27FC236}">
                  <a16:creationId xmlns:a16="http://schemas.microsoft.com/office/drawing/2014/main" id="{0AF70808-D7DC-4723-AD0B-E44FB0AA9310}"/>
                </a:ext>
              </a:extLst>
            </p:cNvPr>
            <p:cNvGrpSpPr>
              <a:grpSpLocks/>
            </p:cNvGrpSpPr>
            <p:nvPr/>
          </p:nvGrpSpPr>
          <p:grpSpPr bwMode="auto">
            <a:xfrm>
              <a:off x="2160" y="1104"/>
              <a:ext cx="144" cy="768"/>
              <a:chOff x="576" y="1248"/>
              <a:chExt cx="144" cy="768"/>
            </a:xfrm>
          </p:grpSpPr>
          <p:sp>
            <p:nvSpPr>
              <p:cNvPr id="10292" name="Oval 13">
                <a:extLst>
                  <a:ext uri="{FF2B5EF4-FFF2-40B4-BE49-F238E27FC236}">
                    <a16:creationId xmlns:a16="http://schemas.microsoft.com/office/drawing/2014/main" id="{77C0E9F6-9010-42F9-B371-A7A94615892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93" name="Line 14">
                <a:extLst>
                  <a:ext uri="{FF2B5EF4-FFF2-40B4-BE49-F238E27FC236}">
                    <a16:creationId xmlns:a16="http://schemas.microsoft.com/office/drawing/2014/main" id="{B7C69FCD-09DF-4A31-8414-86EC17643842}"/>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4" name="Oval 15">
                <a:extLst>
                  <a:ext uri="{FF2B5EF4-FFF2-40B4-BE49-F238E27FC236}">
                    <a16:creationId xmlns:a16="http://schemas.microsoft.com/office/drawing/2014/main" id="{A3B7D22A-4BDA-4FDE-8DD7-B7A8F9738D8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89" name="Line 16">
              <a:extLst>
                <a:ext uri="{FF2B5EF4-FFF2-40B4-BE49-F238E27FC236}">
                  <a16:creationId xmlns:a16="http://schemas.microsoft.com/office/drawing/2014/main" id="{9555E8A7-371E-495E-A779-52BC84D2D188}"/>
                </a:ext>
              </a:extLst>
            </p:cNvPr>
            <p:cNvSpPr>
              <a:spLocks noChangeShapeType="1"/>
            </p:cNvSpPr>
            <p:nvPr/>
          </p:nvSpPr>
          <p:spPr bwMode="auto">
            <a:xfrm>
              <a:off x="1728" y="1200"/>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Line 17">
              <a:extLst>
                <a:ext uri="{FF2B5EF4-FFF2-40B4-BE49-F238E27FC236}">
                  <a16:creationId xmlns:a16="http://schemas.microsoft.com/office/drawing/2014/main" id="{1AF6B7AA-BB0E-48FF-A9D3-C8C1A3180255}"/>
                </a:ext>
              </a:extLst>
            </p:cNvPr>
            <p:cNvSpPr>
              <a:spLocks noChangeShapeType="1"/>
            </p:cNvSpPr>
            <p:nvPr/>
          </p:nvSpPr>
          <p:spPr bwMode="auto">
            <a:xfrm flipH="1">
              <a:off x="1152" y="1200"/>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1" name="Text Box 18">
              <a:extLst>
                <a:ext uri="{FF2B5EF4-FFF2-40B4-BE49-F238E27FC236}">
                  <a16:creationId xmlns:a16="http://schemas.microsoft.com/office/drawing/2014/main" id="{BC875889-6B00-4B22-81C2-C22A3DAB8C43}"/>
                </a:ext>
              </a:extLst>
            </p:cNvPr>
            <p:cNvSpPr txBox="1">
              <a:spLocks noChangeArrowheads="1"/>
            </p:cNvSpPr>
            <p:nvPr/>
          </p:nvSpPr>
          <p:spPr bwMode="auto">
            <a:xfrm>
              <a:off x="528" y="1008"/>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a)</a:t>
              </a:r>
            </a:p>
          </p:txBody>
        </p:sp>
      </p:grpSp>
      <p:grpSp>
        <p:nvGrpSpPr>
          <p:cNvPr id="6" name="Group 19">
            <a:extLst>
              <a:ext uri="{FF2B5EF4-FFF2-40B4-BE49-F238E27FC236}">
                <a16:creationId xmlns:a16="http://schemas.microsoft.com/office/drawing/2014/main" id="{B33DEDEA-F49D-49DC-8AF0-9EC843971E04}"/>
              </a:ext>
            </a:extLst>
          </p:cNvPr>
          <p:cNvGrpSpPr>
            <a:grpSpLocks/>
          </p:cNvGrpSpPr>
          <p:nvPr/>
        </p:nvGrpSpPr>
        <p:grpSpPr bwMode="auto">
          <a:xfrm>
            <a:off x="5286375" y="1000125"/>
            <a:ext cx="2819400" cy="1447800"/>
            <a:chOff x="3312" y="960"/>
            <a:chExt cx="1776" cy="912"/>
          </a:xfrm>
        </p:grpSpPr>
        <p:grpSp>
          <p:nvGrpSpPr>
            <p:cNvPr id="10270" name="Group 20">
              <a:extLst>
                <a:ext uri="{FF2B5EF4-FFF2-40B4-BE49-F238E27FC236}">
                  <a16:creationId xmlns:a16="http://schemas.microsoft.com/office/drawing/2014/main" id="{ACC58D80-0B9C-4791-BB8F-88F15D10BBA5}"/>
                </a:ext>
              </a:extLst>
            </p:cNvPr>
            <p:cNvGrpSpPr>
              <a:grpSpLocks/>
            </p:cNvGrpSpPr>
            <p:nvPr/>
          </p:nvGrpSpPr>
          <p:grpSpPr bwMode="auto">
            <a:xfrm>
              <a:off x="3840" y="1104"/>
              <a:ext cx="144" cy="768"/>
              <a:chOff x="576" y="1248"/>
              <a:chExt cx="144" cy="768"/>
            </a:xfrm>
          </p:grpSpPr>
          <p:sp>
            <p:nvSpPr>
              <p:cNvPr id="10283" name="Oval 21">
                <a:extLst>
                  <a:ext uri="{FF2B5EF4-FFF2-40B4-BE49-F238E27FC236}">
                    <a16:creationId xmlns:a16="http://schemas.microsoft.com/office/drawing/2014/main" id="{216FA557-269E-479D-8796-BEC73590D5E7}"/>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84" name="Line 22">
                <a:extLst>
                  <a:ext uri="{FF2B5EF4-FFF2-40B4-BE49-F238E27FC236}">
                    <a16:creationId xmlns:a16="http://schemas.microsoft.com/office/drawing/2014/main" id="{4608421E-642E-444B-934D-546851796D3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5" name="Oval 23">
                <a:extLst>
                  <a:ext uri="{FF2B5EF4-FFF2-40B4-BE49-F238E27FC236}">
                    <a16:creationId xmlns:a16="http://schemas.microsoft.com/office/drawing/2014/main" id="{345D15FE-E78F-47FB-A0E5-524147C34305}"/>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71" name="Group 24">
              <a:extLst>
                <a:ext uri="{FF2B5EF4-FFF2-40B4-BE49-F238E27FC236}">
                  <a16:creationId xmlns:a16="http://schemas.microsoft.com/office/drawing/2014/main" id="{480D8638-77E2-4F7C-A205-BEDFBA85F439}"/>
                </a:ext>
              </a:extLst>
            </p:cNvPr>
            <p:cNvGrpSpPr>
              <a:grpSpLocks/>
            </p:cNvGrpSpPr>
            <p:nvPr/>
          </p:nvGrpSpPr>
          <p:grpSpPr bwMode="auto">
            <a:xfrm>
              <a:off x="4416" y="1104"/>
              <a:ext cx="144" cy="768"/>
              <a:chOff x="576" y="1248"/>
              <a:chExt cx="144" cy="768"/>
            </a:xfrm>
          </p:grpSpPr>
          <p:sp>
            <p:nvSpPr>
              <p:cNvPr id="10280" name="Oval 25">
                <a:extLst>
                  <a:ext uri="{FF2B5EF4-FFF2-40B4-BE49-F238E27FC236}">
                    <a16:creationId xmlns:a16="http://schemas.microsoft.com/office/drawing/2014/main" id="{401210B1-9C0F-43A4-9175-D801FFB4DB8F}"/>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81" name="Line 26">
                <a:extLst>
                  <a:ext uri="{FF2B5EF4-FFF2-40B4-BE49-F238E27FC236}">
                    <a16:creationId xmlns:a16="http://schemas.microsoft.com/office/drawing/2014/main" id="{E420AB0A-9DE8-41C5-9B2B-09D4ED6FCC8C}"/>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Oval 27">
                <a:extLst>
                  <a:ext uri="{FF2B5EF4-FFF2-40B4-BE49-F238E27FC236}">
                    <a16:creationId xmlns:a16="http://schemas.microsoft.com/office/drawing/2014/main" id="{308128B1-588F-41AB-B439-AF5B1811F367}"/>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72" name="Group 28">
              <a:extLst>
                <a:ext uri="{FF2B5EF4-FFF2-40B4-BE49-F238E27FC236}">
                  <a16:creationId xmlns:a16="http://schemas.microsoft.com/office/drawing/2014/main" id="{ECC4FD0E-060B-4B90-82C9-5E2C7B799ECB}"/>
                </a:ext>
              </a:extLst>
            </p:cNvPr>
            <p:cNvGrpSpPr>
              <a:grpSpLocks/>
            </p:cNvGrpSpPr>
            <p:nvPr/>
          </p:nvGrpSpPr>
          <p:grpSpPr bwMode="auto">
            <a:xfrm>
              <a:off x="4944" y="1104"/>
              <a:ext cx="144" cy="768"/>
              <a:chOff x="576" y="1248"/>
              <a:chExt cx="144" cy="768"/>
            </a:xfrm>
          </p:grpSpPr>
          <p:sp>
            <p:nvSpPr>
              <p:cNvPr id="10277" name="Oval 29">
                <a:extLst>
                  <a:ext uri="{FF2B5EF4-FFF2-40B4-BE49-F238E27FC236}">
                    <a16:creationId xmlns:a16="http://schemas.microsoft.com/office/drawing/2014/main" id="{15D14E54-6CDC-48DF-870C-707C08A54A45}"/>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78" name="Line 30">
                <a:extLst>
                  <a:ext uri="{FF2B5EF4-FFF2-40B4-BE49-F238E27FC236}">
                    <a16:creationId xmlns:a16="http://schemas.microsoft.com/office/drawing/2014/main" id="{98E5AFFD-DD4C-409E-8DAB-F612642AD78C}"/>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9" name="Oval 31">
                <a:extLst>
                  <a:ext uri="{FF2B5EF4-FFF2-40B4-BE49-F238E27FC236}">
                    <a16:creationId xmlns:a16="http://schemas.microsoft.com/office/drawing/2014/main" id="{1A055CA9-2F46-4B79-AA6F-384D49468B47}"/>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73" name="Line 32">
              <a:extLst>
                <a:ext uri="{FF2B5EF4-FFF2-40B4-BE49-F238E27FC236}">
                  <a16:creationId xmlns:a16="http://schemas.microsoft.com/office/drawing/2014/main" id="{A001AEE2-E199-440A-9626-EC5B5E3493F0}"/>
                </a:ext>
              </a:extLst>
            </p:cNvPr>
            <p:cNvSpPr>
              <a:spLocks noChangeShapeType="1"/>
            </p:cNvSpPr>
            <p:nvPr/>
          </p:nvSpPr>
          <p:spPr bwMode="auto">
            <a:xfrm>
              <a:off x="4512" y="1200"/>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4" name="Line 33">
              <a:extLst>
                <a:ext uri="{FF2B5EF4-FFF2-40B4-BE49-F238E27FC236}">
                  <a16:creationId xmlns:a16="http://schemas.microsoft.com/office/drawing/2014/main" id="{50A40F58-02D4-4B86-9662-69182BB44A30}"/>
                </a:ext>
              </a:extLst>
            </p:cNvPr>
            <p:cNvSpPr>
              <a:spLocks noChangeShapeType="1"/>
            </p:cNvSpPr>
            <p:nvPr/>
          </p:nvSpPr>
          <p:spPr bwMode="auto">
            <a:xfrm flipH="1">
              <a:off x="3936" y="1200"/>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Line 34">
              <a:extLst>
                <a:ext uri="{FF2B5EF4-FFF2-40B4-BE49-F238E27FC236}">
                  <a16:creationId xmlns:a16="http://schemas.microsoft.com/office/drawing/2014/main" id="{EFE9E445-76B0-49AA-8AC7-5DBCBAC0B286}"/>
                </a:ext>
              </a:extLst>
            </p:cNvPr>
            <p:cNvSpPr>
              <a:spLocks noChangeShapeType="1"/>
            </p:cNvSpPr>
            <p:nvPr/>
          </p:nvSpPr>
          <p:spPr bwMode="auto">
            <a:xfrm>
              <a:off x="3936" y="115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6" name="Text Box 35">
              <a:extLst>
                <a:ext uri="{FF2B5EF4-FFF2-40B4-BE49-F238E27FC236}">
                  <a16:creationId xmlns:a16="http://schemas.microsoft.com/office/drawing/2014/main" id="{BBE817E4-A488-4186-BEB6-3AB362FE89A6}"/>
                </a:ext>
              </a:extLst>
            </p:cNvPr>
            <p:cNvSpPr txBox="1">
              <a:spLocks noChangeArrowheads="1"/>
            </p:cNvSpPr>
            <p:nvPr/>
          </p:nvSpPr>
          <p:spPr bwMode="auto">
            <a:xfrm>
              <a:off x="3312" y="9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b)</a:t>
              </a:r>
            </a:p>
          </p:txBody>
        </p:sp>
      </p:grpSp>
      <p:grpSp>
        <p:nvGrpSpPr>
          <p:cNvPr id="10" name="Group 36">
            <a:extLst>
              <a:ext uri="{FF2B5EF4-FFF2-40B4-BE49-F238E27FC236}">
                <a16:creationId xmlns:a16="http://schemas.microsoft.com/office/drawing/2014/main" id="{B6318D85-EA95-4A62-B968-8DC71146BCD6}"/>
              </a:ext>
            </a:extLst>
          </p:cNvPr>
          <p:cNvGrpSpPr>
            <a:grpSpLocks/>
          </p:cNvGrpSpPr>
          <p:nvPr/>
        </p:nvGrpSpPr>
        <p:grpSpPr bwMode="auto">
          <a:xfrm>
            <a:off x="3000375" y="2714625"/>
            <a:ext cx="3659188" cy="2286000"/>
            <a:chOff x="1440" y="2352"/>
            <a:chExt cx="2305" cy="1440"/>
          </a:xfrm>
        </p:grpSpPr>
        <p:grpSp>
          <p:nvGrpSpPr>
            <p:cNvPr id="10247" name="Group 37">
              <a:extLst>
                <a:ext uri="{FF2B5EF4-FFF2-40B4-BE49-F238E27FC236}">
                  <a16:creationId xmlns:a16="http://schemas.microsoft.com/office/drawing/2014/main" id="{94F18B31-B9AE-40A2-8425-2B96C73BC3CA}"/>
                </a:ext>
              </a:extLst>
            </p:cNvPr>
            <p:cNvGrpSpPr>
              <a:grpSpLocks/>
            </p:cNvGrpSpPr>
            <p:nvPr/>
          </p:nvGrpSpPr>
          <p:grpSpPr bwMode="auto">
            <a:xfrm>
              <a:off x="2064" y="3024"/>
              <a:ext cx="144" cy="768"/>
              <a:chOff x="576" y="1248"/>
              <a:chExt cx="144" cy="768"/>
            </a:xfrm>
          </p:grpSpPr>
          <p:sp>
            <p:nvSpPr>
              <p:cNvPr id="10267" name="Oval 38">
                <a:extLst>
                  <a:ext uri="{FF2B5EF4-FFF2-40B4-BE49-F238E27FC236}">
                    <a16:creationId xmlns:a16="http://schemas.microsoft.com/office/drawing/2014/main" id="{25D67ED4-9E10-4A45-8451-5A46AED4C15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68" name="Line 39">
                <a:extLst>
                  <a:ext uri="{FF2B5EF4-FFF2-40B4-BE49-F238E27FC236}">
                    <a16:creationId xmlns:a16="http://schemas.microsoft.com/office/drawing/2014/main" id="{67D6FCEE-A689-4E67-ABE2-ED4556094B97}"/>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9" name="Oval 40">
                <a:extLst>
                  <a:ext uri="{FF2B5EF4-FFF2-40B4-BE49-F238E27FC236}">
                    <a16:creationId xmlns:a16="http://schemas.microsoft.com/office/drawing/2014/main" id="{9459FA65-1354-46CE-92E3-54F6EC56933F}"/>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48" name="Group 41">
              <a:extLst>
                <a:ext uri="{FF2B5EF4-FFF2-40B4-BE49-F238E27FC236}">
                  <a16:creationId xmlns:a16="http://schemas.microsoft.com/office/drawing/2014/main" id="{E21EA37B-C2BB-43F6-9E0A-BB5FCAD117EB}"/>
                </a:ext>
              </a:extLst>
            </p:cNvPr>
            <p:cNvGrpSpPr>
              <a:grpSpLocks/>
            </p:cNvGrpSpPr>
            <p:nvPr/>
          </p:nvGrpSpPr>
          <p:grpSpPr bwMode="auto">
            <a:xfrm>
              <a:off x="2640" y="2400"/>
              <a:ext cx="144" cy="768"/>
              <a:chOff x="576" y="1248"/>
              <a:chExt cx="144" cy="768"/>
            </a:xfrm>
          </p:grpSpPr>
          <p:sp>
            <p:nvSpPr>
              <p:cNvPr id="10264" name="Oval 42">
                <a:extLst>
                  <a:ext uri="{FF2B5EF4-FFF2-40B4-BE49-F238E27FC236}">
                    <a16:creationId xmlns:a16="http://schemas.microsoft.com/office/drawing/2014/main" id="{69749A80-66D3-4A4F-818C-D3DD8C403B31}"/>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65" name="Line 43">
                <a:extLst>
                  <a:ext uri="{FF2B5EF4-FFF2-40B4-BE49-F238E27FC236}">
                    <a16:creationId xmlns:a16="http://schemas.microsoft.com/office/drawing/2014/main" id="{8A3B4500-B93F-4D42-84D9-601F42E96ABE}"/>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Oval 44">
                <a:extLst>
                  <a:ext uri="{FF2B5EF4-FFF2-40B4-BE49-F238E27FC236}">
                    <a16:creationId xmlns:a16="http://schemas.microsoft.com/office/drawing/2014/main" id="{739BFA8C-21F5-446B-98A2-86EEFE1092FB}"/>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49" name="Group 45">
              <a:extLst>
                <a:ext uri="{FF2B5EF4-FFF2-40B4-BE49-F238E27FC236}">
                  <a16:creationId xmlns:a16="http://schemas.microsoft.com/office/drawing/2014/main" id="{5D639119-B85A-4935-ADBE-B9BB7945FB0A}"/>
                </a:ext>
              </a:extLst>
            </p:cNvPr>
            <p:cNvGrpSpPr>
              <a:grpSpLocks/>
            </p:cNvGrpSpPr>
            <p:nvPr/>
          </p:nvGrpSpPr>
          <p:grpSpPr bwMode="auto">
            <a:xfrm flipV="1">
              <a:off x="3168" y="3024"/>
              <a:ext cx="144" cy="768"/>
              <a:chOff x="576" y="1248"/>
              <a:chExt cx="144" cy="768"/>
            </a:xfrm>
          </p:grpSpPr>
          <p:sp>
            <p:nvSpPr>
              <p:cNvPr id="10261" name="Oval 46">
                <a:extLst>
                  <a:ext uri="{FF2B5EF4-FFF2-40B4-BE49-F238E27FC236}">
                    <a16:creationId xmlns:a16="http://schemas.microsoft.com/office/drawing/2014/main" id="{1BFC3000-AED2-4C0C-84BD-708C2B6806CB}"/>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62" name="Line 47">
                <a:extLst>
                  <a:ext uri="{FF2B5EF4-FFF2-40B4-BE49-F238E27FC236}">
                    <a16:creationId xmlns:a16="http://schemas.microsoft.com/office/drawing/2014/main" id="{DA7F6A63-0FA2-4318-A251-18411ECB86F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Oval 48">
                <a:extLst>
                  <a:ext uri="{FF2B5EF4-FFF2-40B4-BE49-F238E27FC236}">
                    <a16:creationId xmlns:a16="http://schemas.microsoft.com/office/drawing/2014/main" id="{D396C590-7806-459B-879C-9B68E0E6EE1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50" name="Line 49">
              <a:extLst>
                <a:ext uri="{FF2B5EF4-FFF2-40B4-BE49-F238E27FC236}">
                  <a16:creationId xmlns:a16="http://schemas.microsoft.com/office/drawing/2014/main" id="{A62AD0D8-CE7F-4C18-8DD1-F595FA4C9EF7}"/>
                </a:ext>
              </a:extLst>
            </p:cNvPr>
            <p:cNvSpPr>
              <a:spLocks noChangeShapeType="1"/>
            </p:cNvSpPr>
            <p:nvPr/>
          </p:nvSpPr>
          <p:spPr bwMode="auto">
            <a:xfrm>
              <a:off x="2736" y="2496"/>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Line 50">
              <a:extLst>
                <a:ext uri="{FF2B5EF4-FFF2-40B4-BE49-F238E27FC236}">
                  <a16:creationId xmlns:a16="http://schemas.microsoft.com/office/drawing/2014/main" id="{F8CAB723-7E63-40ED-9DCC-010801FF0834}"/>
                </a:ext>
              </a:extLst>
            </p:cNvPr>
            <p:cNvSpPr>
              <a:spLocks noChangeShapeType="1"/>
            </p:cNvSpPr>
            <p:nvPr/>
          </p:nvSpPr>
          <p:spPr bwMode="auto">
            <a:xfrm flipH="1">
              <a:off x="2160" y="2496"/>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52" name="Group 51">
              <a:extLst>
                <a:ext uri="{FF2B5EF4-FFF2-40B4-BE49-F238E27FC236}">
                  <a16:creationId xmlns:a16="http://schemas.microsoft.com/office/drawing/2014/main" id="{15FCFC3D-BECE-4DAC-96DA-03B4F11C7CD5}"/>
                </a:ext>
              </a:extLst>
            </p:cNvPr>
            <p:cNvGrpSpPr>
              <a:grpSpLocks/>
            </p:cNvGrpSpPr>
            <p:nvPr/>
          </p:nvGrpSpPr>
          <p:grpSpPr bwMode="auto">
            <a:xfrm>
              <a:off x="2640" y="3024"/>
              <a:ext cx="144" cy="768"/>
              <a:chOff x="576" y="1248"/>
              <a:chExt cx="144" cy="768"/>
            </a:xfrm>
          </p:grpSpPr>
          <p:sp>
            <p:nvSpPr>
              <p:cNvPr id="10258" name="Oval 52">
                <a:extLst>
                  <a:ext uri="{FF2B5EF4-FFF2-40B4-BE49-F238E27FC236}">
                    <a16:creationId xmlns:a16="http://schemas.microsoft.com/office/drawing/2014/main" id="{C7E36CF0-06EA-4FD1-A524-E0A93703846D}"/>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59" name="Line 53">
                <a:extLst>
                  <a:ext uri="{FF2B5EF4-FFF2-40B4-BE49-F238E27FC236}">
                    <a16:creationId xmlns:a16="http://schemas.microsoft.com/office/drawing/2014/main" id="{A0514230-545B-407C-95A3-ADC35206426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Oval 54">
                <a:extLst>
                  <a:ext uri="{FF2B5EF4-FFF2-40B4-BE49-F238E27FC236}">
                    <a16:creationId xmlns:a16="http://schemas.microsoft.com/office/drawing/2014/main" id="{64056C03-F53F-483A-9C64-E5E2A1CA2A6E}"/>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53" name="Line 55">
              <a:extLst>
                <a:ext uri="{FF2B5EF4-FFF2-40B4-BE49-F238E27FC236}">
                  <a16:creationId xmlns:a16="http://schemas.microsoft.com/office/drawing/2014/main" id="{FFC811FC-F2D1-462B-BB81-58B1818B5F33}"/>
                </a:ext>
              </a:extLst>
            </p:cNvPr>
            <p:cNvSpPr>
              <a:spLocks noChangeShapeType="1"/>
            </p:cNvSpPr>
            <p:nvPr/>
          </p:nvSpPr>
          <p:spPr bwMode="auto">
            <a:xfrm rot="2112640">
              <a:off x="1924" y="3124"/>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Oval 56">
              <a:extLst>
                <a:ext uri="{FF2B5EF4-FFF2-40B4-BE49-F238E27FC236}">
                  <a16:creationId xmlns:a16="http://schemas.microsoft.com/office/drawing/2014/main" id="{E1497C90-ECA2-4528-A239-380E78464107}"/>
                </a:ext>
              </a:extLst>
            </p:cNvPr>
            <p:cNvSpPr>
              <a:spLocks noChangeArrowheads="1"/>
            </p:cNvSpPr>
            <p:nvPr/>
          </p:nvSpPr>
          <p:spPr bwMode="auto">
            <a:xfrm rot="2112640">
              <a:off x="1669" y="3613"/>
              <a:ext cx="144" cy="162"/>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55" name="Line 57">
              <a:extLst>
                <a:ext uri="{FF2B5EF4-FFF2-40B4-BE49-F238E27FC236}">
                  <a16:creationId xmlns:a16="http://schemas.microsoft.com/office/drawing/2014/main" id="{C27CA5C6-0DAE-4DE9-970C-02B93D1A6C99}"/>
                </a:ext>
              </a:extLst>
            </p:cNvPr>
            <p:cNvSpPr>
              <a:spLocks noChangeShapeType="1"/>
            </p:cNvSpPr>
            <p:nvPr/>
          </p:nvSpPr>
          <p:spPr bwMode="auto">
            <a:xfrm rot="19487360" flipH="1">
              <a:off x="3477" y="3100"/>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Oval 58">
              <a:extLst>
                <a:ext uri="{FF2B5EF4-FFF2-40B4-BE49-F238E27FC236}">
                  <a16:creationId xmlns:a16="http://schemas.microsoft.com/office/drawing/2014/main" id="{721B486A-B4E9-46CE-9B08-A5D7486E67BB}"/>
                </a:ext>
              </a:extLst>
            </p:cNvPr>
            <p:cNvSpPr>
              <a:spLocks noChangeArrowheads="1"/>
            </p:cNvSpPr>
            <p:nvPr/>
          </p:nvSpPr>
          <p:spPr bwMode="auto">
            <a:xfrm rot="19487360" flipH="1">
              <a:off x="3615" y="3604"/>
              <a:ext cx="130"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57" name="Text Box 59">
              <a:extLst>
                <a:ext uri="{FF2B5EF4-FFF2-40B4-BE49-F238E27FC236}">
                  <a16:creationId xmlns:a16="http://schemas.microsoft.com/office/drawing/2014/main" id="{7FE6B34D-6FB9-413C-AE95-FFDAFD37E2BF}"/>
                </a:ext>
              </a:extLst>
            </p:cNvPr>
            <p:cNvSpPr txBox="1">
              <a:spLocks noChangeArrowheads="1"/>
            </p:cNvSpPr>
            <p:nvPr/>
          </p:nvSpPr>
          <p:spPr bwMode="auto">
            <a:xfrm>
              <a:off x="1440" y="235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3986"/>
                                        </p:tgtEl>
                                        <p:attrNameLst>
                                          <p:attrName>style.visibility</p:attrName>
                                        </p:attrNameLst>
                                      </p:cBhvr>
                                      <p:to>
                                        <p:strVal val="visible"/>
                                      </p:to>
                                    </p:set>
                                    <p:animEffect transition="in" filter="wipe(left)">
                                      <p:cBhvr>
                                        <p:cTn id="7" dur="500"/>
                                        <p:tgtEl>
                                          <p:spTgt spid="2473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ppt_h/2"/>
                                          </p:val>
                                        </p:tav>
                                        <p:tav tm="100000">
                                          <p:val>
                                            <p:strVal val="#ppt_y"/>
                                          </p:val>
                                        </p:tav>
                                      </p:tavLst>
                                    </p:anim>
                                    <p:anim calcmode="lin" valueType="num">
                                      <p:cBhvr>
                                        <p:cTn id="22" dur="500" fill="hold"/>
                                        <p:tgtEl>
                                          <p:spTgt spid="6"/>
                                        </p:tgtEl>
                                        <p:attrNameLst>
                                          <p:attrName>ppt_w</p:attrName>
                                        </p:attrNameLst>
                                      </p:cBhvr>
                                      <p:tavLst>
                                        <p:tav tm="0">
                                          <p:val>
                                            <p:strVal val="#ppt_w"/>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ppt_h/2"/>
                                          </p:val>
                                        </p:tav>
                                        <p:tav tm="100000">
                                          <p:val>
                                            <p:strVal val="#ppt_y"/>
                                          </p:val>
                                        </p:tav>
                                      </p:tavLst>
                                    </p:anim>
                                    <p:anim calcmode="lin" valueType="num">
                                      <p:cBhvr>
                                        <p:cTn id="30" dur="500" fill="hold"/>
                                        <p:tgtEl>
                                          <p:spTgt spid="10"/>
                                        </p:tgtEl>
                                        <p:attrNameLst>
                                          <p:attrName>ppt_w</p:attrName>
                                        </p:attrNameLst>
                                      </p:cBhvr>
                                      <p:tavLst>
                                        <p:tav tm="0">
                                          <p:val>
                                            <p:strVal val="#ppt_w"/>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39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DA8C0C94-029E-4033-9BAB-CB3264FD5D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01D533-59BB-4673-BA91-2144A8AD72C8}"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2476034" name="Rectangle 2">
            <a:extLst>
              <a:ext uri="{FF2B5EF4-FFF2-40B4-BE49-F238E27FC236}">
                <a16:creationId xmlns:a16="http://schemas.microsoft.com/office/drawing/2014/main" id="{4819F1EC-22F8-4B47-9C61-AD0B31F8DF6C}"/>
              </a:ext>
            </a:extLst>
          </p:cNvPr>
          <p:cNvSpPr>
            <a:spLocks noChangeArrowheads="1"/>
          </p:cNvSpPr>
          <p:nvPr>
            <p:ph type="body" idx="1"/>
          </p:nvPr>
        </p:nvSpPr>
        <p:spPr bwMode="auto">
          <a:xfrm>
            <a:off x="611188" y="2205038"/>
            <a:ext cx="8064500" cy="3744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30000"/>
              </a:spcBef>
              <a:buFont typeface="Monotype Sorts" pitchFamily="2" charset="2"/>
              <a:buNone/>
            </a:pPr>
            <a:r>
              <a:rPr lang="en-US" altLang="zh-CN" sz="2400" b="1" i="1">
                <a:solidFill>
                  <a:srgbClr val="3366FF"/>
                </a:solidFill>
                <a:latin typeface="Times New Roman" panose="02020603050405020304" pitchFamily="18" charset="0"/>
                <a:ea typeface="宋体-方正超大字符集" pitchFamily="65" charset="-122"/>
              </a:rPr>
              <a:t>Proof:</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Symbol" panose="05050102010706020507" pitchFamily="18" charset="2"/>
              </a:rPr>
              <a:t>(1)  </a:t>
            </a:r>
            <a:endParaRPr lang="en-US" altLang="zh-CN" sz="2400" b="1">
              <a:latin typeface="Times New Roman" panose="02020603050405020304" pitchFamily="18" charset="0"/>
              <a:ea typeface="宋体" panose="02010600030101010101" pitchFamily="2" charset="-122"/>
            </a:endParaRP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there is a simple path between any two of its vertices</a:t>
            </a: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unique</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Symbol" panose="05050102010706020507" pitchFamily="18" charset="2"/>
              </a:rPr>
              <a:t>(2)  </a:t>
            </a: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connected</a:t>
            </a: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no simple circuits </a:t>
            </a:r>
          </a:p>
        </p:txBody>
      </p:sp>
      <p:sp>
        <p:nvSpPr>
          <p:cNvPr id="2476035" name="AutoShape 3">
            <a:extLst>
              <a:ext uri="{FF2B5EF4-FFF2-40B4-BE49-F238E27FC236}">
                <a16:creationId xmlns:a16="http://schemas.microsoft.com/office/drawing/2014/main" id="{D265A8E9-AC04-4A53-BD14-BF7259457381}"/>
              </a:ext>
            </a:extLst>
          </p:cNvPr>
          <p:cNvSpPr>
            <a:spLocks noChangeArrowheads="1"/>
          </p:cNvSpPr>
          <p:nvPr/>
        </p:nvSpPr>
        <p:spPr bwMode="auto">
          <a:xfrm>
            <a:off x="533400" y="609600"/>
            <a:ext cx="7924800" cy="13795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solidFill>
                  <a:srgbClr val="CC00FF"/>
                </a:solidFill>
                <a:latin typeface="Times New Roman" panose="02020603050405020304" pitchFamily="18" charset="0"/>
                <a:ea typeface="宋体" panose="02010600030101010101" pitchFamily="2" charset="-122"/>
              </a:rPr>
              <a:t>【 Theorem 1 】</a:t>
            </a:r>
            <a:r>
              <a:rPr kumimoji="1" lang="en-US" altLang="zh-CN">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An undirected graph is a tree if and only </a:t>
            </a:r>
          </a:p>
          <a:p>
            <a:pPr eaLnBrk="1" hangingPunct="1"/>
            <a:r>
              <a:rPr kumimoji="1" lang="en-US" altLang="zh-CN">
                <a:latin typeface="Times New Roman" panose="02020603050405020304" pitchFamily="18" charset="0"/>
                <a:ea typeface="宋体" panose="02010600030101010101" pitchFamily="2" charset="-122"/>
              </a:rPr>
              <a:t>if there is a unique simple path between any two of its </a:t>
            </a:r>
          </a:p>
          <a:p>
            <a:pPr eaLnBrk="1" hangingPunct="1"/>
            <a:r>
              <a:rPr kumimoji="1" lang="en-US" altLang="zh-CN">
                <a:latin typeface="Times New Roman" panose="02020603050405020304" pitchFamily="18" charset="0"/>
                <a:ea typeface="宋体" panose="02010600030101010101" pitchFamily="2" charset="-122"/>
              </a:rPr>
              <a:t>vertices.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476035"/>
                                        </p:tgtEl>
                                        <p:attrNameLst>
                                          <p:attrName>style.visibility</p:attrName>
                                        </p:attrNameLst>
                                      </p:cBhvr>
                                      <p:to>
                                        <p:strVal val="visible"/>
                                      </p:to>
                                    </p:set>
                                    <p:animEffect transition="in" filter="strips(downRight)">
                                      <p:cBhvr>
                                        <p:cTn id="7" dur="500"/>
                                        <p:tgtEl>
                                          <p:spTgt spid="2476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6034">
                                            <p:txEl>
                                              <p:pRg st="0" end="0"/>
                                            </p:txEl>
                                          </p:spTgt>
                                        </p:tgtEl>
                                        <p:attrNameLst>
                                          <p:attrName>style.visibility</p:attrName>
                                        </p:attrNameLst>
                                      </p:cBhvr>
                                      <p:to>
                                        <p:strVal val="visible"/>
                                      </p:to>
                                    </p:set>
                                    <p:animEffect transition="in" filter="wipe(left)">
                                      <p:cBhvr>
                                        <p:cTn id="12" dur="500"/>
                                        <p:tgtEl>
                                          <p:spTgt spid="24760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6034">
                                            <p:txEl>
                                              <p:pRg st="1" end="1"/>
                                            </p:txEl>
                                          </p:spTgt>
                                        </p:tgtEl>
                                        <p:attrNameLst>
                                          <p:attrName>style.visibility</p:attrName>
                                        </p:attrNameLst>
                                      </p:cBhvr>
                                      <p:to>
                                        <p:strVal val="visible"/>
                                      </p:to>
                                    </p:set>
                                    <p:animEffect transition="in" filter="wipe(left)">
                                      <p:cBhvr>
                                        <p:cTn id="17" dur="500"/>
                                        <p:tgtEl>
                                          <p:spTgt spid="24760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6034">
                                            <p:txEl>
                                              <p:pRg st="2" end="2"/>
                                            </p:txEl>
                                          </p:spTgt>
                                        </p:tgtEl>
                                        <p:attrNameLst>
                                          <p:attrName>style.visibility</p:attrName>
                                        </p:attrNameLst>
                                      </p:cBhvr>
                                      <p:to>
                                        <p:strVal val="visible"/>
                                      </p:to>
                                    </p:set>
                                    <p:animEffect transition="in" filter="wipe(left)">
                                      <p:cBhvr>
                                        <p:cTn id="22" dur="500"/>
                                        <p:tgtEl>
                                          <p:spTgt spid="24760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6034">
                                            <p:txEl>
                                              <p:pRg st="3" end="3"/>
                                            </p:txEl>
                                          </p:spTgt>
                                        </p:tgtEl>
                                        <p:attrNameLst>
                                          <p:attrName>style.visibility</p:attrName>
                                        </p:attrNameLst>
                                      </p:cBhvr>
                                      <p:to>
                                        <p:strVal val="visible"/>
                                      </p:to>
                                    </p:set>
                                    <p:animEffect transition="in" filter="wipe(left)">
                                      <p:cBhvr>
                                        <p:cTn id="27" dur="500"/>
                                        <p:tgtEl>
                                          <p:spTgt spid="24760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6034">
                                            <p:txEl>
                                              <p:pRg st="4" end="4"/>
                                            </p:txEl>
                                          </p:spTgt>
                                        </p:tgtEl>
                                        <p:attrNameLst>
                                          <p:attrName>style.visibility</p:attrName>
                                        </p:attrNameLst>
                                      </p:cBhvr>
                                      <p:to>
                                        <p:strVal val="visible"/>
                                      </p:to>
                                    </p:set>
                                    <p:animEffect transition="in" filter="wipe(left)">
                                      <p:cBhvr>
                                        <p:cTn id="32" dur="500"/>
                                        <p:tgtEl>
                                          <p:spTgt spid="247603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6034">
                                            <p:txEl>
                                              <p:pRg st="5" end="5"/>
                                            </p:txEl>
                                          </p:spTgt>
                                        </p:tgtEl>
                                        <p:attrNameLst>
                                          <p:attrName>style.visibility</p:attrName>
                                        </p:attrNameLst>
                                      </p:cBhvr>
                                      <p:to>
                                        <p:strVal val="visible"/>
                                      </p:to>
                                    </p:set>
                                    <p:animEffect transition="in" filter="wipe(left)">
                                      <p:cBhvr>
                                        <p:cTn id="37" dur="500"/>
                                        <p:tgtEl>
                                          <p:spTgt spid="247603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6034">
                                            <p:txEl>
                                              <p:pRg st="6" end="6"/>
                                            </p:txEl>
                                          </p:spTgt>
                                        </p:tgtEl>
                                        <p:attrNameLst>
                                          <p:attrName>style.visibility</p:attrName>
                                        </p:attrNameLst>
                                      </p:cBhvr>
                                      <p:to>
                                        <p:strVal val="visible"/>
                                      </p:to>
                                    </p:set>
                                    <p:animEffect transition="in" filter="wipe(left)">
                                      <p:cBhvr>
                                        <p:cTn id="42" dur="500"/>
                                        <p:tgtEl>
                                          <p:spTgt spid="24760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6034" grpId="0" build="p" bldLvl="5"/>
      <p:bldP spid="247603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525DF5EC-0D5E-4976-AF7A-7D275DFC09D2}"/>
              </a:ext>
            </a:extLst>
          </p:cNvPr>
          <p:cNvSpPr>
            <a:spLocks noGrp="1"/>
          </p:cNvSpPr>
          <p:nvPr>
            <p:ph type="sldNum" sz="quarter" idx="10"/>
          </p:nvPr>
        </p:nvSpPr>
        <p:spPr>
          <a:xfrm>
            <a:off x="4143375" y="6472238"/>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F5A4A3-81AF-4F37-BA45-175BD01958FF}"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2478082" name="Rectangle 2">
            <a:extLst>
              <a:ext uri="{FF2B5EF4-FFF2-40B4-BE49-F238E27FC236}">
                <a16:creationId xmlns:a16="http://schemas.microsoft.com/office/drawing/2014/main" id="{5BDA4F57-C221-49AE-B4DA-A1AAAF25363F}"/>
              </a:ext>
            </a:extLst>
          </p:cNvPr>
          <p:cNvSpPr>
            <a:spLocks noChangeArrowheads="1"/>
          </p:cNvSpPr>
          <p:nvPr>
            <p:ph type="title"/>
          </p:nvPr>
        </p:nvSpPr>
        <p:spPr bwMode="auto">
          <a:xfrm>
            <a:off x="428625" y="35718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solidFill>
                  <a:srgbClr val="0000FF"/>
                </a:solidFill>
                <a:ea typeface="宋体" panose="02010600030101010101" pitchFamily="2" charset="-122"/>
              </a:rPr>
              <a:t>Rooted tree</a:t>
            </a:r>
          </a:p>
        </p:txBody>
      </p:sp>
      <p:sp>
        <p:nvSpPr>
          <p:cNvPr id="2478083" name="Rectangle 3">
            <a:extLst>
              <a:ext uri="{FF2B5EF4-FFF2-40B4-BE49-F238E27FC236}">
                <a16:creationId xmlns:a16="http://schemas.microsoft.com/office/drawing/2014/main" id="{945F7115-2CA4-4979-8B0E-13CD757EF469}"/>
              </a:ext>
            </a:extLst>
          </p:cNvPr>
          <p:cNvSpPr>
            <a:spLocks noChangeArrowheads="1"/>
          </p:cNvSpPr>
          <p:nvPr>
            <p:ph type="body" idx="1"/>
          </p:nvPr>
        </p:nvSpPr>
        <p:spPr bwMode="auto">
          <a:xfrm>
            <a:off x="285750" y="857250"/>
            <a:ext cx="8643938" cy="3286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In many applications of trees a particular vertex of a tree is designated as the</a:t>
            </a:r>
            <a:r>
              <a:rPr lang="en-US" altLang="zh-CN" sz="2400" b="1">
                <a:solidFill>
                  <a:srgbClr val="33CC33"/>
                </a:solidFill>
                <a:latin typeface="Times New Roman" panose="02020603050405020304" pitchFamily="18" charset="0"/>
                <a:ea typeface="宋体" panose="02010600030101010101" pitchFamily="2" charset="-122"/>
              </a:rPr>
              <a:t> </a:t>
            </a:r>
            <a:r>
              <a:rPr lang="en-US" altLang="zh-CN" sz="2400" b="1" i="1">
                <a:solidFill>
                  <a:srgbClr val="33CC33"/>
                </a:solidFill>
                <a:latin typeface="Times New Roman" panose="02020603050405020304" pitchFamily="18" charset="0"/>
                <a:ea typeface="宋体" panose="02010600030101010101" pitchFamily="2" charset="-122"/>
              </a:rPr>
              <a:t>root</a:t>
            </a:r>
            <a:r>
              <a:rPr lang="en-US" altLang="zh-CN" sz="2400" b="1">
                <a:latin typeface="Times New Roman" panose="02020603050405020304" pitchFamily="18" charset="0"/>
                <a:ea typeface="宋体" panose="02010600030101010101" pitchFamily="2" charset="-122"/>
              </a:rPr>
              <a:t>.</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Once we specify a root, we </a:t>
            </a:r>
            <a:r>
              <a:rPr lang="en-US" altLang="zh-CN" sz="2400" b="1">
                <a:solidFill>
                  <a:srgbClr val="FF3300"/>
                </a:solidFill>
                <a:latin typeface="Times New Roman" panose="02020603050405020304" pitchFamily="18" charset="0"/>
                <a:ea typeface="宋体" panose="02010600030101010101" pitchFamily="2" charset="-122"/>
              </a:rPr>
              <a:t>direct each edge away from the root</a:t>
            </a:r>
            <a:r>
              <a:rPr lang="en-US" altLang="zh-CN" sz="2400" b="1">
                <a:latin typeface="Times New Roman" panose="02020603050405020304" pitchFamily="18" charset="0"/>
                <a:ea typeface="宋体" panose="02010600030101010101" pitchFamily="2" charset="-122"/>
              </a:rPr>
              <a:t>.</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Thus, a tree together with its root produces a </a:t>
            </a:r>
            <a:r>
              <a:rPr lang="en-US" altLang="zh-CN" sz="2400" b="1">
                <a:solidFill>
                  <a:srgbClr val="FF0000"/>
                </a:solidFill>
                <a:latin typeface="Times New Roman" panose="02020603050405020304" pitchFamily="18" charset="0"/>
                <a:ea typeface="宋体" panose="02010600030101010101" pitchFamily="2" charset="-122"/>
              </a:rPr>
              <a:t>directed graph </a:t>
            </a:r>
            <a:r>
              <a:rPr lang="en-US" altLang="zh-CN" sz="2400" b="1">
                <a:latin typeface="Times New Roman" panose="02020603050405020304" pitchFamily="18" charset="0"/>
                <a:ea typeface="宋体" panose="02010600030101010101" pitchFamily="2" charset="-122"/>
              </a:rPr>
              <a:t>called a </a:t>
            </a:r>
            <a:r>
              <a:rPr lang="en-US" altLang="zh-CN" sz="2400" b="1" i="1">
                <a:solidFill>
                  <a:srgbClr val="33CC33"/>
                </a:solidFill>
                <a:latin typeface="Times New Roman" panose="02020603050405020304" pitchFamily="18" charset="0"/>
                <a:ea typeface="宋体" panose="02010600030101010101" pitchFamily="2" charset="-122"/>
              </a:rPr>
              <a:t>rooted tree</a:t>
            </a:r>
            <a:r>
              <a:rPr lang="en-US" altLang="zh-CN" sz="2400" b="1">
                <a:latin typeface="Times New Roman" panose="02020603050405020304" pitchFamily="18" charset="0"/>
                <a:ea typeface="宋体" panose="02010600030101010101" pitchFamily="2" charset="-122"/>
              </a:rPr>
              <a:t>.</a:t>
            </a:r>
          </a:p>
          <a:p>
            <a:pPr>
              <a:spcBef>
                <a:spcPct val="5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For example,</a:t>
            </a:r>
          </a:p>
        </p:txBody>
      </p:sp>
      <p:grpSp>
        <p:nvGrpSpPr>
          <p:cNvPr id="2" name="Group 4">
            <a:extLst>
              <a:ext uri="{FF2B5EF4-FFF2-40B4-BE49-F238E27FC236}">
                <a16:creationId xmlns:a16="http://schemas.microsoft.com/office/drawing/2014/main" id="{EE6D6F23-318B-4C13-8A58-0CBF5D1AC74D}"/>
              </a:ext>
            </a:extLst>
          </p:cNvPr>
          <p:cNvGrpSpPr>
            <a:grpSpLocks/>
          </p:cNvGrpSpPr>
          <p:nvPr/>
        </p:nvGrpSpPr>
        <p:grpSpPr bwMode="auto">
          <a:xfrm>
            <a:off x="4146550" y="3776663"/>
            <a:ext cx="3305175" cy="2209800"/>
            <a:chOff x="1806" y="1776"/>
            <a:chExt cx="2082" cy="1392"/>
          </a:xfrm>
        </p:grpSpPr>
        <p:grpSp>
          <p:nvGrpSpPr>
            <p:cNvPr id="14343" name="Group 5">
              <a:extLst>
                <a:ext uri="{FF2B5EF4-FFF2-40B4-BE49-F238E27FC236}">
                  <a16:creationId xmlns:a16="http://schemas.microsoft.com/office/drawing/2014/main" id="{98C5324B-F0B6-4F9E-8544-DA2717FA3780}"/>
                </a:ext>
              </a:extLst>
            </p:cNvPr>
            <p:cNvGrpSpPr>
              <a:grpSpLocks/>
            </p:cNvGrpSpPr>
            <p:nvPr/>
          </p:nvGrpSpPr>
          <p:grpSpPr bwMode="auto">
            <a:xfrm>
              <a:off x="2201" y="2400"/>
              <a:ext cx="144" cy="768"/>
              <a:chOff x="576" y="1248"/>
              <a:chExt cx="144" cy="768"/>
            </a:xfrm>
          </p:grpSpPr>
          <p:sp>
            <p:nvSpPr>
              <p:cNvPr id="14362" name="Oval 6">
                <a:extLst>
                  <a:ext uri="{FF2B5EF4-FFF2-40B4-BE49-F238E27FC236}">
                    <a16:creationId xmlns:a16="http://schemas.microsoft.com/office/drawing/2014/main" id="{95A01C25-C16F-4BD3-8125-2F0543708884}"/>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63" name="Line 7">
                <a:extLst>
                  <a:ext uri="{FF2B5EF4-FFF2-40B4-BE49-F238E27FC236}">
                    <a16:creationId xmlns:a16="http://schemas.microsoft.com/office/drawing/2014/main" id="{05F2E4CE-D6D8-4F23-9B00-BD66DC58E32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Oval 8">
                <a:extLst>
                  <a:ext uri="{FF2B5EF4-FFF2-40B4-BE49-F238E27FC236}">
                    <a16:creationId xmlns:a16="http://schemas.microsoft.com/office/drawing/2014/main" id="{E1AC282D-5D21-4267-94D0-8C1A8FAA091E}"/>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4344" name="Group 9">
              <a:extLst>
                <a:ext uri="{FF2B5EF4-FFF2-40B4-BE49-F238E27FC236}">
                  <a16:creationId xmlns:a16="http://schemas.microsoft.com/office/drawing/2014/main" id="{1A358FAC-7823-4CE5-AC2B-774FE76DAFB9}"/>
                </a:ext>
              </a:extLst>
            </p:cNvPr>
            <p:cNvGrpSpPr>
              <a:grpSpLocks/>
            </p:cNvGrpSpPr>
            <p:nvPr/>
          </p:nvGrpSpPr>
          <p:grpSpPr bwMode="auto">
            <a:xfrm>
              <a:off x="2777" y="1776"/>
              <a:ext cx="144" cy="768"/>
              <a:chOff x="576" y="1248"/>
              <a:chExt cx="144" cy="768"/>
            </a:xfrm>
          </p:grpSpPr>
          <p:sp>
            <p:nvSpPr>
              <p:cNvPr id="14359" name="Oval 10">
                <a:extLst>
                  <a:ext uri="{FF2B5EF4-FFF2-40B4-BE49-F238E27FC236}">
                    <a16:creationId xmlns:a16="http://schemas.microsoft.com/office/drawing/2014/main" id="{F95F5DEE-2536-40FD-B86E-0C23FDBECE2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60" name="Line 11">
                <a:extLst>
                  <a:ext uri="{FF2B5EF4-FFF2-40B4-BE49-F238E27FC236}">
                    <a16:creationId xmlns:a16="http://schemas.microsoft.com/office/drawing/2014/main" id="{AECA0EEC-10FE-4E91-B7D0-A293B2935CB2}"/>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12">
                <a:extLst>
                  <a:ext uri="{FF2B5EF4-FFF2-40B4-BE49-F238E27FC236}">
                    <a16:creationId xmlns:a16="http://schemas.microsoft.com/office/drawing/2014/main" id="{A00E0704-B41E-4DB3-B0BC-3FEBB7E56899}"/>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4345" name="Group 13">
              <a:extLst>
                <a:ext uri="{FF2B5EF4-FFF2-40B4-BE49-F238E27FC236}">
                  <a16:creationId xmlns:a16="http://schemas.microsoft.com/office/drawing/2014/main" id="{30C78B07-85D5-4CD4-B07E-4F0C479A403A}"/>
                </a:ext>
              </a:extLst>
            </p:cNvPr>
            <p:cNvGrpSpPr>
              <a:grpSpLocks/>
            </p:cNvGrpSpPr>
            <p:nvPr/>
          </p:nvGrpSpPr>
          <p:grpSpPr bwMode="auto">
            <a:xfrm flipV="1">
              <a:off x="3305" y="2400"/>
              <a:ext cx="144" cy="768"/>
              <a:chOff x="576" y="1248"/>
              <a:chExt cx="144" cy="768"/>
            </a:xfrm>
          </p:grpSpPr>
          <p:sp>
            <p:nvSpPr>
              <p:cNvPr id="14356" name="Oval 14">
                <a:extLst>
                  <a:ext uri="{FF2B5EF4-FFF2-40B4-BE49-F238E27FC236}">
                    <a16:creationId xmlns:a16="http://schemas.microsoft.com/office/drawing/2014/main" id="{317D1BED-0403-490F-A967-F3F1A2E13C65}"/>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57" name="Line 15">
                <a:extLst>
                  <a:ext uri="{FF2B5EF4-FFF2-40B4-BE49-F238E27FC236}">
                    <a16:creationId xmlns:a16="http://schemas.microsoft.com/office/drawing/2014/main" id="{4987BD05-BF91-4888-A9F9-7FED5E6C48E7}"/>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Oval 16">
                <a:extLst>
                  <a:ext uri="{FF2B5EF4-FFF2-40B4-BE49-F238E27FC236}">
                    <a16:creationId xmlns:a16="http://schemas.microsoft.com/office/drawing/2014/main" id="{1DC905FF-93F6-4E79-BA4A-BD3FD592BDE2}"/>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4346" name="Line 17">
              <a:extLst>
                <a:ext uri="{FF2B5EF4-FFF2-40B4-BE49-F238E27FC236}">
                  <a16:creationId xmlns:a16="http://schemas.microsoft.com/office/drawing/2014/main" id="{CC0338C1-2609-4FD0-82AD-AE065B9B806F}"/>
                </a:ext>
              </a:extLst>
            </p:cNvPr>
            <p:cNvSpPr>
              <a:spLocks noChangeShapeType="1"/>
            </p:cNvSpPr>
            <p:nvPr/>
          </p:nvSpPr>
          <p:spPr bwMode="auto">
            <a:xfrm>
              <a:off x="2873" y="187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18">
              <a:extLst>
                <a:ext uri="{FF2B5EF4-FFF2-40B4-BE49-F238E27FC236}">
                  <a16:creationId xmlns:a16="http://schemas.microsoft.com/office/drawing/2014/main" id="{43AE7539-D11E-430B-9820-56E39E74D1FE}"/>
                </a:ext>
              </a:extLst>
            </p:cNvPr>
            <p:cNvSpPr>
              <a:spLocks noChangeShapeType="1"/>
            </p:cNvSpPr>
            <p:nvPr/>
          </p:nvSpPr>
          <p:spPr bwMode="auto">
            <a:xfrm flipH="1">
              <a:off x="2297" y="187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48" name="Group 19">
              <a:extLst>
                <a:ext uri="{FF2B5EF4-FFF2-40B4-BE49-F238E27FC236}">
                  <a16:creationId xmlns:a16="http://schemas.microsoft.com/office/drawing/2014/main" id="{96B81930-CF60-454D-B26A-CEF1EBFFAE52}"/>
                </a:ext>
              </a:extLst>
            </p:cNvPr>
            <p:cNvGrpSpPr>
              <a:grpSpLocks/>
            </p:cNvGrpSpPr>
            <p:nvPr/>
          </p:nvGrpSpPr>
          <p:grpSpPr bwMode="auto">
            <a:xfrm>
              <a:off x="2777" y="2400"/>
              <a:ext cx="144" cy="768"/>
              <a:chOff x="576" y="1248"/>
              <a:chExt cx="144" cy="768"/>
            </a:xfrm>
          </p:grpSpPr>
          <p:sp>
            <p:nvSpPr>
              <p:cNvPr id="14353" name="Oval 20">
                <a:extLst>
                  <a:ext uri="{FF2B5EF4-FFF2-40B4-BE49-F238E27FC236}">
                    <a16:creationId xmlns:a16="http://schemas.microsoft.com/office/drawing/2014/main" id="{0BE97F2B-8ADC-4B97-A2DD-ABA0FBC3D26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54" name="Line 21">
                <a:extLst>
                  <a:ext uri="{FF2B5EF4-FFF2-40B4-BE49-F238E27FC236}">
                    <a16:creationId xmlns:a16="http://schemas.microsoft.com/office/drawing/2014/main" id="{0882F980-D3F6-42FC-BBCF-36AA8C0D2E23}"/>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Oval 22">
                <a:extLst>
                  <a:ext uri="{FF2B5EF4-FFF2-40B4-BE49-F238E27FC236}">
                    <a16:creationId xmlns:a16="http://schemas.microsoft.com/office/drawing/2014/main" id="{0BE80F91-DFA0-4027-B2F6-A8CA2AEFABFD}"/>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4349" name="Line 23">
              <a:extLst>
                <a:ext uri="{FF2B5EF4-FFF2-40B4-BE49-F238E27FC236}">
                  <a16:creationId xmlns:a16="http://schemas.microsoft.com/office/drawing/2014/main" id="{148D969E-CA50-41CA-A9FE-DAFFBD4CFDDB}"/>
                </a:ext>
              </a:extLst>
            </p:cNvPr>
            <p:cNvSpPr>
              <a:spLocks noChangeShapeType="1"/>
            </p:cNvSpPr>
            <p:nvPr/>
          </p:nvSpPr>
          <p:spPr bwMode="auto">
            <a:xfrm rot="2112640">
              <a:off x="2061" y="2500"/>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Oval 24">
              <a:extLst>
                <a:ext uri="{FF2B5EF4-FFF2-40B4-BE49-F238E27FC236}">
                  <a16:creationId xmlns:a16="http://schemas.microsoft.com/office/drawing/2014/main" id="{EC329F3C-9739-4A71-9EC0-CA1F0BF73E27}"/>
                </a:ext>
              </a:extLst>
            </p:cNvPr>
            <p:cNvSpPr>
              <a:spLocks noChangeArrowheads="1"/>
            </p:cNvSpPr>
            <p:nvPr/>
          </p:nvSpPr>
          <p:spPr bwMode="auto">
            <a:xfrm rot="2112640">
              <a:off x="1806" y="2989"/>
              <a:ext cx="144" cy="162"/>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51" name="Line 25">
              <a:extLst>
                <a:ext uri="{FF2B5EF4-FFF2-40B4-BE49-F238E27FC236}">
                  <a16:creationId xmlns:a16="http://schemas.microsoft.com/office/drawing/2014/main" id="{91B879FB-01CE-4295-B137-EFA5F3CFE7C2}"/>
                </a:ext>
              </a:extLst>
            </p:cNvPr>
            <p:cNvSpPr>
              <a:spLocks noChangeShapeType="1"/>
            </p:cNvSpPr>
            <p:nvPr/>
          </p:nvSpPr>
          <p:spPr bwMode="auto">
            <a:xfrm rot="19487360" flipH="1">
              <a:off x="3614" y="2476"/>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Oval 26">
              <a:extLst>
                <a:ext uri="{FF2B5EF4-FFF2-40B4-BE49-F238E27FC236}">
                  <a16:creationId xmlns:a16="http://schemas.microsoft.com/office/drawing/2014/main" id="{B1D702A6-CDBB-4996-9665-C085137F2409}"/>
                </a:ext>
              </a:extLst>
            </p:cNvPr>
            <p:cNvSpPr>
              <a:spLocks noChangeArrowheads="1"/>
            </p:cNvSpPr>
            <p:nvPr/>
          </p:nvSpPr>
          <p:spPr bwMode="auto">
            <a:xfrm rot="19487360" flipH="1">
              <a:off x="3703" y="2980"/>
              <a:ext cx="185" cy="16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478107" name="Text Box 27">
            <a:extLst>
              <a:ext uri="{FF2B5EF4-FFF2-40B4-BE49-F238E27FC236}">
                <a16:creationId xmlns:a16="http://schemas.microsoft.com/office/drawing/2014/main" id="{2C3EFE33-0C77-451E-85FA-312CDBF40544}"/>
              </a:ext>
            </a:extLst>
          </p:cNvPr>
          <p:cNvSpPr txBox="1">
            <a:spLocks noChangeArrowheads="1"/>
          </p:cNvSpPr>
          <p:nvPr/>
        </p:nvSpPr>
        <p:spPr bwMode="auto">
          <a:xfrm>
            <a:off x="5241925" y="335756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sz="2000">
                <a:solidFill>
                  <a:srgbClr val="FF9966"/>
                </a:solidFill>
                <a:latin typeface="Times New Roman" panose="02020603050405020304" pitchFamily="18" charset="0"/>
                <a:ea typeface="宋体-方正超大字符集" pitchFamily="65" charset="-122"/>
              </a:rPr>
              <a:t>ROOT</a:t>
            </a:r>
            <a:endParaRPr lang="en-US" altLang="zh-CN" sz="2000" b="0">
              <a:solidFill>
                <a:srgbClr val="FF9966"/>
              </a:solidFill>
              <a:latin typeface="Times New Roman" panose="02020603050405020304" pitchFamily="18" charset="0"/>
              <a:ea typeface="宋体-方正超大字符集"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8082"/>
                                        </p:tgtEl>
                                        <p:attrNameLst>
                                          <p:attrName>style.visibility</p:attrName>
                                        </p:attrNameLst>
                                      </p:cBhvr>
                                      <p:to>
                                        <p:strVal val="visible"/>
                                      </p:to>
                                    </p:set>
                                    <p:animEffect transition="in" filter="wipe(left)">
                                      <p:cBhvr>
                                        <p:cTn id="7" dur="500"/>
                                        <p:tgtEl>
                                          <p:spTgt spid="2478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083">
                                            <p:txEl>
                                              <p:pRg st="0" end="0"/>
                                            </p:txEl>
                                          </p:spTgt>
                                        </p:tgtEl>
                                        <p:attrNameLst>
                                          <p:attrName>style.visibility</p:attrName>
                                        </p:attrNameLst>
                                      </p:cBhvr>
                                      <p:to>
                                        <p:strVal val="visible"/>
                                      </p:to>
                                    </p:set>
                                    <p:animEffect transition="in" filter="wipe(left)">
                                      <p:cBhvr>
                                        <p:cTn id="12" dur="500"/>
                                        <p:tgtEl>
                                          <p:spTgt spid="2478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083">
                                            <p:txEl>
                                              <p:pRg st="1" end="1"/>
                                            </p:txEl>
                                          </p:spTgt>
                                        </p:tgtEl>
                                        <p:attrNameLst>
                                          <p:attrName>style.visibility</p:attrName>
                                        </p:attrNameLst>
                                      </p:cBhvr>
                                      <p:to>
                                        <p:strVal val="visible"/>
                                      </p:to>
                                    </p:set>
                                    <p:animEffect transition="in" filter="wipe(left)">
                                      <p:cBhvr>
                                        <p:cTn id="17" dur="500"/>
                                        <p:tgtEl>
                                          <p:spTgt spid="24780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083">
                                            <p:txEl>
                                              <p:pRg st="2" end="2"/>
                                            </p:txEl>
                                          </p:spTgt>
                                        </p:tgtEl>
                                        <p:attrNameLst>
                                          <p:attrName>style.visibility</p:attrName>
                                        </p:attrNameLst>
                                      </p:cBhvr>
                                      <p:to>
                                        <p:strVal val="visible"/>
                                      </p:to>
                                    </p:set>
                                    <p:animEffect transition="in" filter="wipe(left)">
                                      <p:cBhvr>
                                        <p:cTn id="22" dur="500"/>
                                        <p:tgtEl>
                                          <p:spTgt spid="24780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083">
                                            <p:txEl>
                                              <p:pRg st="3" end="3"/>
                                            </p:txEl>
                                          </p:spTgt>
                                        </p:tgtEl>
                                        <p:attrNameLst>
                                          <p:attrName>style.visibility</p:attrName>
                                        </p:attrNameLst>
                                      </p:cBhvr>
                                      <p:to>
                                        <p:strVal val="visible"/>
                                      </p:to>
                                    </p:set>
                                    <p:animEffect transition="in" filter="wipe(left)">
                                      <p:cBhvr>
                                        <p:cTn id="27" dur="500"/>
                                        <p:tgtEl>
                                          <p:spTgt spid="247808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2478107"/>
                                        </p:tgtEl>
                                        <p:attrNameLst>
                                          <p:attrName>style.visibility</p:attrName>
                                        </p:attrNameLst>
                                      </p:cBhvr>
                                      <p:to>
                                        <p:strVal val="visible"/>
                                      </p:to>
                                    </p:set>
                                    <p:anim calcmode="lin" valueType="num">
                                      <p:cBhvr additive="base">
                                        <p:cTn id="38" dur="500" fill="hold"/>
                                        <p:tgtEl>
                                          <p:spTgt spid="2478107"/>
                                        </p:tgtEl>
                                        <p:attrNameLst>
                                          <p:attrName>ppt_x</p:attrName>
                                        </p:attrNameLst>
                                      </p:cBhvr>
                                      <p:tavLst>
                                        <p:tav tm="0">
                                          <p:val>
                                            <p:strVal val="1+#ppt_w/2"/>
                                          </p:val>
                                        </p:tav>
                                        <p:tav tm="100000">
                                          <p:val>
                                            <p:strVal val="#ppt_x"/>
                                          </p:val>
                                        </p:tav>
                                      </p:tavLst>
                                    </p:anim>
                                    <p:anim calcmode="lin" valueType="num">
                                      <p:cBhvr additive="base">
                                        <p:cTn id="39" dur="500" fill="hold"/>
                                        <p:tgtEl>
                                          <p:spTgt spid="24781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082" grpId="0"/>
      <p:bldP spid="2478083" grpId="0" build="p"/>
      <p:bldP spid="24781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90E2513B-B250-4F6A-84FA-A30155AB4E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85777A3-9279-4131-9961-8391A8A3258D}"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2482178" name="Rectangle 2">
            <a:extLst>
              <a:ext uri="{FF2B5EF4-FFF2-40B4-BE49-F238E27FC236}">
                <a16:creationId xmlns:a16="http://schemas.microsoft.com/office/drawing/2014/main" id="{039D5974-C411-46F6-AF88-D4DFC933F1BB}"/>
              </a:ext>
            </a:extLst>
          </p:cNvPr>
          <p:cNvSpPr>
            <a:spLocks noChangeArrowheads="1"/>
          </p:cNvSpPr>
          <p:nvPr>
            <p:ph type="title"/>
          </p:nvPr>
        </p:nvSpPr>
        <p:spPr bwMode="auto">
          <a:xfrm>
            <a:off x="357188" y="571500"/>
            <a:ext cx="8229600" cy="490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kumimoji="1" lang="en-US" altLang="zh-CN" sz="2400">
                <a:solidFill>
                  <a:schemeClr val="tx1"/>
                </a:solidFill>
                <a:latin typeface="Times New Roman" panose="02020603050405020304" pitchFamily="18" charset="0"/>
                <a:ea typeface="宋体" panose="02010600030101010101" pitchFamily="2" charset="-122"/>
              </a:rPr>
              <a:t>〖Example 2〗</a:t>
            </a:r>
            <a:r>
              <a:rPr lang="en-US" altLang="zh-CN" sz="2400">
                <a:solidFill>
                  <a:schemeClr val="tx1"/>
                </a:solidFill>
                <a:latin typeface="Times New Roman" panose="02020603050405020304" pitchFamily="18" charset="0"/>
                <a:ea typeface="宋体" panose="02010600030101010101" pitchFamily="2" charset="-122"/>
              </a:rPr>
              <a:t>Change an unrooted tree into a rooted tree.</a:t>
            </a:r>
            <a:endParaRPr lang="en-US" altLang="zh-CN">
              <a:ea typeface="宋体" panose="02010600030101010101" pitchFamily="2" charset="-122"/>
            </a:endParaRPr>
          </a:p>
        </p:txBody>
      </p:sp>
      <p:grpSp>
        <p:nvGrpSpPr>
          <p:cNvPr id="2" name="Group 3">
            <a:extLst>
              <a:ext uri="{FF2B5EF4-FFF2-40B4-BE49-F238E27FC236}">
                <a16:creationId xmlns:a16="http://schemas.microsoft.com/office/drawing/2014/main" id="{DBEAF1B3-BB65-4A24-A7AF-2799713FF2B5}"/>
              </a:ext>
            </a:extLst>
          </p:cNvPr>
          <p:cNvGrpSpPr>
            <a:grpSpLocks/>
          </p:cNvGrpSpPr>
          <p:nvPr/>
        </p:nvGrpSpPr>
        <p:grpSpPr bwMode="auto">
          <a:xfrm>
            <a:off x="990600" y="2057400"/>
            <a:ext cx="1981200" cy="1219200"/>
            <a:chOff x="624" y="1296"/>
            <a:chExt cx="1248" cy="768"/>
          </a:xfrm>
        </p:grpSpPr>
        <p:grpSp>
          <p:nvGrpSpPr>
            <p:cNvPr id="16407" name="Group 4">
              <a:extLst>
                <a:ext uri="{FF2B5EF4-FFF2-40B4-BE49-F238E27FC236}">
                  <a16:creationId xmlns:a16="http://schemas.microsoft.com/office/drawing/2014/main" id="{D7FE5F0C-5F48-4CAA-AEA3-3A434F94439A}"/>
                </a:ext>
              </a:extLst>
            </p:cNvPr>
            <p:cNvGrpSpPr>
              <a:grpSpLocks/>
            </p:cNvGrpSpPr>
            <p:nvPr/>
          </p:nvGrpSpPr>
          <p:grpSpPr bwMode="auto">
            <a:xfrm>
              <a:off x="624" y="1296"/>
              <a:ext cx="144" cy="768"/>
              <a:chOff x="576" y="1248"/>
              <a:chExt cx="144" cy="768"/>
            </a:xfrm>
          </p:grpSpPr>
          <p:sp>
            <p:nvSpPr>
              <p:cNvPr id="16418" name="Oval 5">
                <a:extLst>
                  <a:ext uri="{FF2B5EF4-FFF2-40B4-BE49-F238E27FC236}">
                    <a16:creationId xmlns:a16="http://schemas.microsoft.com/office/drawing/2014/main" id="{16E024A2-6A97-4920-A0F7-FC06C589DC93}"/>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19" name="Line 6">
                <a:extLst>
                  <a:ext uri="{FF2B5EF4-FFF2-40B4-BE49-F238E27FC236}">
                    <a16:creationId xmlns:a16="http://schemas.microsoft.com/office/drawing/2014/main" id="{B6DAF9C0-63E2-4497-B1FC-09E98660EFAE}"/>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0" name="Oval 7">
                <a:extLst>
                  <a:ext uri="{FF2B5EF4-FFF2-40B4-BE49-F238E27FC236}">
                    <a16:creationId xmlns:a16="http://schemas.microsoft.com/office/drawing/2014/main" id="{71F64218-D91E-455D-BA12-B68A43324E64}"/>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408" name="Group 8">
              <a:extLst>
                <a:ext uri="{FF2B5EF4-FFF2-40B4-BE49-F238E27FC236}">
                  <a16:creationId xmlns:a16="http://schemas.microsoft.com/office/drawing/2014/main" id="{B90EB90C-E267-4A2B-A0A2-3013C42851B1}"/>
                </a:ext>
              </a:extLst>
            </p:cNvPr>
            <p:cNvGrpSpPr>
              <a:grpSpLocks/>
            </p:cNvGrpSpPr>
            <p:nvPr/>
          </p:nvGrpSpPr>
          <p:grpSpPr bwMode="auto">
            <a:xfrm>
              <a:off x="1200" y="1296"/>
              <a:ext cx="144" cy="768"/>
              <a:chOff x="576" y="1248"/>
              <a:chExt cx="144" cy="768"/>
            </a:xfrm>
          </p:grpSpPr>
          <p:sp>
            <p:nvSpPr>
              <p:cNvPr id="16415" name="Oval 9">
                <a:extLst>
                  <a:ext uri="{FF2B5EF4-FFF2-40B4-BE49-F238E27FC236}">
                    <a16:creationId xmlns:a16="http://schemas.microsoft.com/office/drawing/2014/main" id="{92A0EB2F-BB50-4655-BD3D-0B6FCE7DCFB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16" name="Line 10">
                <a:extLst>
                  <a:ext uri="{FF2B5EF4-FFF2-40B4-BE49-F238E27FC236}">
                    <a16:creationId xmlns:a16="http://schemas.microsoft.com/office/drawing/2014/main" id="{A7AF4B3B-FE0E-47EE-A996-3B658E51B18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Oval 11">
                <a:extLst>
                  <a:ext uri="{FF2B5EF4-FFF2-40B4-BE49-F238E27FC236}">
                    <a16:creationId xmlns:a16="http://schemas.microsoft.com/office/drawing/2014/main" id="{765B96F2-CE65-4EE5-A9D1-B7A533A9A4DD}"/>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409" name="Group 12">
              <a:extLst>
                <a:ext uri="{FF2B5EF4-FFF2-40B4-BE49-F238E27FC236}">
                  <a16:creationId xmlns:a16="http://schemas.microsoft.com/office/drawing/2014/main" id="{D5A4CA3E-8835-45EB-99E6-135D33CCC513}"/>
                </a:ext>
              </a:extLst>
            </p:cNvPr>
            <p:cNvGrpSpPr>
              <a:grpSpLocks/>
            </p:cNvGrpSpPr>
            <p:nvPr/>
          </p:nvGrpSpPr>
          <p:grpSpPr bwMode="auto">
            <a:xfrm>
              <a:off x="1728" y="1296"/>
              <a:ext cx="144" cy="768"/>
              <a:chOff x="576" y="1248"/>
              <a:chExt cx="144" cy="768"/>
            </a:xfrm>
          </p:grpSpPr>
          <p:sp>
            <p:nvSpPr>
              <p:cNvPr id="16412" name="Oval 13">
                <a:extLst>
                  <a:ext uri="{FF2B5EF4-FFF2-40B4-BE49-F238E27FC236}">
                    <a16:creationId xmlns:a16="http://schemas.microsoft.com/office/drawing/2014/main" id="{58772583-C29C-4784-B704-0BC536F53C9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13" name="Line 14">
                <a:extLst>
                  <a:ext uri="{FF2B5EF4-FFF2-40B4-BE49-F238E27FC236}">
                    <a16:creationId xmlns:a16="http://schemas.microsoft.com/office/drawing/2014/main" id="{4AFC484A-FA39-466F-8916-8F7DEDABCE51}"/>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Oval 15">
                <a:extLst>
                  <a:ext uri="{FF2B5EF4-FFF2-40B4-BE49-F238E27FC236}">
                    <a16:creationId xmlns:a16="http://schemas.microsoft.com/office/drawing/2014/main" id="{2A6BF850-E978-4339-B120-E39C510B44B7}"/>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6410" name="Line 16">
              <a:extLst>
                <a:ext uri="{FF2B5EF4-FFF2-40B4-BE49-F238E27FC236}">
                  <a16:creationId xmlns:a16="http://schemas.microsoft.com/office/drawing/2014/main" id="{DD52AB07-F22A-4D03-851F-CED11CD41D84}"/>
                </a:ext>
              </a:extLst>
            </p:cNvPr>
            <p:cNvSpPr>
              <a:spLocks noChangeShapeType="1"/>
            </p:cNvSpPr>
            <p:nvPr/>
          </p:nvSpPr>
          <p:spPr bwMode="auto">
            <a:xfrm>
              <a:off x="1296" y="139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17">
              <a:extLst>
                <a:ext uri="{FF2B5EF4-FFF2-40B4-BE49-F238E27FC236}">
                  <a16:creationId xmlns:a16="http://schemas.microsoft.com/office/drawing/2014/main" id="{A6ACF4CE-C585-44F1-ADC8-2DB9C507278C}"/>
                </a:ext>
              </a:extLst>
            </p:cNvPr>
            <p:cNvSpPr>
              <a:spLocks noChangeShapeType="1"/>
            </p:cNvSpPr>
            <p:nvPr/>
          </p:nvSpPr>
          <p:spPr bwMode="auto">
            <a:xfrm flipH="1">
              <a:off x="720" y="139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82194" name="Text Box 18">
            <a:extLst>
              <a:ext uri="{FF2B5EF4-FFF2-40B4-BE49-F238E27FC236}">
                <a16:creationId xmlns:a16="http://schemas.microsoft.com/office/drawing/2014/main" id="{415F09D0-1A13-433A-9239-76FC6EDB594C}"/>
              </a:ext>
            </a:extLst>
          </p:cNvPr>
          <p:cNvSpPr txBox="1">
            <a:spLocks noChangeArrowheads="1"/>
          </p:cNvSpPr>
          <p:nvPr/>
        </p:nvSpPr>
        <p:spPr bwMode="auto">
          <a:xfrm>
            <a:off x="1524000" y="15240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nvGrpSpPr>
          <p:cNvPr id="6" name="Group 36">
            <a:extLst>
              <a:ext uri="{FF2B5EF4-FFF2-40B4-BE49-F238E27FC236}">
                <a16:creationId xmlns:a16="http://schemas.microsoft.com/office/drawing/2014/main" id="{12F6FEAF-819D-44C6-A877-BBA1A4D6E124}"/>
              </a:ext>
            </a:extLst>
          </p:cNvPr>
          <p:cNvGrpSpPr>
            <a:grpSpLocks/>
          </p:cNvGrpSpPr>
          <p:nvPr/>
        </p:nvGrpSpPr>
        <p:grpSpPr bwMode="auto">
          <a:xfrm>
            <a:off x="3563938" y="3284538"/>
            <a:ext cx="3384550" cy="2963862"/>
            <a:chOff x="1170" y="2165"/>
            <a:chExt cx="1806" cy="1867"/>
          </a:xfrm>
        </p:grpSpPr>
        <p:grpSp>
          <p:nvGrpSpPr>
            <p:cNvPr id="16391" name="Group 37">
              <a:extLst>
                <a:ext uri="{FF2B5EF4-FFF2-40B4-BE49-F238E27FC236}">
                  <a16:creationId xmlns:a16="http://schemas.microsoft.com/office/drawing/2014/main" id="{5504E481-F3DE-4D71-B5C8-C452C6D24B1C}"/>
                </a:ext>
              </a:extLst>
            </p:cNvPr>
            <p:cNvGrpSpPr>
              <a:grpSpLocks/>
            </p:cNvGrpSpPr>
            <p:nvPr/>
          </p:nvGrpSpPr>
          <p:grpSpPr bwMode="auto">
            <a:xfrm>
              <a:off x="1680" y="3216"/>
              <a:ext cx="144" cy="768"/>
              <a:chOff x="576" y="1248"/>
              <a:chExt cx="144" cy="768"/>
            </a:xfrm>
          </p:grpSpPr>
          <p:sp>
            <p:nvSpPr>
              <p:cNvPr id="16404" name="Oval 38">
                <a:extLst>
                  <a:ext uri="{FF2B5EF4-FFF2-40B4-BE49-F238E27FC236}">
                    <a16:creationId xmlns:a16="http://schemas.microsoft.com/office/drawing/2014/main" id="{FB0DEF70-9D49-4708-926A-85E1321F6D8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05" name="Line 39">
                <a:extLst>
                  <a:ext uri="{FF2B5EF4-FFF2-40B4-BE49-F238E27FC236}">
                    <a16:creationId xmlns:a16="http://schemas.microsoft.com/office/drawing/2014/main" id="{846D6E8B-254D-4837-BBF5-4218F9E9666C}"/>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Oval 40">
                <a:extLst>
                  <a:ext uri="{FF2B5EF4-FFF2-40B4-BE49-F238E27FC236}">
                    <a16:creationId xmlns:a16="http://schemas.microsoft.com/office/drawing/2014/main" id="{7752D71A-0898-4D12-A5FE-BF6A3A23C65D}"/>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392" name="Group 41">
              <a:extLst>
                <a:ext uri="{FF2B5EF4-FFF2-40B4-BE49-F238E27FC236}">
                  <a16:creationId xmlns:a16="http://schemas.microsoft.com/office/drawing/2014/main" id="{86BB6F2E-E4F8-48D1-B437-22474730F0E9}"/>
                </a:ext>
              </a:extLst>
            </p:cNvPr>
            <p:cNvGrpSpPr>
              <a:grpSpLocks/>
            </p:cNvGrpSpPr>
            <p:nvPr/>
          </p:nvGrpSpPr>
          <p:grpSpPr bwMode="auto">
            <a:xfrm>
              <a:off x="2256" y="2592"/>
              <a:ext cx="144" cy="768"/>
              <a:chOff x="576" y="1248"/>
              <a:chExt cx="144" cy="768"/>
            </a:xfrm>
          </p:grpSpPr>
          <p:sp>
            <p:nvSpPr>
              <p:cNvPr id="16401" name="Oval 42">
                <a:extLst>
                  <a:ext uri="{FF2B5EF4-FFF2-40B4-BE49-F238E27FC236}">
                    <a16:creationId xmlns:a16="http://schemas.microsoft.com/office/drawing/2014/main" id="{50224930-C248-4992-B1CF-D1902419A019}"/>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02" name="Line 43">
                <a:extLst>
                  <a:ext uri="{FF2B5EF4-FFF2-40B4-BE49-F238E27FC236}">
                    <a16:creationId xmlns:a16="http://schemas.microsoft.com/office/drawing/2014/main" id="{4E1F29B9-56EF-4129-809E-E054E48ACCDE}"/>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Oval 44">
                <a:extLst>
                  <a:ext uri="{FF2B5EF4-FFF2-40B4-BE49-F238E27FC236}">
                    <a16:creationId xmlns:a16="http://schemas.microsoft.com/office/drawing/2014/main" id="{98A6BC93-F4A2-4157-9314-DD8EA4662C30}"/>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393" name="Group 45">
              <a:extLst>
                <a:ext uri="{FF2B5EF4-FFF2-40B4-BE49-F238E27FC236}">
                  <a16:creationId xmlns:a16="http://schemas.microsoft.com/office/drawing/2014/main" id="{B39DEC3F-F591-4E5D-A6FF-5C1213F0DFA3}"/>
                </a:ext>
              </a:extLst>
            </p:cNvPr>
            <p:cNvGrpSpPr>
              <a:grpSpLocks/>
            </p:cNvGrpSpPr>
            <p:nvPr/>
          </p:nvGrpSpPr>
          <p:grpSpPr bwMode="auto">
            <a:xfrm flipV="1">
              <a:off x="2832" y="3264"/>
              <a:ext cx="144" cy="768"/>
              <a:chOff x="576" y="1248"/>
              <a:chExt cx="144" cy="768"/>
            </a:xfrm>
          </p:grpSpPr>
          <p:sp>
            <p:nvSpPr>
              <p:cNvPr id="16398" name="Oval 46">
                <a:extLst>
                  <a:ext uri="{FF2B5EF4-FFF2-40B4-BE49-F238E27FC236}">
                    <a16:creationId xmlns:a16="http://schemas.microsoft.com/office/drawing/2014/main" id="{42CD7014-B52A-4EDE-8DCB-B7C505F08AD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399" name="Line 47">
                <a:extLst>
                  <a:ext uri="{FF2B5EF4-FFF2-40B4-BE49-F238E27FC236}">
                    <a16:creationId xmlns:a16="http://schemas.microsoft.com/office/drawing/2014/main" id="{DD92635B-0955-47BB-B740-CF9B46ACF14D}"/>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Oval 48">
                <a:extLst>
                  <a:ext uri="{FF2B5EF4-FFF2-40B4-BE49-F238E27FC236}">
                    <a16:creationId xmlns:a16="http://schemas.microsoft.com/office/drawing/2014/main" id="{32066C98-C390-4867-98D4-0AF1967A81E4}"/>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6394" name="Line 49">
              <a:extLst>
                <a:ext uri="{FF2B5EF4-FFF2-40B4-BE49-F238E27FC236}">
                  <a16:creationId xmlns:a16="http://schemas.microsoft.com/office/drawing/2014/main" id="{16D4F1BB-73A5-4D5A-B907-4E7502F3FB3D}"/>
                </a:ext>
              </a:extLst>
            </p:cNvPr>
            <p:cNvSpPr>
              <a:spLocks noChangeShapeType="1"/>
            </p:cNvSpPr>
            <p:nvPr/>
          </p:nvSpPr>
          <p:spPr bwMode="auto">
            <a:xfrm>
              <a:off x="2352" y="2688"/>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50">
              <a:extLst>
                <a:ext uri="{FF2B5EF4-FFF2-40B4-BE49-F238E27FC236}">
                  <a16:creationId xmlns:a16="http://schemas.microsoft.com/office/drawing/2014/main" id="{2380C0D3-ED8C-4966-BD3B-960F7BF2A1D6}"/>
                </a:ext>
              </a:extLst>
            </p:cNvPr>
            <p:cNvSpPr>
              <a:spLocks noChangeShapeType="1"/>
            </p:cNvSpPr>
            <p:nvPr/>
          </p:nvSpPr>
          <p:spPr bwMode="auto">
            <a:xfrm flipH="1">
              <a:off x="1776" y="2688"/>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Text Box 51">
              <a:extLst>
                <a:ext uri="{FF2B5EF4-FFF2-40B4-BE49-F238E27FC236}">
                  <a16:creationId xmlns:a16="http://schemas.microsoft.com/office/drawing/2014/main" id="{A23D0EC6-6D5B-48E4-8525-CBBD4C426F79}"/>
                </a:ext>
              </a:extLst>
            </p:cNvPr>
            <p:cNvSpPr txBox="1">
              <a:spLocks noChangeArrowheads="1"/>
            </p:cNvSpPr>
            <p:nvPr/>
          </p:nvSpPr>
          <p:spPr bwMode="auto">
            <a:xfrm>
              <a:off x="2016" y="2256"/>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sp>
          <p:nvSpPr>
            <p:cNvPr id="16397" name="Line 52">
              <a:extLst>
                <a:ext uri="{FF2B5EF4-FFF2-40B4-BE49-F238E27FC236}">
                  <a16:creationId xmlns:a16="http://schemas.microsoft.com/office/drawing/2014/main" id="{7F974FF5-5CF4-4B38-8975-078C3E1E01D8}"/>
                </a:ext>
              </a:extLst>
            </p:cNvPr>
            <p:cNvSpPr>
              <a:spLocks noChangeShapeType="1"/>
            </p:cNvSpPr>
            <p:nvPr/>
          </p:nvSpPr>
          <p:spPr bwMode="auto">
            <a:xfrm>
              <a:off x="1170" y="2165"/>
              <a:ext cx="419" cy="59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82178"/>
                                        </p:tgtEl>
                                        <p:attrNameLst>
                                          <p:attrName>style.visibility</p:attrName>
                                        </p:attrNameLst>
                                      </p:cBhvr>
                                      <p:to>
                                        <p:strVal val="visible"/>
                                      </p:to>
                                    </p:set>
                                    <p:animEffect transition="in" filter="wipe(left)">
                                      <p:cBhvr>
                                        <p:cTn id="7" dur="500"/>
                                        <p:tgtEl>
                                          <p:spTgt spid="2482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82194"/>
                                        </p:tgtEl>
                                        <p:attrNameLst>
                                          <p:attrName>style.visibility</p:attrName>
                                        </p:attrNameLst>
                                      </p:cBhvr>
                                      <p:to>
                                        <p:strVal val="visible"/>
                                      </p:to>
                                    </p:set>
                                    <p:animEffect transition="in" filter="wipe(up)">
                                      <p:cBhvr>
                                        <p:cTn id="17" dur="500"/>
                                        <p:tgtEl>
                                          <p:spTgt spid="24821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2178" grpId="0"/>
      <p:bldP spid="2482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2ED153A-0215-474A-AB73-8EAF33B005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6AD9D7B-2FA0-4CFB-9CAF-F14F095A623E}"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2484226" name="Rectangle 2">
            <a:extLst>
              <a:ext uri="{FF2B5EF4-FFF2-40B4-BE49-F238E27FC236}">
                <a16:creationId xmlns:a16="http://schemas.microsoft.com/office/drawing/2014/main" id="{A6528FC7-5885-4922-B679-1AEBA90CB215}"/>
              </a:ext>
            </a:extLst>
          </p:cNvPr>
          <p:cNvSpPr>
            <a:spLocks noChangeArrowheads="1"/>
          </p:cNvSpPr>
          <p:nvPr>
            <p:ph type="title"/>
          </p:nvPr>
        </p:nvSpPr>
        <p:spPr bwMode="auto">
          <a:xfrm>
            <a:off x="179388" y="850900"/>
            <a:ext cx="8229600" cy="490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grpSp>
        <p:nvGrpSpPr>
          <p:cNvPr id="2" name="Group 3">
            <a:extLst>
              <a:ext uri="{FF2B5EF4-FFF2-40B4-BE49-F238E27FC236}">
                <a16:creationId xmlns:a16="http://schemas.microsoft.com/office/drawing/2014/main" id="{5AF4F8AE-B224-46C0-A11D-3ECAB73FFD0E}"/>
              </a:ext>
            </a:extLst>
          </p:cNvPr>
          <p:cNvGrpSpPr>
            <a:grpSpLocks/>
          </p:cNvGrpSpPr>
          <p:nvPr/>
        </p:nvGrpSpPr>
        <p:grpSpPr bwMode="auto">
          <a:xfrm>
            <a:off x="3059113" y="2162175"/>
            <a:ext cx="1981200" cy="1219200"/>
            <a:chOff x="1927" y="1362"/>
            <a:chExt cx="1248" cy="768"/>
          </a:xfrm>
        </p:grpSpPr>
        <p:grpSp>
          <p:nvGrpSpPr>
            <p:cNvPr id="18438" name="Group 4">
              <a:extLst>
                <a:ext uri="{FF2B5EF4-FFF2-40B4-BE49-F238E27FC236}">
                  <a16:creationId xmlns:a16="http://schemas.microsoft.com/office/drawing/2014/main" id="{133A8BF2-96B7-429D-9D89-7F5142CCC2C0}"/>
                </a:ext>
              </a:extLst>
            </p:cNvPr>
            <p:cNvGrpSpPr>
              <a:grpSpLocks/>
            </p:cNvGrpSpPr>
            <p:nvPr/>
          </p:nvGrpSpPr>
          <p:grpSpPr bwMode="auto">
            <a:xfrm>
              <a:off x="1927" y="1362"/>
              <a:ext cx="144" cy="768"/>
              <a:chOff x="576" y="1248"/>
              <a:chExt cx="144" cy="768"/>
            </a:xfrm>
          </p:grpSpPr>
          <p:sp>
            <p:nvSpPr>
              <p:cNvPr id="18449" name="Oval 5">
                <a:extLst>
                  <a:ext uri="{FF2B5EF4-FFF2-40B4-BE49-F238E27FC236}">
                    <a16:creationId xmlns:a16="http://schemas.microsoft.com/office/drawing/2014/main" id="{1BCCB47B-FFA4-40CE-BDCD-BA724A3E7C74}"/>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8450" name="Line 6">
                <a:extLst>
                  <a:ext uri="{FF2B5EF4-FFF2-40B4-BE49-F238E27FC236}">
                    <a16:creationId xmlns:a16="http://schemas.microsoft.com/office/drawing/2014/main" id="{6E06C2FF-7C33-46F1-BB01-EDFD97B2239D}"/>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Oval 7">
                <a:extLst>
                  <a:ext uri="{FF2B5EF4-FFF2-40B4-BE49-F238E27FC236}">
                    <a16:creationId xmlns:a16="http://schemas.microsoft.com/office/drawing/2014/main" id="{EA3266EC-6A0F-47EE-B48B-2FB1888ECDC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8439" name="Group 8">
              <a:extLst>
                <a:ext uri="{FF2B5EF4-FFF2-40B4-BE49-F238E27FC236}">
                  <a16:creationId xmlns:a16="http://schemas.microsoft.com/office/drawing/2014/main" id="{72CDE2A1-5A90-4B7A-A3D2-276E6F32AE38}"/>
                </a:ext>
              </a:extLst>
            </p:cNvPr>
            <p:cNvGrpSpPr>
              <a:grpSpLocks/>
            </p:cNvGrpSpPr>
            <p:nvPr/>
          </p:nvGrpSpPr>
          <p:grpSpPr bwMode="auto">
            <a:xfrm>
              <a:off x="2503" y="1362"/>
              <a:ext cx="144" cy="768"/>
              <a:chOff x="576" y="1248"/>
              <a:chExt cx="144" cy="768"/>
            </a:xfrm>
          </p:grpSpPr>
          <p:sp>
            <p:nvSpPr>
              <p:cNvPr id="18446" name="Oval 9">
                <a:extLst>
                  <a:ext uri="{FF2B5EF4-FFF2-40B4-BE49-F238E27FC236}">
                    <a16:creationId xmlns:a16="http://schemas.microsoft.com/office/drawing/2014/main" id="{798C3E4B-1ABF-44E3-94D3-6CBCFD72FD02}"/>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8447" name="Line 10">
                <a:extLst>
                  <a:ext uri="{FF2B5EF4-FFF2-40B4-BE49-F238E27FC236}">
                    <a16:creationId xmlns:a16="http://schemas.microsoft.com/office/drawing/2014/main" id="{9B0ABB88-64C7-4B94-B664-2669299F049F}"/>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Oval 11">
                <a:extLst>
                  <a:ext uri="{FF2B5EF4-FFF2-40B4-BE49-F238E27FC236}">
                    <a16:creationId xmlns:a16="http://schemas.microsoft.com/office/drawing/2014/main" id="{AC68DD25-E8A7-4E24-8B9F-36578803E08B}"/>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8440" name="Group 12">
              <a:extLst>
                <a:ext uri="{FF2B5EF4-FFF2-40B4-BE49-F238E27FC236}">
                  <a16:creationId xmlns:a16="http://schemas.microsoft.com/office/drawing/2014/main" id="{799B7C2D-DBEC-4AE2-BA7C-C5D842A664BD}"/>
                </a:ext>
              </a:extLst>
            </p:cNvPr>
            <p:cNvGrpSpPr>
              <a:grpSpLocks/>
            </p:cNvGrpSpPr>
            <p:nvPr/>
          </p:nvGrpSpPr>
          <p:grpSpPr bwMode="auto">
            <a:xfrm>
              <a:off x="3031" y="1362"/>
              <a:ext cx="144" cy="768"/>
              <a:chOff x="576" y="1248"/>
              <a:chExt cx="144" cy="768"/>
            </a:xfrm>
          </p:grpSpPr>
          <p:sp>
            <p:nvSpPr>
              <p:cNvPr id="18443" name="Oval 13">
                <a:extLst>
                  <a:ext uri="{FF2B5EF4-FFF2-40B4-BE49-F238E27FC236}">
                    <a16:creationId xmlns:a16="http://schemas.microsoft.com/office/drawing/2014/main" id="{E8287444-3D72-418F-9EFD-657A37FFCC9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8444" name="Line 14">
                <a:extLst>
                  <a:ext uri="{FF2B5EF4-FFF2-40B4-BE49-F238E27FC236}">
                    <a16:creationId xmlns:a16="http://schemas.microsoft.com/office/drawing/2014/main" id="{2BA7B526-E747-4C9F-8452-F5059C40FD9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Oval 15">
                <a:extLst>
                  <a:ext uri="{FF2B5EF4-FFF2-40B4-BE49-F238E27FC236}">
                    <a16:creationId xmlns:a16="http://schemas.microsoft.com/office/drawing/2014/main" id="{52A69F19-6AE2-4AB3-86A0-352B007A888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8441" name="Line 16">
              <a:extLst>
                <a:ext uri="{FF2B5EF4-FFF2-40B4-BE49-F238E27FC236}">
                  <a16:creationId xmlns:a16="http://schemas.microsoft.com/office/drawing/2014/main" id="{4E572EB5-B2E6-4D19-B039-57422B756AEE}"/>
                </a:ext>
              </a:extLst>
            </p:cNvPr>
            <p:cNvSpPr>
              <a:spLocks noChangeShapeType="1"/>
            </p:cNvSpPr>
            <p:nvPr/>
          </p:nvSpPr>
          <p:spPr bwMode="auto">
            <a:xfrm>
              <a:off x="2599" y="1458"/>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Line 17">
              <a:extLst>
                <a:ext uri="{FF2B5EF4-FFF2-40B4-BE49-F238E27FC236}">
                  <a16:creationId xmlns:a16="http://schemas.microsoft.com/office/drawing/2014/main" id="{67C409A0-4316-48E3-AAC2-22C7626D0D5A}"/>
                </a:ext>
              </a:extLst>
            </p:cNvPr>
            <p:cNvSpPr>
              <a:spLocks noChangeShapeType="1"/>
            </p:cNvSpPr>
            <p:nvPr/>
          </p:nvSpPr>
          <p:spPr bwMode="auto">
            <a:xfrm flipH="1">
              <a:off x="2023" y="1458"/>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84242" name="Text Box 18">
            <a:extLst>
              <a:ext uri="{FF2B5EF4-FFF2-40B4-BE49-F238E27FC236}">
                <a16:creationId xmlns:a16="http://schemas.microsoft.com/office/drawing/2014/main" id="{835CCC52-F952-4201-A1F3-EA5E77835F7B}"/>
              </a:ext>
            </a:extLst>
          </p:cNvPr>
          <p:cNvSpPr txBox="1">
            <a:spLocks noChangeArrowheads="1"/>
          </p:cNvSpPr>
          <p:nvPr/>
        </p:nvSpPr>
        <p:spPr bwMode="auto">
          <a:xfrm>
            <a:off x="4430713" y="16287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84226"/>
                                        </p:tgtEl>
                                        <p:attrNameLst>
                                          <p:attrName>style.visibility</p:attrName>
                                        </p:attrNameLst>
                                      </p:cBhvr>
                                      <p:to>
                                        <p:strVal val="visible"/>
                                      </p:to>
                                    </p:set>
                                    <p:animEffect transition="in" filter="wipe(left)">
                                      <p:cBhvr>
                                        <p:cTn id="7" dur="500"/>
                                        <p:tgtEl>
                                          <p:spTgt spid="2484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484242"/>
                                        </p:tgtEl>
                                        <p:attrNameLst>
                                          <p:attrName>style.visibility</p:attrName>
                                        </p:attrNameLst>
                                      </p:cBhvr>
                                      <p:to>
                                        <p:strVal val="visible"/>
                                      </p:to>
                                    </p:set>
                                    <p:anim calcmode="lin" valueType="num">
                                      <p:cBhvr additive="base">
                                        <p:cTn id="18" dur="500" fill="hold"/>
                                        <p:tgtEl>
                                          <p:spTgt spid="2484242"/>
                                        </p:tgtEl>
                                        <p:attrNameLst>
                                          <p:attrName>ppt_x</p:attrName>
                                        </p:attrNameLst>
                                      </p:cBhvr>
                                      <p:tavLst>
                                        <p:tav tm="0">
                                          <p:val>
                                            <p:strVal val="1+#ppt_w/2"/>
                                          </p:val>
                                        </p:tav>
                                        <p:tav tm="100000">
                                          <p:val>
                                            <p:strVal val="#ppt_x"/>
                                          </p:val>
                                        </p:tav>
                                      </p:tavLst>
                                    </p:anim>
                                    <p:anim calcmode="lin" valueType="num">
                                      <p:cBhvr additive="base">
                                        <p:cTn id="19" dur="500" fill="hold"/>
                                        <p:tgtEl>
                                          <p:spTgt spid="2484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4226" grpId="0"/>
      <p:bldP spid="24842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CF05B44C-54C8-4A5C-BEFF-316DEDB830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159EC3A-145E-4E63-A67B-A685CBF295DD}"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id="{1EE8B52D-FEB4-4609-B8FE-11907CE10F46}"/>
              </a:ext>
            </a:extLst>
          </p:cNvPr>
          <p:cNvSpPr>
            <a:spLocks noChangeArrowheads="1"/>
          </p:cNvSpPr>
          <p:nvPr>
            <p:ph type="title"/>
          </p:nvPr>
        </p:nvSpPr>
        <p:spPr bwMode="auto">
          <a:xfrm>
            <a:off x="250825" y="7794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grpSp>
        <p:nvGrpSpPr>
          <p:cNvPr id="20484" name="Group 3">
            <a:extLst>
              <a:ext uri="{FF2B5EF4-FFF2-40B4-BE49-F238E27FC236}">
                <a16:creationId xmlns:a16="http://schemas.microsoft.com/office/drawing/2014/main" id="{A614BF56-0729-4CB2-B00A-E0E41B3F148C}"/>
              </a:ext>
            </a:extLst>
          </p:cNvPr>
          <p:cNvGrpSpPr>
            <a:grpSpLocks/>
          </p:cNvGrpSpPr>
          <p:nvPr/>
        </p:nvGrpSpPr>
        <p:grpSpPr bwMode="auto">
          <a:xfrm>
            <a:off x="2124075" y="1628775"/>
            <a:ext cx="3349625" cy="1752600"/>
            <a:chOff x="1344" y="1920"/>
            <a:chExt cx="2110" cy="1104"/>
          </a:xfrm>
        </p:grpSpPr>
        <p:grpSp>
          <p:nvGrpSpPr>
            <p:cNvPr id="20485" name="Group 4">
              <a:extLst>
                <a:ext uri="{FF2B5EF4-FFF2-40B4-BE49-F238E27FC236}">
                  <a16:creationId xmlns:a16="http://schemas.microsoft.com/office/drawing/2014/main" id="{F2353DDA-641E-4BE2-ADCE-1346F94096D9}"/>
                </a:ext>
              </a:extLst>
            </p:cNvPr>
            <p:cNvGrpSpPr>
              <a:grpSpLocks/>
            </p:cNvGrpSpPr>
            <p:nvPr/>
          </p:nvGrpSpPr>
          <p:grpSpPr bwMode="auto">
            <a:xfrm rot="-5400000">
              <a:off x="1656" y="2568"/>
              <a:ext cx="144" cy="768"/>
              <a:chOff x="576" y="1248"/>
              <a:chExt cx="144" cy="768"/>
            </a:xfrm>
          </p:grpSpPr>
          <p:sp>
            <p:nvSpPr>
              <p:cNvPr id="20497" name="Oval 5">
                <a:extLst>
                  <a:ext uri="{FF2B5EF4-FFF2-40B4-BE49-F238E27FC236}">
                    <a16:creationId xmlns:a16="http://schemas.microsoft.com/office/drawing/2014/main" id="{301BAD6C-B70D-4B91-AE46-E24E17F76DFB}"/>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vert="eaVert"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0498" name="Line 6">
                <a:extLst>
                  <a:ext uri="{FF2B5EF4-FFF2-40B4-BE49-F238E27FC236}">
                    <a16:creationId xmlns:a16="http://schemas.microsoft.com/office/drawing/2014/main" id="{08E1C218-3E9E-49CC-9DD2-3993E12E363A}"/>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Oval 7">
                <a:extLst>
                  <a:ext uri="{FF2B5EF4-FFF2-40B4-BE49-F238E27FC236}">
                    <a16:creationId xmlns:a16="http://schemas.microsoft.com/office/drawing/2014/main" id="{A42B45D8-FEE8-4697-8F3B-76EAF741221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vert="eaVert"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0486" name="Group 8">
              <a:extLst>
                <a:ext uri="{FF2B5EF4-FFF2-40B4-BE49-F238E27FC236}">
                  <a16:creationId xmlns:a16="http://schemas.microsoft.com/office/drawing/2014/main" id="{ABCD9ECE-3C74-4A06-B455-8183FB4266BA}"/>
                </a:ext>
              </a:extLst>
            </p:cNvPr>
            <p:cNvGrpSpPr>
              <a:grpSpLocks/>
            </p:cNvGrpSpPr>
            <p:nvPr/>
          </p:nvGrpSpPr>
          <p:grpSpPr bwMode="auto">
            <a:xfrm>
              <a:off x="2496" y="2256"/>
              <a:ext cx="144" cy="768"/>
              <a:chOff x="576" y="1248"/>
              <a:chExt cx="144" cy="768"/>
            </a:xfrm>
          </p:grpSpPr>
          <p:sp>
            <p:nvSpPr>
              <p:cNvPr id="20494" name="Oval 9">
                <a:extLst>
                  <a:ext uri="{FF2B5EF4-FFF2-40B4-BE49-F238E27FC236}">
                    <a16:creationId xmlns:a16="http://schemas.microsoft.com/office/drawing/2014/main" id="{31A19E29-BB82-495A-8015-7ECA2E1DDA19}"/>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0495" name="Line 10">
                <a:extLst>
                  <a:ext uri="{FF2B5EF4-FFF2-40B4-BE49-F238E27FC236}">
                    <a16:creationId xmlns:a16="http://schemas.microsoft.com/office/drawing/2014/main" id="{F37E9920-7639-45F4-A8D7-5557C45DF7A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Oval 11">
                <a:extLst>
                  <a:ext uri="{FF2B5EF4-FFF2-40B4-BE49-F238E27FC236}">
                    <a16:creationId xmlns:a16="http://schemas.microsoft.com/office/drawing/2014/main" id="{0A4FFE4A-3658-49A5-B82E-5EDD27E689E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0487" name="Group 12">
              <a:extLst>
                <a:ext uri="{FF2B5EF4-FFF2-40B4-BE49-F238E27FC236}">
                  <a16:creationId xmlns:a16="http://schemas.microsoft.com/office/drawing/2014/main" id="{B48D711C-8792-41E4-9C16-0E814D336749}"/>
                </a:ext>
              </a:extLst>
            </p:cNvPr>
            <p:cNvGrpSpPr>
              <a:grpSpLocks/>
            </p:cNvGrpSpPr>
            <p:nvPr/>
          </p:nvGrpSpPr>
          <p:grpSpPr bwMode="auto">
            <a:xfrm>
              <a:off x="3024" y="2256"/>
              <a:ext cx="144" cy="768"/>
              <a:chOff x="576" y="1248"/>
              <a:chExt cx="144" cy="768"/>
            </a:xfrm>
          </p:grpSpPr>
          <p:sp>
            <p:nvSpPr>
              <p:cNvPr id="20491" name="Oval 13">
                <a:extLst>
                  <a:ext uri="{FF2B5EF4-FFF2-40B4-BE49-F238E27FC236}">
                    <a16:creationId xmlns:a16="http://schemas.microsoft.com/office/drawing/2014/main" id="{F2D55944-10FD-4465-949D-F65259200D12}"/>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0492" name="Line 14">
                <a:extLst>
                  <a:ext uri="{FF2B5EF4-FFF2-40B4-BE49-F238E27FC236}">
                    <a16:creationId xmlns:a16="http://schemas.microsoft.com/office/drawing/2014/main" id="{3C31341C-A2BB-4E01-AE6F-272E600C1EC6}"/>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Oval 15">
                <a:extLst>
                  <a:ext uri="{FF2B5EF4-FFF2-40B4-BE49-F238E27FC236}">
                    <a16:creationId xmlns:a16="http://schemas.microsoft.com/office/drawing/2014/main" id="{E2FAFE5F-A3C9-4203-A7C2-5A2495A22539}"/>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0488" name="Line 16">
              <a:extLst>
                <a:ext uri="{FF2B5EF4-FFF2-40B4-BE49-F238E27FC236}">
                  <a16:creationId xmlns:a16="http://schemas.microsoft.com/office/drawing/2014/main" id="{0E78C25A-9E6A-49F4-8A80-7D41DC58ECC4}"/>
                </a:ext>
              </a:extLst>
            </p:cNvPr>
            <p:cNvSpPr>
              <a:spLocks noChangeShapeType="1"/>
            </p:cNvSpPr>
            <p:nvPr/>
          </p:nvSpPr>
          <p:spPr bwMode="auto">
            <a:xfrm>
              <a:off x="2592" y="235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Line 17">
              <a:extLst>
                <a:ext uri="{FF2B5EF4-FFF2-40B4-BE49-F238E27FC236}">
                  <a16:creationId xmlns:a16="http://schemas.microsoft.com/office/drawing/2014/main" id="{AA24E913-CD3D-4DE6-AA78-CB6744238AE6}"/>
                </a:ext>
              </a:extLst>
            </p:cNvPr>
            <p:cNvSpPr>
              <a:spLocks noChangeShapeType="1"/>
            </p:cNvSpPr>
            <p:nvPr/>
          </p:nvSpPr>
          <p:spPr bwMode="auto">
            <a:xfrm flipH="1">
              <a:off x="2016" y="235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Text Box 18">
              <a:extLst>
                <a:ext uri="{FF2B5EF4-FFF2-40B4-BE49-F238E27FC236}">
                  <a16:creationId xmlns:a16="http://schemas.microsoft.com/office/drawing/2014/main" id="{1B89448B-7919-4600-898A-569F64BC6D36}"/>
                </a:ext>
              </a:extLst>
            </p:cNvPr>
            <p:cNvSpPr txBox="1">
              <a:spLocks noChangeArrowheads="1"/>
            </p:cNvSpPr>
            <p:nvPr/>
          </p:nvSpPr>
          <p:spPr bwMode="auto">
            <a:xfrm>
              <a:off x="2784" y="1920"/>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1653</Words>
  <Application>Microsoft Office PowerPoint</Application>
  <PresentationFormat>全屏显示(4:3)</PresentationFormat>
  <Paragraphs>404</Paragraphs>
  <Slides>38</Slides>
  <Notes>38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1" baseType="lpstr">
      <vt:lpstr>楷体_GB2312</vt:lpstr>
      <vt:lpstr>Arial</vt:lpstr>
      <vt:lpstr>Monotype Sorts</vt:lpstr>
      <vt:lpstr>宋体</vt:lpstr>
      <vt:lpstr>Wingdings</vt:lpstr>
      <vt:lpstr>Times New Roman</vt:lpstr>
      <vt:lpstr>宋体-方正超大字符集</vt:lpstr>
      <vt:lpstr>Symbol</vt:lpstr>
      <vt:lpstr>cajcd fnta1</vt:lpstr>
      <vt:lpstr>Double Lines</vt:lpstr>
      <vt:lpstr>Microsoft Clip Gallery</vt:lpstr>
      <vt:lpstr>Microsoft Equation 3.0</vt:lpstr>
      <vt:lpstr>Microsoft 公式 3.0</vt:lpstr>
      <vt:lpstr>PowerPoint 演示文稿</vt:lpstr>
      <vt:lpstr>The Bernoulli family of mathematicians</vt:lpstr>
      <vt:lpstr>PowerPoint 演示文稿</vt:lpstr>
      <vt:lpstr>〖Example 1〗Which graphs are trees?</vt:lpstr>
      <vt:lpstr>PowerPoint 演示文稿</vt:lpstr>
      <vt:lpstr>Rooted tree</vt:lpstr>
      <vt:lpstr>〖Example 2〗Change an unrooted tree into a rooted tree.</vt:lpstr>
      <vt:lpstr>Problem: What if a different root is chosen?</vt:lpstr>
      <vt:lpstr>Problem: What if a different root is chosen?</vt:lpstr>
      <vt:lpstr>Problem: What if a different root is chosen?</vt:lpstr>
      <vt:lpstr>Problem: What if a different root is chosen?</vt:lpstr>
      <vt:lpstr>Terminology for trees</vt:lpstr>
      <vt:lpstr>PowerPoint 演示文稿</vt:lpstr>
      <vt:lpstr>Parent</vt:lpstr>
      <vt:lpstr>PowerPoint 演示文稿</vt:lpstr>
      <vt:lpstr>Ancestors</vt:lpstr>
      <vt:lpstr>PowerPoint 演示文稿</vt:lpstr>
      <vt:lpstr>Internal Vertex</vt:lpstr>
      <vt:lpstr>Subtree</vt:lpstr>
      <vt:lpstr>Trees as Models</vt:lpstr>
      <vt:lpstr>Binary Tree</vt:lpstr>
      <vt:lpstr>Ordered rooted tree </vt:lpstr>
      <vt:lpstr>PowerPoint 演示文稿</vt:lpstr>
      <vt:lpstr>IS these two trees isomorphic?</vt:lpstr>
      <vt:lpstr>PowerPoint 演示文稿</vt:lpstr>
      <vt:lpstr>PowerPoint 演示文稿</vt:lpstr>
      <vt:lpstr>Tree Properties</vt:lpstr>
      <vt:lpstr>Tree Properties</vt:lpstr>
      <vt:lpstr>PowerPoint 演示文稿</vt:lpstr>
      <vt:lpstr>Tree Properties</vt:lpstr>
      <vt:lpstr>Tree Properties</vt:lpstr>
      <vt:lpstr>PowerPoint 演示文稿</vt:lpstr>
      <vt:lpstr>Level</vt:lpstr>
      <vt:lpstr>Balanced</vt:lpstr>
      <vt:lpstr>Tree Properties</vt:lpstr>
      <vt:lpstr>Tree Properties</vt:lpstr>
      <vt:lpstr>Question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2022-05-20T06:46:22Z</dcterms:created>
  <dcterms:modified xsi:type="dcterms:W3CDTF">2022-05-20T06:46:41Z</dcterms:modified>
</cp:coreProperties>
</file>