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7"/>
  </p:notesMasterIdLst>
  <p:handoutMasterIdLst>
    <p:handoutMasterId r:id="rId48"/>
  </p:handoutMasterIdLst>
  <p:sldIdLst>
    <p:sldId id="592" r:id="rId2"/>
    <p:sldId id="545" r:id="rId3"/>
    <p:sldId id="546" r:id="rId4"/>
    <p:sldId id="547" r:id="rId5"/>
    <p:sldId id="548" r:id="rId6"/>
    <p:sldId id="549" r:id="rId7"/>
    <p:sldId id="550" r:id="rId8"/>
    <p:sldId id="551" r:id="rId9"/>
    <p:sldId id="552" r:id="rId10"/>
    <p:sldId id="553" r:id="rId11"/>
    <p:sldId id="554" r:id="rId12"/>
    <p:sldId id="555" r:id="rId13"/>
    <p:sldId id="556" r:id="rId14"/>
    <p:sldId id="557" r:id="rId15"/>
    <p:sldId id="558" r:id="rId16"/>
    <p:sldId id="559" r:id="rId17"/>
    <p:sldId id="560" r:id="rId18"/>
    <p:sldId id="561" r:id="rId19"/>
    <p:sldId id="562" r:id="rId20"/>
    <p:sldId id="563" r:id="rId21"/>
    <p:sldId id="564" r:id="rId22"/>
    <p:sldId id="589" r:id="rId23"/>
    <p:sldId id="590" r:id="rId24"/>
    <p:sldId id="591" r:id="rId25"/>
    <p:sldId id="594" r:id="rId26"/>
    <p:sldId id="593" r:id="rId27"/>
    <p:sldId id="568" r:id="rId28"/>
    <p:sldId id="569" r:id="rId29"/>
    <p:sldId id="571" r:id="rId30"/>
    <p:sldId id="572" r:id="rId31"/>
    <p:sldId id="574" r:id="rId32"/>
    <p:sldId id="575" r:id="rId33"/>
    <p:sldId id="577" r:id="rId34"/>
    <p:sldId id="578" r:id="rId35"/>
    <p:sldId id="579" r:id="rId36"/>
    <p:sldId id="580" r:id="rId37"/>
    <p:sldId id="581" r:id="rId38"/>
    <p:sldId id="596" r:id="rId39"/>
    <p:sldId id="582" r:id="rId40"/>
    <p:sldId id="583" r:id="rId41"/>
    <p:sldId id="584" r:id="rId42"/>
    <p:sldId id="585" r:id="rId43"/>
    <p:sldId id="586" r:id="rId44"/>
    <p:sldId id="587" r:id="rId45"/>
    <p:sldId id="595" r:id="rId46"/>
  </p:sldIdLst>
  <p:sldSz cx="9144000" cy="6858000" type="screen4x3"/>
  <p:notesSz cx="6815138" cy="9942513"/>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49">
          <p15:clr>
            <a:srgbClr val="A4A3A4"/>
          </p15:clr>
        </p15:guide>
        <p15:guide id="2" pos="28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CC33"/>
    <a:srgbClr val="CC66FF"/>
    <a:srgbClr val="9933FF"/>
    <a:srgbClr val="339933"/>
    <a:srgbClr val="FF0000"/>
    <a:srgbClr val="99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8" autoAdjust="0"/>
    <p:restoredTop sz="53541" autoAdjust="0"/>
  </p:normalViewPr>
  <p:slideViewPr>
    <p:cSldViewPr>
      <p:cViewPr varScale="1">
        <p:scale>
          <a:sx n="55" d="100"/>
          <a:sy n="55" d="100"/>
        </p:scale>
        <p:origin x="2262" y="3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4980"/>
    </p:cViewPr>
  </p:sorterViewPr>
  <p:notesViewPr>
    <p:cSldViewPr>
      <p:cViewPr varScale="1">
        <p:scale>
          <a:sx n="39" d="100"/>
          <a:sy n="39" d="100"/>
        </p:scale>
        <p:origin x="-922" y="-83"/>
      </p:cViewPr>
      <p:guideLst>
        <p:guide orient="horz" pos="2349"/>
        <p:guide pos="28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7.xml"/><Relationship Id="rId1" Type="http://schemas.openxmlformats.org/officeDocument/2006/relationships/slide" Target="slides/slide1.xml"/><Relationship Id="rId5" Type="http://schemas.openxmlformats.org/officeDocument/2006/relationships/slide" Target="slides/slide42.xml"/><Relationship Id="rId4"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9772E3E-578D-4EF4-9326-9CCF2D84540F}"/>
              </a:ext>
            </a:extLst>
          </p:cNvPr>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BEF96CEA-0BB3-4A2B-893B-BE1F19F3C30A}"/>
              </a:ext>
            </a:extLst>
          </p:cNvPr>
          <p:cNvSpPr>
            <a:spLocks noGrp="1" noChangeArrowheads="1"/>
          </p:cNvSpPr>
          <p:nvPr>
            <p:ph type="dt" idx="1"/>
          </p:nvPr>
        </p:nvSpPr>
        <p:spPr bwMode="auto">
          <a:xfrm>
            <a:off x="3862388"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B3DEB3F9-8706-4CAB-B424-F40CA61DD375}"/>
              </a:ext>
            </a:extLst>
          </p:cNvPr>
          <p:cNvSpPr>
            <a:spLocks noGrp="1" noRot="1" noChangeAspect="1" noChangeArrowheads="1" noTextEdit="1"/>
          </p:cNvSpPr>
          <p:nvPr>
            <p:ph type="sldImg" idx="2"/>
          </p:nvPr>
        </p:nvSpPr>
        <p:spPr bwMode="auto">
          <a:xfrm>
            <a:off x="931863" y="752475"/>
            <a:ext cx="4953000" cy="3714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36DE8DF1-2ECC-4B1D-AAB9-A37B2D0CD793}"/>
              </a:ext>
            </a:extLst>
          </p:cNvPr>
          <p:cNvSpPr>
            <a:spLocks noGrp="1" noChangeArrowheads="1"/>
          </p:cNvSpPr>
          <p:nvPr>
            <p:ph type="body" sz="quarter" idx="3"/>
          </p:nvPr>
        </p:nvSpPr>
        <p:spPr bwMode="auto">
          <a:xfrm>
            <a:off x="908050" y="4722813"/>
            <a:ext cx="4999038" cy="44735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FB09280B-CC5A-4EBB-832F-8421D292F543}"/>
              </a:ext>
            </a:extLst>
          </p:cNvPr>
          <p:cNvSpPr>
            <a:spLocks noGrp="1" noChangeArrowheads="1"/>
          </p:cNvSpPr>
          <p:nvPr>
            <p:ph type="ftr" sz="quarter" idx="4"/>
          </p:nvPr>
        </p:nvSpPr>
        <p:spPr bwMode="auto">
          <a:xfrm>
            <a:off x="0"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BAB5F5BC-F99E-408C-A763-919F4B5ABEB8}"/>
              </a:ext>
            </a:extLst>
          </p:cNvPr>
          <p:cNvSpPr>
            <a:spLocks noGrp="1" noChangeArrowheads="1"/>
          </p:cNvSpPr>
          <p:nvPr>
            <p:ph type="sldNum" sz="quarter" idx="5"/>
          </p:nvPr>
        </p:nvSpPr>
        <p:spPr bwMode="auto">
          <a:xfrm>
            <a:off x="3862388"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atin typeface="Arial" panose="020B0604020202020204" pitchFamily="34" charset="0"/>
                <a:ea typeface="宋体" panose="02010600030101010101" pitchFamily="2" charset="-122"/>
              </a:defRPr>
            </a:lvl1pPr>
          </a:lstStyle>
          <a:p>
            <a:pPr>
              <a:defRPr/>
            </a:pPr>
            <a:fld id="{52AE3688-B9E0-4A4A-9D09-AB704216782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12452F2-5365-4411-A2EF-08BEEE6A83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78BBFF9-C0D8-4A1C-A711-47CC73D99AFE}" type="slidenum">
              <a:rPr lang="zh-CN" altLang="en-US" sz="1000" b="0" smtClean="0">
                <a:latin typeface="Arial" panose="020B0604020202020204" pitchFamily="34" charset="0"/>
                <a:ea typeface="宋体" panose="02010600030101010101" pitchFamily="2" charset="-122"/>
              </a:rPr>
              <a:pPr/>
              <a:t>1</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5657FAA3-00A6-4DEA-8130-C32F4F0CB70D}"/>
              </a:ext>
            </a:extLst>
          </p:cNvPr>
          <p:cNvSpPr>
            <a:spLocks noGrp="1" noRot="1" noChangeAspect="1" noChangeArrowheads="1" noTextEdit="1"/>
          </p:cNvSpPr>
          <p:nvPr>
            <p:ph type="sldImg"/>
          </p:nvPr>
        </p:nvSpPr>
        <p:spPr>
          <a:xfrm>
            <a:off x="923925" y="746125"/>
            <a:ext cx="4970463" cy="3727450"/>
          </a:xfrm>
          <a:ln/>
        </p:spPr>
      </p:sp>
      <p:sp>
        <p:nvSpPr>
          <p:cNvPr id="5124" name="Rectangle 3">
            <a:extLst>
              <a:ext uri="{FF2B5EF4-FFF2-40B4-BE49-F238E27FC236}">
                <a16:creationId xmlns:a16="http://schemas.microsoft.com/office/drawing/2014/main" id="{733EC413-9BFE-4FE3-A462-986F5A127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B118E2A-8365-40F7-AB76-BC404FA052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DB7230C-8D12-4F72-81A1-AFD76A97713B}" type="slidenum">
              <a:rPr lang="zh-CN" altLang="en-US" sz="1000" b="0" smtClean="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A255EB40-EAEB-429B-9A64-916A92E23C64}"/>
              </a:ext>
            </a:extLst>
          </p:cNvPr>
          <p:cNvSpPr>
            <a:spLocks noGrp="1" noRot="1" noChangeAspect="1" noChangeArrowheads="1" noTextEdit="1"/>
          </p:cNvSpPr>
          <p:nvPr>
            <p:ph type="sldImg"/>
          </p:nvPr>
        </p:nvSpPr>
        <p:spPr>
          <a:ln cap="flat"/>
        </p:spPr>
      </p:sp>
      <p:sp>
        <p:nvSpPr>
          <p:cNvPr id="23556" name="Rectangle 3">
            <a:extLst>
              <a:ext uri="{FF2B5EF4-FFF2-40B4-BE49-F238E27FC236}">
                <a16:creationId xmlns:a16="http://schemas.microsoft.com/office/drawing/2014/main" id="{8093680A-76C1-4CF3-9960-15A02746F0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1E616BB-6B51-4BDB-892F-0A074CF1A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E696BC9-58B0-43F3-911D-1D177C5E7146}" type="slidenum">
              <a:rPr lang="zh-CN" altLang="en-US" sz="1000" b="0" smtClean="0">
                <a:latin typeface="Arial" panose="020B0604020202020204" pitchFamily="34" charset="0"/>
                <a:ea typeface="宋体" panose="02010600030101010101" pitchFamily="2" charset="-122"/>
              </a:rPr>
              <a:pPr/>
              <a:t>11</a:t>
            </a:fld>
            <a:endParaRPr lang="en-US" altLang="zh-CN" sz="10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ACCF5B91-B805-4B31-AA8E-F5DB9C972944}"/>
              </a:ext>
            </a:extLst>
          </p:cNvPr>
          <p:cNvSpPr>
            <a:spLocks noGrp="1" noRot="1" noChangeAspect="1" noChangeArrowheads="1" noTextEdit="1"/>
          </p:cNvSpPr>
          <p:nvPr>
            <p:ph type="sldImg"/>
          </p:nvPr>
        </p:nvSpPr>
        <p:spPr>
          <a:xfrm>
            <a:off x="923925" y="746125"/>
            <a:ext cx="4970463" cy="3727450"/>
          </a:xfrm>
          <a:ln/>
        </p:spPr>
      </p:sp>
      <p:sp>
        <p:nvSpPr>
          <p:cNvPr id="25604" name="Rectangle 3">
            <a:extLst>
              <a:ext uri="{FF2B5EF4-FFF2-40B4-BE49-F238E27FC236}">
                <a16:creationId xmlns:a16="http://schemas.microsoft.com/office/drawing/2014/main" id="{E425A63E-58EE-4107-9E91-A904D05171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A137DEC-57F1-49E7-86F7-95F989CFDA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014D2B6-5A42-4795-9218-43F1882F2EC3}" type="slidenum">
              <a:rPr lang="zh-CN" altLang="en-US" sz="1000" b="0" smtClean="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D5700736-E580-40AC-B017-7CE507D183A0}"/>
              </a:ext>
            </a:extLst>
          </p:cNvPr>
          <p:cNvSpPr>
            <a:spLocks noGrp="1" noRot="1" noChangeAspect="1" noChangeArrowheads="1" noTextEdit="1"/>
          </p:cNvSpPr>
          <p:nvPr>
            <p:ph type="sldImg"/>
          </p:nvPr>
        </p:nvSpPr>
        <p:spPr>
          <a:xfrm>
            <a:off x="923925" y="746125"/>
            <a:ext cx="4970463" cy="3727450"/>
          </a:xfrm>
          <a:ln/>
        </p:spPr>
      </p:sp>
      <p:sp>
        <p:nvSpPr>
          <p:cNvPr id="27652" name="Rectangle 3">
            <a:extLst>
              <a:ext uri="{FF2B5EF4-FFF2-40B4-BE49-F238E27FC236}">
                <a16:creationId xmlns:a16="http://schemas.microsoft.com/office/drawing/2014/main" id="{87EAD76E-1C31-4882-AF4E-55D70FAC04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A6BB2DB-9BDB-4FBA-A2FF-6A88DE9B6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74FBFC3-850C-4709-8B75-BE8AE2FFD977}" type="slidenum">
              <a:rPr lang="zh-CN" altLang="en-US" sz="1000" b="0" smtClean="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837E47C2-D911-458F-B526-AFE92530CA34}"/>
              </a:ext>
            </a:extLst>
          </p:cNvPr>
          <p:cNvSpPr>
            <a:spLocks noGrp="1" noRot="1" noChangeAspect="1" noChangeArrowheads="1" noTextEdit="1"/>
          </p:cNvSpPr>
          <p:nvPr>
            <p:ph type="sldImg"/>
          </p:nvPr>
        </p:nvSpPr>
        <p:spPr>
          <a:xfrm>
            <a:off x="923925" y="746125"/>
            <a:ext cx="4970463" cy="3727450"/>
          </a:xfrm>
          <a:ln/>
        </p:spPr>
      </p:sp>
      <p:sp>
        <p:nvSpPr>
          <p:cNvPr id="29700" name="Rectangle 3">
            <a:extLst>
              <a:ext uri="{FF2B5EF4-FFF2-40B4-BE49-F238E27FC236}">
                <a16:creationId xmlns:a16="http://schemas.microsoft.com/office/drawing/2014/main" id="{699B717F-B2D2-4EA6-A63D-99B96C82D6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6575203-9063-41E7-ABEC-FB3B3C9613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84D0EE9-273B-48CF-98EE-CF5185B66536}" type="slidenum">
              <a:rPr lang="zh-CN" altLang="en-US" sz="1000" b="0" smtClean="0">
                <a:latin typeface="Arial" panose="020B0604020202020204" pitchFamily="34" charset="0"/>
                <a:ea typeface="宋体" panose="02010600030101010101" pitchFamily="2" charset="-122"/>
              </a:rPr>
              <a:pPr/>
              <a:t>14</a:t>
            </a:fld>
            <a:endParaRPr lang="en-US" altLang="zh-CN" sz="1000" b="0">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8754C19D-E96C-4D2C-8FA4-CF3C25BB126F}"/>
              </a:ext>
            </a:extLst>
          </p:cNvPr>
          <p:cNvSpPr>
            <a:spLocks noGrp="1" noRot="1" noChangeAspect="1" noChangeArrowheads="1" noTextEdit="1"/>
          </p:cNvSpPr>
          <p:nvPr>
            <p:ph type="sldImg"/>
          </p:nvPr>
        </p:nvSpPr>
        <p:spPr>
          <a:xfrm>
            <a:off x="923925" y="746125"/>
            <a:ext cx="4970463" cy="3727450"/>
          </a:xfrm>
          <a:ln/>
        </p:spPr>
      </p:sp>
      <p:sp>
        <p:nvSpPr>
          <p:cNvPr id="31748" name="Rectangle 3">
            <a:extLst>
              <a:ext uri="{FF2B5EF4-FFF2-40B4-BE49-F238E27FC236}">
                <a16:creationId xmlns:a16="http://schemas.microsoft.com/office/drawing/2014/main" id="{37651C7C-DE06-4DC6-96D3-2D257A1BA2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10CC724-D658-4396-9406-1C1B9D49C1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63FA950-3BD6-4E89-BB7B-EAE29FCAC661}" type="slidenum">
              <a:rPr lang="zh-CN" altLang="en-US" sz="1000" b="0" smtClean="0">
                <a:latin typeface="Arial" panose="020B0604020202020204" pitchFamily="34" charset="0"/>
                <a:ea typeface="宋体" panose="02010600030101010101" pitchFamily="2" charset="-122"/>
              </a:rPr>
              <a:pPr/>
              <a:t>15</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FACA4FB6-3643-4D6C-8E25-12D2D4B9A219}"/>
              </a:ext>
            </a:extLst>
          </p:cNvPr>
          <p:cNvSpPr>
            <a:spLocks noGrp="1" noRot="1" noChangeAspect="1" noChangeArrowheads="1" noTextEdit="1"/>
          </p:cNvSpPr>
          <p:nvPr>
            <p:ph type="sldImg"/>
          </p:nvPr>
        </p:nvSpPr>
        <p:spPr>
          <a:xfrm>
            <a:off x="923925" y="746125"/>
            <a:ext cx="4970463" cy="3727450"/>
          </a:xfrm>
          <a:ln/>
        </p:spPr>
      </p:sp>
      <p:sp>
        <p:nvSpPr>
          <p:cNvPr id="33796" name="Rectangle 3">
            <a:extLst>
              <a:ext uri="{FF2B5EF4-FFF2-40B4-BE49-F238E27FC236}">
                <a16:creationId xmlns:a16="http://schemas.microsoft.com/office/drawing/2014/main" id="{BF691034-FA20-4AFF-915F-F4AC3C32FD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DE7DB76-9030-401C-976B-61AC1D434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CE8558A-8A9B-4D7E-A00D-1593D0F478EC}" type="slidenum">
              <a:rPr lang="zh-CN" altLang="en-US" sz="1000" b="0" smtClean="0">
                <a:latin typeface="Arial" panose="020B0604020202020204" pitchFamily="34" charset="0"/>
                <a:ea typeface="宋体" panose="02010600030101010101" pitchFamily="2" charset="-122"/>
              </a:rPr>
              <a:pPr/>
              <a:t>16</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5589A16A-E3EB-4125-A5D6-191CAA510FFD}"/>
              </a:ext>
            </a:extLst>
          </p:cNvPr>
          <p:cNvSpPr>
            <a:spLocks noGrp="1" noRot="1" noChangeAspect="1" noChangeArrowheads="1" noTextEdit="1"/>
          </p:cNvSpPr>
          <p:nvPr>
            <p:ph type="sldImg"/>
          </p:nvPr>
        </p:nvSpPr>
        <p:spPr>
          <a:xfrm>
            <a:off x="923925" y="746125"/>
            <a:ext cx="4970463" cy="3727450"/>
          </a:xfrm>
          <a:ln/>
        </p:spPr>
      </p:sp>
      <p:sp>
        <p:nvSpPr>
          <p:cNvPr id="35844" name="Rectangle 3">
            <a:extLst>
              <a:ext uri="{FF2B5EF4-FFF2-40B4-BE49-F238E27FC236}">
                <a16:creationId xmlns:a16="http://schemas.microsoft.com/office/drawing/2014/main" id="{C74504D0-16BF-4E1B-B672-79D9E3961C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EAB8B02-5637-484E-9C4B-999FF684B4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37FA226-A8F8-4BC4-A84C-79E945E374F2}" type="slidenum">
              <a:rPr lang="zh-CN" altLang="en-US" sz="1000" b="0" smtClean="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587DCB62-11BB-40D8-A76F-800D3823B8E5}"/>
              </a:ext>
            </a:extLst>
          </p:cNvPr>
          <p:cNvSpPr>
            <a:spLocks noGrp="1" noRot="1" noChangeAspect="1" noChangeArrowheads="1" noTextEdit="1"/>
          </p:cNvSpPr>
          <p:nvPr>
            <p:ph type="sldImg"/>
          </p:nvPr>
        </p:nvSpPr>
        <p:spPr>
          <a:xfrm>
            <a:off x="923925" y="746125"/>
            <a:ext cx="4970463" cy="3727450"/>
          </a:xfrm>
          <a:ln/>
        </p:spPr>
      </p:sp>
      <p:sp>
        <p:nvSpPr>
          <p:cNvPr id="37892" name="Rectangle 3">
            <a:extLst>
              <a:ext uri="{FF2B5EF4-FFF2-40B4-BE49-F238E27FC236}">
                <a16:creationId xmlns:a16="http://schemas.microsoft.com/office/drawing/2014/main" id="{7D4025F5-3FAC-4173-81DE-B167A65ED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FD8CF84-8844-42BC-A44E-8D4C34A2D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6360C33-437C-4876-9DF3-D08BAE2DCE53}" type="slidenum">
              <a:rPr lang="zh-CN" altLang="en-US" sz="1000" b="0" smtClean="0">
                <a:latin typeface="Arial" panose="020B0604020202020204" pitchFamily="34" charset="0"/>
                <a:ea typeface="宋体" panose="02010600030101010101" pitchFamily="2" charset="-122"/>
              </a:rPr>
              <a:pPr/>
              <a:t>18</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AB63D513-E072-4432-9A0C-580B2D665137}"/>
              </a:ext>
            </a:extLst>
          </p:cNvPr>
          <p:cNvSpPr>
            <a:spLocks noGrp="1" noRot="1" noChangeAspect="1" noChangeArrowheads="1" noTextEdit="1"/>
          </p:cNvSpPr>
          <p:nvPr>
            <p:ph type="sldImg"/>
          </p:nvPr>
        </p:nvSpPr>
        <p:spPr>
          <a:xfrm>
            <a:off x="923925" y="746125"/>
            <a:ext cx="4970463" cy="3727450"/>
          </a:xfrm>
          <a:ln/>
        </p:spPr>
      </p:sp>
      <p:sp>
        <p:nvSpPr>
          <p:cNvPr id="39940" name="Rectangle 3">
            <a:extLst>
              <a:ext uri="{FF2B5EF4-FFF2-40B4-BE49-F238E27FC236}">
                <a16:creationId xmlns:a16="http://schemas.microsoft.com/office/drawing/2014/main" id="{AD5ABF5F-04E5-4339-A2FA-F8F16EA789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BF50F6D-AC6D-4882-81CA-05D08ABA82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4A0F323-97B4-41F5-9D96-7578095EC3E3}" type="slidenum">
              <a:rPr lang="zh-CN" altLang="en-US" sz="1000" b="0" smtClean="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81A8816B-6EBF-414B-80FE-4DFCB7EA1AF2}"/>
              </a:ext>
            </a:extLst>
          </p:cNvPr>
          <p:cNvSpPr>
            <a:spLocks noGrp="1" noRot="1" noChangeAspect="1" noChangeArrowheads="1" noTextEdit="1"/>
          </p:cNvSpPr>
          <p:nvPr>
            <p:ph type="sldImg"/>
          </p:nvPr>
        </p:nvSpPr>
        <p:spPr>
          <a:xfrm>
            <a:off x="923925" y="746125"/>
            <a:ext cx="4970463" cy="3727450"/>
          </a:xfrm>
          <a:ln/>
        </p:spPr>
      </p:sp>
      <p:sp>
        <p:nvSpPr>
          <p:cNvPr id="41988" name="Rectangle 3">
            <a:extLst>
              <a:ext uri="{FF2B5EF4-FFF2-40B4-BE49-F238E27FC236}">
                <a16:creationId xmlns:a16="http://schemas.microsoft.com/office/drawing/2014/main" id="{4AC531F4-1F51-4AAE-BBF8-DCD54DC06D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F084222-BA2A-4E25-945D-1793BDD854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F539CAC-06F6-4C43-A042-3E5C1A6F4C14}" type="slidenum">
              <a:rPr lang="zh-CN" altLang="en-US" sz="1000" b="0" smtClean="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CA00FF20-6063-4114-8028-B9370E82CFB1}"/>
              </a:ext>
            </a:extLst>
          </p:cNvPr>
          <p:cNvSpPr>
            <a:spLocks noGrp="1" noRot="1" noChangeAspect="1" noChangeArrowheads="1" noTextEdit="1"/>
          </p:cNvSpPr>
          <p:nvPr>
            <p:ph type="sldImg"/>
          </p:nvPr>
        </p:nvSpPr>
        <p:spPr>
          <a:xfrm>
            <a:off x="923925" y="746125"/>
            <a:ext cx="4970463" cy="3727450"/>
          </a:xfrm>
          <a:ln/>
        </p:spPr>
      </p:sp>
      <p:sp>
        <p:nvSpPr>
          <p:cNvPr id="7172" name="Rectangle 3">
            <a:extLst>
              <a:ext uri="{FF2B5EF4-FFF2-40B4-BE49-F238E27FC236}">
                <a16:creationId xmlns:a16="http://schemas.microsoft.com/office/drawing/2014/main" id="{CB1D54F9-ED01-4EF3-BE30-F61EAA2D42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B6EBAED-71A1-4835-BE41-91C3F6EC82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4369E55-77D0-4C5D-96F1-1E7395E021EA}" type="slidenum">
              <a:rPr lang="zh-CN" altLang="en-US" sz="1000" b="0" smtClean="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F645A400-0EB0-49CA-9454-33F18E0BCEE5}"/>
              </a:ext>
            </a:extLst>
          </p:cNvPr>
          <p:cNvSpPr>
            <a:spLocks noGrp="1" noRot="1" noChangeAspect="1" noChangeArrowheads="1" noTextEdit="1"/>
          </p:cNvSpPr>
          <p:nvPr>
            <p:ph type="sldImg"/>
          </p:nvPr>
        </p:nvSpPr>
        <p:spPr>
          <a:xfrm>
            <a:off x="923925" y="746125"/>
            <a:ext cx="4970463" cy="3727450"/>
          </a:xfrm>
          <a:ln/>
        </p:spPr>
      </p:sp>
      <p:sp>
        <p:nvSpPr>
          <p:cNvPr id="44036" name="Rectangle 3">
            <a:extLst>
              <a:ext uri="{FF2B5EF4-FFF2-40B4-BE49-F238E27FC236}">
                <a16:creationId xmlns:a16="http://schemas.microsoft.com/office/drawing/2014/main" id="{55329C1C-A76D-49D0-82A9-81D5EBE708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BC8F66D-C0A6-4A1B-B110-C92A80E4F7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9753992-65E8-4704-8A17-6344C4D37BEF}" type="slidenum">
              <a:rPr lang="zh-CN" altLang="en-US" sz="1000" b="0" smtClean="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E0D66FA8-6F77-4DCE-B9CA-960495E37E0F}"/>
              </a:ext>
            </a:extLst>
          </p:cNvPr>
          <p:cNvSpPr>
            <a:spLocks noGrp="1" noRot="1" noChangeAspect="1" noChangeArrowheads="1" noTextEdit="1"/>
          </p:cNvSpPr>
          <p:nvPr>
            <p:ph type="sldImg"/>
          </p:nvPr>
        </p:nvSpPr>
        <p:spPr>
          <a:xfrm>
            <a:off x="923925" y="746125"/>
            <a:ext cx="4970463" cy="3727450"/>
          </a:xfrm>
          <a:ln/>
        </p:spPr>
      </p:sp>
      <p:sp>
        <p:nvSpPr>
          <p:cNvPr id="46084" name="Rectangle 3">
            <a:extLst>
              <a:ext uri="{FF2B5EF4-FFF2-40B4-BE49-F238E27FC236}">
                <a16:creationId xmlns:a16="http://schemas.microsoft.com/office/drawing/2014/main" id="{C01D9E85-4C99-4D69-9C5B-2B966892DF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56EFD8A-B236-467B-8CE7-5D08865932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7B69562-4AE9-47B8-A2D6-2D3C3892F4CD}" type="slidenum">
              <a:rPr lang="zh-CN" altLang="en-US" sz="1000" b="0" smtClean="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76977FA0-2B66-4B35-BA89-632F6D698B99}"/>
              </a:ext>
            </a:extLst>
          </p:cNvPr>
          <p:cNvSpPr>
            <a:spLocks noGrp="1" noRot="1" noChangeAspect="1" noChangeArrowheads="1" noTextEdit="1"/>
          </p:cNvSpPr>
          <p:nvPr>
            <p:ph type="sldImg"/>
          </p:nvPr>
        </p:nvSpPr>
        <p:spPr>
          <a:xfrm>
            <a:off x="923925" y="746125"/>
            <a:ext cx="4970463" cy="3727450"/>
          </a:xfrm>
          <a:ln/>
        </p:spPr>
      </p:sp>
      <p:sp>
        <p:nvSpPr>
          <p:cNvPr id="48132" name="Rectangle 3">
            <a:extLst>
              <a:ext uri="{FF2B5EF4-FFF2-40B4-BE49-F238E27FC236}">
                <a16:creationId xmlns:a16="http://schemas.microsoft.com/office/drawing/2014/main" id="{1739761C-172D-4863-B4BE-8FB99A1DB4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5C687E0-903E-4777-BB7B-659C97CF8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59E071-EB65-47A8-89FF-92A099DC8ABC}" type="slidenum">
              <a:rPr lang="zh-CN" altLang="en-US" sz="1000" b="0" smtClean="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50179" name="Rectangle 2">
            <a:extLst>
              <a:ext uri="{FF2B5EF4-FFF2-40B4-BE49-F238E27FC236}">
                <a16:creationId xmlns:a16="http://schemas.microsoft.com/office/drawing/2014/main" id="{35A1E74D-1392-4D2F-967D-85A7F1683ACD}"/>
              </a:ext>
            </a:extLst>
          </p:cNvPr>
          <p:cNvSpPr>
            <a:spLocks noGrp="1" noRot="1" noChangeAspect="1" noChangeArrowheads="1" noTextEdit="1"/>
          </p:cNvSpPr>
          <p:nvPr>
            <p:ph type="sldImg"/>
          </p:nvPr>
        </p:nvSpPr>
        <p:spPr>
          <a:xfrm>
            <a:off x="923925" y="746125"/>
            <a:ext cx="4970463" cy="3727450"/>
          </a:xfrm>
          <a:ln/>
        </p:spPr>
      </p:sp>
      <p:sp>
        <p:nvSpPr>
          <p:cNvPr id="50180" name="Rectangle 3">
            <a:extLst>
              <a:ext uri="{FF2B5EF4-FFF2-40B4-BE49-F238E27FC236}">
                <a16:creationId xmlns:a16="http://schemas.microsoft.com/office/drawing/2014/main" id="{71B463EC-8268-45A8-854E-6D17144697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D7E693F-F7EC-400D-8D22-69DC41381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AFCD1B8-7B15-45BB-BE1A-F50FBC5BFE55}" type="slidenum">
              <a:rPr lang="zh-CN" altLang="en-US" sz="1000" b="0" smtClean="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D9CBB2EB-99CD-4344-B5E3-0EB36EC28716}"/>
              </a:ext>
            </a:extLst>
          </p:cNvPr>
          <p:cNvSpPr>
            <a:spLocks noGrp="1" noRot="1" noChangeAspect="1" noChangeArrowheads="1" noTextEdit="1"/>
          </p:cNvSpPr>
          <p:nvPr>
            <p:ph type="sldImg"/>
          </p:nvPr>
        </p:nvSpPr>
        <p:spPr>
          <a:xfrm>
            <a:off x="923925" y="746125"/>
            <a:ext cx="4970463" cy="3727450"/>
          </a:xfrm>
          <a:ln/>
        </p:spPr>
      </p:sp>
      <p:sp>
        <p:nvSpPr>
          <p:cNvPr id="52228" name="Rectangle 3">
            <a:extLst>
              <a:ext uri="{FF2B5EF4-FFF2-40B4-BE49-F238E27FC236}">
                <a16:creationId xmlns:a16="http://schemas.microsoft.com/office/drawing/2014/main" id="{2EE9A6A1-7C31-454A-9F6C-8A13D5A2E9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B6792DF-DD9F-4374-8241-3EBB7F929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949EF30-3C69-486B-A6E7-170533D81415}" type="slidenum">
              <a:rPr lang="zh-CN" altLang="en-US" sz="1000" b="0" smtClean="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31598AA7-AC11-47BD-ADA5-C88AA21B76C6}"/>
              </a:ext>
            </a:extLst>
          </p:cNvPr>
          <p:cNvSpPr>
            <a:spLocks noGrp="1" noRot="1" noChangeAspect="1" noChangeArrowheads="1" noTextEdit="1"/>
          </p:cNvSpPr>
          <p:nvPr>
            <p:ph type="sldImg"/>
          </p:nvPr>
        </p:nvSpPr>
        <p:spPr>
          <a:xfrm>
            <a:off x="923925" y="746125"/>
            <a:ext cx="4970463" cy="3727450"/>
          </a:xfrm>
          <a:ln/>
        </p:spPr>
      </p:sp>
      <p:sp>
        <p:nvSpPr>
          <p:cNvPr id="54276" name="Rectangle 3">
            <a:extLst>
              <a:ext uri="{FF2B5EF4-FFF2-40B4-BE49-F238E27FC236}">
                <a16:creationId xmlns:a16="http://schemas.microsoft.com/office/drawing/2014/main" id="{BA7A2EFF-CB3F-42C6-AFF0-AE2FBBE3444A}"/>
              </a:ext>
            </a:extLst>
          </p:cNvPr>
          <p:cNvSpPr>
            <a:spLocks noGrp="1" noChangeArrowheads="1"/>
          </p:cNvSpPr>
          <p:nvPr>
            <p:ph type="body" idx="1"/>
          </p:nvPr>
        </p:nvSpPr>
        <p:spPr>
          <a:xfrm>
            <a:off x="681038" y="4722813"/>
            <a:ext cx="5453062"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91F11B2-5670-4EA5-82D6-C463006821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1B60BD2-B351-4233-B674-A4A5D1C0ADED}" type="slidenum">
              <a:rPr lang="zh-CN" altLang="en-US" sz="1000" b="0" smtClean="0">
                <a:latin typeface="Arial" panose="020B0604020202020204" pitchFamily="34" charset="0"/>
                <a:ea typeface="宋体" panose="02010600030101010101" pitchFamily="2" charset="-122"/>
              </a:rPr>
              <a:pPr/>
              <a:t>26</a:t>
            </a:fld>
            <a:endParaRPr lang="en-US" altLang="zh-CN" sz="10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4248988C-46F6-4BFB-8909-1D11FD055EE5}"/>
              </a:ext>
            </a:extLst>
          </p:cNvPr>
          <p:cNvSpPr>
            <a:spLocks noGrp="1" noRot="1" noChangeAspect="1" noChangeArrowheads="1" noTextEdit="1"/>
          </p:cNvSpPr>
          <p:nvPr>
            <p:ph type="sldImg"/>
          </p:nvPr>
        </p:nvSpPr>
        <p:spPr>
          <a:xfrm>
            <a:off x="923925" y="746125"/>
            <a:ext cx="4970463" cy="3727450"/>
          </a:xfrm>
          <a:ln/>
        </p:spPr>
      </p:sp>
      <p:sp>
        <p:nvSpPr>
          <p:cNvPr id="56324" name="Rectangle 3">
            <a:extLst>
              <a:ext uri="{FF2B5EF4-FFF2-40B4-BE49-F238E27FC236}">
                <a16:creationId xmlns:a16="http://schemas.microsoft.com/office/drawing/2014/main" id="{D089CB4F-0FE9-4D78-91C2-1610F36915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FEBE6B4-5F44-466B-8809-1028585EBE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DCED834-B20B-4AEA-B1C6-856C01BC9439}" type="slidenum">
              <a:rPr lang="zh-CN" altLang="en-US" sz="1000" b="0" smtClean="0">
                <a:latin typeface="Arial" panose="020B0604020202020204" pitchFamily="34" charset="0"/>
                <a:ea typeface="宋体" panose="02010600030101010101" pitchFamily="2" charset="-122"/>
              </a:rPr>
              <a:pPr/>
              <a:t>27</a:t>
            </a:fld>
            <a:endParaRPr lang="en-US" altLang="zh-CN" sz="10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582D4063-793E-445D-85F4-86599EB54938}"/>
              </a:ext>
            </a:extLst>
          </p:cNvPr>
          <p:cNvSpPr>
            <a:spLocks noGrp="1" noRot="1" noChangeAspect="1" noChangeArrowheads="1" noTextEdit="1"/>
          </p:cNvSpPr>
          <p:nvPr>
            <p:ph type="sldImg"/>
          </p:nvPr>
        </p:nvSpPr>
        <p:spPr>
          <a:ln cap="flat"/>
        </p:spPr>
      </p:sp>
      <p:sp>
        <p:nvSpPr>
          <p:cNvPr id="58372" name="Rectangle 3">
            <a:extLst>
              <a:ext uri="{FF2B5EF4-FFF2-40B4-BE49-F238E27FC236}">
                <a16:creationId xmlns:a16="http://schemas.microsoft.com/office/drawing/2014/main" id="{C926255F-A2A5-462E-A41F-7A06A238CF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4201E1B-1609-4F97-AD77-49DF616BD7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072BDB5-A6A7-4931-BFB3-2BB2DC00834E}" type="slidenum">
              <a:rPr lang="zh-CN" altLang="en-US" sz="1000" b="0" smtClean="0">
                <a:latin typeface="Arial" panose="020B0604020202020204" pitchFamily="34" charset="0"/>
                <a:ea typeface="宋体" panose="02010600030101010101" pitchFamily="2" charset="-122"/>
              </a:rPr>
              <a:pPr/>
              <a:t>28</a:t>
            </a:fld>
            <a:endParaRPr lang="en-US" altLang="zh-CN" sz="10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AA6E139E-EECF-41E0-BB59-0C9663541CFF}"/>
              </a:ext>
            </a:extLst>
          </p:cNvPr>
          <p:cNvSpPr>
            <a:spLocks noGrp="1" noRot="1" noChangeAspect="1" noChangeArrowheads="1" noTextEdit="1"/>
          </p:cNvSpPr>
          <p:nvPr>
            <p:ph type="sldImg"/>
          </p:nvPr>
        </p:nvSpPr>
        <p:spPr>
          <a:ln cap="flat"/>
        </p:spPr>
      </p:sp>
      <p:sp>
        <p:nvSpPr>
          <p:cNvPr id="60420" name="Rectangle 3">
            <a:extLst>
              <a:ext uri="{FF2B5EF4-FFF2-40B4-BE49-F238E27FC236}">
                <a16:creationId xmlns:a16="http://schemas.microsoft.com/office/drawing/2014/main" id="{54A65A26-6B5E-4F39-A7A0-4800A15EBF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FE813A9-2917-4B1B-8D23-C69136D04A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FE31410-7437-4EEA-967F-F435E8B3845A}" type="slidenum">
              <a:rPr lang="zh-CN" altLang="en-US" sz="1000" b="0" smtClean="0">
                <a:latin typeface="Arial" panose="020B0604020202020204" pitchFamily="34" charset="0"/>
                <a:ea typeface="宋体" panose="02010600030101010101" pitchFamily="2" charset="-122"/>
              </a:rPr>
              <a:pPr/>
              <a:t>29</a:t>
            </a:fld>
            <a:endParaRPr lang="en-US" altLang="zh-CN" sz="10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8F726924-C930-4780-8133-3BFC37C70845}"/>
              </a:ext>
            </a:extLst>
          </p:cNvPr>
          <p:cNvSpPr>
            <a:spLocks noGrp="1" noRot="1" noChangeAspect="1" noChangeArrowheads="1" noTextEdit="1"/>
          </p:cNvSpPr>
          <p:nvPr>
            <p:ph type="sldImg"/>
          </p:nvPr>
        </p:nvSpPr>
        <p:spPr>
          <a:xfrm>
            <a:off x="923925" y="746125"/>
            <a:ext cx="4970463" cy="3727450"/>
          </a:xfrm>
          <a:ln/>
        </p:spPr>
      </p:sp>
      <p:sp>
        <p:nvSpPr>
          <p:cNvPr id="62468" name="Rectangle 3">
            <a:extLst>
              <a:ext uri="{FF2B5EF4-FFF2-40B4-BE49-F238E27FC236}">
                <a16:creationId xmlns:a16="http://schemas.microsoft.com/office/drawing/2014/main" id="{572924F0-C25C-4993-A3EE-856A45C0E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43D62F8-4075-4DAD-86C3-BBC552FF20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C6C434E-3ED2-4B79-BA0A-D019460CDD0B}" type="slidenum">
              <a:rPr lang="zh-CN" altLang="en-US" sz="1000" b="0" smtClean="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E53BAC1E-202E-4B5C-A573-721041C3CCDF}"/>
              </a:ext>
            </a:extLst>
          </p:cNvPr>
          <p:cNvSpPr>
            <a:spLocks noGrp="1" noRot="1" noChangeAspect="1" noChangeArrowheads="1" noTextEdit="1"/>
          </p:cNvSpPr>
          <p:nvPr>
            <p:ph type="sldImg"/>
          </p:nvPr>
        </p:nvSpPr>
        <p:spPr>
          <a:xfrm>
            <a:off x="923925" y="746125"/>
            <a:ext cx="4970463" cy="3727450"/>
          </a:xfrm>
          <a:ln/>
        </p:spPr>
      </p:sp>
      <p:sp>
        <p:nvSpPr>
          <p:cNvPr id="9220" name="Rectangle 3">
            <a:extLst>
              <a:ext uri="{FF2B5EF4-FFF2-40B4-BE49-F238E27FC236}">
                <a16:creationId xmlns:a16="http://schemas.microsoft.com/office/drawing/2014/main" id="{E5A31BFD-ACB1-49E8-ABE3-8608A8B322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4CE8E55-AC33-450F-99E7-9B23670285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2ABA4D2-E797-4955-8C8D-7BA3D085916F}" type="slidenum">
              <a:rPr lang="zh-CN" altLang="en-US" sz="1000" b="0" smtClean="0">
                <a:latin typeface="Arial" panose="020B0604020202020204" pitchFamily="34" charset="0"/>
                <a:ea typeface="宋体" panose="02010600030101010101" pitchFamily="2" charset="-122"/>
              </a:rPr>
              <a:pPr/>
              <a:t>30</a:t>
            </a:fld>
            <a:endParaRPr lang="en-US" altLang="zh-CN" sz="10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1C53EBE6-ED74-4330-B362-008F76F173CA}"/>
              </a:ext>
            </a:extLst>
          </p:cNvPr>
          <p:cNvSpPr>
            <a:spLocks noGrp="1" noRot="1" noChangeAspect="1" noChangeArrowheads="1" noTextEdit="1"/>
          </p:cNvSpPr>
          <p:nvPr>
            <p:ph type="sldImg"/>
          </p:nvPr>
        </p:nvSpPr>
        <p:spPr>
          <a:ln cap="flat"/>
        </p:spPr>
      </p:sp>
      <p:sp>
        <p:nvSpPr>
          <p:cNvPr id="64516" name="Rectangle 3">
            <a:extLst>
              <a:ext uri="{FF2B5EF4-FFF2-40B4-BE49-F238E27FC236}">
                <a16:creationId xmlns:a16="http://schemas.microsoft.com/office/drawing/2014/main" id="{5471F2F0-0BFA-41A9-BF38-B3A0CF276D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B564778-BE21-4D0D-B31A-07793BD0B7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9639C1D-83FD-4F63-B95A-0931F212CC10}" type="slidenum">
              <a:rPr lang="zh-CN" altLang="en-US" sz="1000" b="0" smtClean="0">
                <a:latin typeface="Arial" panose="020B0604020202020204" pitchFamily="34" charset="0"/>
                <a:ea typeface="宋体" panose="02010600030101010101" pitchFamily="2" charset="-122"/>
              </a:rPr>
              <a:pPr/>
              <a:t>31</a:t>
            </a:fld>
            <a:endParaRPr lang="en-US" altLang="zh-CN" sz="10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E39EE1DB-EF81-4D7A-8214-F2A8D3388AF0}"/>
              </a:ext>
            </a:extLst>
          </p:cNvPr>
          <p:cNvSpPr>
            <a:spLocks noGrp="1" noRot="1" noChangeAspect="1" noChangeArrowheads="1" noTextEdit="1"/>
          </p:cNvSpPr>
          <p:nvPr>
            <p:ph type="sldImg"/>
          </p:nvPr>
        </p:nvSpPr>
        <p:spPr>
          <a:xfrm>
            <a:off x="923925" y="746125"/>
            <a:ext cx="4970463" cy="3727450"/>
          </a:xfrm>
          <a:ln/>
        </p:spPr>
      </p:sp>
      <p:sp>
        <p:nvSpPr>
          <p:cNvPr id="66564" name="Rectangle 3">
            <a:extLst>
              <a:ext uri="{FF2B5EF4-FFF2-40B4-BE49-F238E27FC236}">
                <a16:creationId xmlns:a16="http://schemas.microsoft.com/office/drawing/2014/main" id="{532D29B4-0CAF-46AC-BD6E-3C3ED8E20C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ED838EC-5206-4ABE-9CA6-E76DFD5300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ACF0B49-8407-41D1-A3FF-DF5A5B19FB6F}" type="slidenum">
              <a:rPr lang="zh-CN" altLang="en-US" sz="1000" b="0" smtClean="0">
                <a:latin typeface="Arial" panose="020B0604020202020204" pitchFamily="34" charset="0"/>
                <a:ea typeface="宋体" panose="02010600030101010101" pitchFamily="2" charset="-122"/>
              </a:rPr>
              <a:pPr/>
              <a:t>32</a:t>
            </a:fld>
            <a:endParaRPr lang="en-US" altLang="zh-CN" sz="10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7FB5662F-3E32-4BFA-B02E-F771CDA3F94D}"/>
              </a:ext>
            </a:extLst>
          </p:cNvPr>
          <p:cNvSpPr>
            <a:spLocks noGrp="1" noRot="1" noChangeAspect="1" noChangeArrowheads="1" noTextEdit="1"/>
          </p:cNvSpPr>
          <p:nvPr>
            <p:ph type="sldImg"/>
          </p:nvPr>
        </p:nvSpPr>
        <p:spPr>
          <a:ln cap="flat"/>
        </p:spPr>
      </p:sp>
      <p:sp>
        <p:nvSpPr>
          <p:cNvPr id="68612" name="Rectangle 3">
            <a:extLst>
              <a:ext uri="{FF2B5EF4-FFF2-40B4-BE49-F238E27FC236}">
                <a16:creationId xmlns:a16="http://schemas.microsoft.com/office/drawing/2014/main" id="{82570330-64B7-490D-80A7-022F2DEE5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773FB33-CE7C-4656-863C-06042F80E9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0A4CA7E-333A-4C31-A5BC-F4C965553D31}" type="slidenum">
              <a:rPr lang="zh-CN" altLang="en-US" sz="1000" b="0" smtClean="0">
                <a:latin typeface="Arial" panose="020B0604020202020204" pitchFamily="34" charset="0"/>
                <a:ea typeface="宋体" panose="02010600030101010101" pitchFamily="2" charset="-122"/>
              </a:rPr>
              <a:pPr/>
              <a:t>33</a:t>
            </a:fld>
            <a:endParaRPr lang="en-US" altLang="zh-CN" sz="10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DFD4DEC3-0C3D-4AD4-8C49-B713D2D4CD5D}"/>
              </a:ext>
            </a:extLst>
          </p:cNvPr>
          <p:cNvSpPr>
            <a:spLocks noGrp="1" noRot="1" noChangeAspect="1" noChangeArrowheads="1" noTextEdit="1"/>
          </p:cNvSpPr>
          <p:nvPr>
            <p:ph type="sldImg"/>
          </p:nvPr>
        </p:nvSpPr>
        <p:spPr>
          <a:xfrm>
            <a:off x="923925" y="746125"/>
            <a:ext cx="4970463" cy="3727450"/>
          </a:xfrm>
          <a:ln/>
        </p:spPr>
      </p:sp>
      <p:sp>
        <p:nvSpPr>
          <p:cNvPr id="70660" name="Rectangle 3">
            <a:extLst>
              <a:ext uri="{FF2B5EF4-FFF2-40B4-BE49-F238E27FC236}">
                <a16:creationId xmlns:a16="http://schemas.microsoft.com/office/drawing/2014/main" id="{86A11593-E91C-434D-83E1-73709831E3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2744C49-0BDB-430C-8E4B-A0E2571337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6B66752-4D57-4F08-A439-C686A06E432B}" type="slidenum">
              <a:rPr lang="zh-CN" altLang="en-US" sz="1000" b="0" smtClean="0">
                <a:latin typeface="Arial" panose="020B0604020202020204" pitchFamily="34" charset="0"/>
                <a:ea typeface="宋体" panose="02010600030101010101" pitchFamily="2" charset="-122"/>
              </a:rPr>
              <a:pPr/>
              <a:t>34</a:t>
            </a:fld>
            <a:endParaRPr lang="en-US" altLang="zh-CN" sz="10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22B2BF4A-5278-4F20-847E-71316953E19E}"/>
              </a:ext>
            </a:extLst>
          </p:cNvPr>
          <p:cNvSpPr>
            <a:spLocks noGrp="1" noRot="1" noChangeAspect="1" noChangeArrowheads="1" noTextEdit="1"/>
          </p:cNvSpPr>
          <p:nvPr>
            <p:ph type="sldImg"/>
          </p:nvPr>
        </p:nvSpPr>
        <p:spPr>
          <a:xfrm>
            <a:off x="923925" y="746125"/>
            <a:ext cx="4970463" cy="3727450"/>
          </a:xfrm>
          <a:ln/>
        </p:spPr>
      </p:sp>
      <p:sp>
        <p:nvSpPr>
          <p:cNvPr id="72708" name="Rectangle 3">
            <a:extLst>
              <a:ext uri="{FF2B5EF4-FFF2-40B4-BE49-F238E27FC236}">
                <a16:creationId xmlns:a16="http://schemas.microsoft.com/office/drawing/2014/main" id="{F908208C-98AC-4242-A648-D7E3A3DBFC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460ABB1-0BBD-4508-BC88-DD3699AFB7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EFF74BF-4252-4D12-BB27-211ED1492D48}" type="slidenum">
              <a:rPr lang="zh-CN" altLang="en-US" sz="1000" b="0" smtClean="0">
                <a:latin typeface="Arial" panose="020B0604020202020204" pitchFamily="34" charset="0"/>
                <a:ea typeface="宋体" panose="02010600030101010101" pitchFamily="2" charset="-122"/>
              </a:rPr>
              <a:pPr/>
              <a:t>35</a:t>
            </a:fld>
            <a:endParaRPr lang="en-US" altLang="zh-CN" sz="10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19AEF81A-2490-4CD8-A1F2-B0762F505D65}"/>
              </a:ext>
            </a:extLst>
          </p:cNvPr>
          <p:cNvSpPr>
            <a:spLocks noGrp="1" noRot="1" noChangeAspect="1" noChangeArrowheads="1" noTextEdit="1"/>
          </p:cNvSpPr>
          <p:nvPr>
            <p:ph type="sldImg"/>
          </p:nvPr>
        </p:nvSpPr>
        <p:spPr>
          <a:ln cap="flat"/>
        </p:spPr>
      </p:sp>
      <p:sp>
        <p:nvSpPr>
          <p:cNvPr id="74756" name="Rectangle 3">
            <a:extLst>
              <a:ext uri="{FF2B5EF4-FFF2-40B4-BE49-F238E27FC236}">
                <a16:creationId xmlns:a16="http://schemas.microsoft.com/office/drawing/2014/main" id="{40CF9B6B-2324-4A88-96C6-AD3314E3FF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797D0327-2773-4D7A-B535-399C61044C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C473FD6-76FD-4EBA-B729-5AED1B527F67}" type="slidenum">
              <a:rPr lang="zh-CN" altLang="en-US" sz="1000" b="0" smtClean="0">
                <a:latin typeface="Arial" panose="020B0604020202020204" pitchFamily="34" charset="0"/>
                <a:ea typeface="宋体" panose="02010600030101010101" pitchFamily="2" charset="-122"/>
              </a:rPr>
              <a:pPr/>
              <a:t>36</a:t>
            </a:fld>
            <a:endParaRPr lang="en-US" altLang="zh-CN" sz="10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B5CA8243-850A-46AE-BFA0-AB86B93F255F}"/>
              </a:ext>
            </a:extLst>
          </p:cNvPr>
          <p:cNvSpPr>
            <a:spLocks noGrp="1" noRot="1" noChangeAspect="1" noChangeArrowheads="1" noTextEdit="1"/>
          </p:cNvSpPr>
          <p:nvPr>
            <p:ph type="sldImg"/>
          </p:nvPr>
        </p:nvSpPr>
        <p:spPr>
          <a:ln cap="flat"/>
        </p:spPr>
      </p:sp>
      <p:sp>
        <p:nvSpPr>
          <p:cNvPr id="76804" name="Rectangle 3">
            <a:extLst>
              <a:ext uri="{FF2B5EF4-FFF2-40B4-BE49-F238E27FC236}">
                <a16:creationId xmlns:a16="http://schemas.microsoft.com/office/drawing/2014/main" id="{4309785A-F09B-4CF5-AE27-1A4AF2E555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FD1EA5FA-B090-4636-A6D7-A54F1FED34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888825A-D2F5-4FA4-9D93-1958E3FF873F}" type="slidenum">
              <a:rPr lang="zh-CN" altLang="en-US" sz="1000" b="0" smtClean="0">
                <a:latin typeface="Arial" panose="020B0604020202020204" pitchFamily="34" charset="0"/>
                <a:ea typeface="宋体" panose="02010600030101010101" pitchFamily="2" charset="-122"/>
              </a:rPr>
              <a:pPr/>
              <a:t>37</a:t>
            </a:fld>
            <a:endParaRPr lang="en-US" altLang="zh-CN" sz="10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4AEF8A69-DFB6-4E7C-8E58-A7256BAFF882}"/>
              </a:ext>
            </a:extLst>
          </p:cNvPr>
          <p:cNvSpPr>
            <a:spLocks noGrp="1" noRot="1" noChangeAspect="1" noChangeArrowheads="1" noTextEdit="1"/>
          </p:cNvSpPr>
          <p:nvPr>
            <p:ph type="sldImg"/>
          </p:nvPr>
        </p:nvSpPr>
        <p:spPr>
          <a:xfrm>
            <a:off x="923925" y="746125"/>
            <a:ext cx="4970463" cy="3727450"/>
          </a:xfrm>
          <a:ln/>
        </p:spPr>
      </p:sp>
      <p:sp>
        <p:nvSpPr>
          <p:cNvPr id="78852" name="Rectangle 3">
            <a:extLst>
              <a:ext uri="{FF2B5EF4-FFF2-40B4-BE49-F238E27FC236}">
                <a16:creationId xmlns:a16="http://schemas.microsoft.com/office/drawing/2014/main" id="{23F90E8B-56D2-44A1-8149-225910464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E8CE8EB9-E60F-4DA2-9644-02352D2F23BB}"/>
              </a:ext>
            </a:extLst>
          </p:cNvPr>
          <p:cNvSpPr>
            <a:spLocks noGrp="1" noRot="1" noChangeAspect="1" noChangeArrowheads="1" noTextEdit="1"/>
          </p:cNvSpPr>
          <p:nvPr>
            <p:ph type="sldImg"/>
          </p:nvPr>
        </p:nvSpPr>
        <p:spPr>
          <a:ln/>
        </p:spPr>
      </p:sp>
      <p:sp>
        <p:nvSpPr>
          <p:cNvPr id="80899" name="备注占位符 2">
            <a:extLst>
              <a:ext uri="{FF2B5EF4-FFF2-40B4-BE49-F238E27FC236}">
                <a16:creationId xmlns:a16="http://schemas.microsoft.com/office/drawing/2014/main" id="{85BDA5EB-6B87-4472-93FB-AE06C65D6F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0900" name="灯片编号占位符 3">
            <a:extLst>
              <a:ext uri="{FF2B5EF4-FFF2-40B4-BE49-F238E27FC236}">
                <a16:creationId xmlns:a16="http://schemas.microsoft.com/office/drawing/2014/main" id="{F75DA99B-7320-4E06-A2DB-FCC7D09742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9657F82-2814-41A1-958F-720511098626}" type="slidenum">
              <a:rPr lang="zh-CN" altLang="en-US" sz="1000" b="0" smtClean="0">
                <a:latin typeface="Arial" panose="020B0604020202020204" pitchFamily="34" charset="0"/>
                <a:ea typeface="宋体" panose="02010600030101010101" pitchFamily="2" charset="-122"/>
              </a:rPr>
              <a:pPr/>
              <a:t>38</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E8E5466-5809-4D26-B143-080997E20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FFB44E9-5CDD-4760-9DAC-7588662D305B}" type="slidenum">
              <a:rPr lang="zh-CN" altLang="en-US" sz="1000" b="0" smtClean="0">
                <a:latin typeface="Arial" panose="020B0604020202020204" pitchFamily="34" charset="0"/>
                <a:ea typeface="宋体" panose="02010600030101010101" pitchFamily="2" charset="-122"/>
              </a:rPr>
              <a:pPr/>
              <a:t>39</a:t>
            </a:fld>
            <a:endParaRPr lang="en-US" altLang="zh-CN" sz="1000" b="0">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85707607-3AD9-4749-927C-15F0FC76A484}"/>
              </a:ext>
            </a:extLst>
          </p:cNvPr>
          <p:cNvSpPr>
            <a:spLocks noGrp="1" noRot="1" noChangeAspect="1" noChangeArrowheads="1" noTextEdit="1"/>
          </p:cNvSpPr>
          <p:nvPr>
            <p:ph type="sldImg"/>
          </p:nvPr>
        </p:nvSpPr>
        <p:spPr>
          <a:ln cap="flat"/>
        </p:spPr>
      </p:sp>
      <p:sp>
        <p:nvSpPr>
          <p:cNvPr id="82948" name="Rectangle 3">
            <a:extLst>
              <a:ext uri="{FF2B5EF4-FFF2-40B4-BE49-F238E27FC236}">
                <a16:creationId xmlns:a16="http://schemas.microsoft.com/office/drawing/2014/main" id="{E233C10D-0B2A-405D-8DBF-25A6DB6FBA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4765A65-7BC4-4067-8605-BE683FE243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2FCD33D-2659-4380-BE6C-4AE9953E41F4}" type="slidenum">
              <a:rPr lang="zh-CN" altLang="en-US" sz="1000" b="0" smtClean="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48B96AA2-1060-4A58-98CF-AEE67D649A05}"/>
              </a:ext>
            </a:extLst>
          </p:cNvPr>
          <p:cNvSpPr>
            <a:spLocks noGrp="1" noRot="1" noChangeAspect="1" noChangeArrowheads="1" noTextEdit="1"/>
          </p:cNvSpPr>
          <p:nvPr>
            <p:ph type="sldImg"/>
          </p:nvPr>
        </p:nvSpPr>
        <p:spPr>
          <a:xfrm>
            <a:off x="923925" y="746125"/>
            <a:ext cx="4970463" cy="3727450"/>
          </a:xfrm>
          <a:ln/>
        </p:spPr>
      </p:sp>
      <p:sp>
        <p:nvSpPr>
          <p:cNvPr id="11268" name="Rectangle 3">
            <a:extLst>
              <a:ext uri="{FF2B5EF4-FFF2-40B4-BE49-F238E27FC236}">
                <a16:creationId xmlns:a16="http://schemas.microsoft.com/office/drawing/2014/main" id="{B14A8C50-2DE9-48F8-82CF-906F4DC5C7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0865226-CCF6-4869-8247-958E50D145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B5271F4-5AFE-405D-A471-CBC25B865D0A}" type="slidenum">
              <a:rPr lang="zh-CN" altLang="en-US" sz="1000" b="0" smtClean="0">
                <a:latin typeface="Arial" panose="020B0604020202020204" pitchFamily="34" charset="0"/>
                <a:ea typeface="宋体" panose="02010600030101010101" pitchFamily="2" charset="-122"/>
              </a:rPr>
              <a:pPr/>
              <a:t>40</a:t>
            </a:fld>
            <a:endParaRPr lang="en-US" altLang="zh-CN" sz="1000" b="0">
              <a:latin typeface="Arial" panose="020B0604020202020204" pitchFamily="34" charset="0"/>
              <a:ea typeface="宋体" panose="02010600030101010101" pitchFamily="2" charset="-122"/>
            </a:endParaRPr>
          </a:p>
        </p:txBody>
      </p:sp>
      <p:sp>
        <p:nvSpPr>
          <p:cNvPr id="84995" name="Rectangle 2">
            <a:extLst>
              <a:ext uri="{FF2B5EF4-FFF2-40B4-BE49-F238E27FC236}">
                <a16:creationId xmlns:a16="http://schemas.microsoft.com/office/drawing/2014/main" id="{E08C3D73-2D12-4C7E-82ED-A27A12D84349}"/>
              </a:ext>
            </a:extLst>
          </p:cNvPr>
          <p:cNvSpPr>
            <a:spLocks noGrp="1" noRot="1" noChangeAspect="1" noChangeArrowheads="1" noTextEdit="1"/>
          </p:cNvSpPr>
          <p:nvPr>
            <p:ph type="sldImg"/>
          </p:nvPr>
        </p:nvSpPr>
        <p:spPr>
          <a:ln cap="flat"/>
        </p:spPr>
      </p:sp>
      <p:sp>
        <p:nvSpPr>
          <p:cNvPr id="84996" name="Rectangle 3">
            <a:extLst>
              <a:ext uri="{FF2B5EF4-FFF2-40B4-BE49-F238E27FC236}">
                <a16:creationId xmlns:a16="http://schemas.microsoft.com/office/drawing/2014/main" id="{4E2470A9-DE25-4753-A38E-4A59DA5A44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2A42001-79DA-4D50-BC84-9D52D8A72E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E9335AB-25A2-45F6-9791-E280BD0F62C5}" type="slidenum">
              <a:rPr lang="zh-CN" altLang="en-US" sz="1000" b="0" smtClean="0">
                <a:latin typeface="Arial" panose="020B0604020202020204" pitchFamily="34" charset="0"/>
                <a:ea typeface="宋体" panose="02010600030101010101" pitchFamily="2" charset="-122"/>
              </a:rPr>
              <a:pPr/>
              <a:t>41</a:t>
            </a:fld>
            <a:endParaRPr lang="en-US" altLang="zh-CN" sz="1000" b="0">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90CA8B4B-7048-4E6A-964D-8DA44AB48E1C}"/>
              </a:ext>
            </a:extLst>
          </p:cNvPr>
          <p:cNvSpPr>
            <a:spLocks noGrp="1" noRot="1" noChangeAspect="1" noChangeArrowheads="1" noTextEdit="1"/>
          </p:cNvSpPr>
          <p:nvPr>
            <p:ph type="sldImg"/>
          </p:nvPr>
        </p:nvSpPr>
        <p:spPr>
          <a:ln cap="flat"/>
        </p:spPr>
      </p:sp>
      <p:sp>
        <p:nvSpPr>
          <p:cNvPr id="87044" name="Rectangle 3">
            <a:extLst>
              <a:ext uri="{FF2B5EF4-FFF2-40B4-BE49-F238E27FC236}">
                <a16:creationId xmlns:a16="http://schemas.microsoft.com/office/drawing/2014/main" id="{A9D50DAD-8FD2-4C97-BF1B-6260C1BC68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3F051CB-DF1A-47C6-8B39-078D346C79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C3D7D29-4C76-4904-B2F7-02DDDF8324FE}" type="slidenum">
              <a:rPr lang="zh-CN" altLang="en-US" sz="1000" b="0" smtClean="0">
                <a:latin typeface="Arial" panose="020B0604020202020204" pitchFamily="34" charset="0"/>
                <a:ea typeface="宋体" panose="02010600030101010101" pitchFamily="2" charset="-122"/>
              </a:rPr>
              <a:pPr/>
              <a:t>42</a:t>
            </a:fld>
            <a:endParaRPr lang="en-US" altLang="zh-CN" sz="1000" b="0">
              <a:latin typeface="Arial" panose="020B0604020202020204" pitchFamily="34" charset="0"/>
              <a:ea typeface="宋体" panose="02010600030101010101" pitchFamily="2" charset="-122"/>
            </a:endParaRPr>
          </a:p>
        </p:txBody>
      </p:sp>
      <p:sp>
        <p:nvSpPr>
          <p:cNvPr id="89091" name="Rectangle 2">
            <a:extLst>
              <a:ext uri="{FF2B5EF4-FFF2-40B4-BE49-F238E27FC236}">
                <a16:creationId xmlns:a16="http://schemas.microsoft.com/office/drawing/2014/main" id="{4541749C-E370-4991-91FF-9DFB8E71DACF}"/>
              </a:ext>
            </a:extLst>
          </p:cNvPr>
          <p:cNvSpPr>
            <a:spLocks noGrp="1" noRot="1" noChangeAspect="1" noChangeArrowheads="1" noTextEdit="1"/>
          </p:cNvSpPr>
          <p:nvPr>
            <p:ph type="sldImg"/>
          </p:nvPr>
        </p:nvSpPr>
        <p:spPr>
          <a:xfrm>
            <a:off x="923925" y="746125"/>
            <a:ext cx="4970463" cy="3727450"/>
          </a:xfrm>
          <a:ln/>
        </p:spPr>
      </p:sp>
      <p:sp>
        <p:nvSpPr>
          <p:cNvPr id="89092" name="Rectangle 3">
            <a:extLst>
              <a:ext uri="{FF2B5EF4-FFF2-40B4-BE49-F238E27FC236}">
                <a16:creationId xmlns:a16="http://schemas.microsoft.com/office/drawing/2014/main" id="{47C086D1-51F2-41B5-A1DC-7FDA6429BD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6AEE1D7-446A-4D6F-9938-49BE10DF6E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7CD3B51-3EBC-49A1-94D3-52D5EB221196}" type="slidenum">
              <a:rPr lang="zh-CN" altLang="en-US" sz="1000" b="0" smtClean="0">
                <a:latin typeface="Arial" panose="020B0604020202020204" pitchFamily="34" charset="0"/>
                <a:ea typeface="宋体" panose="02010600030101010101" pitchFamily="2" charset="-122"/>
              </a:rPr>
              <a:pPr/>
              <a:t>43</a:t>
            </a:fld>
            <a:endParaRPr lang="en-US" altLang="zh-CN" sz="1000" b="0">
              <a:latin typeface="Arial" panose="020B0604020202020204" pitchFamily="34" charset="0"/>
              <a:ea typeface="宋体" panose="02010600030101010101" pitchFamily="2" charset="-122"/>
            </a:endParaRPr>
          </a:p>
        </p:txBody>
      </p:sp>
      <p:sp>
        <p:nvSpPr>
          <p:cNvPr id="91139" name="Rectangle 2">
            <a:extLst>
              <a:ext uri="{FF2B5EF4-FFF2-40B4-BE49-F238E27FC236}">
                <a16:creationId xmlns:a16="http://schemas.microsoft.com/office/drawing/2014/main" id="{65C2D606-B99C-473A-9930-35172978EA86}"/>
              </a:ext>
            </a:extLst>
          </p:cNvPr>
          <p:cNvSpPr>
            <a:spLocks noGrp="1" noRot="1" noChangeAspect="1" noChangeArrowheads="1" noTextEdit="1"/>
          </p:cNvSpPr>
          <p:nvPr>
            <p:ph type="sldImg"/>
          </p:nvPr>
        </p:nvSpPr>
        <p:spPr>
          <a:xfrm>
            <a:off x="923925" y="746125"/>
            <a:ext cx="4970463" cy="3727450"/>
          </a:xfrm>
          <a:ln/>
        </p:spPr>
      </p:sp>
      <p:sp>
        <p:nvSpPr>
          <p:cNvPr id="91140" name="Rectangle 3">
            <a:extLst>
              <a:ext uri="{FF2B5EF4-FFF2-40B4-BE49-F238E27FC236}">
                <a16:creationId xmlns:a16="http://schemas.microsoft.com/office/drawing/2014/main" id="{4B5AA199-3C2B-4AE4-9FBE-836DD73237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839DA2B-6381-4203-973C-9FD9233C58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5C764D4-2BE8-4B5F-B5F1-3117C17E47D2}" type="slidenum">
              <a:rPr lang="zh-CN" altLang="en-US" sz="1000" b="0" smtClean="0">
                <a:latin typeface="Arial" panose="020B0604020202020204" pitchFamily="34" charset="0"/>
                <a:ea typeface="宋体" panose="02010600030101010101" pitchFamily="2" charset="-122"/>
              </a:rPr>
              <a:pPr/>
              <a:t>44</a:t>
            </a:fld>
            <a:endParaRPr lang="en-US" altLang="zh-CN" sz="1000" b="0">
              <a:latin typeface="Arial" panose="020B0604020202020204" pitchFamily="34" charset="0"/>
              <a:ea typeface="宋体" panose="02010600030101010101" pitchFamily="2" charset="-122"/>
            </a:endParaRPr>
          </a:p>
        </p:txBody>
      </p:sp>
      <p:sp>
        <p:nvSpPr>
          <p:cNvPr id="93187" name="Rectangle 2">
            <a:extLst>
              <a:ext uri="{FF2B5EF4-FFF2-40B4-BE49-F238E27FC236}">
                <a16:creationId xmlns:a16="http://schemas.microsoft.com/office/drawing/2014/main" id="{8889D01B-AD71-4140-AB05-9854660407B0}"/>
              </a:ext>
            </a:extLst>
          </p:cNvPr>
          <p:cNvSpPr>
            <a:spLocks noGrp="1" noRot="1" noChangeAspect="1" noChangeArrowheads="1" noTextEdit="1"/>
          </p:cNvSpPr>
          <p:nvPr>
            <p:ph type="sldImg"/>
          </p:nvPr>
        </p:nvSpPr>
        <p:spPr>
          <a:xfrm>
            <a:off x="923925" y="746125"/>
            <a:ext cx="4970463" cy="3727450"/>
          </a:xfrm>
          <a:ln/>
        </p:spPr>
      </p:sp>
      <p:sp>
        <p:nvSpPr>
          <p:cNvPr id="93188" name="Rectangle 3">
            <a:extLst>
              <a:ext uri="{FF2B5EF4-FFF2-40B4-BE49-F238E27FC236}">
                <a16:creationId xmlns:a16="http://schemas.microsoft.com/office/drawing/2014/main" id="{6B3478BD-E5F6-4A77-8E56-BB5498C1B0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3A61FFE-2D77-4965-A95E-9BE371E29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6830476-13FE-463D-A23A-30241DEAE921}" type="slidenum">
              <a:rPr lang="zh-CN" altLang="en-US" sz="1000" b="0" smtClean="0">
                <a:latin typeface="Arial" panose="020B0604020202020204" pitchFamily="34" charset="0"/>
                <a:ea typeface="宋体" panose="02010600030101010101" pitchFamily="2" charset="-122"/>
              </a:rPr>
              <a:pPr/>
              <a:t>45</a:t>
            </a:fld>
            <a:endParaRPr lang="en-US" altLang="zh-CN" sz="1000" b="0">
              <a:latin typeface="Arial" panose="020B0604020202020204" pitchFamily="34" charset="0"/>
              <a:ea typeface="宋体" panose="02010600030101010101" pitchFamily="2" charset="-122"/>
            </a:endParaRPr>
          </a:p>
        </p:txBody>
      </p:sp>
      <p:sp>
        <p:nvSpPr>
          <p:cNvPr id="95235" name="Rectangle 2">
            <a:extLst>
              <a:ext uri="{FF2B5EF4-FFF2-40B4-BE49-F238E27FC236}">
                <a16:creationId xmlns:a16="http://schemas.microsoft.com/office/drawing/2014/main" id="{F47BF1B4-738B-43C2-8B6E-92686DA7E395}"/>
              </a:ext>
            </a:extLst>
          </p:cNvPr>
          <p:cNvSpPr>
            <a:spLocks noGrp="1" noRot="1" noChangeAspect="1" noChangeArrowheads="1" noTextEdit="1"/>
          </p:cNvSpPr>
          <p:nvPr>
            <p:ph type="sldImg"/>
          </p:nvPr>
        </p:nvSpPr>
        <p:spPr>
          <a:xfrm>
            <a:off x="923925" y="746125"/>
            <a:ext cx="4970463" cy="3727450"/>
          </a:xfrm>
          <a:ln/>
        </p:spPr>
      </p:sp>
      <p:sp>
        <p:nvSpPr>
          <p:cNvPr id="95236" name="Rectangle 3">
            <a:extLst>
              <a:ext uri="{FF2B5EF4-FFF2-40B4-BE49-F238E27FC236}">
                <a16:creationId xmlns:a16="http://schemas.microsoft.com/office/drawing/2014/main" id="{91A9F94B-DAF8-49D2-8360-B775CC956F00}"/>
              </a:ext>
            </a:extLst>
          </p:cNvPr>
          <p:cNvSpPr>
            <a:spLocks noGrp="1" noChangeArrowheads="1"/>
          </p:cNvSpPr>
          <p:nvPr>
            <p:ph type="body" idx="1"/>
          </p:nvPr>
        </p:nvSpPr>
        <p:spPr>
          <a:xfrm>
            <a:off x="681038" y="4722813"/>
            <a:ext cx="5453062"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B43C377-D76A-4164-8EFE-3753645CB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9EC7C21-AA07-4074-AEED-9790141F8950}" type="slidenum">
              <a:rPr lang="zh-CN" altLang="en-US" sz="1000" b="0" smtClean="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928DA6D9-BA3A-4ECE-BD71-910A7A811553}"/>
              </a:ext>
            </a:extLst>
          </p:cNvPr>
          <p:cNvSpPr>
            <a:spLocks noGrp="1" noRot="1" noChangeAspect="1" noChangeArrowheads="1" noTextEdit="1"/>
          </p:cNvSpPr>
          <p:nvPr>
            <p:ph type="sldImg"/>
          </p:nvPr>
        </p:nvSpPr>
        <p:spPr>
          <a:ln cap="flat"/>
        </p:spPr>
      </p:sp>
      <p:sp>
        <p:nvSpPr>
          <p:cNvPr id="13316" name="Rectangle 3">
            <a:extLst>
              <a:ext uri="{FF2B5EF4-FFF2-40B4-BE49-F238E27FC236}">
                <a16:creationId xmlns:a16="http://schemas.microsoft.com/office/drawing/2014/main" id="{52D5F1B8-BE1D-419E-B5FE-20C75F339C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0D93BD9F-7243-49E2-B190-0A1F295A30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8AFAA37-F43C-4E2A-AE10-5B0BFD5FFC94}" type="slidenum">
              <a:rPr lang="zh-CN" altLang="en-US" sz="1000" b="0" smtClean="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55829E50-5541-4585-8DB1-A6F45B2B5C89}"/>
              </a:ext>
            </a:extLst>
          </p:cNvPr>
          <p:cNvSpPr>
            <a:spLocks noGrp="1" noRot="1" noChangeAspect="1" noChangeArrowheads="1" noTextEdit="1"/>
          </p:cNvSpPr>
          <p:nvPr>
            <p:ph type="sldImg"/>
          </p:nvPr>
        </p:nvSpPr>
        <p:spPr>
          <a:ln cap="flat"/>
        </p:spPr>
      </p:sp>
      <p:sp>
        <p:nvSpPr>
          <p:cNvPr id="15364" name="Rectangle 3">
            <a:extLst>
              <a:ext uri="{FF2B5EF4-FFF2-40B4-BE49-F238E27FC236}">
                <a16:creationId xmlns:a16="http://schemas.microsoft.com/office/drawing/2014/main" id="{21C482E1-340B-4EC9-9E8E-9753C96913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92B4861-6C76-438E-81D1-826670A74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ACC8BE6-D047-4572-AA51-5E6524C95B2B}" type="slidenum">
              <a:rPr lang="zh-CN" altLang="en-US" sz="1000" b="0" smtClean="0">
                <a:latin typeface="Arial" panose="020B0604020202020204" pitchFamily="34" charset="0"/>
                <a:ea typeface="宋体" panose="02010600030101010101" pitchFamily="2" charset="-122"/>
              </a:rPr>
              <a:pPr/>
              <a:t>7</a:t>
            </a:fld>
            <a:endParaRPr lang="en-US" altLang="zh-CN" sz="1000" b="0">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0B6B0896-E072-46FA-B76A-99242644AF04}"/>
              </a:ext>
            </a:extLst>
          </p:cNvPr>
          <p:cNvSpPr>
            <a:spLocks noGrp="1" noRot="1" noChangeAspect="1" noChangeArrowheads="1" noTextEdit="1"/>
          </p:cNvSpPr>
          <p:nvPr>
            <p:ph type="sldImg"/>
          </p:nvPr>
        </p:nvSpPr>
        <p:spPr>
          <a:ln cap="flat"/>
        </p:spPr>
      </p:sp>
      <p:sp>
        <p:nvSpPr>
          <p:cNvPr id="17412" name="Rectangle 3">
            <a:extLst>
              <a:ext uri="{FF2B5EF4-FFF2-40B4-BE49-F238E27FC236}">
                <a16:creationId xmlns:a16="http://schemas.microsoft.com/office/drawing/2014/main" id="{319F6926-78CF-471E-9B78-C67775B87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147BC1B-20AE-4A5B-A231-C32906313B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5C2A3FD-87B0-4F4A-9DB3-0AD3C27693E7}" type="slidenum">
              <a:rPr lang="zh-CN" altLang="en-US" sz="1000" b="0" smtClean="0">
                <a:latin typeface="Arial" panose="020B0604020202020204" pitchFamily="34" charset="0"/>
                <a:ea typeface="宋体" panose="02010600030101010101" pitchFamily="2" charset="-122"/>
              </a:rPr>
              <a:pPr/>
              <a:t>8</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AFA48106-9A02-41B8-9343-7503A761B211}"/>
              </a:ext>
            </a:extLst>
          </p:cNvPr>
          <p:cNvSpPr>
            <a:spLocks noGrp="1" noRot="1" noChangeAspect="1" noChangeArrowheads="1" noTextEdit="1"/>
          </p:cNvSpPr>
          <p:nvPr>
            <p:ph type="sldImg"/>
          </p:nvPr>
        </p:nvSpPr>
        <p:spPr>
          <a:ln cap="flat"/>
        </p:spPr>
      </p:sp>
      <p:sp>
        <p:nvSpPr>
          <p:cNvPr id="19460" name="Rectangle 3">
            <a:extLst>
              <a:ext uri="{FF2B5EF4-FFF2-40B4-BE49-F238E27FC236}">
                <a16:creationId xmlns:a16="http://schemas.microsoft.com/office/drawing/2014/main" id="{77BD2B19-71DA-4400-8486-880953890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F745446-D17C-4F3D-B5DD-2E867BD964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B9DD87E-4A21-4515-BFD0-600E5A680160}" type="slidenum">
              <a:rPr lang="zh-CN" altLang="en-US" sz="1000" b="0" smtClean="0">
                <a:latin typeface="Arial" panose="020B0604020202020204" pitchFamily="34" charset="0"/>
                <a:ea typeface="宋体" panose="02010600030101010101" pitchFamily="2" charset="-122"/>
              </a:rPr>
              <a:pPr/>
              <a:t>9</a:t>
            </a:fld>
            <a:endParaRPr lang="en-US" altLang="zh-CN" sz="1000" b="0">
              <a:latin typeface="Arial" panose="020B0604020202020204" pitchFamily="34" charset="0"/>
              <a:ea typeface="宋体" panose="02010600030101010101" pitchFamily="2" charset="-122"/>
            </a:endParaRPr>
          </a:p>
        </p:txBody>
      </p:sp>
      <p:sp>
        <p:nvSpPr>
          <p:cNvPr id="21507" name="Rectangle 2">
            <a:extLst>
              <a:ext uri="{FF2B5EF4-FFF2-40B4-BE49-F238E27FC236}">
                <a16:creationId xmlns:a16="http://schemas.microsoft.com/office/drawing/2014/main" id="{8CC91AD9-2600-456A-BCDD-47F0039BA127}"/>
              </a:ext>
            </a:extLst>
          </p:cNvPr>
          <p:cNvSpPr>
            <a:spLocks noGrp="1" noRot="1" noChangeAspect="1" noChangeArrowheads="1" noTextEdit="1"/>
          </p:cNvSpPr>
          <p:nvPr>
            <p:ph type="sldImg"/>
          </p:nvPr>
        </p:nvSpPr>
        <p:spPr>
          <a:ln cap="flat"/>
        </p:spPr>
      </p:sp>
      <p:sp>
        <p:nvSpPr>
          <p:cNvPr id="21508" name="Rectangle 3">
            <a:extLst>
              <a:ext uri="{FF2B5EF4-FFF2-40B4-BE49-F238E27FC236}">
                <a16:creationId xmlns:a16="http://schemas.microsoft.com/office/drawing/2014/main" id="{1BC1EB04-879A-4B7D-9447-DBC239B1A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5E35517B-37DA-4470-BBFD-F4D47BB4DA10}"/>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4E710AE2-D721-4624-9402-68B6F84A3277}"/>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55902C01-C481-4707-B3E1-BD3636A468DA}"/>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D379659A-192D-4E13-9F89-726E1750BAC4}"/>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4E4C8466-05C2-4BD0-B3D8-C647DCF00396}"/>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24811BE9-1DE2-4511-97A2-481A56A438A0}"/>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E342513F-9B43-478B-A903-A30B6D86A812}" type="slidenum">
              <a:rPr lang="zh-CN" altLang="en-US"/>
              <a:pPr>
                <a:defRPr/>
              </a:pPr>
              <a:t>‹#›</a:t>
            </a:fld>
            <a:endParaRPr lang="en-US" altLang="zh-CN"/>
          </a:p>
        </p:txBody>
      </p:sp>
    </p:spTree>
    <p:extLst>
      <p:ext uri="{BB962C8B-B14F-4D97-AF65-F5344CB8AC3E}">
        <p14:creationId xmlns:p14="http://schemas.microsoft.com/office/powerpoint/2010/main" val="84631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3EE3585-E42E-4E12-9DD0-F765BAA20E3A}"/>
              </a:ext>
            </a:extLst>
          </p:cNvPr>
          <p:cNvSpPr>
            <a:spLocks noGrp="1" noChangeArrowheads="1"/>
          </p:cNvSpPr>
          <p:nvPr>
            <p:ph type="sldNum" sz="quarter" idx="10"/>
          </p:nvPr>
        </p:nvSpPr>
        <p:spPr>
          <a:ln/>
        </p:spPr>
        <p:txBody>
          <a:bodyPr/>
          <a:lstStyle>
            <a:lvl1pPr>
              <a:defRPr/>
            </a:lvl1pPr>
          </a:lstStyle>
          <a:p>
            <a:pPr>
              <a:defRPr/>
            </a:pPr>
            <a:fld id="{04B23EAD-46E6-4BAE-ADD9-5B99A8C37FEA}" type="slidenum">
              <a:rPr lang="zh-CN" altLang="en-US"/>
              <a:pPr>
                <a:defRPr/>
              </a:pPr>
              <a:t>‹#›</a:t>
            </a:fld>
            <a:endParaRPr lang="en-US" altLang="zh-CN"/>
          </a:p>
        </p:txBody>
      </p:sp>
    </p:spTree>
    <p:extLst>
      <p:ext uri="{BB962C8B-B14F-4D97-AF65-F5344CB8AC3E}">
        <p14:creationId xmlns:p14="http://schemas.microsoft.com/office/powerpoint/2010/main" val="84748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341A2F9-325E-4E71-BD4B-81A0D5822CAA}"/>
              </a:ext>
            </a:extLst>
          </p:cNvPr>
          <p:cNvSpPr>
            <a:spLocks noGrp="1" noChangeArrowheads="1"/>
          </p:cNvSpPr>
          <p:nvPr>
            <p:ph type="sldNum" sz="quarter" idx="10"/>
          </p:nvPr>
        </p:nvSpPr>
        <p:spPr>
          <a:ln/>
        </p:spPr>
        <p:txBody>
          <a:bodyPr/>
          <a:lstStyle>
            <a:lvl1pPr>
              <a:defRPr/>
            </a:lvl1pPr>
          </a:lstStyle>
          <a:p>
            <a:pPr>
              <a:defRPr/>
            </a:pPr>
            <a:fld id="{17523E70-AAD5-43E4-952D-B3728CFB1C9D}" type="slidenum">
              <a:rPr lang="zh-CN" altLang="en-US"/>
              <a:pPr>
                <a:defRPr/>
              </a:pPr>
              <a:t>‹#›</a:t>
            </a:fld>
            <a:endParaRPr lang="en-US" altLang="zh-CN"/>
          </a:p>
        </p:txBody>
      </p:sp>
    </p:spTree>
    <p:extLst>
      <p:ext uri="{BB962C8B-B14F-4D97-AF65-F5344CB8AC3E}">
        <p14:creationId xmlns:p14="http://schemas.microsoft.com/office/powerpoint/2010/main" val="38820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71F1EED1-540E-4CA5-A422-B689B064ED91}"/>
              </a:ext>
            </a:extLst>
          </p:cNvPr>
          <p:cNvSpPr>
            <a:spLocks noGrp="1" noChangeArrowheads="1"/>
          </p:cNvSpPr>
          <p:nvPr>
            <p:ph type="sldNum" sz="quarter" idx="10"/>
          </p:nvPr>
        </p:nvSpPr>
        <p:spPr>
          <a:ln/>
        </p:spPr>
        <p:txBody>
          <a:bodyPr/>
          <a:lstStyle>
            <a:lvl1pPr>
              <a:defRPr/>
            </a:lvl1pPr>
          </a:lstStyle>
          <a:p>
            <a:pPr>
              <a:defRPr/>
            </a:pPr>
            <a:fld id="{5F92035C-0B32-4F58-B4F3-8545099F5581}" type="slidenum">
              <a:rPr lang="zh-CN" altLang="en-US"/>
              <a:pPr>
                <a:defRPr/>
              </a:pPr>
              <a:t>‹#›</a:t>
            </a:fld>
            <a:endParaRPr lang="en-US" altLang="zh-CN"/>
          </a:p>
        </p:txBody>
      </p:sp>
    </p:spTree>
    <p:extLst>
      <p:ext uri="{BB962C8B-B14F-4D97-AF65-F5344CB8AC3E}">
        <p14:creationId xmlns:p14="http://schemas.microsoft.com/office/powerpoint/2010/main" val="4857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0675F3D8-7D40-4444-B339-D64A6FE66134}"/>
              </a:ext>
            </a:extLst>
          </p:cNvPr>
          <p:cNvSpPr>
            <a:spLocks noGrp="1" noChangeArrowheads="1"/>
          </p:cNvSpPr>
          <p:nvPr>
            <p:ph type="sldNum" sz="quarter" idx="10"/>
          </p:nvPr>
        </p:nvSpPr>
        <p:spPr>
          <a:ln/>
        </p:spPr>
        <p:txBody>
          <a:bodyPr/>
          <a:lstStyle>
            <a:lvl1pPr>
              <a:defRPr/>
            </a:lvl1pPr>
          </a:lstStyle>
          <a:p>
            <a:pPr>
              <a:defRPr/>
            </a:pPr>
            <a:fld id="{5A5691DF-DC36-46D3-8235-6EE71C73AB0B}" type="slidenum">
              <a:rPr lang="zh-CN" altLang="en-US"/>
              <a:pPr>
                <a:defRPr/>
              </a:pPr>
              <a:t>‹#›</a:t>
            </a:fld>
            <a:endParaRPr lang="en-US" altLang="zh-CN"/>
          </a:p>
        </p:txBody>
      </p:sp>
    </p:spTree>
    <p:extLst>
      <p:ext uri="{BB962C8B-B14F-4D97-AF65-F5344CB8AC3E}">
        <p14:creationId xmlns:p14="http://schemas.microsoft.com/office/powerpoint/2010/main" val="185006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D136F6EA-B528-480D-B22D-D14BB4789BB7}"/>
              </a:ext>
            </a:extLst>
          </p:cNvPr>
          <p:cNvSpPr>
            <a:spLocks noGrp="1" noChangeArrowheads="1"/>
          </p:cNvSpPr>
          <p:nvPr>
            <p:ph type="sldNum" sz="quarter" idx="10"/>
          </p:nvPr>
        </p:nvSpPr>
        <p:spPr>
          <a:ln/>
        </p:spPr>
        <p:txBody>
          <a:bodyPr/>
          <a:lstStyle>
            <a:lvl1pPr>
              <a:defRPr/>
            </a:lvl1pPr>
          </a:lstStyle>
          <a:p>
            <a:pPr>
              <a:defRPr/>
            </a:pPr>
            <a:fld id="{8425D50E-3C37-4CC7-9DFC-35C74A9D2C4D}" type="slidenum">
              <a:rPr lang="zh-CN" altLang="en-US"/>
              <a:pPr>
                <a:defRPr/>
              </a:pPr>
              <a:t>‹#›</a:t>
            </a:fld>
            <a:endParaRPr lang="en-US" altLang="zh-CN"/>
          </a:p>
        </p:txBody>
      </p:sp>
    </p:spTree>
    <p:extLst>
      <p:ext uri="{BB962C8B-B14F-4D97-AF65-F5344CB8AC3E}">
        <p14:creationId xmlns:p14="http://schemas.microsoft.com/office/powerpoint/2010/main" val="24426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12756677-E4B9-4A5B-ACC5-D1A37975ED93}"/>
              </a:ext>
            </a:extLst>
          </p:cNvPr>
          <p:cNvSpPr>
            <a:spLocks noGrp="1" noChangeArrowheads="1"/>
          </p:cNvSpPr>
          <p:nvPr>
            <p:ph type="sldNum" sz="quarter" idx="10"/>
          </p:nvPr>
        </p:nvSpPr>
        <p:spPr>
          <a:ln/>
        </p:spPr>
        <p:txBody>
          <a:bodyPr/>
          <a:lstStyle>
            <a:lvl1pPr>
              <a:defRPr/>
            </a:lvl1pPr>
          </a:lstStyle>
          <a:p>
            <a:pPr>
              <a:defRPr/>
            </a:pPr>
            <a:fld id="{DABE1F53-F774-4C96-9265-32AFC5C82690}" type="slidenum">
              <a:rPr lang="zh-CN" altLang="en-US"/>
              <a:pPr>
                <a:defRPr/>
              </a:pPr>
              <a:t>‹#›</a:t>
            </a:fld>
            <a:endParaRPr lang="en-US" altLang="zh-CN"/>
          </a:p>
        </p:txBody>
      </p:sp>
    </p:spTree>
    <p:extLst>
      <p:ext uri="{BB962C8B-B14F-4D97-AF65-F5344CB8AC3E}">
        <p14:creationId xmlns:p14="http://schemas.microsoft.com/office/powerpoint/2010/main" val="200164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3073FF0F-E851-4451-A117-53C6754E181C}"/>
              </a:ext>
            </a:extLst>
          </p:cNvPr>
          <p:cNvSpPr>
            <a:spLocks noGrp="1" noChangeArrowheads="1"/>
          </p:cNvSpPr>
          <p:nvPr>
            <p:ph type="sldNum" sz="quarter" idx="10"/>
          </p:nvPr>
        </p:nvSpPr>
        <p:spPr>
          <a:ln/>
        </p:spPr>
        <p:txBody>
          <a:bodyPr/>
          <a:lstStyle>
            <a:lvl1pPr>
              <a:defRPr/>
            </a:lvl1pPr>
          </a:lstStyle>
          <a:p>
            <a:pPr>
              <a:defRPr/>
            </a:pPr>
            <a:fld id="{387C5E3C-AC2F-4813-9C06-CDC333C0E8F6}" type="slidenum">
              <a:rPr lang="zh-CN" altLang="en-US"/>
              <a:pPr>
                <a:defRPr/>
              </a:pPr>
              <a:t>‹#›</a:t>
            </a:fld>
            <a:endParaRPr lang="en-US" altLang="zh-CN"/>
          </a:p>
        </p:txBody>
      </p:sp>
    </p:spTree>
    <p:extLst>
      <p:ext uri="{BB962C8B-B14F-4D97-AF65-F5344CB8AC3E}">
        <p14:creationId xmlns:p14="http://schemas.microsoft.com/office/powerpoint/2010/main" val="252198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980EB2CC-5111-4822-852B-08C1A015D1DF}"/>
              </a:ext>
            </a:extLst>
          </p:cNvPr>
          <p:cNvSpPr>
            <a:spLocks noGrp="1" noChangeArrowheads="1"/>
          </p:cNvSpPr>
          <p:nvPr>
            <p:ph type="sldNum" sz="quarter" idx="10"/>
          </p:nvPr>
        </p:nvSpPr>
        <p:spPr>
          <a:ln/>
        </p:spPr>
        <p:txBody>
          <a:bodyPr/>
          <a:lstStyle>
            <a:lvl1pPr>
              <a:defRPr/>
            </a:lvl1pPr>
          </a:lstStyle>
          <a:p>
            <a:pPr>
              <a:defRPr/>
            </a:pPr>
            <a:fld id="{48F98D14-DC52-41D1-9413-01C28BFFB98B}" type="slidenum">
              <a:rPr lang="zh-CN" altLang="en-US"/>
              <a:pPr>
                <a:defRPr/>
              </a:pPr>
              <a:t>‹#›</a:t>
            </a:fld>
            <a:endParaRPr lang="en-US" altLang="zh-CN"/>
          </a:p>
        </p:txBody>
      </p:sp>
    </p:spTree>
    <p:extLst>
      <p:ext uri="{BB962C8B-B14F-4D97-AF65-F5344CB8AC3E}">
        <p14:creationId xmlns:p14="http://schemas.microsoft.com/office/powerpoint/2010/main" val="19763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910149F-150E-4A00-8853-EC2D9FF31ABE}"/>
              </a:ext>
            </a:extLst>
          </p:cNvPr>
          <p:cNvSpPr>
            <a:spLocks noGrp="1" noChangeArrowheads="1"/>
          </p:cNvSpPr>
          <p:nvPr>
            <p:ph type="sldNum" sz="quarter" idx="10"/>
          </p:nvPr>
        </p:nvSpPr>
        <p:spPr>
          <a:ln/>
        </p:spPr>
        <p:txBody>
          <a:bodyPr/>
          <a:lstStyle>
            <a:lvl1pPr>
              <a:defRPr/>
            </a:lvl1pPr>
          </a:lstStyle>
          <a:p>
            <a:pPr>
              <a:defRPr/>
            </a:pPr>
            <a:fld id="{F9056779-37CE-4E2E-B9D2-2D01EA731977}" type="slidenum">
              <a:rPr lang="zh-CN" altLang="en-US"/>
              <a:pPr>
                <a:defRPr/>
              </a:pPr>
              <a:t>‹#›</a:t>
            </a:fld>
            <a:endParaRPr lang="en-US" altLang="zh-CN"/>
          </a:p>
        </p:txBody>
      </p:sp>
    </p:spTree>
    <p:extLst>
      <p:ext uri="{BB962C8B-B14F-4D97-AF65-F5344CB8AC3E}">
        <p14:creationId xmlns:p14="http://schemas.microsoft.com/office/powerpoint/2010/main" val="57810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8D1A3B9F-15E1-4C81-947C-4FE54E48A2FB}"/>
              </a:ext>
            </a:extLst>
          </p:cNvPr>
          <p:cNvSpPr>
            <a:spLocks noGrp="1" noChangeArrowheads="1"/>
          </p:cNvSpPr>
          <p:nvPr>
            <p:ph type="sldNum" sz="quarter" idx="10"/>
          </p:nvPr>
        </p:nvSpPr>
        <p:spPr>
          <a:ln/>
        </p:spPr>
        <p:txBody>
          <a:bodyPr/>
          <a:lstStyle>
            <a:lvl1pPr>
              <a:defRPr/>
            </a:lvl1pPr>
          </a:lstStyle>
          <a:p>
            <a:pPr>
              <a:defRPr/>
            </a:pPr>
            <a:fld id="{354F4F61-469E-42E8-8C7E-C15C6E3A294F}" type="slidenum">
              <a:rPr lang="zh-CN" altLang="en-US"/>
              <a:pPr>
                <a:defRPr/>
              </a:pPr>
              <a:t>‹#›</a:t>
            </a:fld>
            <a:endParaRPr lang="en-US" altLang="zh-CN"/>
          </a:p>
        </p:txBody>
      </p:sp>
    </p:spTree>
    <p:extLst>
      <p:ext uri="{BB962C8B-B14F-4D97-AF65-F5344CB8AC3E}">
        <p14:creationId xmlns:p14="http://schemas.microsoft.com/office/powerpoint/2010/main" val="222329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7DCEE8BC-6211-424C-AEB8-FFE73491DE5C}"/>
              </a:ext>
            </a:extLst>
          </p:cNvPr>
          <p:cNvSpPr>
            <a:spLocks noGrp="1" noChangeArrowheads="1"/>
          </p:cNvSpPr>
          <p:nvPr>
            <p:ph type="sldNum" sz="quarter" idx="10"/>
          </p:nvPr>
        </p:nvSpPr>
        <p:spPr>
          <a:ln/>
        </p:spPr>
        <p:txBody>
          <a:bodyPr/>
          <a:lstStyle>
            <a:lvl1pPr>
              <a:defRPr/>
            </a:lvl1pPr>
          </a:lstStyle>
          <a:p>
            <a:pPr>
              <a:defRPr/>
            </a:pPr>
            <a:fld id="{EF0184F3-17E7-4A7B-BD4C-2ADC0CF06666}" type="slidenum">
              <a:rPr lang="zh-CN" altLang="en-US"/>
              <a:pPr>
                <a:defRPr/>
              </a:pPr>
              <a:t>‹#›</a:t>
            </a:fld>
            <a:endParaRPr lang="en-US" altLang="zh-CN"/>
          </a:p>
        </p:txBody>
      </p:sp>
    </p:spTree>
    <p:extLst>
      <p:ext uri="{BB962C8B-B14F-4D97-AF65-F5344CB8AC3E}">
        <p14:creationId xmlns:p14="http://schemas.microsoft.com/office/powerpoint/2010/main" val="172982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EAB015A3-1CC0-418B-892B-2C5C807F739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B94AB1F5-A7D8-4B87-8D7A-70A21E5FD73E}"/>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Arial" panose="020B0604020202020204" pitchFamily="34" charset="0"/>
                <a:ea typeface="宋体" panose="02010600030101010101" pitchFamily="2" charset="-122"/>
              </a:defRPr>
            </a:lvl1pPr>
          </a:lstStyle>
          <a:p>
            <a:pPr>
              <a:defRPr/>
            </a:pPr>
            <a:fld id="{6CA7A6F2-8811-4823-A960-C69C52FA39BF}" type="slidenum">
              <a:rPr lang="zh-CN" altLang="en-US"/>
              <a:pPr>
                <a:defRPr/>
              </a:pPr>
              <a:t>‹#›</a:t>
            </a:fld>
            <a:endParaRPr lang="en-US" altLang="zh-CN"/>
          </a:p>
        </p:txBody>
      </p:sp>
      <p:sp>
        <p:nvSpPr>
          <p:cNvPr id="1028" name="Rectangle 64">
            <a:extLst>
              <a:ext uri="{FF2B5EF4-FFF2-40B4-BE49-F238E27FC236}">
                <a16:creationId xmlns:a16="http://schemas.microsoft.com/office/drawing/2014/main" id="{CEF19160-4F69-44D7-9992-D2A48D040325}"/>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00E458ED-FA57-4471-91F1-1B324111C87C}"/>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pitchFamily="2" charset="-122"/>
            </a:endParaRPr>
          </a:p>
        </p:txBody>
      </p:sp>
      <p:graphicFrame>
        <p:nvGraphicFramePr>
          <p:cNvPr id="1030" name="Object 79">
            <a:extLst>
              <a:ext uri="{FF2B5EF4-FFF2-40B4-BE49-F238E27FC236}">
                <a16:creationId xmlns:a16="http://schemas.microsoft.com/office/drawing/2014/main" id="{A30153F8-9CE4-47AC-A898-713D5439C74A}"/>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4" name="Clip" r:id="rId16" imgW="3154363" imgH="4708525" progId="MS_ClipArt_Gallery.2">
                  <p:embed/>
                </p:oleObj>
              </mc:Choice>
              <mc:Fallback>
                <p:oleObj name="Clip" r:id="rId16" imgW="3154363" imgH="4708525" progId="MS_ClipArt_Gallery.2">
                  <p:embed/>
                  <p:pic>
                    <p:nvPicPr>
                      <p:cNvPr id="0"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55"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1.xml"/><Relationship Id="rId7"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21D3A24C-735F-4C4C-986D-4A208C1D35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D229B85-0D22-4FC6-93D9-BBA7A0DFA293}"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2648066" name="Text Box 2">
            <a:extLst>
              <a:ext uri="{FF2B5EF4-FFF2-40B4-BE49-F238E27FC236}">
                <a16:creationId xmlns:a16="http://schemas.microsoft.com/office/drawing/2014/main" id="{A16BE3A2-F289-406C-BDCE-2575B3219B4B}"/>
              </a:ext>
            </a:extLst>
          </p:cNvPr>
          <p:cNvSpPr txBox="1">
            <a:spLocks noChangeArrowheads="1"/>
          </p:cNvSpPr>
          <p:nvPr/>
        </p:nvSpPr>
        <p:spPr bwMode="auto">
          <a:xfrm>
            <a:off x="381000" y="739775"/>
            <a:ext cx="8305800" cy="457200"/>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dirty="0">
                <a:effectLst>
                  <a:outerShdw blurRad="38100" dist="38100" dir="2700000" algn="tl">
                    <a:srgbClr val="C0C0C0"/>
                  </a:outerShdw>
                </a:effectLst>
                <a:latin typeface="Arial" charset="0"/>
                <a:ea typeface="宋体" pitchFamily="2" charset="-122"/>
              </a:rPr>
              <a:t>CHAPTER  11    Trees</a:t>
            </a:r>
            <a:r>
              <a:rPr kumimoji="1" lang="en-US" altLang="zh-CN" b="0" dirty="0">
                <a:latin typeface="Times New Roman" pitchFamily="18" charset="0"/>
                <a:ea typeface="宋体" pitchFamily="2" charset="-122"/>
              </a:rPr>
              <a:t>  </a:t>
            </a:r>
          </a:p>
        </p:txBody>
      </p:sp>
      <p:sp>
        <p:nvSpPr>
          <p:cNvPr id="2648067" name="Text Box 3">
            <a:extLst>
              <a:ext uri="{FF2B5EF4-FFF2-40B4-BE49-F238E27FC236}">
                <a16:creationId xmlns:a16="http://schemas.microsoft.com/office/drawing/2014/main" id="{C9C9D3AE-C250-4014-898C-766CA393018B}"/>
              </a:ext>
            </a:extLst>
          </p:cNvPr>
          <p:cNvSpPr txBox="1">
            <a:spLocks noChangeArrowheads="1"/>
          </p:cNvSpPr>
          <p:nvPr/>
        </p:nvSpPr>
        <p:spPr bwMode="auto">
          <a:xfrm>
            <a:off x="990600" y="1635125"/>
            <a:ext cx="7685088" cy="3121025"/>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11.1 Introduction to Trees</a:t>
            </a:r>
            <a:r>
              <a:rPr kumimoji="1" lang="en-US" altLang="zh-CN" dirty="0">
                <a:effectLst>
                  <a:outerShdw blurRad="38100" dist="38100" dir="2700000" algn="tl">
                    <a:srgbClr val="C0C0C0"/>
                  </a:outerShdw>
                </a:effectLst>
                <a:latin typeface="Arial" charset="0"/>
                <a:ea typeface="宋体" pitchFamily="2" charset="-122"/>
              </a:rPr>
              <a:t> </a:t>
            </a:r>
          </a:p>
          <a:p>
            <a:pPr eaLnBrk="1" hangingPunct="1">
              <a:spcBef>
                <a:spcPct val="80000"/>
              </a:spcBef>
              <a:defRPr/>
            </a:pPr>
            <a:r>
              <a:rPr kumimoji="1" lang="en-US" altLang="zh-CN" dirty="0">
                <a:effectLst>
                  <a:outerShdw blurRad="38100" dist="38100" dir="2700000" algn="tl">
                    <a:srgbClr val="C0C0C0"/>
                  </a:outerShdw>
                </a:effectLst>
                <a:latin typeface="Arial" charset="0"/>
                <a:ea typeface="宋体" pitchFamily="2" charset="-122"/>
              </a:rPr>
              <a:t>11.2 Applications of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11.3 Tree Traversal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11.4 Spanning Trees </a:t>
            </a:r>
          </a:p>
          <a:p>
            <a:pPr eaLnBrk="1" hangingPunct="1">
              <a:spcBef>
                <a:spcPct val="80000"/>
              </a:spcBef>
              <a:defRPr/>
            </a:pPr>
            <a:r>
              <a:rPr kumimoji="1" lang="en-US" altLang="zh-CN">
                <a:solidFill>
                  <a:srgbClr val="DDDDDD"/>
                </a:solidFill>
                <a:effectLst>
                  <a:outerShdw blurRad="38100" dist="38100" dir="2700000" algn="tl">
                    <a:srgbClr val="C0C0C0"/>
                  </a:outerShdw>
                </a:effectLst>
                <a:latin typeface="Arial" charset="0"/>
                <a:ea typeface="宋体" pitchFamily="2" charset="-122"/>
              </a:rPr>
              <a:t>11.5 </a:t>
            </a:r>
            <a:r>
              <a:rPr kumimoji="1" lang="en-US" altLang="zh-CN" dirty="0">
                <a:solidFill>
                  <a:srgbClr val="DDDDDD"/>
                </a:solidFill>
                <a:effectLst>
                  <a:outerShdw blurRad="38100" dist="38100" dir="2700000" algn="tl">
                    <a:srgbClr val="C0C0C0"/>
                  </a:outerShdw>
                </a:effectLst>
                <a:latin typeface="Arial" charset="0"/>
                <a:ea typeface="宋体" pitchFamily="2" charset="-122"/>
              </a:rPr>
              <a:t>Minimum Spanning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8067">
                                            <p:txEl>
                                              <p:pRg st="0" end="0"/>
                                            </p:txEl>
                                          </p:spTgt>
                                        </p:tgtEl>
                                        <p:attrNameLst>
                                          <p:attrName>style.visibility</p:attrName>
                                        </p:attrNameLst>
                                      </p:cBhvr>
                                      <p:to>
                                        <p:strVal val="visible"/>
                                      </p:to>
                                    </p:set>
                                    <p:animEffect transition="in" filter="wipe(left)">
                                      <p:cBhvr>
                                        <p:cTn id="7" dur="500"/>
                                        <p:tgtEl>
                                          <p:spTgt spid="26480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48067">
                                            <p:txEl>
                                              <p:pRg st="1" end="1"/>
                                            </p:txEl>
                                          </p:spTgt>
                                        </p:tgtEl>
                                        <p:attrNameLst>
                                          <p:attrName>style.visibility</p:attrName>
                                        </p:attrNameLst>
                                      </p:cBhvr>
                                      <p:to>
                                        <p:strVal val="visible"/>
                                      </p:to>
                                    </p:set>
                                    <p:animEffect transition="in" filter="wipe(left)">
                                      <p:cBhvr>
                                        <p:cTn id="11" dur="500"/>
                                        <p:tgtEl>
                                          <p:spTgt spid="2648067">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48067">
                                            <p:txEl>
                                              <p:pRg st="2" end="2"/>
                                            </p:txEl>
                                          </p:spTgt>
                                        </p:tgtEl>
                                        <p:attrNameLst>
                                          <p:attrName>style.visibility</p:attrName>
                                        </p:attrNameLst>
                                      </p:cBhvr>
                                      <p:to>
                                        <p:strVal val="visible"/>
                                      </p:to>
                                    </p:set>
                                    <p:animEffect transition="in" filter="wipe(left)">
                                      <p:cBhvr>
                                        <p:cTn id="15" dur="500"/>
                                        <p:tgtEl>
                                          <p:spTgt spid="264806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48067">
                                            <p:txEl>
                                              <p:pRg st="3" end="3"/>
                                            </p:txEl>
                                          </p:spTgt>
                                        </p:tgtEl>
                                        <p:attrNameLst>
                                          <p:attrName>style.visibility</p:attrName>
                                        </p:attrNameLst>
                                      </p:cBhvr>
                                      <p:to>
                                        <p:strVal val="visible"/>
                                      </p:to>
                                    </p:set>
                                    <p:animEffect transition="in" filter="wipe(left)">
                                      <p:cBhvr>
                                        <p:cTn id="19" dur="500"/>
                                        <p:tgtEl>
                                          <p:spTgt spid="2648067">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48067">
                                            <p:txEl>
                                              <p:pRg st="4" end="4"/>
                                            </p:txEl>
                                          </p:spTgt>
                                        </p:tgtEl>
                                        <p:attrNameLst>
                                          <p:attrName>style.visibility</p:attrName>
                                        </p:attrNameLst>
                                      </p:cBhvr>
                                      <p:to>
                                        <p:strVal val="visible"/>
                                      </p:to>
                                    </p:set>
                                    <p:animEffect transition="in" filter="wipe(left)">
                                      <p:cBhvr>
                                        <p:cTn id="23" dur="500"/>
                                        <p:tgtEl>
                                          <p:spTgt spid="264806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8067"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2CA68253-DEE2-405A-AB1A-520A6DEABE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FB04CDB-62A0-4DC9-8031-338CE2EE04A4}"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566146" name="Rectangle 2">
            <a:extLst>
              <a:ext uri="{FF2B5EF4-FFF2-40B4-BE49-F238E27FC236}">
                <a16:creationId xmlns:a16="http://schemas.microsoft.com/office/drawing/2014/main" id="{7F5CAC76-1857-4D7A-B5DA-058E84416843}"/>
              </a:ext>
            </a:extLst>
          </p:cNvPr>
          <p:cNvSpPr>
            <a:spLocks noGrp="1" noChangeArrowheads="1"/>
          </p:cNvSpPr>
          <p:nvPr>
            <p:ph type="body" idx="1"/>
          </p:nvPr>
        </p:nvSpPr>
        <p:spPr bwMode="auto">
          <a:xfrm>
            <a:off x="395288" y="1484313"/>
            <a:ext cx="85344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90000"/>
              </a:lnSpc>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is obtained by inserting  the elements   ‘A’   ‘E’   ‘F’  ‘J’  ‘T’    in that order.</a:t>
            </a:r>
          </a:p>
        </p:txBody>
      </p:sp>
      <p:sp>
        <p:nvSpPr>
          <p:cNvPr id="2566147" name="Rectangle 3">
            <a:extLst>
              <a:ext uri="{FF2B5EF4-FFF2-40B4-BE49-F238E27FC236}">
                <a16:creationId xmlns:a16="http://schemas.microsoft.com/office/drawing/2014/main" id="{E5EC317E-3B07-42B8-AD27-EFC0A8E99CC9}"/>
              </a:ext>
            </a:extLst>
          </p:cNvPr>
          <p:cNvSpPr>
            <a:spLocks noGrp="1" noChangeArrowheads="1"/>
          </p:cNvSpPr>
          <p:nvPr>
            <p:ph type="title"/>
          </p:nvPr>
        </p:nvSpPr>
        <p:spPr bwMode="auto">
          <a:xfrm>
            <a:off x="533400" y="549275"/>
            <a:ext cx="80010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r>
              <a:rPr lang="en-US" altLang="zh-CN" sz="2800">
                <a:solidFill>
                  <a:srgbClr val="CC00CC"/>
                </a:solidFill>
                <a:ea typeface="宋体" panose="02010600030101010101" pitchFamily="2" charset="-122"/>
              </a:rPr>
              <a:t>What binary search tree . . .</a:t>
            </a:r>
          </a:p>
        </p:txBody>
      </p:sp>
      <p:grpSp>
        <p:nvGrpSpPr>
          <p:cNvPr id="2" name="Group 4">
            <a:extLst>
              <a:ext uri="{FF2B5EF4-FFF2-40B4-BE49-F238E27FC236}">
                <a16:creationId xmlns:a16="http://schemas.microsoft.com/office/drawing/2014/main" id="{6361D5A1-A9D8-40C2-A769-0881A980BAFE}"/>
              </a:ext>
            </a:extLst>
          </p:cNvPr>
          <p:cNvGrpSpPr>
            <a:grpSpLocks/>
          </p:cNvGrpSpPr>
          <p:nvPr/>
        </p:nvGrpSpPr>
        <p:grpSpPr bwMode="auto">
          <a:xfrm>
            <a:off x="2438400" y="3041650"/>
            <a:ext cx="922338" cy="457200"/>
            <a:chOff x="1893" y="1916"/>
            <a:chExt cx="581" cy="288"/>
          </a:xfrm>
        </p:grpSpPr>
        <p:sp>
          <p:nvSpPr>
            <p:cNvPr id="22555" name="Rectangle 5">
              <a:extLst>
                <a:ext uri="{FF2B5EF4-FFF2-40B4-BE49-F238E27FC236}">
                  <a16:creationId xmlns:a16="http://schemas.microsoft.com/office/drawing/2014/main" id="{429BA05E-DBAE-463F-8FA6-8E42A4F8BE00}"/>
                </a:ext>
              </a:extLst>
            </p:cNvPr>
            <p:cNvSpPr>
              <a:spLocks noChangeArrowheads="1"/>
            </p:cNvSpPr>
            <p:nvPr/>
          </p:nvSpPr>
          <p:spPr bwMode="auto">
            <a:xfrm>
              <a:off x="1893" y="1919"/>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556" name="Rectangle 6">
              <a:extLst>
                <a:ext uri="{FF2B5EF4-FFF2-40B4-BE49-F238E27FC236}">
                  <a16:creationId xmlns:a16="http://schemas.microsoft.com/office/drawing/2014/main" id="{4559CBDD-BF57-47C8-AA2A-46652A79DC7F}"/>
                </a:ext>
              </a:extLst>
            </p:cNvPr>
            <p:cNvSpPr>
              <a:spLocks noChangeArrowheads="1"/>
            </p:cNvSpPr>
            <p:nvPr/>
          </p:nvSpPr>
          <p:spPr bwMode="auto">
            <a:xfrm>
              <a:off x="2003" y="1916"/>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a:t>
              </a:r>
            </a:p>
          </p:txBody>
        </p:sp>
      </p:grpSp>
      <p:grpSp>
        <p:nvGrpSpPr>
          <p:cNvPr id="3" name="Group 7">
            <a:extLst>
              <a:ext uri="{FF2B5EF4-FFF2-40B4-BE49-F238E27FC236}">
                <a16:creationId xmlns:a16="http://schemas.microsoft.com/office/drawing/2014/main" id="{E66625D8-8AED-43B6-8C66-FC27E5B4AB58}"/>
              </a:ext>
            </a:extLst>
          </p:cNvPr>
          <p:cNvGrpSpPr>
            <a:grpSpLocks/>
          </p:cNvGrpSpPr>
          <p:nvPr/>
        </p:nvGrpSpPr>
        <p:grpSpPr bwMode="auto">
          <a:xfrm>
            <a:off x="3148013" y="3352800"/>
            <a:ext cx="1222375" cy="736600"/>
            <a:chOff x="1983" y="2112"/>
            <a:chExt cx="770" cy="464"/>
          </a:xfrm>
        </p:grpSpPr>
        <p:grpSp>
          <p:nvGrpSpPr>
            <p:cNvPr id="22551" name="Group 8">
              <a:extLst>
                <a:ext uri="{FF2B5EF4-FFF2-40B4-BE49-F238E27FC236}">
                  <a16:creationId xmlns:a16="http://schemas.microsoft.com/office/drawing/2014/main" id="{60BF6CF0-5866-49A1-A0B0-443710195192}"/>
                </a:ext>
              </a:extLst>
            </p:cNvPr>
            <p:cNvGrpSpPr>
              <a:grpSpLocks/>
            </p:cNvGrpSpPr>
            <p:nvPr/>
          </p:nvGrpSpPr>
          <p:grpSpPr bwMode="auto">
            <a:xfrm>
              <a:off x="2172" y="2288"/>
              <a:ext cx="581" cy="288"/>
              <a:chOff x="2529" y="2288"/>
              <a:chExt cx="581" cy="288"/>
            </a:xfrm>
          </p:grpSpPr>
          <p:sp>
            <p:nvSpPr>
              <p:cNvPr id="22553" name="Rectangle 9">
                <a:extLst>
                  <a:ext uri="{FF2B5EF4-FFF2-40B4-BE49-F238E27FC236}">
                    <a16:creationId xmlns:a16="http://schemas.microsoft.com/office/drawing/2014/main" id="{8F004CD4-FD60-4DC9-B650-1823220AB47B}"/>
                  </a:ext>
                </a:extLst>
              </p:cNvPr>
              <p:cNvSpPr>
                <a:spLocks noChangeArrowheads="1"/>
              </p:cNvSpPr>
              <p:nvPr/>
            </p:nvSpPr>
            <p:spPr bwMode="auto">
              <a:xfrm>
                <a:off x="2529" y="2291"/>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554" name="Rectangle 10">
                <a:extLst>
                  <a:ext uri="{FF2B5EF4-FFF2-40B4-BE49-F238E27FC236}">
                    <a16:creationId xmlns:a16="http://schemas.microsoft.com/office/drawing/2014/main" id="{1605F448-0555-4677-B4CE-7DFF1571A31D}"/>
                  </a:ext>
                </a:extLst>
              </p:cNvPr>
              <p:cNvSpPr>
                <a:spLocks noChangeArrowheads="1"/>
              </p:cNvSpPr>
              <p:nvPr/>
            </p:nvSpPr>
            <p:spPr bwMode="auto">
              <a:xfrm>
                <a:off x="2639" y="2288"/>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E’</a:t>
                </a:r>
              </a:p>
            </p:txBody>
          </p:sp>
        </p:grpSp>
        <p:sp>
          <p:nvSpPr>
            <p:cNvPr id="22552" name="Line 11">
              <a:extLst>
                <a:ext uri="{FF2B5EF4-FFF2-40B4-BE49-F238E27FC236}">
                  <a16:creationId xmlns:a16="http://schemas.microsoft.com/office/drawing/2014/main" id="{C9406B3B-3728-4A3E-BA48-3C16E7D7D7BF}"/>
                </a:ext>
              </a:extLst>
            </p:cNvPr>
            <p:cNvSpPr>
              <a:spLocks noChangeShapeType="1"/>
            </p:cNvSpPr>
            <p:nvPr/>
          </p:nvSpPr>
          <p:spPr bwMode="auto">
            <a:xfrm flipH="1" flipV="1">
              <a:off x="1983" y="2112"/>
              <a:ext cx="288" cy="18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2">
            <a:extLst>
              <a:ext uri="{FF2B5EF4-FFF2-40B4-BE49-F238E27FC236}">
                <a16:creationId xmlns:a16="http://schemas.microsoft.com/office/drawing/2014/main" id="{D60CBEE0-3475-4ED4-8853-481A0565BAC4}"/>
              </a:ext>
            </a:extLst>
          </p:cNvPr>
          <p:cNvGrpSpPr>
            <a:grpSpLocks/>
          </p:cNvGrpSpPr>
          <p:nvPr/>
        </p:nvGrpSpPr>
        <p:grpSpPr bwMode="auto">
          <a:xfrm>
            <a:off x="4157663" y="3943350"/>
            <a:ext cx="1222375" cy="736600"/>
            <a:chOff x="2619" y="2484"/>
            <a:chExt cx="770" cy="464"/>
          </a:xfrm>
        </p:grpSpPr>
        <p:grpSp>
          <p:nvGrpSpPr>
            <p:cNvPr id="22547" name="Group 13">
              <a:extLst>
                <a:ext uri="{FF2B5EF4-FFF2-40B4-BE49-F238E27FC236}">
                  <a16:creationId xmlns:a16="http://schemas.microsoft.com/office/drawing/2014/main" id="{BFAF173D-65DB-4E09-ABF2-08DBE0A8D2F9}"/>
                </a:ext>
              </a:extLst>
            </p:cNvPr>
            <p:cNvGrpSpPr>
              <a:grpSpLocks/>
            </p:cNvGrpSpPr>
            <p:nvPr/>
          </p:nvGrpSpPr>
          <p:grpSpPr bwMode="auto">
            <a:xfrm>
              <a:off x="2808" y="2660"/>
              <a:ext cx="581" cy="288"/>
              <a:chOff x="3165" y="2660"/>
              <a:chExt cx="581" cy="288"/>
            </a:xfrm>
          </p:grpSpPr>
          <p:sp>
            <p:nvSpPr>
              <p:cNvPr id="22549" name="Rectangle 14">
                <a:extLst>
                  <a:ext uri="{FF2B5EF4-FFF2-40B4-BE49-F238E27FC236}">
                    <a16:creationId xmlns:a16="http://schemas.microsoft.com/office/drawing/2014/main" id="{7C15A8B6-F2BF-4929-BDE6-3899E0F7646B}"/>
                  </a:ext>
                </a:extLst>
              </p:cNvPr>
              <p:cNvSpPr>
                <a:spLocks noChangeArrowheads="1"/>
              </p:cNvSpPr>
              <p:nvPr/>
            </p:nvSpPr>
            <p:spPr bwMode="auto">
              <a:xfrm>
                <a:off x="3165" y="2663"/>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550" name="Rectangle 15">
                <a:extLst>
                  <a:ext uri="{FF2B5EF4-FFF2-40B4-BE49-F238E27FC236}">
                    <a16:creationId xmlns:a16="http://schemas.microsoft.com/office/drawing/2014/main" id="{415FB935-3326-41DB-A23F-BB4226EB8336}"/>
                  </a:ext>
                </a:extLst>
              </p:cNvPr>
              <p:cNvSpPr>
                <a:spLocks noChangeArrowheads="1"/>
              </p:cNvSpPr>
              <p:nvPr/>
            </p:nvSpPr>
            <p:spPr bwMode="auto">
              <a:xfrm>
                <a:off x="3275" y="266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F’</a:t>
                </a:r>
              </a:p>
            </p:txBody>
          </p:sp>
        </p:grpSp>
        <p:sp>
          <p:nvSpPr>
            <p:cNvPr id="22548" name="Line 16">
              <a:extLst>
                <a:ext uri="{FF2B5EF4-FFF2-40B4-BE49-F238E27FC236}">
                  <a16:creationId xmlns:a16="http://schemas.microsoft.com/office/drawing/2014/main" id="{458F516A-419A-4C54-83D9-17D2A0C0A9E2}"/>
                </a:ext>
              </a:extLst>
            </p:cNvPr>
            <p:cNvSpPr>
              <a:spLocks noChangeShapeType="1"/>
            </p:cNvSpPr>
            <p:nvPr/>
          </p:nvSpPr>
          <p:spPr bwMode="auto">
            <a:xfrm flipH="1" flipV="1">
              <a:off x="2619" y="2484"/>
              <a:ext cx="288" cy="18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7">
            <a:extLst>
              <a:ext uri="{FF2B5EF4-FFF2-40B4-BE49-F238E27FC236}">
                <a16:creationId xmlns:a16="http://schemas.microsoft.com/office/drawing/2014/main" id="{E1DBB46F-36B7-402F-8A29-217D49B1298D}"/>
              </a:ext>
            </a:extLst>
          </p:cNvPr>
          <p:cNvGrpSpPr>
            <a:grpSpLocks/>
          </p:cNvGrpSpPr>
          <p:nvPr/>
        </p:nvGrpSpPr>
        <p:grpSpPr bwMode="auto">
          <a:xfrm>
            <a:off x="5186363" y="4533900"/>
            <a:ext cx="1203325" cy="736600"/>
            <a:chOff x="3267" y="2856"/>
            <a:chExt cx="758" cy="464"/>
          </a:xfrm>
        </p:grpSpPr>
        <p:grpSp>
          <p:nvGrpSpPr>
            <p:cNvPr id="22543" name="Group 18">
              <a:extLst>
                <a:ext uri="{FF2B5EF4-FFF2-40B4-BE49-F238E27FC236}">
                  <a16:creationId xmlns:a16="http://schemas.microsoft.com/office/drawing/2014/main" id="{D9F40ADC-807D-44EE-AB29-003AEB3A21EB}"/>
                </a:ext>
              </a:extLst>
            </p:cNvPr>
            <p:cNvGrpSpPr>
              <a:grpSpLocks/>
            </p:cNvGrpSpPr>
            <p:nvPr/>
          </p:nvGrpSpPr>
          <p:grpSpPr bwMode="auto">
            <a:xfrm>
              <a:off x="3444" y="3032"/>
              <a:ext cx="581" cy="288"/>
              <a:chOff x="3801" y="3032"/>
              <a:chExt cx="581" cy="288"/>
            </a:xfrm>
          </p:grpSpPr>
          <p:sp>
            <p:nvSpPr>
              <p:cNvPr id="22545" name="Rectangle 19">
                <a:extLst>
                  <a:ext uri="{FF2B5EF4-FFF2-40B4-BE49-F238E27FC236}">
                    <a16:creationId xmlns:a16="http://schemas.microsoft.com/office/drawing/2014/main" id="{8BB25F97-D348-41FE-B90E-F39B9C7C93EE}"/>
                  </a:ext>
                </a:extLst>
              </p:cNvPr>
              <p:cNvSpPr>
                <a:spLocks noChangeArrowheads="1"/>
              </p:cNvSpPr>
              <p:nvPr/>
            </p:nvSpPr>
            <p:spPr bwMode="auto">
              <a:xfrm>
                <a:off x="3801" y="3035"/>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546" name="Rectangle 20">
                <a:extLst>
                  <a:ext uri="{FF2B5EF4-FFF2-40B4-BE49-F238E27FC236}">
                    <a16:creationId xmlns:a16="http://schemas.microsoft.com/office/drawing/2014/main" id="{1E02F239-19EE-4A34-A73D-3C9081703D4F}"/>
                  </a:ext>
                </a:extLst>
              </p:cNvPr>
              <p:cNvSpPr>
                <a:spLocks noChangeArrowheads="1"/>
              </p:cNvSpPr>
              <p:nvPr/>
            </p:nvSpPr>
            <p:spPr bwMode="auto">
              <a:xfrm>
                <a:off x="3911" y="303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sp>
          <p:nvSpPr>
            <p:cNvPr id="22544" name="Line 21">
              <a:extLst>
                <a:ext uri="{FF2B5EF4-FFF2-40B4-BE49-F238E27FC236}">
                  <a16:creationId xmlns:a16="http://schemas.microsoft.com/office/drawing/2014/main" id="{0EEA7E02-236C-442D-A097-FE14C211DAB8}"/>
                </a:ext>
              </a:extLst>
            </p:cNvPr>
            <p:cNvSpPr>
              <a:spLocks noChangeShapeType="1"/>
            </p:cNvSpPr>
            <p:nvPr/>
          </p:nvSpPr>
          <p:spPr bwMode="auto">
            <a:xfrm flipH="1" flipV="1">
              <a:off x="3267" y="2856"/>
              <a:ext cx="288" cy="18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22">
            <a:extLst>
              <a:ext uri="{FF2B5EF4-FFF2-40B4-BE49-F238E27FC236}">
                <a16:creationId xmlns:a16="http://schemas.microsoft.com/office/drawing/2014/main" id="{64A311D5-23F4-47C4-811D-5BDDE4603FF0}"/>
              </a:ext>
            </a:extLst>
          </p:cNvPr>
          <p:cNvGrpSpPr>
            <a:grpSpLocks/>
          </p:cNvGrpSpPr>
          <p:nvPr/>
        </p:nvGrpSpPr>
        <p:grpSpPr bwMode="auto">
          <a:xfrm>
            <a:off x="6215063" y="5124450"/>
            <a:ext cx="1184275" cy="736600"/>
            <a:chOff x="3915" y="3228"/>
            <a:chExt cx="746" cy="464"/>
          </a:xfrm>
        </p:grpSpPr>
        <p:grpSp>
          <p:nvGrpSpPr>
            <p:cNvPr id="22539" name="Group 23">
              <a:extLst>
                <a:ext uri="{FF2B5EF4-FFF2-40B4-BE49-F238E27FC236}">
                  <a16:creationId xmlns:a16="http://schemas.microsoft.com/office/drawing/2014/main" id="{1B3431F5-B562-406D-9184-DEFECEEF1977}"/>
                </a:ext>
              </a:extLst>
            </p:cNvPr>
            <p:cNvGrpSpPr>
              <a:grpSpLocks/>
            </p:cNvGrpSpPr>
            <p:nvPr/>
          </p:nvGrpSpPr>
          <p:grpSpPr bwMode="auto">
            <a:xfrm>
              <a:off x="4080" y="3404"/>
              <a:ext cx="581" cy="288"/>
              <a:chOff x="4437" y="3404"/>
              <a:chExt cx="581" cy="288"/>
            </a:xfrm>
          </p:grpSpPr>
          <p:sp>
            <p:nvSpPr>
              <p:cNvPr id="22541" name="Rectangle 24">
                <a:extLst>
                  <a:ext uri="{FF2B5EF4-FFF2-40B4-BE49-F238E27FC236}">
                    <a16:creationId xmlns:a16="http://schemas.microsoft.com/office/drawing/2014/main" id="{F6331F32-0FA9-4198-9DB3-41E7C34B4628}"/>
                  </a:ext>
                </a:extLst>
              </p:cNvPr>
              <p:cNvSpPr>
                <a:spLocks noChangeArrowheads="1"/>
              </p:cNvSpPr>
              <p:nvPr/>
            </p:nvSpPr>
            <p:spPr bwMode="auto">
              <a:xfrm>
                <a:off x="4437" y="3407"/>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542" name="Rectangle 25">
                <a:extLst>
                  <a:ext uri="{FF2B5EF4-FFF2-40B4-BE49-F238E27FC236}">
                    <a16:creationId xmlns:a16="http://schemas.microsoft.com/office/drawing/2014/main" id="{E8CD8960-51CE-4CF3-90FF-50C93A763DB1}"/>
                  </a:ext>
                </a:extLst>
              </p:cNvPr>
              <p:cNvSpPr>
                <a:spLocks noChangeArrowheads="1"/>
              </p:cNvSpPr>
              <p:nvPr/>
            </p:nvSpPr>
            <p:spPr bwMode="auto">
              <a:xfrm>
                <a:off x="4547" y="340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T’</a:t>
                </a:r>
              </a:p>
            </p:txBody>
          </p:sp>
        </p:grpSp>
        <p:sp>
          <p:nvSpPr>
            <p:cNvPr id="22540" name="Line 26">
              <a:extLst>
                <a:ext uri="{FF2B5EF4-FFF2-40B4-BE49-F238E27FC236}">
                  <a16:creationId xmlns:a16="http://schemas.microsoft.com/office/drawing/2014/main" id="{1BAD6166-2E63-4CE6-AEF7-A62B4D44C209}"/>
                </a:ext>
              </a:extLst>
            </p:cNvPr>
            <p:cNvSpPr>
              <a:spLocks noChangeShapeType="1"/>
            </p:cNvSpPr>
            <p:nvPr/>
          </p:nvSpPr>
          <p:spPr bwMode="auto">
            <a:xfrm flipH="1" flipV="1">
              <a:off x="3915" y="3228"/>
              <a:ext cx="288" cy="18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38" name="Text Box 28">
            <a:extLst>
              <a:ext uri="{FF2B5EF4-FFF2-40B4-BE49-F238E27FC236}">
                <a16:creationId xmlns:a16="http://schemas.microsoft.com/office/drawing/2014/main" id="{578DBA1D-D89F-4311-A84D-9E7F699A473B}"/>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6147"/>
                                        </p:tgtEl>
                                        <p:attrNameLst>
                                          <p:attrName>style.visibility</p:attrName>
                                        </p:attrNameLst>
                                      </p:cBhvr>
                                      <p:to>
                                        <p:strVal val="visible"/>
                                      </p:to>
                                    </p:set>
                                    <p:animEffect transition="in" filter="wipe(left)">
                                      <p:cBhvr>
                                        <p:cTn id="7" dur="500"/>
                                        <p:tgtEl>
                                          <p:spTgt spid="256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6146">
                                            <p:txEl>
                                              <p:pRg st="0" end="0"/>
                                            </p:txEl>
                                          </p:spTgt>
                                        </p:tgtEl>
                                        <p:attrNameLst>
                                          <p:attrName>style.visibility</p:attrName>
                                        </p:attrNameLst>
                                      </p:cBhvr>
                                      <p:to>
                                        <p:strVal val="visible"/>
                                      </p:to>
                                    </p:set>
                                    <p:animEffect transition="in" filter="wipe(left)">
                                      <p:cBhvr>
                                        <p:cTn id="12" dur="500"/>
                                        <p:tgtEl>
                                          <p:spTgt spid="256614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trips(downRigh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Righ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trips(downRight)">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strips(downRight)">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146" grpId="0" build="p"/>
      <p:bldP spid="25661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B93A744E-A886-4AC9-9442-48F78A701C0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572CDCD-7457-4911-B9A5-A7CE156AE672}"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sp>
        <p:nvSpPr>
          <p:cNvPr id="24579" name="Rectangle 2">
            <a:extLst>
              <a:ext uri="{FF2B5EF4-FFF2-40B4-BE49-F238E27FC236}">
                <a16:creationId xmlns:a16="http://schemas.microsoft.com/office/drawing/2014/main" id="{19A681B9-929D-41EA-89A8-BDE7B49E827E}"/>
              </a:ext>
            </a:extLst>
          </p:cNvPr>
          <p:cNvSpPr>
            <a:spLocks noGrp="1" noChangeArrowheads="1"/>
          </p:cNvSpPr>
          <p:nvPr>
            <p:ph type="body" idx="1"/>
          </p:nvPr>
        </p:nvSpPr>
        <p:spPr bwMode="auto">
          <a:xfrm>
            <a:off x="666750" y="1714500"/>
            <a:ext cx="7867650" cy="4248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sp>
        <p:nvSpPr>
          <p:cNvPr id="2568195" name="Rectangle 3">
            <a:extLst>
              <a:ext uri="{FF2B5EF4-FFF2-40B4-BE49-F238E27FC236}">
                <a16:creationId xmlns:a16="http://schemas.microsoft.com/office/drawing/2014/main" id="{901D19B6-84FF-47A0-A048-42AFD3DC6119}"/>
              </a:ext>
            </a:extLst>
          </p:cNvPr>
          <p:cNvSpPr>
            <a:spLocks noGrp="1" noChangeArrowheads="1"/>
          </p:cNvSpPr>
          <p:nvPr>
            <p:ph type="title"/>
          </p:nvPr>
        </p:nvSpPr>
        <p:spPr bwMode="auto">
          <a:xfrm>
            <a:off x="381000" y="549275"/>
            <a:ext cx="85153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r>
              <a:rPr lang="en-US" altLang="zh-CN" sz="2800">
                <a:solidFill>
                  <a:srgbClr val="CC00CC"/>
                </a:solidFill>
                <a:ea typeface="宋体" panose="02010600030101010101" pitchFamily="2" charset="-122"/>
              </a:rPr>
              <a:t>Another binary search tree</a:t>
            </a:r>
          </a:p>
        </p:txBody>
      </p:sp>
      <p:sp>
        <p:nvSpPr>
          <p:cNvPr id="2568196" name="Rectangle 4">
            <a:extLst>
              <a:ext uri="{FF2B5EF4-FFF2-40B4-BE49-F238E27FC236}">
                <a16:creationId xmlns:a16="http://schemas.microsoft.com/office/drawing/2014/main" id="{CA922C88-B19F-494A-BB8C-C39B078D2F7D}"/>
              </a:ext>
            </a:extLst>
          </p:cNvPr>
          <p:cNvSpPr>
            <a:spLocks noChangeArrowheads="1"/>
          </p:cNvSpPr>
          <p:nvPr/>
        </p:nvSpPr>
        <p:spPr bwMode="auto">
          <a:xfrm>
            <a:off x="825500" y="4975225"/>
            <a:ext cx="68738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40000"/>
              </a:spcBef>
            </a:pPr>
            <a:r>
              <a:rPr lang="en-US" altLang="zh-CN">
                <a:latin typeface="Times New Roman" panose="02020603050405020304" pitchFamily="18" charset="0"/>
                <a:ea typeface="宋体" panose="02010600030101010101" pitchFamily="2" charset="-122"/>
              </a:rPr>
              <a:t>Add nodes containing these values in this order:</a:t>
            </a:r>
          </a:p>
          <a:p>
            <a:pPr>
              <a:spcBef>
                <a:spcPct val="40000"/>
              </a:spcBef>
            </a:pPr>
            <a:r>
              <a:rPr lang="en-US" altLang="zh-CN">
                <a:latin typeface="Times New Roman" panose="02020603050405020304" pitchFamily="18" charset="0"/>
                <a:ea typeface="宋体" panose="02010600030101010101" pitchFamily="2" charset="-122"/>
              </a:rPr>
              <a:t>         ‘D’      ‘B’      ‘L’       ‘Q’       ‘S’       ‘V’        ‘Z’</a:t>
            </a:r>
          </a:p>
        </p:txBody>
      </p:sp>
      <p:grpSp>
        <p:nvGrpSpPr>
          <p:cNvPr id="2" name="Group 5">
            <a:extLst>
              <a:ext uri="{FF2B5EF4-FFF2-40B4-BE49-F238E27FC236}">
                <a16:creationId xmlns:a16="http://schemas.microsoft.com/office/drawing/2014/main" id="{6B91503B-2520-4D0E-AC87-10C1CFFA1C51}"/>
              </a:ext>
            </a:extLst>
          </p:cNvPr>
          <p:cNvGrpSpPr>
            <a:grpSpLocks/>
          </p:cNvGrpSpPr>
          <p:nvPr/>
        </p:nvGrpSpPr>
        <p:grpSpPr bwMode="auto">
          <a:xfrm>
            <a:off x="1187450" y="1765300"/>
            <a:ext cx="5827713" cy="2844800"/>
            <a:chOff x="748" y="1112"/>
            <a:chExt cx="3671" cy="1792"/>
          </a:xfrm>
        </p:grpSpPr>
        <p:sp>
          <p:nvSpPr>
            <p:cNvPr id="24584" name="Rectangle 6">
              <a:extLst>
                <a:ext uri="{FF2B5EF4-FFF2-40B4-BE49-F238E27FC236}">
                  <a16:creationId xmlns:a16="http://schemas.microsoft.com/office/drawing/2014/main" id="{ED61AF88-E46E-4F5F-841C-233D7D85037D}"/>
                </a:ext>
              </a:extLst>
            </p:cNvPr>
            <p:cNvSpPr>
              <a:spLocks noChangeArrowheads="1"/>
            </p:cNvSpPr>
            <p:nvPr/>
          </p:nvSpPr>
          <p:spPr bwMode="auto">
            <a:xfrm>
              <a:off x="1286" y="16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585" name="Rectangle 7">
              <a:extLst>
                <a:ext uri="{FF2B5EF4-FFF2-40B4-BE49-F238E27FC236}">
                  <a16:creationId xmlns:a16="http://schemas.microsoft.com/office/drawing/2014/main" id="{053ACE04-076B-4E73-8723-8BEED66D275C}"/>
                </a:ext>
              </a:extLst>
            </p:cNvPr>
            <p:cNvSpPr>
              <a:spLocks noChangeArrowheads="1"/>
            </p:cNvSpPr>
            <p:nvPr/>
          </p:nvSpPr>
          <p:spPr bwMode="auto">
            <a:xfrm>
              <a:off x="748" y="2120"/>
              <a:ext cx="530"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586" name="Rectangle 8">
              <a:extLst>
                <a:ext uri="{FF2B5EF4-FFF2-40B4-BE49-F238E27FC236}">
                  <a16:creationId xmlns:a16="http://schemas.microsoft.com/office/drawing/2014/main" id="{47CA3F4E-E2C7-4F19-82C2-D1379C77ED42}"/>
                </a:ext>
              </a:extLst>
            </p:cNvPr>
            <p:cNvSpPr>
              <a:spLocks noChangeArrowheads="1"/>
            </p:cNvSpPr>
            <p:nvPr/>
          </p:nvSpPr>
          <p:spPr bwMode="auto">
            <a:xfrm>
              <a:off x="1644" y="2109"/>
              <a:ext cx="542" cy="25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24587" name="Group 9">
              <a:extLst>
                <a:ext uri="{FF2B5EF4-FFF2-40B4-BE49-F238E27FC236}">
                  <a16:creationId xmlns:a16="http://schemas.microsoft.com/office/drawing/2014/main" id="{BE7044B9-7D42-438E-B4E4-21BEFEF999F8}"/>
                </a:ext>
              </a:extLst>
            </p:cNvPr>
            <p:cNvGrpSpPr>
              <a:grpSpLocks/>
            </p:cNvGrpSpPr>
            <p:nvPr/>
          </p:nvGrpSpPr>
          <p:grpSpPr bwMode="auto">
            <a:xfrm>
              <a:off x="2625" y="1112"/>
              <a:ext cx="581" cy="288"/>
              <a:chOff x="2625" y="1112"/>
              <a:chExt cx="581" cy="288"/>
            </a:xfrm>
          </p:grpSpPr>
          <p:sp>
            <p:nvSpPr>
              <p:cNvPr id="24606" name="Rectangle 10">
                <a:extLst>
                  <a:ext uri="{FF2B5EF4-FFF2-40B4-BE49-F238E27FC236}">
                    <a16:creationId xmlns:a16="http://schemas.microsoft.com/office/drawing/2014/main" id="{0F7C6C7B-6FA7-48D9-906F-47A561E067AF}"/>
                  </a:ext>
                </a:extLst>
              </p:cNvPr>
              <p:cNvSpPr>
                <a:spLocks noChangeArrowheads="1"/>
              </p:cNvSpPr>
              <p:nvPr/>
            </p:nvSpPr>
            <p:spPr bwMode="auto">
              <a:xfrm>
                <a:off x="2625" y="1115"/>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607" name="Rectangle 11">
                <a:extLst>
                  <a:ext uri="{FF2B5EF4-FFF2-40B4-BE49-F238E27FC236}">
                    <a16:creationId xmlns:a16="http://schemas.microsoft.com/office/drawing/2014/main" id="{F1175975-FC65-4377-8B14-5C405B07535A}"/>
                  </a:ext>
                </a:extLst>
              </p:cNvPr>
              <p:cNvSpPr>
                <a:spLocks noChangeArrowheads="1"/>
              </p:cNvSpPr>
              <p:nvPr/>
            </p:nvSpPr>
            <p:spPr bwMode="auto">
              <a:xfrm>
                <a:off x="2711" y="11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sp>
          <p:nvSpPr>
            <p:cNvPr id="24588" name="Line 12">
              <a:extLst>
                <a:ext uri="{FF2B5EF4-FFF2-40B4-BE49-F238E27FC236}">
                  <a16:creationId xmlns:a16="http://schemas.microsoft.com/office/drawing/2014/main" id="{3D769580-7A05-4E62-980D-0F21F64F3428}"/>
                </a:ext>
              </a:extLst>
            </p:cNvPr>
            <p:cNvSpPr>
              <a:spLocks noChangeShapeType="1"/>
            </p:cNvSpPr>
            <p:nvPr/>
          </p:nvSpPr>
          <p:spPr bwMode="auto">
            <a:xfrm flipH="1" flipV="1">
              <a:off x="3190" y="1258"/>
              <a:ext cx="934" cy="37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Line 13">
              <a:extLst>
                <a:ext uri="{FF2B5EF4-FFF2-40B4-BE49-F238E27FC236}">
                  <a16:creationId xmlns:a16="http://schemas.microsoft.com/office/drawing/2014/main" id="{92AA8195-F3EB-46BB-AD9C-62174E4404C2}"/>
                </a:ext>
              </a:extLst>
            </p:cNvPr>
            <p:cNvSpPr>
              <a:spLocks noChangeShapeType="1"/>
            </p:cNvSpPr>
            <p:nvPr/>
          </p:nvSpPr>
          <p:spPr bwMode="auto">
            <a:xfrm flipH="1" flipV="1">
              <a:off x="1757" y="1799"/>
              <a:ext cx="340" cy="29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4">
              <a:extLst>
                <a:ext uri="{FF2B5EF4-FFF2-40B4-BE49-F238E27FC236}">
                  <a16:creationId xmlns:a16="http://schemas.microsoft.com/office/drawing/2014/main" id="{1BCDE6F7-A803-4447-B7E4-A7DD6121EAD2}"/>
                </a:ext>
              </a:extLst>
            </p:cNvPr>
            <p:cNvSpPr>
              <a:spLocks noChangeShapeType="1"/>
            </p:cNvSpPr>
            <p:nvPr/>
          </p:nvSpPr>
          <p:spPr bwMode="auto">
            <a:xfrm flipV="1">
              <a:off x="1077" y="1807"/>
              <a:ext cx="35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5">
              <a:extLst>
                <a:ext uri="{FF2B5EF4-FFF2-40B4-BE49-F238E27FC236}">
                  <a16:creationId xmlns:a16="http://schemas.microsoft.com/office/drawing/2014/main" id="{1E51D608-F01F-46A9-839A-799A0649342D}"/>
                </a:ext>
              </a:extLst>
            </p:cNvPr>
            <p:cNvSpPr>
              <a:spLocks noChangeShapeType="1"/>
            </p:cNvSpPr>
            <p:nvPr/>
          </p:nvSpPr>
          <p:spPr bwMode="auto">
            <a:xfrm flipV="1">
              <a:off x="1670" y="1266"/>
              <a:ext cx="987" cy="35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Rectangle 16">
              <a:extLst>
                <a:ext uri="{FF2B5EF4-FFF2-40B4-BE49-F238E27FC236}">
                  <a16:creationId xmlns:a16="http://schemas.microsoft.com/office/drawing/2014/main" id="{178B3859-2969-4095-B12E-FCE07CAED8AC}"/>
                </a:ext>
              </a:extLst>
            </p:cNvPr>
            <p:cNvSpPr>
              <a:spLocks noChangeArrowheads="1"/>
            </p:cNvSpPr>
            <p:nvPr/>
          </p:nvSpPr>
          <p:spPr bwMode="auto">
            <a:xfrm>
              <a:off x="1357" y="162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sp>
          <p:nvSpPr>
            <p:cNvPr id="24593" name="Rectangle 17">
              <a:extLst>
                <a:ext uri="{FF2B5EF4-FFF2-40B4-BE49-F238E27FC236}">
                  <a16:creationId xmlns:a16="http://schemas.microsoft.com/office/drawing/2014/main" id="{512AEC80-E2A0-47BB-85BE-85B3EEF4C750}"/>
                </a:ext>
              </a:extLst>
            </p:cNvPr>
            <p:cNvSpPr>
              <a:spLocks noChangeArrowheads="1"/>
            </p:cNvSpPr>
            <p:nvPr/>
          </p:nvSpPr>
          <p:spPr bwMode="auto">
            <a:xfrm>
              <a:off x="817" y="2121"/>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a:t>
              </a:r>
            </a:p>
          </p:txBody>
        </p:sp>
        <p:sp>
          <p:nvSpPr>
            <p:cNvPr id="24594" name="Rectangle 18">
              <a:extLst>
                <a:ext uri="{FF2B5EF4-FFF2-40B4-BE49-F238E27FC236}">
                  <a16:creationId xmlns:a16="http://schemas.microsoft.com/office/drawing/2014/main" id="{46116F9D-E3AE-4E6C-86BB-4C0E3B183547}"/>
                </a:ext>
              </a:extLst>
            </p:cNvPr>
            <p:cNvSpPr>
              <a:spLocks noChangeArrowheads="1"/>
            </p:cNvSpPr>
            <p:nvPr/>
          </p:nvSpPr>
          <p:spPr bwMode="auto">
            <a:xfrm>
              <a:off x="1713" y="2124"/>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H’</a:t>
              </a:r>
            </a:p>
          </p:txBody>
        </p:sp>
        <p:sp>
          <p:nvSpPr>
            <p:cNvPr id="24595" name="Rectangle 19">
              <a:extLst>
                <a:ext uri="{FF2B5EF4-FFF2-40B4-BE49-F238E27FC236}">
                  <a16:creationId xmlns:a16="http://schemas.microsoft.com/office/drawing/2014/main" id="{08E92321-D212-4566-87BE-6799C035E941}"/>
                </a:ext>
              </a:extLst>
            </p:cNvPr>
            <p:cNvSpPr>
              <a:spLocks noChangeArrowheads="1"/>
            </p:cNvSpPr>
            <p:nvPr/>
          </p:nvSpPr>
          <p:spPr bwMode="auto">
            <a:xfrm>
              <a:off x="3866" y="1624"/>
              <a:ext cx="553" cy="236"/>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596" name="Rectangle 20">
              <a:extLst>
                <a:ext uri="{FF2B5EF4-FFF2-40B4-BE49-F238E27FC236}">
                  <a16:creationId xmlns:a16="http://schemas.microsoft.com/office/drawing/2014/main" id="{4B009409-7AE4-4894-B892-32BC1E72C77E}"/>
                </a:ext>
              </a:extLst>
            </p:cNvPr>
            <p:cNvSpPr>
              <a:spLocks noChangeArrowheads="1"/>
            </p:cNvSpPr>
            <p:nvPr/>
          </p:nvSpPr>
          <p:spPr bwMode="auto">
            <a:xfrm>
              <a:off x="3295" y="2119"/>
              <a:ext cx="563" cy="24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597" name="Rectangle 21">
              <a:extLst>
                <a:ext uri="{FF2B5EF4-FFF2-40B4-BE49-F238E27FC236}">
                  <a16:creationId xmlns:a16="http://schemas.microsoft.com/office/drawing/2014/main" id="{94220012-90AD-4B25-8BBA-73A1206F8F50}"/>
                </a:ext>
              </a:extLst>
            </p:cNvPr>
            <p:cNvSpPr>
              <a:spLocks noChangeArrowheads="1"/>
            </p:cNvSpPr>
            <p:nvPr/>
          </p:nvSpPr>
          <p:spPr bwMode="auto">
            <a:xfrm>
              <a:off x="2785" y="2610"/>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598" name="Rectangle 22">
              <a:extLst>
                <a:ext uri="{FF2B5EF4-FFF2-40B4-BE49-F238E27FC236}">
                  <a16:creationId xmlns:a16="http://schemas.microsoft.com/office/drawing/2014/main" id="{163C13D9-E556-4991-A6F5-78E38DE145A4}"/>
                </a:ext>
              </a:extLst>
            </p:cNvPr>
            <p:cNvSpPr>
              <a:spLocks noChangeArrowheads="1"/>
            </p:cNvSpPr>
            <p:nvPr/>
          </p:nvSpPr>
          <p:spPr bwMode="auto">
            <a:xfrm>
              <a:off x="3631" y="2601"/>
              <a:ext cx="515" cy="25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599" name="Rectangle 23">
              <a:extLst>
                <a:ext uri="{FF2B5EF4-FFF2-40B4-BE49-F238E27FC236}">
                  <a16:creationId xmlns:a16="http://schemas.microsoft.com/office/drawing/2014/main" id="{B316A872-8846-47D9-ACD5-78C257ADD860}"/>
                </a:ext>
              </a:extLst>
            </p:cNvPr>
            <p:cNvSpPr>
              <a:spLocks noChangeArrowheads="1"/>
            </p:cNvSpPr>
            <p:nvPr/>
          </p:nvSpPr>
          <p:spPr bwMode="auto">
            <a:xfrm>
              <a:off x="3926" y="160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T’</a:t>
              </a:r>
            </a:p>
          </p:txBody>
        </p:sp>
        <p:sp>
          <p:nvSpPr>
            <p:cNvPr id="24600" name="Line 24">
              <a:extLst>
                <a:ext uri="{FF2B5EF4-FFF2-40B4-BE49-F238E27FC236}">
                  <a16:creationId xmlns:a16="http://schemas.microsoft.com/office/drawing/2014/main" id="{CEA5820C-8C80-4E1C-BDFA-DC4948CB4BC7}"/>
                </a:ext>
              </a:extLst>
            </p:cNvPr>
            <p:cNvSpPr>
              <a:spLocks noChangeShapeType="1"/>
            </p:cNvSpPr>
            <p:nvPr/>
          </p:nvSpPr>
          <p:spPr bwMode="auto">
            <a:xfrm flipH="1" flipV="1">
              <a:off x="3738" y="2289"/>
              <a:ext cx="322" cy="29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1" name="Line 25">
              <a:extLst>
                <a:ext uri="{FF2B5EF4-FFF2-40B4-BE49-F238E27FC236}">
                  <a16:creationId xmlns:a16="http://schemas.microsoft.com/office/drawing/2014/main" id="{23C013A9-7714-414A-9895-35C0FEBBA227}"/>
                </a:ext>
              </a:extLst>
            </p:cNvPr>
            <p:cNvSpPr>
              <a:spLocks noChangeShapeType="1"/>
            </p:cNvSpPr>
            <p:nvPr/>
          </p:nvSpPr>
          <p:spPr bwMode="auto">
            <a:xfrm flipV="1">
              <a:off x="3095" y="2298"/>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2" name="Line 26">
              <a:extLst>
                <a:ext uri="{FF2B5EF4-FFF2-40B4-BE49-F238E27FC236}">
                  <a16:creationId xmlns:a16="http://schemas.microsoft.com/office/drawing/2014/main" id="{DFAF5723-9867-4314-8301-79D091314429}"/>
                </a:ext>
              </a:extLst>
            </p:cNvPr>
            <p:cNvSpPr>
              <a:spLocks noChangeShapeType="1"/>
            </p:cNvSpPr>
            <p:nvPr/>
          </p:nvSpPr>
          <p:spPr bwMode="auto">
            <a:xfrm flipV="1">
              <a:off x="3584" y="1768"/>
              <a:ext cx="372" cy="32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3" name="Rectangle 27">
              <a:extLst>
                <a:ext uri="{FF2B5EF4-FFF2-40B4-BE49-F238E27FC236}">
                  <a16:creationId xmlns:a16="http://schemas.microsoft.com/office/drawing/2014/main" id="{AB11B3FA-514D-488C-92D3-86E03A0EB83E}"/>
                </a:ext>
              </a:extLst>
            </p:cNvPr>
            <p:cNvSpPr>
              <a:spLocks noChangeArrowheads="1"/>
            </p:cNvSpPr>
            <p:nvPr/>
          </p:nvSpPr>
          <p:spPr bwMode="auto">
            <a:xfrm>
              <a:off x="3314" y="2126"/>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M’</a:t>
              </a:r>
            </a:p>
          </p:txBody>
        </p:sp>
        <p:sp>
          <p:nvSpPr>
            <p:cNvPr id="24604" name="Rectangle 28">
              <a:extLst>
                <a:ext uri="{FF2B5EF4-FFF2-40B4-BE49-F238E27FC236}">
                  <a16:creationId xmlns:a16="http://schemas.microsoft.com/office/drawing/2014/main" id="{C949E9EA-ECE0-4E58-956D-2D4675A52806}"/>
                </a:ext>
              </a:extLst>
            </p:cNvPr>
            <p:cNvSpPr>
              <a:spLocks noChangeArrowheads="1"/>
            </p:cNvSpPr>
            <p:nvPr/>
          </p:nvSpPr>
          <p:spPr bwMode="auto">
            <a:xfrm>
              <a:off x="2862" y="2616"/>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K’</a:t>
              </a:r>
            </a:p>
          </p:txBody>
        </p:sp>
        <p:sp>
          <p:nvSpPr>
            <p:cNvPr id="24605" name="Rectangle 29">
              <a:extLst>
                <a:ext uri="{FF2B5EF4-FFF2-40B4-BE49-F238E27FC236}">
                  <a16:creationId xmlns:a16="http://schemas.microsoft.com/office/drawing/2014/main" id="{B685B85D-3529-4404-88FC-E753DF87987B}"/>
                </a:ext>
              </a:extLst>
            </p:cNvPr>
            <p:cNvSpPr>
              <a:spLocks noChangeArrowheads="1"/>
            </p:cNvSpPr>
            <p:nvPr/>
          </p:nvSpPr>
          <p:spPr bwMode="auto">
            <a:xfrm>
              <a:off x="3723" y="261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P’</a:t>
              </a:r>
            </a:p>
          </p:txBody>
        </p:sp>
      </p:grpSp>
      <p:sp>
        <p:nvSpPr>
          <p:cNvPr id="24583" name="Text Box 31">
            <a:extLst>
              <a:ext uri="{FF2B5EF4-FFF2-40B4-BE49-F238E27FC236}">
                <a16:creationId xmlns:a16="http://schemas.microsoft.com/office/drawing/2014/main" id="{1D4C21C5-A434-4820-B111-95FA592CCE92}"/>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8195"/>
                                        </p:tgtEl>
                                        <p:attrNameLst>
                                          <p:attrName>style.visibility</p:attrName>
                                        </p:attrNameLst>
                                      </p:cBhvr>
                                      <p:to>
                                        <p:strVal val="visible"/>
                                      </p:to>
                                    </p:set>
                                    <p:animEffect transition="in" filter="wipe(left)">
                                      <p:cBhvr>
                                        <p:cTn id="7" dur="500"/>
                                        <p:tgtEl>
                                          <p:spTgt spid="256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568196"/>
                                        </p:tgtEl>
                                        <p:attrNameLst>
                                          <p:attrName>style.visibility</p:attrName>
                                        </p:attrNameLst>
                                      </p:cBhvr>
                                      <p:to>
                                        <p:strVal val="visible"/>
                                      </p:to>
                                    </p:set>
                                    <p:animEffect transition="in" filter="strips(downRight)">
                                      <p:cBhvr>
                                        <p:cTn id="18" dur="500"/>
                                        <p:tgtEl>
                                          <p:spTgt spid="256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8195" grpId="0"/>
      <p:bldP spid="25681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20D95574-B675-493F-881A-3850D639B4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8573024-4188-4767-9779-CC5265A2CD93}"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2570242" name="Rectangle 2">
            <a:extLst>
              <a:ext uri="{FF2B5EF4-FFF2-40B4-BE49-F238E27FC236}">
                <a16:creationId xmlns:a16="http://schemas.microsoft.com/office/drawing/2014/main" id="{EFA60C3D-0E62-4165-87F4-558D78CE96D4}"/>
              </a:ext>
            </a:extLst>
          </p:cNvPr>
          <p:cNvSpPr>
            <a:spLocks noGrp="1" noChangeArrowheads="1"/>
          </p:cNvSpPr>
          <p:nvPr>
            <p:ph type="title"/>
          </p:nvPr>
        </p:nvSpPr>
        <p:spPr bwMode="auto">
          <a:xfrm>
            <a:off x="361950" y="658813"/>
            <a:ext cx="85153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r>
              <a:rPr lang="en-US" altLang="zh-CN" sz="2800">
                <a:solidFill>
                  <a:srgbClr val="CC00CC"/>
                </a:solidFill>
                <a:ea typeface="宋体" panose="02010600030101010101" pitchFamily="2" charset="-122"/>
              </a:rPr>
              <a:t>Is ‘F’ in the binary search tree?</a:t>
            </a:r>
          </a:p>
        </p:txBody>
      </p:sp>
      <p:grpSp>
        <p:nvGrpSpPr>
          <p:cNvPr id="26628" name="Group 3">
            <a:extLst>
              <a:ext uri="{FF2B5EF4-FFF2-40B4-BE49-F238E27FC236}">
                <a16:creationId xmlns:a16="http://schemas.microsoft.com/office/drawing/2014/main" id="{A86432C9-3724-4291-A401-0F0D874AFE10}"/>
              </a:ext>
            </a:extLst>
          </p:cNvPr>
          <p:cNvGrpSpPr>
            <a:grpSpLocks/>
          </p:cNvGrpSpPr>
          <p:nvPr/>
        </p:nvGrpSpPr>
        <p:grpSpPr bwMode="auto">
          <a:xfrm>
            <a:off x="666750" y="1714500"/>
            <a:ext cx="8088313" cy="4419600"/>
            <a:chOff x="420" y="1080"/>
            <a:chExt cx="5095" cy="2784"/>
          </a:xfrm>
        </p:grpSpPr>
        <p:sp>
          <p:nvSpPr>
            <p:cNvPr id="26630" name="Rectangle 4">
              <a:extLst>
                <a:ext uri="{FF2B5EF4-FFF2-40B4-BE49-F238E27FC236}">
                  <a16:creationId xmlns:a16="http://schemas.microsoft.com/office/drawing/2014/main" id="{7995FBAF-2F4D-46F5-B656-BB5D2A5E05FA}"/>
                </a:ext>
              </a:extLst>
            </p:cNvPr>
            <p:cNvSpPr>
              <a:spLocks noChangeArrowheads="1"/>
            </p:cNvSpPr>
            <p:nvPr/>
          </p:nvSpPr>
          <p:spPr bwMode="auto">
            <a:xfrm>
              <a:off x="420" y="1080"/>
              <a:ext cx="4956" cy="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2"/>
                </a:buClr>
                <a:buSzPct val="75000"/>
                <a:buFont typeface="Monotype Sorts" pitchFamily="2" charset="2"/>
                <a:buNone/>
              </a:pPr>
              <a:endParaRPr lang="zh-CN" altLang="en-US" sz="800">
                <a:latin typeface="Courier New" panose="02070309020205020404" pitchFamily="49" charset="0"/>
                <a:ea typeface="宋体" panose="02010600030101010101" pitchFamily="2" charset="-122"/>
              </a:endParaRPr>
            </a:p>
            <a:p>
              <a:pPr>
                <a:spcBef>
                  <a:spcPct val="20000"/>
                </a:spcBef>
                <a:buClr>
                  <a:schemeClr val="tx2"/>
                </a:buClr>
                <a:buSzPct val="75000"/>
                <a:buFont typeface="Monotype Sorts" pitchFamily="2" charset="2"/>
                <a:buNone/>
              </a:pPr>
              <a:endParaRPr lang="zh-CN" altLang="en-US" sz="800">
                <a:latin typeface="Courier New" panose="02070309020205020404" pitchFamily="49" charset="0"/>
                <a:ea typeface="宋体" panose="02010600030101010101" pitchFamily="2" charset="-122"/>
              </a:endParaRPr>
            </a:p>
            <a:p>
              <a:pPr>
                <a:spcBef>
                  <a:spcPct val="20000"/>
                </a:spcBef>
                <a:buClr>
                  <a:schemeClr val="tx2"/>
                </a:buClr>
                <a:buSzPct val="75000"/>
                <a:buFont typeface="Monotype Sorts" pitchFamily="2" charset="2"/>
                <a:buNone/>
              </a:pPr>
              <a:endParaRPr lang="zh-CN" altLang="en-US" sz="2800">
                <a:latin typeface="Courier New" panose="02070309020205020404" pitchFamily="49" charset="0"/>
                <a:ea typeface="宋体" panose="02010600030101010101" pitchFamily="2" charset="-122"/>
              </a:endParaRPr>
            </a:p>
            <a:p>
              <a:pPr>
                <a:spcBef>
                  <a:spcPct val="20000"/>
                </a:spcBef>
                <a:buClr>
                  <a:schemeClr val="tx2"/>
                </a:buClr>
                <a:buSzPct val="75000"/>
                <a:buFont typeface="Monotype Sorts" pitchFamily="2" charset="2"/>
                <a:buNone/>
              </a:pPr>
              <a:endParaRPr lang="zh-CN" altLang="en-US" sz="1800" b="0">
                <a:latin typeface="Arial" panose="020B0604020202020204" pitchFamily="34" charset="0"/>
                <a:ea typeface="宋体" panose="02010600030101010101" pitchFamily="2" charset="-122"/>
              </a:endParaRPr>
            </a:p>
            <a:p>
              <a:pPr>
                <a:spcBef>
                  <a:spcPct val="20000"/>
                </a:spcBef>
                <a:buClr>
                  <a:schemeClr val="tx2"/>
                </a:buClr>
                <a:buSzPct val="75000"/>
                <a:buFont typeface="Monotype Sorts" pitchFamily="2" charset="2"/>
                <a:buNone/>
              </a:pPr>
              <a:endParaRPr lang="zh-CN" altLang="en-US" sz="2800">
                <a:latin typeface="Courier New" panose="02070309020205020404" pitchFamily="49" charset="0"/>
                <a:ea typeface="宋体" panose="02010600030101010101" pitchFamily="2" charset="-122"/>
              </a:endParaRPr>
            </a:p>
            <a:p>
              <a:pPr>
                <a:spcBef>
                  <a:spcPct val="20000"/>
                </a:spcBef>
                <a:buClr>
                  <a:schemeClr val="tx2"/>
                </a:buClr>
                <a:buSzPct val="75000"/>
                <a:buFont typeface="Monotype Sorts" pitchFamily="2" charset="2"/>
                <a:buNone/>
              </a:pPr>
              <a:endParaRPr lang="zh-CN" altLang="en-US" sz="2800">
                <a:latin typeface="Courier New" panose="02070309020205020404" pitchFamily="49" charset="0"/>
                <a:ea typeface="宋体" panose="02010600030101010101" pitchFamily="2" charset="-122"/>
              </a:endParaRPr>
            </a:p>
            <a:p>
              <a:pPr>
                <a:spcBef>
                  <a:spcPct val="20000"/>
                </a:spcBef>
                <a:buClr>
                  <a:schemeClr val="tx2"/>
                </a:buClr>
                <a:buSzPct val="75000"/>
                <a:buFont typeface="Monotype Sorts" pitchFamily="2" charset="2"/>
                <a:buNone/>
              </a:pPr>
              <a:endParaRPr lang="zh-CN" altLang="en-US" sz="1800" b="0">
                <a:latin typeface="Arial" panose="020B0604020202020204" pitchFamily="34" charset="0"/>
                <a:ea typeface="宋体" panose="02010600030101010101" pitchFamily="2" charset="-122"/>
              </a:endParaRPr>
            </a:p>
            <a:p>
              <a:pPr>
                <a:spcBef>
                  <a:spcPct val="20000"/>
                </a:spcBef>
                <a:buClr>
                  <a:schemeClr val="tx2"/>
                </a:buClr>
                <a:buSzPct val="75000"/>
                <a:buFont typeface="Monotype Sorts" pitchFamily="2" charset="2"/>
                <a:buNone/>
              </a:pPr>
              <a:r>
                <a:rPr lang="zh-CN" altLang="en-US" sz="2800">
                  <a:latin typeface="Courier New" panose="02070309020205020404" pitchFamily="49" charset="0"/>
                  <a:ea typeface="宋体" panose="02010600030101010101" pitchFamily="2" charset="-122"/>
                </a:rPr>
                <a:t> </a:t>
              </a:r>
              <a:r>
                <a:rPr lang="zh-CN" altLang="en-US" sz="2800" b="0">
                  <a:latin typeface="Arial" panose="020B0604020202020204" pitchFamily="34" charset="0"/>
                  <a:ea typeface="宋体" panose="02010600030101010101" pitchFamily="2" charset="-122"/>
                </a:rPr>
                <a:t> </a:t>
              </a:r>
            </a:p>
          </p:txBody>
        </p:sp>
        <p:sp>
          <p:nvSpPr>
            <p:cNvPr id="26631" name="Rectangle 5">
              <a:extLst>
                <a:ext uri="{FF2B5EF4-FFF2-40B4-BE49-F238E27FC236}">
                  <a16:creationId xmlns:a16="http://schemas.microsoft.com/office/drawing/2014/main" id="{688213E5-825C-440A-90C5-015777C07DD3}"/>
                </a:ext>
              </a:extLst>
            </p:cNvPr>
            <p:cNvSpPr>
              <a:spLocks noChangeArrowheads="1"/>
            </p:cNvSpPr>
            <p:nvPr/>
          </p:nvSpPr>
          <p:spPr bwMode="auto">
            <a:xfrm>
              <a:off x="2625" y="1115"/>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32" name="Rectangle 6">
              <a:extLst>
                <a:ext uri="{FF2B5EF4-FFF2-40B4-BE49-F238E27FC236}">
                  <a16:creationId xmlns:a16="http://schemas.microsoft.com/office/drawing/2014/main" id="{FA3812F7-56A6-4CA4-843A-7FD636389A6B}"/>
                </a:ext>
              </a:extLst>
            </p:cNvPr>
            <p:cNvSpPr>
              <a:spLocks noChangeArrowheads="1"/>
            </p:cNvSpPr>
            <p:nvPr/>
          </p:nvSpPr>
          <p:spPr bwMode="auto">
            <a:xfrm>
              <a:off x="1286" y="16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33" name="Rectangle 7">
              <a:extLst>
                <a:ext uri="{FF2B5EF4-FFF2-40B4-BE49-F238E27FC236}">
                  <a16:creationId xmlns:a16="http://schemas.microsoft.com/office/drawing/2014/main" id="{0397E4C2-0946-44D3-BF81-BE4BA8545C62}"/>
                </a:ext>
              </a:extLst>
            </p:cNvPr>
            <p:cNvSpPr>
              <a:spLocks noChangeArrowheads="1"/>
            </p:cNvSpPr>
            <p:nvPr/>
          </p:nvSpPr>
          <p:spPr bwMode="auto">
            <a:xfrm>
              <a:off x="628" y="2120"/>
              <a:ext cx="530"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34" name="Rectangle 8">
              <a:extLst>
                <a:ext uri="{FF2B5EF4-FFF2-40B4-BE49-F238E27FC236}">
                  <a16:creationId xmlns:a16="http://schemas.microsoft.com/office/drawing/2014/main" id="{B5DBC19E-BB88-42C6-B255-B5A8AA142874}"/>
                </a:ext>
              </a:extLst>
            </p:cNvPr>
            <p:cNvSpPr>
              <a:spLocks noChangeArrowheads="1"/>
            </p:cNvSpPr>
            <p:nvPr/>
          </p:nvSpPr>
          <p:spPr bwMode="auto">
            <a:xfrm>
              <a:off x="1812" y="2109"/>
              <a:ext cx="542" cy="25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35" name="Rectangle 9">
              <a:extLst>
                <a:ext uri="{FF2B5EF4-FFF2-40B4-BE49-F238E27FC236}">
                  <a16:creationId xmlns:a16="http://schemas.microsoft.com/office/drawing/2014/main" id="{E9F7AD12-118B-4015-A4D5-EA1EADC79A11}"/>
                </a:ext>
              </a:extLst>
            </p:cNvPr>
            <p:cNvSpPr>
              <a:spLocks noChangeArrowheads="1"/>
            </p:cNvSpPr>
            <p:nvPr/>
          </p:nvSpPr>
          <p:spPr bwMode="auto">
            <a:xfrm>
              <a:off x="2711" y="11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sp>
          <p:nvSpPr>
            <p:cNvPr id="26636" name="Line 10">
              <a:extLst>
                <a:ext uri="{FF2B5EF4-FFF2-40B4-BE49-F238E27FC236}">
                  <a16:creationId xmlns:a16="http://schemas.microsoft.com/office/drawing/2014/main" id="{51D98003-342A-41E7-B4DB-633C39B1DA47}"/>
                </a:ext>
              </a:extLst>
            </p:cNvPr>
            <p:cNvSpPr>
              <a:spLocks noChangeShapeType="1"/>
            </p:cNvSpPr>
            <p:nvPr/>
          </p:nvSpPr>
          <p:spPr bwMode="auto">
            <a:xfrm flipH="1" flipV="1">
              <a:off x="3190" y="1258"/>
              <a:ext cx="934" cy="37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Line 11">
              <a:extLst>
                <a:ext uri="{FF2B5EF4-FFF2-40B4-BE49-F238E27FC236}">
                  <a16:creationId xmlns:a16="http://schemas.microsoft.com/office/drawing/2014/main" id="{4F8F19C5-3426-4D44-88DC-1A23374239FB}"/>
                </a:ext>
              </a:extLst>
            </p:cNvPr>
            <p:cNvSpPr>
              <a:spLocks noChangeShapeType="1"/>
            </p:cNvSpPr>
            <p:nvPr/>
          </p:nvSpPr>
          <p:spPr bwMode="auto">
            <a:xfrm flipH="1" flipV="1">
              <a:off x="1757" y="1799"/>
              <a:ext cx="340" cy="29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Line 12">
              <a:extLst>
                <a:ext uri="{FF2B5EF4-FFF2-40B4-BE49-F238E27FC236}">
                  <a16:creationId xmlns:a16="http://schemas.microsoft.com/office/drawing/2014/main" id="{C02BF5DA-40EE-4E72-ABEE-373F27F221C6}"/>
                </a:ext>
              </a:extLst>
            </p:cNvPr>
            <p:cNvSpPr>
              <a:spLocks noChangeShapeType="1"/>
            </p:cNvSpPr>
            <p:nvPr/>
          </p:nvSpPr>
          <p:spPr bwMode="auto">
            <a:xfrm flipV="1">
              <a:off x="1077" y="1807"/>
              <a:ext cx="35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3">
              <a:extLst>
                <a:ext uri="{FF2B5EF4-FFF2-40B4-BE49-F238E27FC236}">
                  <a16:creationId xmlns:a16="http://schemas.microsoft.com/office/drawing/2014/main" id="{9233F727-FE1E-4C2F-9128-CE0786EF257D}"/>
                </a:ext>
              </a:extLst>
            </p:cNvPr>
            <p:cNvSpPr>
              <a:spLocks noChangeShapeType="1"/>
            </p:cNvSpPr>
            <p:nvPr/>
          </p:nvSpPr>
          <p:spPr bwMode="auto">
            <a:xfrm flipV="1">
              <a:off x="1670" y="1266"/>
              <a:ext cx="987" cy="35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Rectangle 14">
              <a:extLst>
                <a:ext uri="{FF2B5EF4-FFF2-40B4-BE49-F238E27FC236}">
                  <a16:creationId xmlns:a16="http://schemas.microsoft.com/office/drawing/2014/main" id="{3514FC6E-E507-4579-950E-34A528B31723}"/>
                </a:ext>
              </a:extLst>
            </p:cNvPr>
            <p:cNvSpPr>
              <a:spLocks noChangeArrowheads="1"/>
            </p:cNvSpPr>
            <p:nvPr/>
          </p:nvSpPr>
          <p:spPr bwMode="auto">
            <a:xfrm>
              <a:off x="1357" y="162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sp>
          <p:nvSpPr>
            <p:cNvPr id="26641" name="Rectangle 15">
              <a:extLst>
                <a:ext uri="{FF2B5EF4-FFF2-40B4-BE49-F238E27FC236}">
                  <a16:creationId xmlns:a16="http://schemas.microsoft.com/office/drawing/2014/main" id="{14A6952C-B6B5-4598-9BB1-22CD5A8B2844}"/>
                </a:ext>
              </a:extLst>
            </p:cNvPr>
            <p:cNvSpPr>
              <a:spLocks noChangeArrowheads="1"/>
            </p:cNvSpPr>
            <p:nvPr/>
          </p:nvSpPr>
          <p:spPr bwMode="auto">
            <a:xfrm>
              <a:off x="769" y="2097"/>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a:t>
              </a:r>
            </a:p>
          </p:txBody>
        </p:sp>
        <p:sp>
          <p:nvSpPr>
            <p:cNvPr id="26642" name="Rectangle 16">
              <a:extLst>
                <a:ext uri="{FF2B5EF4-FFF2-40B4-BE49-F238E27FC236}">
                  <a16:creationId xmlns:a16="http://schemas.microsoft.com/office/drawing/2014/main" id="{CD22D7DA-249A-4807-98CC-0147E0C3F646}"/>
                </a:ext>
              </a:extLst>
            </p:cNvPr>
            <p:cNvSpPr>
              <a:spLocks noChangeArrowheads="1"/>
            </p:cNvSpPr>
            <p:nvPr/>
          </p:nvSpPr>
          <p:spPr bwMode="auto">
            <a:xfrm>
              <a:off x="1869" y="2124"/>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H’</a:t>
              </a:r>
            </a:p>
          </p:txBody>
        </p:sp>
        <p:sp>
          <p:nvSpPr>
            <p:cNvPr id="26643" name="Rectangle 17">
              <a:extLst>
                <a:ext uri="{FF2B5EF4-FFF2-40B4-BE49-F238E27FC236}">
                  <a16:creationId xmlns:a16="http://schemas.microsoft.com/office/drawing/2014/main" id="{F66417BC-2457-4D58-97B6-B802B9D17044}"/>
                </a:ext>
              </a:extLst>
            </p:cNvPr>
            <p:cNvSpPr>
              <a:spLocks noChangeArrowheads="1"/>
            </p:cNvSpPr>
            <p:nvPr/>
          </p:nvSpPr>
          <p:spPr bwMode="auto">
            <a:xfrm>
              <a:off x="3866" y="1624"/>
              <a:ext cx="553" cy="236"/>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44" name="Rectangle 18">
              <a:extLst>
                <a:ext uri="{FF2B5EF4-FFF2-40B4-BE49-F238E27FC236}">
                  <a16:creationId xmlns:a16="http://schemas.microsoft.com/office/drawing/2014/main" id="{806AF2E0-4FF0-4A30-89EA-CFA0E822D28B}"/>
                </a:ext>
              </a:extLst>
            </p:cNvPr>
            <p:cNvSpPr>
              <a:spLocks noChangeArrowheads="1"/>
            </p:cNvSpPr>
            <p:nvPr/>
          </p:nvSpPr>
          <p:spPr bwMode="auto">
            <a:xfrm>
              <a:off x="3175" y="2119"/>
              <a:ext cx="563" cy="24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45" name="Rectangle 19">
              <a:extLst>
                <a:ext uri="{FF2B5EF4-FFF2-40B4-BE49-F238E27FC236}">
                  <a16:creationId xmlns:a16="http://schemas.microsoft.com/office/drawing/2014/main" id="{B2CD922C-A634-45EA-907C-D87BE3B80753}"/>
                </a:ext>
              </a:extLst>
            </p:cNvPr>
            <p:cNvSpPr>
              <a:spLocks noChangeArrowheads="1"/>
            </p:cNvSpPr>
            <p:nvPr/>
          </p:nvSpPr>
          <p:spPr bwMode="auto">
            <a:xfrm>
              <a:off x="4591" y="2115"/>
              <a:ext cx="529" cy="245"/>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46" name="Rectangle 20">
              <a:extLst>
                <a:ext uri="{FF2B5EF4-FFF2-40B4-BE49-F238E27FC236}">
                  <a16:creationId xmlns:a16="http://schemas.microsoft.com/office/drawing/2014/main" id="{F1EAC6B5-A31B-4CCE-872C-B7C30B86107F}"/>
                </a:ext>
              </a:extLst>
            </p:cNvPr>
            <p:cNvSpPr>
              <a:spLocks noChangeArrowheads="1"/>
            </p:cNvSpPr>
            <p:nvPr/>
          </p:nvSpPr>
          <p:spPr bwMode="auto">
            <a:xfrm>
              <a:off x="3631" y="2601"/>
              <a:ext cx="515" cy="25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47" name="Rectangle 21">
              <a:extLst>
                <a:ext uri="{FF2B5EF4-FFF2-40B4-BE49-F238E27FC236}">
                  <a16:creationId xmlns:a16="http://schemas.microsoft.com/office/drawing/2014/main" id="{FD6ABF70-2C26-440C-B8ED-05AA3CE23FDA}"/>
                </a:ext>
              </a:extLst>
            </p:cNvPr>
            <p:cNvSpPr>
              <a:spLocks noChangeArrowheads="1"/>
            </p:cNvSpPr>
            <p:nvPr/>
          </p:nvSpPr>
          <p:spPr bwMode="auto">
            <a:xfrm>
              <a:off x="3926" y="160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T’</a:t>
              </a:r>
            </a:p>
          </p:txBody>
        </p:sp>
        <p:sp>
          <p:nvSpPr>
            <p:cNvPr id="26648" name="Line 22">
              <a:extLst>
                <a:ext uri="{FF2B5EF4-FFF2-40B4-BE49-F238E27FC236}">
                  <a16:creationId xmlns:a16="http://schemas.microsoft.com/office/drawing/2014/main" id="{12EE9664-DE58-48B1-B9CA-902EE20DC7F5}"/>
                </a:ext>
              </a:extLst>
            </p:cNvPr>
            <p:cNvSpPr>
              <a:spLocks noChangeShapeType="1"/>
            </p:cNvSpPr>
            <p:nvPr/>
          </p:nvSpPr>
          <p:spPr bwMode="auto">
            <a:xfrm flipH="1" flipV="1">
              <a:off x="4344" y="1764"/>
              <a:ext cx="489" cy="36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3">
              <a:extLst>
                <a:ext uri="{FF2B5EF4-FFF2-40B4-BE49-F238E27FC236}">
                  <a16:creationId xmlns:a16="http://schemas.microsoft.com/office/drawing/2014/main" id="{32BC1614-669F-4F09-86CD-4DB08447E34D}"/>
                </a:ext>
              </a:extLst>
            </p:cNvPr>
            <p:cNvSpPr>
              <a:spLocks noChangeShapeType="1"/>
            </p:cNvSpPr>
            <p:nvPr/>
          </p:nvSpPr>
          <p:spPr bwMode="auto">
            <a:xfrm flipH="1" flipV="1">
              <a:off x="3738" y="2289"/>
              <a:ext cx="322" cy="29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4">
              <a:extLst>
                <a:ext uri="{FF2B5EF4-FFF2-40B4-BE49-F238E27FC236}">
                  <a16:creationId xmlns:a16="http://schemas.microsoft.com/office/drawing/2014/main" id="{548DB29B-F334-4AFA-81CD-6F2A494369AB}"/>
                </a:ext>
              </a:extLst>
            </p:cNvPr>
            <p:cNvSpPr>
              <a:spLocks noChangeShapeType="1"/>
            </p:cNvSpPr>
            <p:nvPr/>
          </p:nvSpPr>
          <p:spPr bwMode="auto">
            <a:xfrm flipV="1">
              <a:off x="3584" y="1768"/>
              <a:ext cx="372" cy="32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Rectangle 25">
              <a:extLst>
                <a:ext uri="{FF2B5EF4-FFF2-40B4-BE49-F238E27FC236}">
                  <a16:creationId xmlns:a16="http://schemas.microsoft.com/office/drawing/2014/main" id="{D03A2BC5-0652-4C04-8953-A4465C093F4A}"/>
                </a:ext>
              </a:extLst>
            </p:cNvPr>
            <p:cNvSpPr>
              <a:spLocks noChangeArrowheads="1"/>
            </p:cNvSpPr>
            <p:nvPr/>
          </p:nvSpPr>
          <p:spPr bwMode="auto">
            <a:xfrm>
              <a:off x="3230" y="2114"/>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M’</a:t>
              </a:r>
            </a:p>
          </p:txBody>
        </p:sp>
        <p:grpSp>
          <p:nvGrpSpPr>
            <p:cNvPr id="26652" name="Group 26">
              <a:extLst>
                <a:ext uri="{FF2B5EF4-FFF2-40B4-BE49-F238E27FC236}">
                  <a16:creationId xmlns:a16="http://schemas.microsoft.com/office/drawing/2014/main" id="{D0A1D6D8-F637-4445-8B0D-C34B4A18D31D}"/>
                </a:ext>
              </a:extLst>
            </p:cNvPr>
            <p:cNvGrpSpPr>
              <a:grpSpLocks/>
            </p:cNvGrpSpPr>
            <p:nvPr/>
          </p:nvGrpSpPr>
          <p:grpSpPr bwMode="auto">
            <a:xfrm>
              <a:off x="2713" y="2298"/>
              <a:ext cx="646" cy="606"/>
              <a:chOff x="2713" y="2298"/>
              <a:chExt cx="646" cy="606"/>
            </a:xfrm>
          </p:grpSpPr>
          <p:sp>
            <p:nvSpPr>
              <p:cNvPr id="26679" name="Rectangle 27">
                <a:extLst>
                  <a:ext uri="{FF2B5EF4-FFF2-40B4-BE49-F238E27FC236}">
                    <a16:creationId xmlns:a16="http://schemas.microsoft.com/office/drawing/2014/main" id="{6412553F-17F1-4171-AF53-0D417AC170A6}"/>
                  </a:ext>
                </a:extLst>
              </p:cNvPr>
              <p:cNvSpPr>
                <a:spLocks noChangeArrowheads="1"/>
              </p:cNvSpPr>
              <p:nvPr/>
            </p:nvSpPr>
            <p:spPr bwMode="auto">
              <a:xfrm>
                <a:off x="2713" y="2610"/>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80" name="Line 28">
                <a:extLst>
                  <a:ext uri="{FF2B5EF4-FFF2-40B4-BE49-F238E27FC236}">
                    <a16:creationId xmlns:a16="http://schemas.microsoft.com/office/drawing/2014/main" id="{6EFC3093-1FFC-4AA4-86CA-65EEB47DFE75}"/>
                  </a:ext>
                </a:extLst>
              </p:cNvPr>
              <p:cNvSpPr>
                <a:spLocks noChangeShapeType="1"/>
              </p:cNvSpPr>
              <p:nvPr/>
            </p:nvSpPr>
            <p:spPr bwMode="auto">
              <a:xfrm flipV="1">
                <a:off x="3023" y="2298"/>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1" name="Rectangle 29">
                <a:extLst>
                  <a:ext uri="{FF2B5EF4-FFF2-40B4-BE49-F238E27FC236}">
                    <a16:creationId xmlns:a16="http://schemas.microsoft.com/office/drawing/2014/main" id="{898153C7-A0E7-499F-9199-1D2413E1BC48}"/>
                  </a:ext>
                </a:extLst>
              </p:cNvPr>
              <p:cNvSpPr>
                <a:spLocks noChangeArrowheads="1"/>
              </p:cNvSpPr>
              <p:nvPr/>
            </p:nvSpPr>
            <p:spPr bwMode="auto">
              <a:xfrm>
                <a:off x="2790" y="2616"/>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K’</a:t>
                </a:r>
              </a:p>
            </p:txBody>
          </p:sp>
        </p:grpSp>
        <p:sp>
          <p:nvSpPr>
            <p:cNvPr id="26653" name="Rectangle 30">
              <a:extLst>
                <a:ext uri="{FF2B5EF4-FFF2-40B4-BE49-F238E27FC236}">
                  <a16:creationId xmlns:a16="http://schemas.microsoft.com/office/drawing/2014/main" id="{DB6A44B7-A6F1-46A2-8E74-2F50D69A81E5}"/>
                </a:ext>
              </a:extLst>
            </p:cNvPr>
            <p:cNvSpPr>
              <a:spLocks noChangeArrowheads="1"/>
            </p:cNvSpPr>
            <p:nvPr/>
          </p:nvSpPr>
          <p:spPr bwMode="auto">
            <a:xfrm>
              <a:off x="4655" y="2103"/>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V’</a:t>
              </a:r>
            </a:p>
          </p:txBody>
        </p:sp>
        <p:sp>
          <p:nvSpPr>
            <p:cNvPr id="26654" name="Rectangle 31">
              <a:extLst>
                <a:ext uri="{FF2B5EF4-FFF2-40B4-BE49-F238E27FC236}">
                  <a16:creationId xmlns:a16="http://schemas.microsoft.com/office/drawing/2014/main" id="{BDF5CB42-F1A8-4D54-BEC2-C7B6DEE3B912}"/>
                </a:ext>
              </a:extLst>
            </p:cNvPr>
            <p:cNvSpPr>
              <a:spLocks noChangeArrowheads="1"/>
            </p:cNvSpPr>
            <p:nvPr/>
          </p:nvSpPr>
          <p:spPr bwMode="auto">
            <a:xfrm>
              <a:off x="3723" y="261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P’</a:t>
              </a:r>
            </a:p>
          </p:txBody>
        </p:sp>
        <p:grpSp>
          <p:nvGrpSpPr>
            <p:cNvPr id="26655" name="Group 32">
              <a:extLst>
                <a:ext uri="{FF2B5EF4-FFF2-40B4-BE49-F238E27FC236}">
                  <a16:creationId xmlns:a16="http://schemas.microsoft.com/office/drawing/2014/main" id="{572C8C3F-4649-4B92-94FD-43A4C988E69D}"/>
                </a:ext>
              </a:extLst>
            </p:cNvPr>
            <p:cNvGrpSpPr>
              <a:grpSpLocks/>
            </p:cNvGrpSpPr>
            <p:nvPr/>
          </p:nvGrpSpPr>
          <p:grpSpPr bwMode="auto">
            <a:xfrm>
              <a:off x="4869" y="2286"/>
              <a:ext cx="646" cy="606"/>
              <a:chOff x="4869" y="2286"/>
              <a:chExt cx="646" cy="606"/>
            </a:xfrm>
          </p:grpSpPr>
          <p:sp>
            <p:nvSpPr>
              <p:cNvPr id="26676" name="Rectangle 33">
                <a:extLst>
                  <a:ext uri="{FF2B5EF4-FFF2-40B4-BE49-F238E27FC236}">
                    <a16:creationId xmlns:a16="http://schemas.microsoft.com/office/drawing/2014/main" id="{4E49DCC7-B1A5-4657-A550-5F2F38CA822B}"/>
                  </a:ext>
                </a:extLst>
              </p:cNvPr>
              <p:cNvSpPr>
                <a:spLocks noChangeArrowheads="1"/>
              </p:cNvSpPr>
              <p:nvPr/>
            </p:nvSpPr>
            <p:spPr bwMode="auto">
              <a:xfrm>
                <a:off x="5013" y="2598"/>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77" name="Line 34">
                <a:extLst>
                  <a:ext uri="{FF2B5EF4-FFF2-40B4-BE49-F238E27FC236}">
                    <a16:creationId xmlns:a16="http://schemas.microsoft.com/office/drawing/2014/main" id="{07A3820B-5D38-4B4F-BF1A-CCD90B73D374}"/>
                  </a:ext>
                </a:extLst>
              </p:cNvPr>
              <p:cNvSpPr>
                <a:spLocks noChangeShapeType="1"/>
              </p:cNvSpPr>
              <p:nvPr/>
            </p:nvSpPr>
            <p:spPr bwMode="auto">
              <a:xfrm flipH="1" flipV="1">
                <a:off x="4869" y="2286"/>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8" name="Rectangle 35">
                <a:extLst>
                  <a:ext uri="{FF2B5EF4-FFF2-40B4-BE49-F238E27FC236}">
                    <a16:creationId xmlns:a16="http://schemas.microsoft.com/office/drawing/2014/main" id="{FFC45FA5-D152-40F2-91EE-34F632C5388B}"/>
                  </a:ext>
                </a:extLst>
              </p:cNvPr>
              <p:cNvSpPr>
                <a:spLocks noChangeArrowheads="1"/>
              </p:cNvSpPr>
              <p:nvPr/>
            </p:nvSpPr>
            <p:spPr bwMode="auto">
              <a:xfrm flipH="1">
                <a:off x="5077" y="260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Z’</a:t>
                </a:r>
              </a:p>
            </p:txBody>
          </p:sp>
        </p:grpSp>
        <p:grpSp>
          <p:nvGrpSpPr>
            <p:cNvPr id="26656" name="Group 36">
              <a:extLst>
                <a:ext uri="{FF2B5EF4-FFF2-40B4-BE49-F238E27FC236}">
                  <a16:creationId xmlns:a16="http://schemas.microsoft.com/office/drawing/2014/main" id="{74F6A8DE-E557-4027-BAF4-A221266EBC64}"/>
                </a:ext>
              </a:extLst>
            </p:cNvPr>
            <p:cNvGrpSpPr>
              <a:grpSpLocks/>
            </p:cNvGrpSpPr>
            <p:nvPr/>
          </p:nvGrpSpPr>
          <p:grpSpPr bwMode="auto">
            <a:xfrm>
              <a:off x="1041" y="2286"/>
              <a:ext cx="646" cy="606"/>
              <a:chOff x="1041" y="2286"/>
              <a:chExt cx="646" cy="606"/>
            </a:xfrm>
          </p:grpSpPr>
          <p:sp>
            <p:nvSpPr>
              <p:cNvPr id="26673" name="Rectangle 37">
                <a:extLst>
                  <a:ext uri="{FF2B5EF4-FFF2-40B4-BE49-F238E27FC236}">
                    <a16:creationId xmlns:a16="http://schemas.microsoft.com/office/drawing/2014/main" id="{28093177-0090-4EE8-9A10-E1933DD94917}"/>
                  </a:ext>
                </a:extLst>
              </p:cNvPr>
              <p:cNvSpPr>
                <a:spLocks noChangeArrowheads="1"/>
              </p:cNvSpPr>
              <p:nvPr/>
            </p:nvSpPr>
            <p:spPr bwMode="auto">
              <a:xfrm>
                <a:off x="1185" y="2598"/>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74" name="Line 38">
                <a:extLst>
                  <a:ext uri="{FF2B5EF4-FFF2-40B4-BE49-F238E27FC236}">
                    <a16:creationId xmlns:a16="http://schemas.microsoft.com/office/drawing/2014/main" id="{AF692D3B-CBC7-46F2-9B69-5DF99DE9F922}"/>
                  </a:ext>
                </a:extLst>
              </p:cNvPr>
              <p:cNvSpPr>
                <a:spLocks noChangeShapeType="1"/>
              </p:cNvSpPr>
              <p:nvPr/>
            </p:nvSpPr>
            <p:spPr bwMode="auto">
              <a:xfrm flipH="1" flipV="1">
                <a:off x="1041" y="2286"/>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5" name="Rectangle 39">
                <a:extLst>
                  <a:ext uri="{FF2B5EF4-FFF2-40B4-BE49-F238E27FC236}">
                    <a16:creationId xmlns:a16="http://schemas.microsoft.com/office/drawing/2014/main" id="{627EA931-826B-4D8D-8AB4-53CD7A61F862}"/>
                  </a:ext>
                </a:extLst>
              </p:cNvPr>
              <p:cNvSpPr>
                <a:spLocks noChangeArrowheads="1"/>
              </p:cNvSpPr>
              <p:nvPr/>
            </p:nvSpPr>
            <p:spPr bwMode="auto">
              <a:xfrm flipH="1">
                <a:off x="1249" y="2604"/>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D’</a:t>
                </a:r>
              </a:p>
            </p:txBody>
          </p:sp>
        </p:grpSp>
        <p:grpSp>
          <p:nvGrpSpPr>
            <p:cNvPr id="26657" name="Group 40">
              <a:extLst>
                <a:ext uri="{FF2B5EF4-FFF2-40B4-BE49-F238E27FC236}">
                  <a16:creationId xmlns:a16="http://schemas.microsoft.com/office/drawing/2014/main" id="{6458AEDF-C6C9-4F45-A2BB-91855DAB2907}"/>
                </a:ext>
              </a:extLst>
            </p:cNvPr>
            <p:cNvGrpSpPr>
              <a:grpSpLocks/>
            </p:cNvGrpSpPr>
            <p:nvPr/>
          </p:nvGrpSpPr>
          <p:grpSpPr bwMode="auto">
            <a:xfrm>
              <a:off x="4029" y="2790"/>
              <a:ext cx="646" cy="606"/>
              <a:chOff x="4029" y="2790"/>
              <a:chExt cx="646" cy="606"/>
            </a:xfrm>
          </p:grpSpPr>
          <p:sp>
            <p:nvSpPr>
              <p:cNvPr id="26670" name="Rectangle 41">
                <a:extLst>
                  <a:ext uri="{FF2B5EF4-FFF2-40B4-BE49-F238E27FC236}">
                    <a16:creationId xmlns:a16="http://schemas.microsoft.com/office/drawing/2014/main" id="{448CC846-F780-46B6-AD9B-2073E4CE26E1}"/>
                  </a:ext>
                </a:extLst>
              </p:cNvPr>
              <p:cNvSpPr>
                <a:spLocks noChangeArrowheads="1"/>
              </p:cNvSpPr>
              <p:nvPr/>
            </p:nvSpPr>
            <p:spPr bwMode="auto">
              <a:xfrm>
                <a:off x="4173" y="3102"/>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71" name="Line 42">
                <a:extLst>
                  <a:ext uri="{FF2B5EF4-FFF2-40B4-BE49-F238E27FC236}">
                    <a16:creationId xmlns:a16="http://schemas.microsoft.com/office/drawing/2014/main" id="{39A24D29-46DD-444B-A3E4-470E0C82EC86}"/>
                  </a:ext>
                </a:extLst>
              </p:cNvPr>
              <p:cNvSpPr>
                <a:spLocks noChangeShapeType="1"/>
              </p:cNvSpPr>
              <p:nvPr/>
            </p:nvSpPr>
            <p:spPr bwMode="auto">
              <a:xfrm flipH="1" flipV="1">
                <a:off x="4029" y="2790"/>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2" name="Rectangle 43">
                <a:extLst>
                  <a:ext uri="{FF2B5EF4-FFF2-40B4-BE49-F238E27FC236}">
                    <a16:creationId xmlns:a16="http://schemas.microsoft.com/office/drawing/2014/main" id="{F711E7DB-2F0E-47BF-83C8-1D01A39CFCA4}"/>
                  </a:ext>
                </a:extLst>
              </p:cNvPr>
              <p:cNvSpPr>
                <a:spLocks noChangeArrowheads="1"/>
              </p:cNvSpPr>
              <p:nvPr/>
            </p:nvSpPr>
            <p:spPr bwMode="auto">
              <a:xfrm flipH="1">
                <a:off x="4237" y="3108"/>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Q’</a:t>
                </a:r>
              </a:p>
            </p:txBody>
          </p:sp>
        </p:grpSp>
        <p:grpSp>
          <p:nvGrpSpPr>
            <p:cNvPr id="26658" name="Group 44">
              <a:extLst>
                <a:ext uri="{FF2B5EF4-FFF2-40B4-BE49-F238E27FC236}">
                  <a16:creationId xmlns:a16="http://schemas.microsoft.com/office/drawing/2014/main" id="{24DFB42E-3155-4E36-97BD-098FD695C519}"/>
                </a:ext>
              </a:extLst>
            </p:cNvPr>
            <p:cNvGrpSpPr>
              <a:grpSpLocks/>
            </p:cNvGrpSpPr>
            <p:nvPr/>
          </p:nvGrpSpPr>
          <p:grpSpPr bwMode="auto">
            <a:xfrm>
              <a:off x="3129" y="2778"/>
              <a:ext cx="646" cy="606"/>
              <a:chOff x="3129" y="2778"/>
              <a:chExt cx="646" cy="606"/>
            </a:xfrm>
          </p:grpSpPr>
          <p:sp>
            <p:nvSpPr>
              <p:cNvPr id="26667" name="Rectangle 45">
                <a:extLst>
                  <a:ext uri="{FF2B5EF4-FFF2-40B4-BE49-F238E27FC236}">
                    <a16:creationId xmlns:a16="http://schemas.microsoft.com/office/drawing/2014/main" id="{2A3AB193-17A8-4C23-A600-2DDCB70168E2}"/>
                  </a:ext>
                </a:extLst>
              </p:cNvPr>
              <p:cNvSpPr>
                <a:spLocks noChangeArrowheads="1"/>
              </p:cNvSpPr>
              <p:nvPr/>
            </p:nvSpPr>
            <p:spPr bwMode="auto">
              <a:xfrm>
                <a:off x="3273" y="3090"/>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68" name="Line 46">
                <a:extLst>
                  <a:ext uri="{FF2B5EF4-FFF2-40B4-BE49-F238E27FC236}">
                    <a16:creationId xmlns:a16="http://schemas.microsoft.com/office/drawing/2014/main" id="{7B8CFE9E-A7BA-4CDF-A7A9-72E2101E8E54}"/>
                  </a:ext>
                </a:extLst>
              </p:cNvPr>
              <p:cNvSpPr>
                <a:spLocks noChangeShapeType="1"/>
              </p:cNvSpPr>
              <p:nvPr/>
            </p:nvSpPr>
            <p:spPr bwMode="auto">
              <a:xfrm flipH="1" flipV="1">
                <a:off x="3129" y="2778"/>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9" name="Rectangle 47">
                <a:extLst>
                  <a:ext uri="{FF2B5EF4-FFF2-40B4-BE49-F238E27FC236}">
                    <a16:creationId xmlns:a16="http://schemas.microsoft.com/office/drawing/2014/main" id="{D5CD39EF-499B-4D14-A101-5A7E73C67982}"/>
                  </a:ext>
                </a:extLst>
              </p:cNvPr>
              <p:cNvSpPr>
                <a:spLocks noChangeArrowheads="1"/>
              </p:cNvSpPr>
              <p:nvPr/>
            </p:nvSpPr>
            <p:spPr bwMode="auto">
              <a:xfrm flipH="1">
                <a:off x="3337" y="309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L’</a:t>
                </a:r>
              </a:p>
            </p:txBody>
          </p:sp>
        </p:grpSp>
        <p:grpSp>
          <p:nvGrpSpPr>
            <p:cNvPr id="26659" name="Group 48">
              <a:extLst>
                <a:ext uri="{FF2B5EF4-FFF2-40B4-BE49-F238E27FC236}">
                  <a16:creationId xmlns:a16="http://schemas.microsoft.com/office/drawing/2014/main" id="{943F0F7B-BED2-4C01-B166-F512AADFECC4}"/>
                </a:ext>
              </a:extLst>
            </p:cNvPr>
            <p:cNvGrpSpPr>
              <a:grpSpLocks/>
            </p:cNvGrpSpPr>
            <p:nvPr/>
          </p:nvGrpSpPr>
          <p:grpSpPr bwMode="auto">
            <a:xfrm>
              <a:off x="733" y="2778"/>
              <a:ext cx="646" cy="606"/>
              <a:chOff x="733" y="2778"/>
              <a:chExt cx="646" cy="606"/>
            </a:xfrm>
          </p:grpSpPr>
          <p:sp>
            <p:nvSpPr>
              <p:cNvPr id="26664" name="Rectangle 49">
                <a:extLst>
                  <a:ext uri="{FF2B5EF4-FFF2-40B4-BE49-F238E27FC236}">
                    <a16:creationId xmlns:a16="http://schemas.microsoft.com/office/drawing/2014/main" id="{B87DE352-8F6A-4A04-BD49-55ED697E14F2}"/>
                  </a:ext>
                </a:extLst>
              </p:cNvPr>
              <p:cNvSpPr>
                <a:spLocks noChangeArrowheads="1"/>
              </p:cNvSpPr>
              <p:nvPr/>
            </p:nvSpPr>
            <p:spPr bwMode="auto">
              <a:xfrm>
                <a:off x="733" y="3090"/>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65" name="Line 50">
                <a:extLst>
                  <a:ext uri="{FF2B5EF4-FFF2-40B4-BE49-F238E27FC236}">
                    <a16:creationId xmlns:a16="http://schemas.microsoft.com/office/drawing/2014/main" id="{7BE3F95E-D64B-4F68-A606-E4B0D1E467D5}"/>
                  </a:ext>
                </a:extLst>
              </p:cNvPr>
              <p:cNvSpPr>
                <a:spLocks noChangeShapeType="1"/>
              </p:cNvSpPr>
              <p:nvPr/>
            </p:nvSpPr>
            <p:spPr bwMode="auto">
              <a:xfrm flipV="1">
                <a:off x="1043" y="2778"/>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6" name="Rectangle 51">
                <a:extLst>
                  <a:ext uri="{FF2B5EF4-FFF2-40B4-BE49-F238E27FC236}">
                    <a16:creationId xmlns:a16="http://schemas.microsoft.com/office/drawing/2014/main" id="{E62ED691-9938-4370-8EE1-605A4CDCB248}"/>
                  </a:ext>
                </a:extLst>
              </p:cNvPr>
              <p:cNvSpPr>
                <a:spLocks noChangeArrowheads="1"/>
              </p:cNvSpPr>
              <p:nvPr/>
            </p:nvSpPr>
            <p:spPr bwMode="auto">
              <a:xfrm>
                <a:off x="810" y="3096"/>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B’</a:t>
                </a:r>
              </a:p>
            </p:txBody>
          </p:sp>
        </p:grpSp>
        <p:grpSp>
          <p:nvGrpSpPr>
            <p:cNvPr id="26660" name="Group 52">
              <a:extLst>
                <a:ext uri="{FF2B5EF4-FFF2-40B4-BE49-F238E27FC236}">
                  <a16:creationId xmlns:a16="http://schemas.microsoft.com/office/drawing/2014/main" id="{0C84C892-9FCD-4B49-856F-77367AC998A0}"/>
                </a:ext>
              </a:extLst>
            </p:cNvPr>
            <p:cNvGrpSpPr>
              <a:grpSpLocks/>
            </p:cNvGrpSpPr>
            <p:nvPr/>
          </p:nvGrpSpPr>
          <p:grpSpPr bwMode="auto">
            <a:xfrm>
              <a:off x="4557" y="3258"/>
              <a:ext cx="646" cy="606"/>
              <a:chOff x="4557" y="3258"/>
              <a:chExt cx="646" cy="606"/>
            </a:xfrm>
          </p:grpSpPr>
          <p:sp>
            <p:nvSpPr>
              <p:cNvPr id="26661" name="Rectangle 53">
                <a:extLst>
                  <a:ext uri="{FF2B5EF4-FFF2-40B4-BE49-F238E27FC236}">
                    <a16:creationId xmlns:a16="http://schemas.microsoft.com/office/drawing/2014/main" id="{6C3BCCC5-1AB1-4ECE-AF0A-56EBCC976AD5}"/>
                  </a:ext>
                </a:extLst>
              </p:cNvPr>
              <p:cNvSpPr>
                <a:spLocks noChangeArrowheads="1"/>
              </p:cNvSpPr>
              <p:nvPr/>
            </p:nvSpPr>
            <p:spPr bwMode="auto">
              <a:xfrm>
                <a:off x="4701" y="3570"/>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662" name="Line 54">
                <a:extLst>
                  <a:ext uri="{FF2B5EF4-FFF2-40B4-BE49-F238E27FC236}">
                    <a16:creationId xmlns:a16="http://schemas.microsoft.com/office/drawing/2014/main" id="{7855F123-98BB-4C1C-B6DB-3EC01F69B9E3}"/>
                  </a:ext>
                </a:extLst>
              </p:cNvPr>
              <p:cNvSpPr>
                <a:spLocks noChangeShapeType="1"/>
              </p:cNvSpPr>
              <p:nvPr/>
            </p:nvSpPr>
            <p:spPr bwMode="auto">
              <a:xfrm flipH="1" flipV="1">
                <a:off x="4557" y="3258"/>
                <a:ext cx="336" cy="31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3" name="Rectangle 55">
                <a:extLst>
                  <a:ext uri="{FF2B5EF4-FFF2-40B4-BE49-F238E27FC236}">
                    <a16:creationId xmlns:a16="http://schemas.microsoft.com/office/drawing/2014/main" id="{97974CCF-F6E4-4B25-A893-264107760591}"/>
                  </a:ext>
                </a:extLst>
              </p:cNvPr>
              <p:cNvSpPr>
                <a:spLocks noChangeArrowheads="1"/>
              </p:cNvSpPr>
              <p:nvPr/>
            </p:nvSpPr>
            <p:spPr bwMode="auto">
              <a:xfrm flipH="1">
                <a:off x="4765" y="3576"/>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S’</a:t>
                </a:r>
              </a:p>
            </p:txBody>
          </p:sp>
        </p:grpSp>
      </p:grpSp>
      <p:sp>
        <p:nvSpPr>
          <p:cNvPr id="26629" name="Text Box 57">
            <a:extLst>
              <a:ext uri="{FF2B5EF4-FFF2-40B4-BE49-F238E27FC236}">
                <a16:creationId xmlns:a16="http://schemas.microsoft.com/office/drawing/2014/main" id="{682A788F-47F0-4736-8EA4-E0257128B335}"/>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42"/>
                                        </p:tgtEl>
                                        <p:attrNameLst>
                                          <p:attrName>style.visibility</p:attrName>
                                        </p:attrNameLst>
                                      </p:cBhvr>
                                      <p:to>
                                        <p:strVal val="visible"/>
                                      </p:to>
                                    </p:set>
                                    <p:animEffect transition="in" filter="wipe(left)">
                                      <p:cBhvr>
                                        <p:cTn id="7" dur="500"/>
                                        <p:tgtEl>
                                          <p:spTgt spid="257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1C9E32A4-76CB-49DA-9749-0B2F2A748F4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526C95A-FF18-481D-A38C-DB3AC3F8AC4D}"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2572290" name="Rectangle 2">
            <a:extLst>
              <a:ext uri="{FF2B5EF4-FFF2-40B4-BE49-F238E27FC236}">
                <a16:creationId xmlns:a16="http://schemas.microsoft.com/office/drawing/2014/main" id="{8E51048B-43D7-4AA3-977F-19A4DC0CC4DB}"/>
              </a:ext>
            </a:extLst>
          </p:cNvPr>
          <p:cNvSpPr>
            <a:spLocks noGrp="1" noChangeArrowheads="1"/>
          </p:cNvSpPr>
          <p:nvPr>
            <p:ph type="title"/>
          </p:nvPr>
        </p:nvSpPr>
        <p:spPr bwMode="auto">
          <a:xfrm>
            <a:off x="457200" y="56356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Binary Search Tree Algorithm</a:t>
            </a:r>
          </a:p>
        </p:txBody>
      </p:sp>
      <p:sp>
        <p:nvSpPr>
          <p:cNvPr id="2572291" name="Rectangle 3">
            <a:extLst>
              <a:ext uri="{FF2B5EF4-FFF2-40B4-BE49-F238E27FC236}">
                <a16:creationId xmlns:a16="http://schemas.microsoft.com/office/drawing/2014/main" id="{9FED892A-0419-4DA7-8383-5E79AD96E257}"/>
              </a:ext>
            </a:extLst>
          </p:cNvPr>
          <p:cNvSpPr>
            <a:spLocks noGrp="1" noChangeArrowheads="1"/>
          </p:cNvSpPr>
          <p:nvPr>
            <p:ph type="body" idx="1"/>
          </p:nvPr>
        </p:nvSpPr>
        <p:spPr bwMode="auto">
          <a:xfrm>
            <a:off x="684213" y="1196975"/>
            <a:ext cx="8147050" cy="4895850"/>
          </a:xfr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80000"/>
              </a:lnSpc>
              <a:buFont typeface="Monotype Sorts" pitchFamily="2" charset="2"/>
              <a:buNone/>
            </a:pPr>
            <a:r>
              <a:rPr lang="en-US" altLang="zh-CN" sz="2000" b="1">
                <a:solidFill>
                  <a:srgbClr val="9900FF"/>
                </a:solidFill>
                <a:latin typeface="Times New Roman" panose="02020603050405020304" pitchFamily="18" charset="0"/>
                <a:ea typeface="宋体" panose="02010600030101010101" pitchFamily="2" charset="-122"/>
              </a:rPr>
              <a:t>Algorithm 1  Locating and adding items to a binary search tree</a:t>
            </a:r>
            <a:endParaRPr lang="en-US" altLang="zh-CN" sz="1800">
              <a:solidFill>
                <a:srgbClr val="9900FF"/>
              </a:solidFill>
              <a:latin typeface="Times New Roman" panose="02020603050405020304" pitchFamily="18" charset="0"/>
              <a:ea typeface="宋体" panose="02010600030101010101" pitchFamily="2" charset="-122"/>
            </a:endParaRPr>
          </a:p>
          <a:p>
            <a:pPr>
              <a:lnSpc>
                <a:spcPct val="80000"/>
              </a:lnSpc>
              <a:spcBef>
                <a:spcPct val="50000"/>
              </a:spcBef>
              <a:buFont typeface="Monotype Sorts" pitchFamily="2" charset="2"/>
              <a:buNone/>
            </a:pPr>
            <a:r>
              <a:rPr lang="en-US" altLang="zh-CN" sz="1800" b="1">
                <a:latin typeface="Times New Roman" panose="02020603050405020304" pitchFamily="18" charset="0"/>
                <a:ea typeface="宋体" panose="02010600030101010101" pitchFamily="2" charset="-122"/>
              </a:rPr>
              <a:t>Procedure insertion (</a:t>
            </a:r>
            <a:r>
              <a:rPr lang="en-US" altLang="zh-CN" sz="1800" b="1" i="1">
                <a:latin typeface="Times New Roman" panose="02020603050405020304" pitchFamily="18" charset="0"/>
                <a:ea typeface="宋体" panose="02010600030101010101" pitchFamily="2" charset="-122"/>
              </a:rPr>
              <a:t>T</a:t>
            </a:r>
            <a:r>
              <a:rPr lang="en-US" altLang="zh-CN" sz="1800" b="1">
                <a:latin typeface="Times New Roman" panose="02020603050405020304" pitchFamily="18" charset="0"/>
                <a:ea typeface="宋体" panose="02010600030101010101" pitchFamily="2" charset="-122"/>
              </a:rPr>
              <a:t>: binary search tree, </a:t>
            </a:r>
            <a:r>
              <a:rPr lang="en-US" altLang="zh-CN" sz="1800" b="1" i="1">
                <a:latin typeface="Times New Roman" panose="02020603050405020304" pitchFamily="18" charset="0"/>
                <a:ea typeface="宋体" panose="02010600030101010101" pitchFamily="2" charset="-122"/>
              </a:rPr>
              <a:t>x</a:t>
            </a:r>
            <a:r>
              <a:rPr lang="en-US" altLang="zh-CN" sz="1800" b="1">
                <a:latin typeface="Times New Roman" panose="02020603050405020304" pitchFamily="18" charset="0"/>
                <a:ea typeface="宋体" panose="02010600030101010101" pitchFamily="2" charset="-122"/>
              </a:rPr>
              <a:t>: item)</a:t>
            </a:r>
          </a:p>
          <a:p>
            <a:pPr>
              <a:lnSpc>
                <a:spcPct val="80000"/>
              </a:lnSpc>
              <a:buFont typeface="Monotype Sorts" pitchFamily="2" charset="2"/>
              <a:buNone/>
            </a:pP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:=root of </a:t>
            </a:r>
            <a:r>
              <a:rPr lang="en-US" altLang="zh-CN" sz="1800" b="1" i="1">
                <a:latin typeface="Times New Roman" panose="02020603050405020304" pitchFamily="18" charset="0"/>
                <a:ea typeface="宋体" panose="02010600030101010101" pitchFamily="2" charset="-122"/>
              </a:rPr>
              <a:t>T</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While </a:t>
            </a:r>
            <a:r>
              <a:rPr lang="en-US" altLang="zh-CN" sz="1800" b="1">
                <a:latin typeface="Times New Roman" panose="02020603050405020304" pitchFamily="18" charset="0"/>
                <a:ea typeface="宋体" panose="02010600030101010101" pitchFamily="2" charset="-122"/>
              </a:rPr>
              <a:t>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≠null </a:t>
            </a:r>
            <a:r>
              <a:rPr lang="en-US" altLang="zh-CN" sz="1800" b="1" i="1">
                <a:solidFill>
                  <a:srgbClr val="0000FF"/>
                </a:solidFill>
                <a:latin typeface="Times New Roman" panose="02020603050405020304" pitchFamily="18" charset="0"/>
                <a:ea typeface="宋体" panose="02010600030101010101" pitchFamily="2" charset="-122"/>
              </a:rPr>
              <a:t>and</a:t>
            </a:r>
            <a:r>
              <a:rPr lang="en-US" altLang="zh-CN" sz="1800" b="1">
                <a:latin typeface="Times New Roman" panose="02020603050405020304" pitchFamily="18" charset="0"/>
                <a:ea typeface="宋体" panose="02010600030101010101" pitchFamily="2" charset="-122"/>
              </a:rPr>
              <a:t>  label(</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 ≠</a:t>
            </a:r>
            <a:r>
              <a:rPr lang="en-US" altLang="zh-CN" sz="1800" b="1" i="1">
                <a:latin typeface="Times New Roman" panose="02020603050405020304" pitchFamily="18" charset="0"/>
                <a:ea typeface="宋体" panose="02010600030101010101" pitchFamily="2" charset="-122"/>
              </a:rPr>
              <a:t>x</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Begin</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if </a:t>
            </a:r>
            <a:r>
              <a:rPr lang="en-US" altLang="zh-CN" sz="1800" b="1" i="1">
                <a:latin typeface="Times New Roman" panose="02020603050405020304" pitchFamily="18" charset="0"/>
                <a:ea typeface="宋体" panose="02010600030101010101" pitchFamily="2" charset="-122"/>
              </a:rPr>
              <a:t>x</a:t>
            </a:r>
            <a:r>
              <a:rPr lang="en-US" altLang="zh-CN" sz="1800" b="1">
                <a:latin typeface="Times New Roman" panose="02020603050405020304" pitchFamily="18" charset="0"/>
                <a:ea typeface="宋体" panose="02010600030101010101" pitchFamily="2" charset="-122"/>
              </a:rPr>
              <a:t>&lt;label(</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 </a:t>
            </a:r>
            <a:r>
              <a:rPr lang="en-US" altLang="zh-CN" sz="1800" b="1" i="1">
                <a:solidFill>
                  <a:srgbClr val="0000FF"/>
                </a:solidFill>
                <a:latin typeface="Times New Roman" panose="02020603050405020304" pitchFamily="18" charset="0"/>
                <a:ea typeface="宋体" panose="02010600030101010101" pitchFamily="2" charset="-122"/>
              </a:rPr>
              <a:t>then</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if </a:t>
            </a:r>
            <a:r>
              <a:rPr lang="en-US" altLang="zh-CN" sz="1800" b="1">
                <a:latin typeface="Times New Roman" panose="02020603050405020304" pitchFamily="18" charset="0"/>
                <a:ea typeface="宋体" panose="02010600030101010101" pitchFamily="2" charset="-122"/>
              </a:rPr>
              <a:t>left child of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 ≠null </a:t>
            </a:r>
            <a:r>
              <a:rPr lang="en-US" altLang="zh-CN" sz="1800" b="1" i="1">
                <a:solidFill>
                  <a:srgbClr val="0000FF"/>
                </a:solidFill>
                <a:latin typeface="Times New Roman" panose="02020603050405020304" pitchFamily="18" charset="0"/>
                <a:ea typeface="宋体" panose="02010600030101010101" pitchFamily="2" charset="-122"/>
              </a:rPr>
              <a:t>then</a:t>
            </a:r>
            <a:r>
              <a:rPr lang="en-US" altLang="zh-CN" sz="1800" b="1">
                <a:latin typeface="Times New Roman" panose="02020603050405020304" pitchFamily="18" charset="0"/>
                <a:ea typeface="宋体" panose="02010600030101010101" pitchFamily="2" charset="-122"/>
              </a:rPr>
              <a:t>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:=left child of </a:t>
            </a:r>
            <a:r>
              <a:rPr lang="en-US" altLang="zh-CN" sz="1800" b="1" i="1">
                <a:latin typeface="Times New Roman" panose="02020603050405020304" pitchFamily="18" charset="0"/>
                <a:ea typeface="宋体" panose="02010600030101010101" pitchFamily="2" charset="-122"/>
              </a:rPr>
              <a:t>v</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else  </a:t>
            </a:r>
            <a:r>
              <a:rPr lang="en-US" altLang="zh-CN" sz="1800" b="1">
                <a:latin typeface="Times New Roman" panose="02020603050405020304" pitchFamily="18" charset="0"/>
                <a:ea typeface="宋体" panose="02010600030101010101" pitchFamily="2" charset="-122"/>
              </a:rPr>
              <a:t>add new vertex as a left child of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 and set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:=null</a:t>
            </a:r>
          </a:p>
          <a:p>
            <a:pPr>
              <a:lnSpc>
                <a:spcPct val="80000"/>
              </a:lnSpc>
              <a:buFont typeface="Monotype Sorts" pitchFamily="2" charset="2"/>
              <a:buNone/>
            </a:pPr>
            <a:r>
              <a:rPr lang="en-US" altLang="zh-CN" sz="1800" b="1">
                <a:latin typeface="Times New Roman" panose="02020603050405020304" pitchFamily="18" charset="0"/>
                <a:ea typeface="宋体" panose="02010600030101010101" pitchFamily="2" charset="-122"/>
              </a:rPr>
              <a:t>     </a:t>
            </a:r>
            <a:r>
              <a:rPr lang="en-US" altLang="zh-CN" sz="1800" b="1" i="1">
                <a:solidFill>
                  <a:srgbClr val="0000FF"/>
                </a:solidFill>
                <a:latin typeface="Times New Roman" panose="02020603050405020304" pitchFamily="18" charset="0"/>
                <a:ea typeface="宋体" panose="02010600030101010101" pitchFamily="2" charset="-122"/>
              </a:rPr>
              <a:t>else</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if</a:t>
            </a:r>
            <a:r>
              <a:rPr lang="en-US" altLang="zh-CN" sz="1800" b="1">
                <a:latin typeface="Times New Roman" panose="02020603050405020304" pitchFamily="18" charset="0"/>
                <a:ea typeface="宋体" panose="02010600030101010101" pitchFamily="2" charset="-122"/>
              </a:rPr>
              <a:t> right child of </a:t>
            </a:r>
            <a:r>
              <a:rPr lang="en-US" altLang="zh-CN" sz="1800" b="1" i="1">
                <a:latin typeface="Times New Roman" panose="02020603050405020304" pitchFamily="18" charset="0"/>
                <a:ea typeface="宋体" panose="02010600030101010101" pitchFamily="2" charset="-122"/>
              </a:rPr>
              <a:t>v </a:t>
            </a:r>
            <a:r>
              <a:rPr lang="en-US" altLang="zh-CN" sz="1800" b="1">
                <a:latin typeface="Times New Roman" panose="02020603050405020304" pitchFamily="18" charset="0"/>
                <a:ea typeface="宋体" panose="02010600030101010101" pitchFamily="2" charset="-122"/>
              </a:rPr>
              <a:t>≠null </a:t>
            </a:r>
            <a:r>
              <a:rPr lang="en-US" altLang="zh-CN" sz="1800" b="1" i="1">
                <a:solidFill>
                  <a:srgbClr val="0000FF"/>
                </a:solidFill>
                <a:latin typeface="Times New Roman" panose="02020603050405020304" pitchFamily="18" charset="0"/>
                <a:ea typeface="宋体" panose="02010600030101010101" pitchFamily="2" charset="-122"/>
              </a:rPr>
              <a:t>then</a:t>
            </a:r>
            <a:r>
              <a:rPr lang="en-US" altLang="zh-CN" sz="1800" b="1">
                <a:latin typeface="Times New Roman" panose="02020603050405020304" pitchFamily="18" charset="0"/>
                <a:ea typeface="宋体" panose="02010600030101010101" pitchFamily="2" charset="-122"/>
              </a:rPr>
              <a:t>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:=right child of </a:t>
            </a:r>
            <a:r>
              <a:rPr lang="en-US" altLang="zh-CN" sz="1800" b="1" i="1">
                <a:latin typeface="Times New Roman" panose="02020603050405020304" pitchFamily="18" charset="0"/>
                <a:ea typeface="宋体" panose="02010600030101010101" pitchFamily="2" charset="-122"/>
              </a:rPr>
              <a:t>v</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else  </a:t>
            </a:r>
            <a:r>
              <a:rPr lang="en-US" altLang="zh-CN" sz="1800" b="1">
                <a:latin typeface="Times New Roman" panose="02020603050405020304" pitchFamily="18" charset="0"/>
                <a:ea typeface="宋体" panose="02010600030101010101" pitchFamily="2" charset="-122"/>
              </a:rPr>
              <a:t>add new vertex as a right child of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 and set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:=null</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end</a:t>
            </a:r>
          </a:p>
          <a:p>
            <a:pPr>
              <a:lnSpc>
                <a:spcPct val="80000"/>
              </a:lnSpc>
              <a:buFont typeface="Monotype Sorts" pitchFamily="2" charset="2"/>
              <a:buNone/>
            </a:pPr>
            <a:r>
              <a:rPr lang="en-US" altLang="zh-CN" sz="1800" b="1">
                <a:latin typeface="Times New Roman" panose="02020603050405020304" pitchFamily="18" charset="0"/>
                <a:ea typeface="宋体" panose="02010600030101010101" pitchFamily="2" charset="-122"/>
              </a:rPr>
              <a:t> </a:t>
            </a:r>
            <a:r>
              <a:rPr lang="en-US" altLang="zh-CN" sz="1800" b="1" i="1">
                <a:solidFill>
                  <a:srgbClr val="0000FF"/>
                </a:solidFill>
                <a:latin typeface="Times New Roman" panose="02020603050405020304" pitchFamily="18" charset="0"/>
                <a:ea typeface="宋体" panose="02010600030101010101" pitchFamily="2" charset="-122"/>
              </a:rPr>
              <a:t>if</a:t>
            </a:r>
            <a:r>
              <a:rPr lang="en-US" altLang="zh-CN" sz="1800" b="1">
                <a:latin typeface="Times New Roman" panose="02020603050405020304" pitchFamily="18" charset="0"/>
                <a:ea typeface="宋体" panose="02010600030101010101" pitchFamily="2" charset="-122"/>
              </a:rPr>
              <a:t> root  of </a:t>
            </a:r>
            <a:r>
              <a:rPr lang="en-US" altLang="zh-CN" sz="1800" b="1" i="1">
                <a:latin typeface="Times New Roman" panose="02020603050405020304" pitchFamily="18" charset="0"/>
                <a:ea typeface="宋体" panose="02010600030101010101" pitchFamily="2" charset="-122"/>
              </a:rPr>
              <a:t>T</a:t>
            </a:r>
            <a:r>
              <a:rPr lang="en-US" altLang="zh-CN" sz="1800" b="1">
                <a:latin typeface="Times New Roman" panose="02020603050405020304" pitchFamily="18" charset="0"/>
                <a:ea typeface="宋体" panose="02010600030101010101" pitchFamily="2" charset="-122"/>
              </a:rPr>
              <a:t> =null </a:t>
            </a:r>
            <a:r>
              <a:rPr lang="en-US" altLang="zh-CN" sz="1800" b="1" i="1">
                <a:solidFill>
                  <a:srgbClr val="0000FF"/>
                </a:solidFill>
                <a:latin typeface="Times New Roman" panose="02020603050405020304" pitchFamily="18" charset="0"/>
                <a:ea typeface="宋体" panose="02010600030101010101" pitchFamily="2" charset="-122"/>
              </a:rPr>
              <a:t>then </a:t>
            </a:r>
            <a:r>
              <a:rPr lang="en-US" altLang="zh-CN" sz="1800" b="1">
                <a:latin typeface="Times New Roman" panose="02020603050405020304" pitchFamily="18" charset="0"/>
                <a:ea typeface="宋体" panose="02010600030101010101" pitchFamily="2" charset="-122"/>
              </a:rPr>
              <a:t>add a vertex </a:t>
            </a:r>
            <a:r>
              <a:rPr lang="en-US" altLang="zh-CN" sz="1800" b="1" i="1">
                <a:latin typeface="Times New Roman" panose="02020603050405020304" pitchFamily="18" charset="0"/>
                <a:ea typeface="宋体" panose="02010600030101010101" pitchFamily="2" charset="-122"/>
              </a:rPr>
              <a:t>r</a:t>
            </a:r>
            <a:r>
              <a:rPr lang="en-US" altLang="zh-CN" sz="1800" b="1">
                <a:latin typeface="Times New Roman" panose="02020603050405020304" pitchFamily="18" charset="0"/>
                <a:ea typeface="宋体" panose="02010600030101010101" pitchFamily="2" charset="-122"/>
              </a:rPr>
              <a:t> to the tree and label it with </a:t>
            </a:r>
            <a:r>
              <a:rPr lang="en-US" altLang="zh-CN" sz="1800" b="1" i="1">
                <a:latin typeface="Times New Roman" panose="02020603050405020304" pitchFamily="18" charset="0"/>
                <a:ea typeface="宋体" panose="02010600030101010101" pitchFamily="2" charset="-122"/>
              </a:rPr>
              <a:t>x</a:t>
            </a:r>
          </a:p>
          <a:p>
            <a:pPr>
              <a:lnSpc>
                <a:spcPct val="80000"/>
              </a:lnSpc>
              <a:buFont typeface="Monotype Sorts" pitchFamily="2" charset="2"/>
              <a:buNone/>
            </a:pPr>
            <a:r>
              <a:rPr lang="en-US" altLang="zh-CN" sz="1800" b="1" i="1">
                <a:solidFill>
                  <a:srgbClr val="0000FF"/>
                </a:solidFill>
                <a:latin typeface="Times New Roman" panose="02020603050405020304" pitchFamily="18" charset="0"/>
                <a:ea typeface="宋体" panose="02010600030101010101" pitchFamily="2" charset="-122"/>
              </a:rPr>
              <a:t>  else if </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 is null </a:t>
            </a:r>
            <a:r>
              <a:rPr lang="en-US" altLang="zh-CN" sz="1800" b="1" i="1">
                <a:solidFill>
                  <a:srgbClr val="0000FF"/>
                </a:solidFill>
                <a:latin typeface="Times New Roman" panose="02020603050405020304" pitchFamily="18" charset="0"/>
                <a:ea typeface="宋体" panose="02010600030101010101" pitchFamily="2" charset="-122"/>
              </a:rPr>
              <a:t>or</a:t>
            </a:r>
            <a:r>
              <a:rPr lang="en-US" altLang="zh-CN" sz="1800" b="1">
                <a:latin typeface="Times New Roman" panose="02020603050405020304" pitchFamily="18" charset="0"/>
                <a:ea typeface="宋体" panose="02010600030101010101" pitchFamily="2" charset="-122"/>
              </a:rPr>
              <a:t> label(</a:t>
            </a:r>
            <a:r>
              <a:rPr lang="en-US" altLang="zh-CN" sz="1800" b="1" i="1">
                <a:latin typeface="Times New Roman" panose="02020603050405020304" pitchFamily="18" charset="0"/>
                <a:ea typeface="宋体" panose="02010600030101010101" pitchFamily="2" charset="-122"/>
              </a:rPr>
              <a:t>v</a:t>
            </a:r>
            <a:r>
              <a:rPr lang="en-US" altLang="zh-CN" sz="1800" b="1">
                <a:latin typeface="Times New Roman" panose="02020603050405020304" pitchFamily="18" charset="0"/>
                <a:ea typeface="宋体" panose="02010600030101010101" pitchFamily="2" charset="-122"/>
              </a:rPr>
              <a:t>) ≠</a:t>
            </a:r>
            <a:r>
              <a:rPr lang="en-US" altLang="zh-CN" sz="1800" b="1" i="1">
                <a:latin typeface="Times New Roman" panose="02020603050405020304" pitchFamily="18" charset="0"/>
                <a:ea typeface="宋体" panose="02010600030101010101" pitchFamily="2" charset="-122"/>
              </a:rPr>
              <a:t>x</a:t>
            </a:r>
            <a:r>
              <a:rPr lang="en-US" altLang="zh-CN" sz="1800" b="1">
                <a:latin typeface="Times New Roman" panose="02020603050405020304" pitchFamily="18" charset="0"/>
                <a:ea typeface="宋体" panose="02010600030101010101" pitchFamily="2" charset="-122"/>
              </a:rPr>
              <a:t>  </a:t>
            </a:r>
            <a:r>
              <a:rPr lang="en-US" altLang="zh-CN" sz="1800" b="1" i="1">
                <a:solidFill>
                  <a:srgbClr val="0000FF"/>
                </a:solidFill>
                <a:latin typeface="Times New Roman" panose="02020603050405020304" pitchFamily="18" charset="0"/>
                <a:ea typeface="宋体" panose="02010600030101010101" pitchFamily="2" charset="-122"/>
              </a:rPr>
              <a:t>then</a:t>
            </a:r>
            <a:r>
              <a:rPr lang="en-US" altLang="zh-CN" sz="1800" b="1">
                <a:latin typeface="Times New Roman" panose="02020603050405020304" pitchFamily="18" charset="0"/>
                <a:ea typeface="宋体" panose="02010600030101010101" pitchFamily="2" charset="-122"/>
              </a:rPr>
              <a:t> label new vertex with </a:t>
            </a:r>
            <a:r>
              <a:rPr lang="en-US" altLang="zh-CN" sz="1800" b="1" i="1">
                <a:latin typeface="Times New Roman" panose="02020603050405020304" pitchFamily="18" charset="0"/>
                <a:ea typeface="宋体" panose="02010600030101010101" pitchFamily="2" charset="-122"/>
              </a:rPr>
              <a:t>x </a:t>
            </a:r>
            <a:r>
              <a:rPr lang="en-US" altLang="zh-CN" sz="1800" b="1">
                <a:latin typeface="Times New Roman" panose="02020603050405020304" pitchFamily="18" charset="0"/>
                <a:ea typeface="宋体" panose="02010600030101010101" pitchFamily="2" charset="-122"/>
              </a:rPr>
              <a:t>and let </a:t>
            </a:r>
            <a:r>
              <a:rPr lang="en-US" altLang="zh-CN" sz="1800" b="1" i="1">
                <a:latin typeface="Times New Roman" panose="02020603050405020304" pitchFamily="18" charset="0"/>
                <a:ea typeface="宋体" panose="02010600030101010101" pitchFamily="2" charset="-122"/>
              </a:rPr>
              <a:t>v </a:t>
            </a:r>
            <a:r>
              <a:rPr lang="en-US" altLang="zh-CN" sz="1800" b="1">
                <a:latin typeface="Times New Roman" panose="02020603050405020304" pitchFamily="18" charset="0"/>
                <a:ea typeface="宋体" panose="02010600030101010101" pitchFamily="2" charset="-122"/>
              </a:rPr>
              <a:t>be this new vertex</a:t>
            </a:r>
          </a:p>
          <a:p>
            <a:pPr>
              <a:lnSpc>
                <a:spcPct val="80000"/>
              </a:lnSpc>
              <a:buFont typeface="Monotype Sorts" pitchFamily="2" charset="2"/>
              <a:buNone/>
            </a:pPr>
            <a:r>
              <a:rPr lang="en-US" altLang="zh-CN" sz="1800" b="1" i="1">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a:t>
            </a:r>
            <a:r>
              <a:rPr lang="en-US" altLang="zh-CN" sz="1800" b="1" i="1">
                <a:latin typeface="Times New Roman" panose="02020603050405020304" pitchFamily="18" charset="0"/>
                <a:ea typeface="宋体" panose="02010600030101010101" pitchFamily="2" charset="-122"/>
              </a:rPr>
              <a:t> v </a:t>
            </a:r>
            <a:r>
              <a:rPr lang="en-US" altLang="zh-CN" sz="1800" b="1">
                <a:latin typeface="Times New Roman" panose="02020603050405020304" pitchFamily="18" charset="0"/>
                <a:ea typeface="宋体" panose="02010600030101010101" pitchFamily="2" charset="-122"/>
              </a:rPr>
              <a:t>= location of </a:t>
            </a:r>
            <a:r>
              <a:rPr lang="en-US" altLang="zh-CN" sz="1800" b="1" i="1">
                <a:latin typeface="Times New Roman" panose="02020603050405020304" pitchFamily="18" charset="0"/>
                <a:ea typeface="宋体" panose="02010600030101010101" pitchFamily="2" charset="-122"/>
              </a:rPr>
              <a:t>x</a:t>
            </a:r>
            <a:r>
              <a:rPr lang="en-US" altLang="zh-CN" sz="1800" b="1">
                <a:latin typeface="Times New Roman" panose="02020603050405020304" pitchFamily="18" charset="0"/>
                <a:ea typeface="宋体" panose="02010600030101010101" pitchFamily="2" charset="-122"/>
              </a:rPr>
              <a:t>}</a:t>
            </a:r>
          </a:p>
        </p:txBody>
      </p:sp>
      <p:sp>
        <p:nvSpPr>
          <p:cNvPr id="28677" name="Text Box 5">
            <a:extLst>
              <a:ext uri="{FF2B5EF4-FFF2-40B4-BE49-F238E27FC236}">
                <a16:creationId xmlns:a16="http://schemas.microsoft.com/office/drawing/2014/main" id="{2CE77499-7F97-42C5-9170-E9194CA17323}"/>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72290"/>
                                        </p:tgtEl>
                                        <p:attrNameLst>
                                          <p:attrName>style.visibility</p:attrName>
                                        </p:attrNameLst>
                                      </p:cBhvr>
                                      <p:to>
                                        <p:strVal val="visible"/>
                                      </p:to>
                                    </p:set>
                                    <p:animEffect transition="in" filter="wipe(left)">
                                      <p:cBhvr>
                                        <p:cTn id="7" dur="500"/>
                                        <p:tgtEl>
                                          <p:spTgt spid="257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72291"/>
                                        </p:tgtEl>
                                        <p:attrNameLst>
                                          <p:attrName>style.visibility</p:attrName>
                                        </p:attrNameLst>
                                      </p:cBhvr>
                                      <p:to>
                                        <p:strVal val="visible"/>
                                      </p:to>
                                    </p:set>
                                    <p:animEffect transition="in" filter="wipe(up)">
                                      <p:cBhvr>
                                        <p:cTn id="12" dur="500"/>
                                        <p:tgtEl>
                                          <p:spTgt spid="257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2290" grpId="0"/>
      <p:bldP spid="25722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E632A125-C87F-477A-834C-788C08AB5F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FFAEE2E-FE8A-4B99-AD19-C31BD06A7A5A}"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30723" name="Rectangle 2">
            <a:extLst>
              <a:ext uri="{FF2B5EF4-FFF2-40B4-BE49-F238E27FC236}">
                <a16:creationId xmlns:a16="http://schemas.microsoft.com/office/drawing/2014/main" id="{A2757B78-BEDA-41AA-A9DD-9A099C4A8246}"/>
              </a:ext>
            </a:extLst>
          </p:cNvPr>
          <p:cNvSpPr>
            <a:spLocks noGrp="1" noChangeArrowheads="1"/>
          </p:cNvSpPr>
          <p:nvPr>
            <p:ph type="title"/>
          </p:nvPr>
        </p:nvSpPr>
        <p:spPr bwMode="auto">
          <a:xfrm>
            <a:off x="457200" y="635000"/>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The computational complexity</a:t>
            </a:r>
          </a:p>
        </p:txBody>
      </p:sp>
      <p:sp>
        <p:nvSpPr>
          <p:cNvPr id="2574339" name="Text Box 3">
            <a:extLst>
              <a:ext uri="{FF2B5EF4-FFF2-40B4-BE49-F238E27FC236}">
                <a16:creationId xmlns:a16="http://schemas.microsoft.com/office/drawing/2014/main" id="{95A8035B-6B9F-418B-B298-2043CAA08027}"/>
              </a:ext>
            </a:extLst>
          </p:cNvPr>
          <p:cNvSpPr txBox="1">
            <a:spLocks noChangeArrowheads="1"/>
          </p:cNvSpPr>
          <p:nvPr/>
        </p:nvSpPr>
        <p:spPr bwMode="auto">
          <a:xfrm>
            <a:off x="611188" y="1262063"/>
            <a:ext cx="78486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rPr>
              <a:t>Suppose we have a binary search tree </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 for a list of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items.</a:t>
            </a:r>
          </a:p>
          <a:p>
            <a:pPr eaLnBrk="1" hangingPunct="1">
              <a:spcBef>
                <a:spcPct val="30000"/>
              </a:spcBef>
            </a:pPr>
            <a:r>
              <a:rPr kumimoji="1" lang="en-US" altLang="zh-CN">
                <a:latin typeface="Times New Roman" panose="02020603050405020304" pitchFamily="18" charset="0"/>
                <a:ea typeface="宋体" panose="02010600030101010101" pitchFamily="2" charset="-122"/>
              </a:rPr>
              <a:t>We can form a full binary tree </a:t>
            </a:r>
            <a:r>
              <a:rPr kumimoji="1" lang="en-US" altLang="zh-CN" i="1">
                <a:latin typeface="Times New Roman" panose="02020603050405020304" pitchFamily="18" charset="0"/>
                <a:ea typeface="宋体" panose="02010600030101010101" pitchFamily="2" charset="-122"/>
              </a:rPr>
              <a:t>U</a:t>
            </a:r>
            <a:r>
              <a:rPr kumimoji="1" lang="en-US" altLang="zh-CN">
                <a:latin typeface="Times New Roman" panose="02020603050405020304" pitchFamily="18" charset="0"/>
                <a:ea typeface="宋体" panose="02010600030101010101" pitchFamily="2" charset="-122"/>
              </a:rPr>
              <a:t> from </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 by adding unlabeled vertices whenever necessary so that every vertex with a key has two children.</a:t>
            </a:r>
          </a:p>
        </p:txBody>
      </p:sp>
      <p:grpSp>
        <p:nvGrpSpPr>
          <p:cNvPr id="2" name="Group 4">
            <a:extLst>
              <a:ext uri="{FF2B5EF4-FFF2-40B4-BE49-F238E27FC236}">
                <a16:creationId xmlns:a16="http://schemas.microsoft.com/office/drawing/2014/main" id="{51A251B9-EB2B-49B6-97F7-712577E0B5AC}"/>
              </a:ext>
            </a:extLst>
          </p:cNvPr>
          <p:cNvGrpSpPr>
            <a:grpSpLocks/>
          </p:cNvGrpSpPr>
          <p:nvPr/>
        </p:nvGrpSpPr>
        <p:grpSpPr bwMode="auto">
          <a:xfrm>
            <a:off x="1116013" y="3500438"/>
            <a:ext cx="2592387" cy="2447925"/>
            <a:chOff x="431" y="2296"/>
            <a:chExt cx="1857" cy="1773"/>
          </a:xfrm>
        </p:grpSpPr>
        <p:sp>
          <p:nvSpPr>
            <p:cNvPr id="30773" name="Oval 5">
              <a:extLst>
                <a:ext uri="{FF2B5EF4-FFF2-40B4-BE49-F238E27FC236}">
                  <a16:creationId xmlns:a16="http://schemas.microsoft.com/office/drawing/2014/main" id="{0F634DA2-4F9F-404E-B57C-D82A54CCA061}"/>
                </a:ext>
              </a:extLst>
            </p:cNvPr>
            <p:cNvSpPr>
              <a:spLocks noChangeArrowheads="1"/>
            </p:cNvSpPr>
            <p:nvPr/>
          </p:nvSpPr>
          <p:spPr bwMode="auto">
            <a:xfrm>
              <a:off x="1080" y="2708"/>
              <a:ext cx="87"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74" name="Line 6">
              <a:extLst>
                <a:ext uri="{FF2B5EF4-FFF2-40B4-BE49-F238E27FC236}">
                  <a16:creationId xmlns:a16="http://schemas.microsoft.com/office/drawing/2014/main" id="{072B6E95-C3A4-4A93-BAB7-CE6D317195E0}"/>
                </a:ext>
              </a:extLst>
            </p:cNvPr>
            <p:cNvSpPr>
              <a:spLocks noChangeShapeType="1"/>
            </p:cNvSpPr>
            <p:nvPr/>
          </p:nvSpPr>
          <p:spPr bwMode="auto">
            <a:xfrm>
              <a:off x="930" y="3158"/>
              <a:ext cx="136" cy="3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5" name="Oval 7">
              <a:extLst>
                <a:ext uri="{FF2B5EF4-FFF2-40B4-BE49-F238E27FC236}">
                  <a16:creationId xmlns:a16="http://schemas.microsoft.com/office/drawing/2014/main" id="{B1716C90-34B6-462B-9928-762F5DB041AB}"/>
                </a:ext>
              </a:extLst>
            </p:cNvPr>
            <p:cNvSpPr>
              <a:spLocks noChangeArrowheads="1"/>
            </p:cNvSpPr>
            <p:nvPr/>
          </p:nvSpPr>
          <p:spPr bwMode="auto">
            <a:xfrm>
              <a:off x="1020" y="3430"/>
              <a:ext cx="87"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76" name="Oval 8">
              <a:extLst>
                <a:ext uri="{FF2B5EF4-FFF2-40B4-BE49-F238E27FC236}">
                  <a16:creationId xmlns:a16="http://schemas.microsoft.com/office/drawing/2014/main" id="{2ACD0B72-865C-4825-9FB3-9B7347C8CFB8}"/>
                </a:ext>
              </a:extLst>
            </p:cNvPr>
            <p:cNvSpPr>
              <a:spLocks noChangeArrowheads="1"/>
            </p:cNvSpPr>
            <p:nvPr/>
          </p:nvSpPr>
          <p:spPr bwMode="auto">
            <a:xfrm>
              <a:off x="1431" y="2296"/>
              <a:ext cx="88"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77" name="Oval 9">
              <a:extLst>
                <a:ext uri="{FF2B5EF4-FFF2-40B4-BE49-F238E27FC236}">
                  <a16:creationId xmlns:a16="http://schemas.microsoft.com/office/drawing/2014/main" id="{5267B7E5-867B-4FBC-8FC6-A5685E9BDA23}"/>
                </a:ext>
              </a:extLst>
            </p:cNvPr>
            <p:cNvSpPr>
              <a:spLocks noChangeArrowheads="1"/>
            </p:cNvSpPr>
            <p:nvPr/>
          </p:nvSpPr>
          <p:spPr bwMode="auto">
            <a:xfrm flipV="1">
              <a:off x="612" y="3521"/>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78" name="Line 10">
              <a:extLst>
                <a:ext uri="{FF2B5EF4-FFF2-40B4-BE49-F238E27FC236}">
                  <a16:creationId xmlns:a16="http://schemas.microsoft.com/office/drawing/2014/main" id="{5741DFC1-B3ED-4DAB-8383-5B19FD73115B}"/>
                </a:ext>
              </a:extLst>
            </p:cNvPr>
            <p:cNvSpPr>
              <a:spLocks noChangeShapeType="1"/>
            </p:cNvSpPr>
            <p:nvPr/>
          </p:nvSpPr>
          <p:spPr bwMode="auto">
            <a:xfrm flipV="1">
              <a:off x="657" y="3203"/>
              <a:ext cx="182" cy="3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9" name="Oval 11">
              <a:extLst>
                <a:ext uri="{FF2B5EF4-FFF2-40B4-BE49-F238E27FC236}">
                  <a16:creationId xmlns:a16="http://schemas.microsoft.com/office/drawing/2014/main" id="{0B8F2994-DA5E-4E39-A751-D21EF3FC4A00}"/>
                </a:ext>
              </a:extLst>
            </p:cNvPr>
            <p:cNvSpPr>
              <a:spLocks noChangeArrowheads="1"/>
            </p:cNvSpPr>
            <p:nvPr/>
          </p:nvSpPr>
          <p:spPr bwMode="auto">
            <a:xfrm flipV="1">
              <a:off x="1753" y="2708"/>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80" name="Line 12">
              <a:extLst>
                <a:ext uri="{FF2B5EF4-FFF2-40B4-BE49-F238E27FC236}">
                  <a16:creationId xmlns:a16="http://schemas.microsoft.com/office/drawing/2014/main" id="{1735D412-895B-45DC-BA68-35BE9A7CB788}"/>
                </a:ext>
              </a:extLst>
            </p:cNvPr>
            <p:cNvSpPr>
              <a:spLocks noChangeShapeType="1"/>
            </p:cNvSpPr>
            <p:nvPr/>
          </p:nvSpPr>
          <p:spPr bwMode="auto">
            <a:xfrm>
              <a:off x="1490" y="2359"/>
              <a:ext cx="292" cy="3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1" name="Line 13">
              <a:extLst>
                <a:ext uri="{FF2B5EF4-FFF2-40B4-BE49-F238E27FC236}">
                  <a16:creationId xmlns:a16="http://schemas.microsoft.com/office/drawing/2014/main" id="{F80BE355-D176-4705-A984-34043EE7BEBD}"/>
                </a:ext>
              </a:extLst>
            </p:cNvPr>
            <p:cNvSpPr>
              <a:spLocks noChangeShapeType="1"/>
            </p:cNvSpPr>
            <p:nvPr/>
          </p:nvSpPr>
          <p:spPr bwMode="auto">
            <a:xfrm flipH="1">
              <a:off x="1138" y="2359"/>
              <a:ext cx="322" cy="4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2" name="Line 14">
              <a:extLst>
                <a:ext uri="{FF2B5EF4-FFF2-40B4-BE49-F238E27FC236}">
                  <a16:creationId xmlns:a16="http://schemas.microsoft.com/office/drawing/2014/main" id="{AFFFB4E9-69C4-4438-9405-2608FFF557D4}"/>
                </a:ext>
              </a:extLst>
            </p:cNvPr>
            <p:cNvSpPr>
              <a:spLocks noChangeShapeType="1"/>
            </p:cNvSpPr>
            <p:nvPr/>
          </p:nvSpPr>
          <p:spPr bwMode="auto">
            <a:xfrm rot="2112640">
              <a:off x="994" y="2774"/>
              <a:ext cx="0" cy="3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3" name="Oval 15">
              <a:extLst>
                <a:ext uri="{FF2B5EF4-FFF2-40B4-BE49-F238E27FC236}">
                  <a16:creationId xmlns:a16="http://schemas.microsoft.com/office/drawing/2014/main" id="{3329555A-33F7-4AC3-A093-14B0B3C6FA44}"/>
                </a:ext>
              </a:extLst>
            </p:cNvPr>
            <p:cNvSpPr>
              <a:spLocks noChangeArrowheads="1"/>
            </p:cNvSpPr>
            <p:nvPr/>
          </p:nvSpPr>
          <p:spPr bwMode="auto">
            <a:xfrm rot="2112640">
              <a:off x="839" y="3098"/>
              <a:ext cx="88" cy="107"/>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84" name="Line 16">
              <a:extLst>
                <a:ext uri="{FF2B5EF4-FFF2-40B4-BE49-F238E27FC236}">
                  <a16:creationId xmlns:a16="http://schemas.microsoft.com/office/drawing/2014/main" id="{7FACC1F7-255A-42F0-AFC7-3BD97DD1D765}"/>
                </a:ext>
              </a:extLst>
            </p:cNvPr>
            <p:cNvSpPr>
              <a:spLocks noChangeShapeType="1"/>
            </p:cNvSpPr>
            <p:nvPr/>
          </p:nvSpPr>
          <p:spPr bwMode="auto">
            <a:xfrm rot="19487360" flipH="1">
              <a:off x="1942" y="2758"/>
              <a:ext cx="0" cy="3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5" name="Oval 17">
              <a:extLst>
                <a:ext uri="{FF2B5EF4-FFF2-40B4-BE49-F238E27FC236}">
                  <a16:creationId xmlns:a16="http://schemas.microsoft.com/office/drawing/2014/main" id="{5A8C2078-DCEA-4E8C-8830-CA31F01015E7}"/>
                </a:ext>
              </a:extLst>
            </p:cNvPr>
            <p:cNvSpPr>
              <a:spLocks noChangeArrowheads="1"/>
            </p:cNvSpPr>
            <p:nvPr/>
          </p:nvSpPr>
          <p:spPr bwMode="auto">
            <a:xfrm rot="19487360" flipH="1">
              <a:off x="2026" y="3092"/>
              <a:ext cx="79"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86" name="Oval 18">
              <a:extLst>
                <a:ext uri="{FF2B5EF4-FFF2-40B4-BE49-F238E27FC236}">
                  <a16:creationId xmlns:a16="http://schemas.microsoft.com/office/drawing/2014/main" id="{0A6AAB5A-322A-4981-A405-68FA87C811C2}"/>
                </a:ext>
              </a:extLst>
            </p:cNvPr>
            <p:cNvSpPr>
              <a:spLocks noChangeArrowheads="1"/>
            </p:cNvSpPr>
            <p:nvPr/>
          </p:nvSpPr>
          <p:spPr bwMode="auto">
            <a:xfrm flipV="1">
              <a:off x="1837" y="3521"/>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87" name="Line 19">
              <a:extLst>
                <a:ext uri="{FF2B5EF4-FFF2-40B4-BE49-F238E27FC236}">
                  <a16:creationId xmlns:a16="http://schemas.microsoft.com/office/drawing/2014/main" id="{FAB33E95-8BAB-4655-84A3-11502667FE5F}"/>
                </a:ext>
              </a:extLst>
            </p:cNvPr>
            <p:cNvSpPr>
              <a:spLocks noChangeShapeType="1"/>
            </p:cNvSpPr>
            <p:nvPr/>
          </p:nvSpPr>
          <p:spPr bwMode="auto">
            <a:xfrm flipV="1">
              <a:off x="1864" y="3194"/>
              <a:ext cx="182" cy="3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8" name="Line 20">
              <a:extLst>
                <a:ext uri="{FF2B5EF4-FFF2-40B4-BE49-F238E27FC236}">
                  <a16:creationId xmlns:a16="http://schemas.microsoft.com/office/drawing/2014/main" id="{03697AF9-3031-402F-9A8E-D0CD3B9D9712}"/>
                </a:ext>
              </a:extLst>
            </p:cNvPr>
            <p:cNvSpPr>
              <a:spLocks noChangeShapeType="1"/>
            </p:cNvSpPr>
            <p:nvPr/>
          </p:nvSpPr>
          <p:spPr bwMode="auto">
            <a:xfrm flipV="1">
              <a:off x="476" y="3612"/>
              <a:ext cx="182" cy="3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9" name="Oval 21">
              <a:extLst>
                <a:ext uri="{FF2B5EF4-FFF2-40B4-BE49-F238E27FC236}">
                  <a16:creationId xmlns:a16="http://schemas.microsoft.com/office/drawing/2014/main" id="{C731BEFE-DCBE-4517-967F-6B80D07AB6B2}"/>
                </a:ext>
              </a:extLst>
            </p:cNvPr>
            <p:cNvSpPr>
              <a:spLocks noChangeArrowheads="1"/>
            </p:cNvSpPr>
            <p:nvPr/>
          </p:nvSpPr>
          <p:spPr bwMode="auto">
            <a:xfrm>
              <a:off x="431" y="3974"/>
              <a:ext cx="87"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90" name="Line 22">
              <a:extLst>
                <a:ext uri="{FF2B5EF4-FFF2-40B4-BE49-F238E27FC236}">
                  <a16:creationId xmlns:a16="http://schemas.microsoft.com/office/drawing/2014/main" id="{0FCC8423-1085-4FF8-8C59-8EFAED6D713A}"/>
                </a:ext>
              </a:extLst>
            </p:cNvPr>
            <p:cNvSpPr>
              <a:spLocks noChangeShapeType="1"/>
            </p:cNvSpPr>
            <p:nvPr/>
          </p:nvSpPr>
          <p:spPr bwMode="auto">
            <a:xfrm>
              <a:off x="2109" y="3158"/>
              <a:ext cx="136" cy="3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1" name="Oval 23">
              <a:extLst>
                <a:ext uri="{FF2B5EF4-FFF2-40B4-BE49-F238E27FC236}">
                  <a16:creationId xmlns:a16="http://schemas.microsoft.com/office/drawing/2014/main" id="{9186800D-2E0E-431B-BB0C-1EDBC09E5295}"/>
                </a:ext>
              </a:extLst>
            </p:cNvPr>
            <p:cNvSpPr>
              <a:spLocks noChangeArrowheads="1"/>
            </p:cNvSpPr>
            <p:nvPr/>
          </p:nvSpPr>
          <p:spPr bwMode="auto">
            <a:xfrm flipV="1">
              <a:off x="2200" y="3475"/>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92" name="Line 24">
              <a:extLst>
                <a:ext uri="{FF2B5EF4-FFF2-40B4-BE49-F238E27FC236}">
                  <a16:creationId xmlns:a16="http://schemas.microsoft.com/office/drawing/2014/main" id="{8296883A-84D6-4AD0-A356-CD3C2BC072D7}"/>
                </a:ext>
              </a:extLst>
            </p:cNvPr>
            <p:cNvSpPr>
              <a:spLocks noChangeShapeType="1"/>
            </p:cNvSpPr>
            <p:nvPr/>
          </p:nvSpPr>
          <p:spPr bwMode="auto">
            <a:xfrm flipV="1">
              <a:off x="1656" y="3612"/>
              <a:ext cx="182" cy="3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3" name="Oval 25">
              <a:extLst>
                <a:ext uri="{FF2B5EF4-FFF2-40B4-BE49-F238E27FC236}">
                  <a16:creationId xmlns:a16="http://schemas.microsoft.com/office/drawing/2014/main" id="{24358D05-3147-458E-83F0-0EF3A4205765}"/>
                </a:ext>
              </a:extLst>
            </p:cNvPr>
            <p:cNvSpPr>
              <a:spLocks noChangeArrowheads="1"/>
            </p:cNvSpPr>
            <p:nvPr/>
          </p:nvSpPr>
          <p:spPr bwMode="auto">
            <a:xfrm flipV="1">
              <a:off x="1629" y="3929"/>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3" name="Group 26">
            <a:extLst>
              <a:ext uri="{FF2B5EF4-FFF2-40B4-BE49-F238E27FC236}">
                <a16:creationId xmlns:a16="http://schemas.microsoft.com/office/drawing/2014/main" id="{E2D4AF78-4D1D-4297-82E0-D8649DF49307}"/>
              </a:ext>
            </a:extLst>
          </p:cNvPr>
          <p:cNvGrpSpPr>
            <a:grpSpLocks/>
          </p:cNvGrpSpPr>
          <p:nvPr/>
        </p:nvGrpSpPr>
        <p:grpSpPr bwMode="auto">
          <a:xfrm>
            <a:off x="5219700" y="2924175"/>
            <a:ext cx="3144838" cy="3011488"/>
            <a:chOff x="2880" y="1979"/>
            <a:chExt cx="1981" cy="1897"/>
          </a:xfrm>
        </p:grpSpPr>
        <p:sp>
          <p:nvSpPr>
            <p:cNvPr id="30728" name="Oval 27">
              <a:extLst>
                <a:ext uri="{FF2B5EF4-FFF2-40B4-BE49-F238E27FC236}">
                  <a16:creationId xmlns:a16="http://schemas.microsoft.com/office/drawing/2014/main" id="{1F12AC3A-5DC2-4039-B607-B3C3CC8C3EB8}"/>
                </a:ext>
              </a:extLst>
            </p:cNvPr>
            <p:cNvSpPr>
              <a:spLocks noChangeArrowheads="1"/>
            </p:cNvSpPr>
            <p:nvPr/>
          </p:nvSpPr>
          <p:spPr bwMode="auto">
            <a:xfrm>
              <a:off x="3632" y="2337"/>
              <a:ext cx="76"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29" name="Line 28">
              <a:extLst>
                <a:ext uri="{FF2B5EF4-FFF2-40B4-BE49-F238E27FC236}">
                  <a16:creationId xmlns:a16="http://schemas.microsoft.com/office/drawing/2014/main" id="{7E673125-3742-4A75-BD19-65446F02B969}"/>
                </a:ext>
              </a:extLst>
            </p:cNvPr>
            <p:cNvSpPr>
              <a:spLocks noChangeShapeType="1"/>
            </p:cNvSpPr>
            <p:nvPr/>
          </p:nvSpPr>
          <p:spPr bwMode="auto">
            <a:xfrm>
              <a:off x="3500" y="2729"/>
              <a:ext cx="119" cy="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Oval 29">
              <a:extLst>
                <a:ext uri="{FF2B5EF4-FFF2-40B4-BE49-F238E27FC236}">
                  <a16:creationId xmlns:a16="http://schemas.microsoft.com/office/drawing/2014/main" id="{BFCC8F07-380C-4E9D-B786-09923CD28326}"/>
                </a:ext>
              </a:extLst>
            </p:cNvPr>
            <p:cNvSpPr>
              <a:spLocks noChangeArrowheads="1"/>
            </p:cNvSpPr>
            <p:nvPr/>
          </p:nvSpPr>
          <p:spPr bwMode="auto">
            <a:xfrm>
              <a:off x="3579" y="2965"/>
              <a:ext cx="76"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31" name="Oval 30">
              <a:extLst>
                <a:ext uri="{FF2B5EF4-FFF2-40B4-BE49-F238E27FC236}">
                  <a16:creationId xmlns:a16="http://schemas.microsoft.com/office/drawing/2014/main" id="{960A3184-483C-4659-98F4-917FAAD93A56}"/>
                </a:ext>
              </a:extLst>
            </p:cNvPr>
            <p:cNvSpPr>
              <a:spLocks noChangeArrowheads="1"/>
            </p:cNvSpPr>
            <p:nvPr/>
          </p:nvSpPr>
          <p:spPr bwMode="auto">
            <a:xfrm>
              <a:off x="3940" y="1979"/>
              <a:ext cx="78"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32" name="Oval 31">
              <a:extLst>
                <a:ext uri="{FF2B5EF4-FFF2-40B4-BE49-F238E27FC236}">
                  <a16:creationId xmlns:a16="http://schemas.microsoft.com/office/drawing/2014/main" id="{2FB8B164-EE69-4938-A968-4DE0886408F1}"/>
                </a:ext>
              </a:extLst>
            </p:cNvPr>
            <p:cNvSpPr>
              <a:spLocks noChangeArrowheads="1"/>
            </p:cNvSpPr>
            <p:nvPr/>
          </p:nvSpPr>
          <p:spPr bwMode="auto">
            <a:xfrm flipV="1">
              <a:off x="3220" y="3044"/>
              <a:ext cx="78"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33" name="Line 32">
              <a:extLst>
                <a:ext uri="{FF2B5EF4-FFF2-40B4-BE49-F238E27FC236}">
                  <a16:creationId xmlns:a16="http://schemas.microsoft.com/office/drawing/2014/main" id="{1839D995-2992-48F4-8D14-D4A36E8229F3}"/>
                </a:ext>
              </a:extLst>
            </p:cNvPr>
            <p:cNvSpPr>
              <a:spLocks noChangeShapeType="1"/>
            </p:cNvSpPr>
            <p:nvPr/>
          </p:nvSpPr>
          <p:spPr bwMode="auto">
            <a:xfrm flipV="1">
              <a:off x="3260" y="2768"/>
              <a:ext cx="160" cy="3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Oval 33">
              <a:extLst>
                <a:ext uri="{FF2B5EF4-FFF2-40B4-BE49-F238E27FC236}">
                  <a16:creationId xmlns:a16="http://schemas.microsoft.com/office/drawing/2014/main" id="{F9B3E859-8F39-4DAC-A9E2-5B59E48BC790}"/>
                </a:ext>
              </a:extLst>
            </p:cNvPr>
            <p:cNvSpPr>
              <a:spLocks noChangeArrowheads="1"/>
            </p:cNvSpPr>
            <p:nvPr/>
          </p:nvSpPr>
          <p:spPr bwMode="auto">
            <a:xfrm flipV="1">
              <a:off x="4224" y="2337"/>
              <a:ext cx="77"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35" name="Line 34">
              <a:extLst>
                <a:ext uri="{FF2B5EF4-FFF2-40B4-BE49-F238E27FC236}">
                  <a16:creationId xmlns:a16="http://schemas.microsoft.com/office/drawing/2014/main" id="{D2E347D7-21DF-4895-8780-6711F87BDA0E}"/>
                </a:ext>
              </a:extLst>
            </p:cNvPr>
            <p:cNvSpPr>
              <a:spLocks noChangeShapeType="1"/>
            </p:cNvSpPr>
            <p:nvPr/>
          </p:nvSpPr>
          <p:spPr bwMode="auto">
            <a:xfrm>
              <a:off x="3992" y="2034"/>
              <a:ext cx="257" cy="3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35">
              <a:extLst>
                <a:ext uri="{FF2B5EF4-FFF2-40B4-BE49-F238E27FC236}">
                  <a16:creationId xmlns:a16="http://schemas.microsoft.com/office/drawing/2014/main" id="{9D029338-3E52-41F1-8049-EA7B4A66D1C9}"/>
                </a:ext>
              </a:extLst>
            </p:cNvPr>
            <p:cNvSpPr>
              <a:spLocks noChangeShapeType="1"/>
            </p:cNvSpPr>
            <p:nvPr/>
          </p:nvSpPr>
          <p:spPr bwMode="auto">
            <a:xfrm flipH="1">
              <a:off x="3683" y="2034"/>
              <a:ext cx="283" cy="3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36">
              <a:extLst>
                <a:ext uri="{FF2B5EF4-FFF2-40B4-BE49-F238E27FC236}">
                  <a16:creationId xmlns:a16="http://schemas.microsoft.com/office/drawing/2014/main" id="{31AB3A07-9E94-4904-8F3A-67136436F906}"/>
                </a:ext>
              </a:extLst>
            </p:cNvPr>
            <p:cNvSpPr>
              <a:spLocks noChangeShapeType="1"/>
            </p:cNvSpPr>
            <p:nvPr/>
          </p:nvSpPr>
          <p:spPr bwMode="auto">
            <a:xfrm rot="2112640">
              <a:off x="3556" y="2395"/>
              <a:ext cx="0" cy="31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Oval 37">
              <a:extLst>
                <a:ext uri="{FF2B5EF4-FFF2-40B4-BE49-F238E27FC236}">
                  <a16:creationId xmlns:a16="http://schemas.microsoft.com/office/drawing/2014/main" id="{903D487C-C4CC-4C7E-8FDF-04E5581306F5}"/>
                </a:ext>
              </a:extLst>
            </p:cNvPr>
            <p:cNvSpPr>
              <a:spLocks noChangeArrowheads="1"/>
            </p:cNvSpPr>
            <p:nvPr/>
          </p:nvSpPr>
          <p:spPr bwMode="auto">
            <a:xfrm rot="2112640">
              <a:off x="3420" y="2677"/>
              <a:ext cx="77" cy="9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39" name="Line 38">
              <a:extLst>
                <a:ext uri="{FF2B5EF4-FFF2-40B4-BE49-F238E27FC236}">
                  <a16:creationId xmlns:a16="http://schemas.microsoft.com/office/drawing/2014/main" id="{2C4DC431-935F-490B-BBF2-F1DFC2B55ABC}"/>
                </a:ext>
              </a:extLst>
            </p:cNvPr>
            <p:cNvSpPr>
              <a:spLocks noChangeShapeType="1"/>
            </p:cNvSpPr>
            <p:nvPr/>
          </p:nvSpPr>
          <p:spPr bwMode="auto">
            <a:xfrm rot="19487360" flipH="1">
              <a:off x="4390" y="2381"/>
              <a:ext cx="0" cy="3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Oval 39">
              <a:extLst>
                <a:ext uri="{FF2B5EF4-FFF2-40B4-BE49-F238E27FC236}">
                  <a16:creationId xmlns:a16="http://schemas.microsoft.com/office/drawing/2014/main" id="{17F596A8-59A2-4E7A-9D0D-B37E6D632C3F}"/>
                </a:ext>
              </a:extLst>
            </p:cNvPr>
            <p:cNvSpPr>
              <a:spLocks noChangeArrowheads="1"/>
            </p:cNvSpPr>
            <p:nvPr/>
          </p:nvSpPr>
          <p:spPr bwMode="auto">
            <a:xfrm rot="19487360" flipH="1">
              <a:off x="4464" y="2671"/>
              <a:ext cx="69"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41" name="Oval 40">
              <a:extLst>
                <a:ext uri="{FF2B5EF4-FFF2-40B4-BE49-F238E27FC236}">
                  <a16:creationId xmlns:a16="http://schemas.microsoft.com/office/drawing/2014/main" id="{0F37159B-588B-44AC-A520-F2E8CF3ABAFE}"/>
                </a:ext>
              </a:extLst>
            </p:cNvPr>
            <p:cNvSpPr>
              <a:spLocks noChangeArrowheads="1"/>
            </p:cNvSpPr>
            <p:nvPr/>
          </p:nvSpPr>
          <p:spPr bwMode="auto">
            <a:xfrm flipV="1">
              <a:off x="4297" y="3044"/>
              <a:ext cx="78"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42" name="Line 41">
              <a:extLst>
                <a:ext uri="{FF2B5EF4-FFF2-40B4-BE49-F238E27FC236}">
                  <a16:creationId xmlns:a16="http://schemas.microsoft.com/office/drawing/2014/main" id="{CBEC7A73-4CCB-4E68-8FF8-2EC6B21B6935}"/>
                </a:ext>
              </a:extLst>
            </p:cNvPr>
            <p:cNvSpPr>
              <a:spLocks noChangeShapeType="1"/>
            </p:cNvSpPr>
            <p:nvPr/>
          </p:nvSpPr>
          <p:spPr bwMode="auto">
            <a:xfrm flipV="1">
              <a:off x="4321" y="2760"/>
              <a:ext cx="160" cy="3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Line 42">
              <a:extLst>
                <a:ext uri="{FF2B5EF4-FFF2-40B4-BE49-F238E27FC236}">
                  <a16:creationId xmlns:a16="http://schemas.microsoft.com/office/drawing/2014/main" id="{729C1D3D-631E-46DB-BD82-9C877534B6AD}"/>
                </a:ext>
              </a:extLst>
            </p:cNvPr>
            <p:cNvSpPr>
              <a:spLocks noChangeShapeType="1"/>
            </p:cNvSpPr>
            <p:nvPr/>
          </p:nvSpPr>
          <p:spPr bwMode="auto">
            <a:xfrm flipV="1">
              <a:off x="3101" y="3124"/>
              <a:ext cx="160" cy="3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Oval 43">
              <a:extLst>
                <a:ext uri="{FF2B5EF4-FFF2-40B4-BE49-F238E27FC236}">
                  <a16:creationId xmlns:a16="http://schemas.microsoft.com/office/drawing/2014/main" id="{57704AB5-1886-43C3-9B10-1907B6FC6535}"/>
                </a:ext>
              </a:extLst>
            </p:cNvPr>
            <p:cNvSpPr>
              <a:spLocks noChangeArrowheads="1"/>
            </p:cNvSpPr>
            <p:nvPr/>
          </p:nvSpPr>
          <p:spPr bwMode="auto">
            <a:xfrm>
              <a:off x="3061" y="3438"/>
              <a:ext cx="77"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45" name="Line 44">
              <a:extLst>
                <a:ext uri="{FF2B5EF4-FFF2-40B4-BE49-F238E27FC236}">
                  <a16:creationId xmlns:a16="http://schemas.microsoft.com/office/drawing/2014/main" id="{4C13E48E-5549-4986-A824-BA7A34130D43}"/>
                </a:ext>
              </a:extLst>
            </p:cNvPr>
            <p:cNvSpPr>
              <a:spLocks noChangeShapeType="1"/>
            </p:cNvSpPr>
            <p:nvPr/>
          </p:nvSpPr>
          <p:spPr bwMode="auto">
            <a:xfrm>
              <a:off x="4537" y="2729"/>
              <a:ext cx="119" cy="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Oval 45">
              <a:extLst>
                <a:ext uri="{FF2B5EF4-FFF2-40B4-BE49-F238E27FC236}">
                  <a16:creationId xmlns:a16="http://schemas.microsoft.com/office/drawing/2014/main" id="{EB7E1841-7CFE-4333-9691-7A46C4F37D22}"/>
                </a:ext>
              </a:extLst>
            </p:cNvPr>
            <p:cNvSpPr>
              <a:spLocks noChangeArrowheads="1"/>
            </p:cNvSpPr>
            <p:nvPr/>
          </p:nvSpPr>
          <p:spPr bwMode="auto">
            <a:xfrm flipV="1">
              <a:off x="4617" y="3004"/>
              <a:ext cx="77"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47" name="Line 46">
              <a:extLst>
                <a:ext uri="{FF2B5EF4-FFF2-40B4-BE49-F238E27FC236}">
                  <a16:creationId xmlns:a16="http://schemas.microsoft.com/office/drawing/2014/main" id="{BCEE3C55-2F7A-4C79-B070-33F54B2EF42E}"/>
                </a:ext>
              </a:extLst>
            </p:cNvPr>
            <p:cNvSpPr>
              <a:spLocks noChangeShapeType="1"/>
            </p:cNvSpPr>
            <p:nvPr/>
          </p:nvSpPr>
          <p:spPr bwMode="auto">
            <a:xfrm flipV="1">
              <a:off x="4138" y="3124"/>
              <a:ext cx="160" cy="3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8" name="Oval 47">
              <a:extLst>
                <a:ext uri="{FF2B5EF4-FFF2-40B4-BE49-F238E27FC236}">
                  <a16:creationId xmlns:a16="http://schemas.microsoft.com/office/drawing/2014/main" id="{0DDA35B6-678F-46A3-BCCB-A025DF446ACF}"/>
                </a:ext>
              </a:extLst>
            </p:cNvPr>
            <p:cNvSpPr>
              <a:spLocks noChangeArrowheads="1"/>
            </p:cNvSpPr>
            <p:nvPr/>
          </p:nvSpPr>
          <p:spPr bwMode="auto">
            <a:xfrm flipV="1">
              <a:off x="4114" y="3399"/>
              <a:ext cx="78"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49" name="Line 48">
              <a:extLst>
                <a:ext uri="{FF2B5EF4-FFF2-40B4-BE49-F238E27FC236}">
                  <a16:creationId xmlns:a16="http://schemas.microsoft.com/office/drawing/2014/main" id="{13B08206-2749-4844-AF96-CBF63AD73564}"/>
                </a:ext>
              </a:extLst>
            </p:cNvPr>
            <p:cNvSpPr>
              <a:spLocks noChangeShapeType="1"/>
            </p:cNvSpPr>
            <p:nvPr/>
          </p:nvSpPr>
          <p:spPr bwMode="auto">
            <a:xfrm>
              <a:off x="3696" y="2432"/>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Oval 49">
              <a:extLst>
                <a:ext uri="{FF2B5EF4-FFF2-40B4-BE49-F238E27FC236}">
                  <a16:creationId xmlns:a16="http://schemas.microsoft.com/office/drawing/2014/main" id="{E71F2686-15C3-4CB1-BBA5-308F7491BCBF}"/>
                </a:ext>
              </a:extLst>
            </p:cNvPr>
            <p:cNvSpPr>
              <a:spLocks noChangeArrowheads="1"/>
            </p:cNvSpPr>
            <p:nvPr/>
          </p:nvSpPr>
          <p:spPr bwMode="auto">
            <a:xfrm>
              <a:off x="3787" y="2704"/>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51" name="Line 50">
              <a:extLst>
                <a:ext uri="{FF2B5EF4-FFF2-40B4-BE49-F238E27FC236}">
                  <a16:creationId xmlns:a16="http://schemas.microsoft.com/office/drawing/2014/main" id="{054C4F42-1E5B-424F-BD35-A277BD0B43AC}"/>
                </a:ext>
              </a:extLst>
            </p:cNvPr>
            <p:cNvSpPr>
              <a:spLocks noChangeShapeType="1"/>
            </p:cNvSpPr>
            <p:nvPr/>
          </p:nvSpPr>
          <p:spPr bwMode="auto">
            <a:xfrm flipV="1">
              <a:off x="4105" y="2387"/>
              <a:ext cx="160" cy="309"/>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Oval 51">
              <a:extLst>
                <a:ext uri="{FF2B5EF4-FFF2-40B4-BE49-F238E27FC236}">
                  <a16:creationId xmlns:a16="http://schemas.microsoft.com/office/drawing/2014/main" id="{B3AA136D-A0AE-4C4D-B68D-BC9EB719F037}"/>
                </a:ext>
              </a:extLst>
            </p:cNvPr>
            <p:cNvSpPr>
              <a:spLocks noChangeArrowheads="1"/>
            </p:cNvSpPr>
            <p:nvPr/>
          </p:nvSpPr>
          <p:spPr bwMode="auto">
            <a:xfrm>
              <a:off x="4059" y="2704"/>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53" name="Line 52">
              <a:extLst>
                <a:ext uri="{FF2B5EF4-FFF2-40B4-BE49-F238E27FC236}">
                  <a16:creationId xmlns:a16="http://schemas.microsoft.com/office/drawing/2014/main" id="{54421F84-E6C7-430D-B099-05066FE5FDCB}"/>
                </a:ext>
              </a:extLst>
            </p:cNvPr>
            <p:cNvSpPr>
              <a:spLocks noChangeShapeType="1"/>
            </p:cNvSpPr>
            <p:nvPr/>
          </p:nvSpPr>
          <p:spPr bwMode="auto">
            <a:xfrm flipV="1">
              <a:off x="3470" y="3022"/>
              <a:ext cx="160" cy="309"/>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4" name="Line 53">
              <a:extLst>
                <a:ext uri="{FF2B5EF4-FFF2-40B4-BE49-F238E27FC236}">
                  <a16:creationId xmlns:a16="http://schemas.microsoft.com/office/drawing/2014/main" id="{B4D198C7-8FFC-4CC4-94C9-4513DF046A97}"/>
                </a:ext>
              </a:extLst>
            </p:cNvPr>
            <p:cNvSpPr>
              <a:spLocks noChangeShapeType="1"/>
            </p:cNvSpPr>
            <p:nvPr/>
          </p:nvSpPr>
          <p:spPr bwMode="auto">
            <a:xfrm>
              <a:off x="3651" y="3022"/>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5" name="Oval 54">
              <a:extLst>
                <a:ext uri="{FF2B5EF4-FFF2-40B4-BE49-F238E27FC236}">
                  <a16:creationId xmlns:a16="http://schemas.microsoft.com/office/drawing/2014/main" id="{11DBFC3D-1E66-483E-9CBD-D7A0C7AA8AAE}"/>
                </a:ext>
              </a:extLst>
            </p:cNvPr>
            <p:cNvSpPr>
              <a:spLocks noChangeArrowheads="1"/>
            </p:cNvSpPr>
            <p:nvPr/>
          </p:nvSpPr>
          <p:spPr bwMode="auto">
            <a:xfrm>
              <a:off x="3470" y="3294"/>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56" name="Oval 55">
              <a:extLst>
                <a:ext uri="{FF2B5EF4-FFF2-40B4-BE49-F238E27FC236}">
                  <a16:creationId xmlns:a16="http://schemas.microsoft.com/office/drawing/2014/main" id="{E58406DF-AB77-44FD-A3C7-B49532990D40}"/>
                </a:ext>
              </a:extLst>
            </p:cNvPr>
            <p:cNvSpPr>
              <a:spLocks noChangeArrowheads="1"/>
            </p:cNvSpPr>
            <p:nvPr/>
          </p:nvSpPr>
          <p:spPr bwMode="auto">
            <a:xfrm>
              <a:off x="3742" y="324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57" name="Line 56">
              <a:extLst>
                <a:ext uri="{FF2B5EF4-FFF2-40B4-BE49-F238E27FC236}">
                  <a16:creationId xmlns:a16="http://schemas.microsoft.com/office/drawing/2014/main" id="{81993EBC-CAE9-40EE-9A42-71FE0225CB63}"/>
                </a:ext>
              </a:extLst>
            </p:cNvPr>
            <p:cNvSpPr>
              <a:spLocks noChangeShapeType="1"/>
            </p:cNvSpPr>
            <p:nvPr/>
          </p:nvSpPr>
          <p:spPr bwMode="auto">
            <a:xfrm>
              <a:off x="3270" y="3113"/>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Oval 57">
              <a:extLst>
                <a:ext uri="{FF2B5EF4-FFF2-40B4-BE49-F238E27FC236}">
                  <a16:creationId xmlns:a16="http://schemas.microsoft.com/office/drawing/2014/main" id="{5734EDF2-872E-4F23-B527-62DB15B8AFFC}"/>
                </a:ext>
              </a:extLst>
            </p:cNvPr>
            <p:cNvSpPr>
              <a:spLocks noChangeArrowheads="1"/>
            </p:cNvSpPr>
            <p:nvPr/>
          </p:nvSpPr>
          <p:spPr bwMode="auto">
            <a:xfrm>
              <a:off x="3334"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59" name="Line 58">
              <a:extLst>
                <a:ext uri="{FF2B5EF4-FFF2-40B4-BE49-F238E27FC236}">
                  <a16:creationId xmlns:a16="http://schemas.microsoft.com/office/drawing/2014/main" id="{C1BB61AD-B958-49F7-A33B-BFF5859559B5}"/>
                </a:ext>
              </a:extLst>
            </p:cNvPr>
            <p:cNvSpPr>
              <a:spLocks noChangeShapeType="1"/>
            </p:cNvSpPr>
            <p:nvPr/>
          </p:nvSpPr>
          <p:spPr bwMode="auto">
            <a:xfrm>
              <a:off x="3107" y="3521"/>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0" name="Oval 59">
              <a:extLst>
                <a:ext uri="{FF2B5EF4-FFF2-40B4-BE49-F238E27FC236}">
                  <a16:creationId xmlns:a16="http://schemas.microsoft.com/office/drawing/2014/main" id="{E7051C41-2B78-4241-B820-F46BD416A7AB}"/>
                </a:ext>
              </a:extLst>
            </p:cNvPr>
            <p:cNvSpPr>
              <a:spLocks noChangeArrowheads="1"/>
            </p:cNvSpPr>
            <p:nvPr/>
          </p:nvSpPr>
          <p:spPr bwMode="auto">
            <a:xfrm>
              <a:off x="3198" y="3793"/>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61" name="Line 60">
              <a:extLst>
                <a:ext uri="{FF2B5EF4-FFF2-40B4-BE49-F238E27FC236}">
                  <a16:creationId xmlns:a16="http://schemas.microsoft.com/office/drawing/2014/main" id="{F2F3C663-D879-4E98-8C21-A45EAD142687}"/>
                </a:ext>
              </a:extLst>
            </p:cNvPr>
            <p:cNvSpPr>
              <a:spLocks noChangeShapeType="1"/>
            </p:cNvSpPr>
            <p:nvPr/>
          </p:nvSpPr>
          <p:spPr bwMode="auto">
            <a:xfrm flipV="1">
              <a:off x="2925" y="3521"/>
              <a:ext cx="160" cy="309"/>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2" name="Oval 61">
              <a:extLst>
                <a:ext uri="{FF2B5EF4-FFF2-40B4-BE49-F238E27FC236}">
                  <a16:creationId xmlns:a16="http://schemas.microsoft.com/office/drawing/2014/main" id="{6DCFD938-C6E6-47F3-999C-2CA456D4066C}"/>
                </a:ext>
              </a:extLst>
            </p:cNvPr>
            <p:cNvSpPr>
              <a:spLocks noChangeArrowheads="1"/>
            </p:cNvSpPr>
            <p:nvPr/>
          </p:nvSpPr>
          <p:spPr bwMode="auto">
            <a:xfrm>
              <a:off x="2880" y="3793"/>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63" name="Line 62">
              <a:extLst>
                <a:ext uri="{FF2B5EF4-FFF2-40B4-BE49-F238E27FC236}">
                  <a16:creationId xmlns:a16="http://schemas.microsoft.com/office/drawing/2014/main" id="{1BEAB9C2-C3CF-4D86-9290-42E953687958}"/>
                </a:ext>
              </a:extLst>
            </p:cNvPr>
            <p:cNvSpPr>
              <a:spLocks noChangeShapeType="1"/>
            </p:cNvSpPr>
            <p:nvPr/>
          </p:nvSpPr>
          <p:spPr bwMode="auto">
            <a:xfrm>
              <a:off x="4150" y="3475"/>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4" name="Oval 63">
              <a:extLst>
                <a:ext uri="{FF2B5EF4-FFF2-40B4-BE49-F238E27FC236}">
                  <a16:creationId xmlns:a16="http://schemas.microsoft.com/office/drawing/2014/main" id="{5B3D8004-82BD-4C9B-BC55-49C03702195B}"/>
                </a:ext>
              </a:extLst>
            </p:cNvPr>
            <p:cNvSpPr>
              <a:spLocks noChangeArrowheads="1"/>
            </p:cNvSpPr>
            <p:nvPr/>
          </p:nvSpPr>
          <p:spPr bwMode="auto">
            <a:xfrm>
              <a:off x="4241" y="3747"/>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65" name="Line 64">
              <a:extLst>
                <a:ext uri="{FF2B5EF4-FFF2-40B4-BE49-F238E27FC236}">
                  <a16:creationId xmlns:a16="http://schemas.microsoft.com/office/drawing/2014/main" id="{3C74178C-9CAA-49E9-920F-C5618450E86C}"/>
                </a:ext>
              </a:extLst>
            </p:cNvPr>
            <p:cNvSpPr>
              <a:spLocks noChangeShapeType="1"/>
            </p:cNvSpPr>
            <p:nvPr/>
          </p:nvSpPr>
          <p:spPr bwMode="auto">
            <a:xfrm flipV="1">
              <a:off x="3969" y="3465"/>
              <a:ext cx="158" cy="32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Oval 65">
              <a:extLst>
                <a:ext uri="{FF2B5EF4-FFF2-40B4-BE49-F238E27FC236}">
                  <a16:creationId xmlns:a16="http://schemas.microsoft.com/office/drawing/2014/main" id="{6C62E9C8-330F-4F7D-850A-BEFC0DFA4895}"/>
                </a:ext>
              </a:extLst>
            </p:cNvPr>
            <p:cNvSpPr>
              <a:spLocks noChangeArrowheads="1"/>
            </p:cNvSpPr>
            <p:nvPr/>
          </p:nvSpPr>
          <p:spPr bwMode="auto">
            <a:xfrm>
              <a:off x="3923" y="3747"/>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67" name="Line 66">
              <a:extLst>
                <a:ext uri="{FF2B5EF4-FFF2-40B4-BE49-F238E27FC236}">
                  <a16:creationId xmlns:a16="http://schemas.microsoft.com/office/drawing/2014/main" id="{7CB93082-2352-4DD4-ADCF-C6A32441F8BA}"/>
                </a:ext>
              </a:extLst>
            </p:cNvPr>
            <p:cNvSpPr>
              <a:spLocks noChangeShapeType="1"/>
            </p:cNvSpPr>
            <p:nvPr/>
          </p:nvSpPr>
          <p:spPr bwMode="auto">
            <a:xfrm>
              <a:off x="4694" y="3067"/>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Oval 67">
              <a:extLst>
                <a:ext uri="{FF2B5EF4-FFF2-40B4-BE49-F238E27FC236}">
                  <a16:creationId xmlns:a16="http://schemas.microsoft.com/office/drawing/2014/main" id="{A6A03120-742F-4F4B-BCDB-7344E727C5AB}"/>
                </a:ext>
              </a:extLst>
            </p:cNvPr>
            <p:cNvSpPr>
              <a:spLocks noChangeArrowheads="1"/>
            </p:cNvSpPr>
            <p:nvPr/>
          </p:nvSpPr>
          <p:spPr bwMode="auto">
            <a:xfrm>
              <a:off x="4785"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69" name="Line 68">
              <a:extLst>
                <a:ext uri="{FF2B5EF4-FFF2-40B4-BE49-F238E27FC236}">
                  <a16:creationId xmlns:a16="http://schemas.microsoft.com/office/drawing/2014/main" id="{E88672BA-DBED-458F-B471-2CC9CA0AB2EC}"/>
                </a:ext>
              </a:extLst>
            </p:cNvPr>
            <p:cNvSpPr>
              <a:spLocks noChangeShapeType="1"/>
            </p:cNvSpPr>
            <p:nvPr/>
          </p:nvSpPr>
          <p:spPr bwMode="auto">
            <a:xfrm flipV="1">
              <a:off x="4513" y="3057"/>
              <a:ext cx="158" cy="32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Oval 69">
              <a:extLst>
                <a:ext uri="{FF2B5EF4-FFF2-40B4-BE49-F238E27FC236}">
                  <a16:creationId xmlns:a16="http://schemas.microsoft.com/office/drawing/2014/main" id="{240147BF-A062-49FA-9EDE-AE4CB2F17B13}"/>
                </a:ext>
              </a:extLst>
            </p:cNvPr>
            <p:cNvSpPr>
              <a:spLocks noChangeArrowheads="1"/>
            </p:cNvSpPr>
            <p:nvPr/>
          </p:nvSpPr>
          <p:spPr bwMode="auto">
            <a:xfrm>
              <a:off x="4503"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0771" name="Line 70">
              <a:extLst>
                <a:ext uri="{FF2B5EF4-FFF2-40B4-BE49-F238E27FC236}">
                  <a16:creationId xmlns:a16="http://schemas.microsoft.com/office/drawing/2014/main" id="{591A7BCD-4EDA-4145-907E-260B90975743}"/>
                </a:ext>
              </a:extLst>
            </p:cNvPr>
            <p:cNvSpPr>
              <a:spLocks noChangeShapeType="1"/>
            </p:cNvSpPr>
            <p:nvPr/>
          </p:nvSpPr>
          <p:spPr bwMode="auto">
            <a:xfrm>
              <a:off x="4332" y="3113"/>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Oval 71">
              <a:extLst>
                <a:ext uri="{FF2B5EF4-FFF2-40B4-BE49-F238E27FC236}">
                  <a16:creationId xmlns:a16="http://schemas.microsoft.com/office/drawing/2014/main" id="{8754D7F2-02B3-4941-BB4F-F966E843812E}"/>
                </a:ext>
              </a:extLst>
            </p:cNvPr>
            <p:cNvSpPr>
              <a:spLocks noChangeArrowheads="1"/>
            </p:cNvSpPr>
            <p:nvPr/>
          </p:nvSpPr>
          <p:spPr bwMode="auto">
            <a:xfrm>
              <a:off x="4377"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30727" name="Text Box 73">
            <a:extLst>
              <a:ext uri="{FF2B5EF4-FFF2-40B4-BE49-F238E27FC236}">
                <a16:creationId xmlns:a16="http://schemas.microsoft.com/office/drawing/2014/main" id="{EC856CF4-600D-42F7-863F-706202BE8A0A}"/>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4339">
                                            <p:txEl>
                                              <p:pRg st="0" end="0"/>
                                            </p:txEl>
                                          </p:spTgt>
                                        </p:tgtEl>
                                        <p:attrNameLst>
                                          <p:attrName>style.visibility</p:attrName>
                                        </p:attrNameLst>
                                      </p:cBhvr>
                                      <p:to>
                                        <p:strVal val="visible"/>
                                      </p:to>
                                    </p:set>
                                    <p:animEffect transition="in" filter="wipe(left)">
                                      <p:cBhvr>
                                        <p:cTn id="7" dur="500"/>
                                        <p:tgtEl>
                                          <p:spTgt spid="257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4339">
                                            <p:txEl>
                                              <p:pRg st="1" end="1"/>
                                            </p:txEl>
                                          </p:spTgt>
                                        </p:tgtEl>
                                        <p:attrNameLst>
                                          <p:attrName>style.visibility</p:attrName>
                                        </p:attrNameLst>
                                      </p:cBhvr>
                                      <p:to>
                                        <p:strVal val="visible"/>
                                      </p:to>
                                    </p:set>
                                    <p:animEffect transition="in" filter="wipe(left)">
                                      <p:cBhvr>
                                        <p:cTn id="12" dur="500"/>
                                        <p:tgtEl>
                                          <p:spTgt spid="257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4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39FD7954-73E9-4042-BF39-589491ECB9B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759A508-B944-40B4-8327-1FE2E2B589F2}"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2576387" name="Text Box 3">
            <a:extLst>
              <a:ext uri="{FF2B5EF4-FFF2-40B4-BE49-F238E27FC236}">
                <a16:creationId xmlns:a16="http://schemas.microsoft.com/office/drawing/2014/main" id="{39BBC22B-F06E-444D-B434-825657822126}"/>
              </a:ext>
            </a:extLst>
          </p:cNvPr>
          <p:cNvSpPr txBox="1">
            <a:spLocks noChangeArrowheads="1"/>
          </p:cNvSpPr>
          <p:nvPr/>
        </p:nvSpPr>
        <p:spPr bwMode="auto">
          <a:xfrm>
            <a:off x="539750" y="4292600"/>
            <a:ext cx="79930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buFont typeface="Wingdings" panose="05000000000000000000" pitchFamily="2" charset="2"/>
              <a:buChar char="n"/>
            </a:pPr>
            <a:r>
              <a:rPr kumimoji="1" lang="zh-CN" altLang="en-US" sz="2200">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rPr>
              <a:t>The most comparisons needed to add a new item is the length of the longest path in </a:t>
            </a:r>
            <a:r>
              <a:rPr kumimoji="1" lang="en-US" altLang="zh-CN" sz="2200" i="1">
                <a:latin typeface="Times New Roman" panose="02020603050405020304" pitchFamily="18" charset="0"/>
                <a:ea typeface="宋体" panose="02010600030101010101" pitchFamily="2" charset="-122"/>
              </a:rPr>
              <a:t>U</a:t>
            </a:r>
            <a:r>
              <a:rPr kumimoji="1" lang="en-US" altLang="zh-CN" sz="2200">
                <a:latin typeface="Times New Roman" panose="02020603050405020304" pitchFamily="18" charset="0"/>
                <a:ea typeface="宋体" panose="02010600030101010101" pitchFamily="2" charset="-122"/>
              </a:rPr>
              <a:t> from the root to a leaf.</a:t>
            </a:r>
          </a:p>
          <a:p>
            <a:pPr eaLnBrk="1" hangingPunct="1">
              <a:spcBef>
                <a:spcPct val="30000"/>
              </a:spcBef>
              <a:buFont typeface="Wingdings" panose="05000000000000000000" pitchFamily="2" charset="2"/>
              <a:buChar char="n"/>
            </a:pPr>
            <a:r>
              <a:rPr kumimoji="1" lang="en-US" altLang="zh-CN" sz="2200">
                <a:latin typeface="Times New Roman" panose="02020603050405020304" pitchFamily="18" charset="0"/>
                <a:ea typeface="宋体" panose="02010600030101010101" pitchFamily="2" charset="-122"/>
              </a:rPr>
              <a:t>   If a binary search tree is balanced, locating or adding an item requires no more than  </a:t>
            </a:r>
            <a:r>
              <a:rPr kumimoji="1" lang="en-US" altLang="zh-CN" sz="2200">
                <a:solidFill>
                  <a:srgbClr val="FF33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200">
                <a:solidFill>
                  <a:srgbClr val="FF3300"/>
                </a:solidFill>
                <a:latin typeface="Times New Roman" panose="02020603050405020304" pitchFamily="18" charset="0"/>
                <a:ea typeface="宋体" panose="02010600030101010101" pitchFamily="2" charset="-122"/>
              </a:rPr>
              <a:t>log</a:t>
            </a:r>
            <a:r>
              <a:rPr kumimoji="1" lang="en-US" altLang="zh-CN" sz="2200" i="1">
                <a:solidFill>
                  <a:srgbClr val="FF3300"/>
                </a:solidFill>
                <a:latin typeface="Times New Roman" panose="02020603050405020304" pitchFamily="18" charset="0"/>
                <a:ea typeface="宋体" panose="02010600030101010101" pitchFamily="2" charset="-122"/>
              </a:rPr>
              <a:t> </a:t>
            </a:r>
            <a:r>
              <a:rPr kumimoji="1" lang="en-US" altLang="zh-CN" sz="2200">
                <a:solidFill>
                  <a:srgbClr val="FF3300"/>
                </a:solidFill>
                <a:latin typeface="Times New Roman" panose="02020603050405020304" pitchFamily="18" charset="0"/>
                <a:ea typeface="宋体" panose="02010600030101010101" pitchFamily="2" charset="-122"/>
              </a:rPr>
              <a:t>(</a:t>
            </a:r>
            <a:r>
              <a:rPr kumimoji="1" lang="en-US" altLang="zh-CN" sz="2200" i="1">
                <a:solidFill>
                  <a:srgbClr val="FF3300"/>
                </a:solidFill>
                <a:latin typeface="Times New Roman" panose="02020603050405020304" pitchFamily="18" charset="0"/>
                <a:ea typeface="宋体" panose="02010600030101010101" pitchFamily="2" charset="-122"/>
              </a:rPr>
              <a:t>n</a:t>
            </a:r>
            <a:r>
              <a:rPr kumimoji="1" lang="en-US" altLang="zh-CN" sz="2200">
                <a:solidFill>
                  <a:srgbClr val="FF3300"/>
                </a:solidFill>
                <a:latin typeface="Times New Roman" panose="02020603050405020304" pitchFamily="18" charset="0"/>
                <a:ea typeface="宋体" panose="02010600030101010101" pitchFamily="2" charset="-122"/>
              </a:rPr>
              <a:t>+1) </a:t>
            </a:r>
            <a:r>
              <a:rPr kumimoji="1" lang="en-US" altLang="zh-CN" sz="220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comparisons.</a:t>
            </a:r>
          </a:p>
        </p:txBody>
      </p:sp>
      <p:grpSp>
        <p:nvGrpSpPr>
          <p:cNvPr id="32772" name="Group 4">
            <a:extLst>
              <a:ext uri="{FF2B5EF4-FFF2-40B4-BE49-F238E27FC236}">
                <a16:creationId xmlns:a16="http://schemas.microsoft.com/office/drawing/2014/main" id="{3DC243A4-4B15-45A7-B833-68540760E17A}"/>
              </a:ext>
            </a:extLst>
          </p:cNvPr>
          <p:cNvGrpSpPr>
            <a:grpSpLocks/>
          </p:cNvGrpSpPr>
          <p:nvPr/>
        </p:nvGrpSpPr>
        <p:grpSpPr bwMode="auto">
          <a:xfrm>
            <a:off x="2916238" y="1052513"/>
            <a:ext cx="3144837" cy="3011487"/>
            <a:chOff x="2880" y="1979"/>
            <a:chExt cx="1981" cy="1897"/>
          </a:xfrm>
        </p:grpSpPr>
        <p:sp>
          <p:nvSpPr>
            <p:cNvPr id="32774" name="Oval 5">
              <a:extLst>
                <a:ext uri="{FF2B5EF4-FFF2-40B4-BE49-F238E27FC236}">
                  <a16:creationId xmlns:a16="http://schemas.microsoft.com/office/drawing/2014/main" id="{6B71BF47-295C-4CAF-9922-FC9542C1E429}"/>
                </a:ext>
              </a:extLst>
            </p:cNvPr>
            <p:cNvSpPr>
              <a:spLocks noChangeArrowheads="1"/>
            </p:cNvSpPr>
            <p:nvPr/>
          </p:nvSpPr>
          <p:spPr bwMode="auto">
            <a:xfrm>
              <a:off x="3632" y="2337"/>
              <a:ext cx="76"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75" name="Line 6">
              <a:extLst>
                <a:ext uri="{FF2B5EF4-FFF2-40B4-BE49-F238E27FC236}">
                  <a16:creationId xmlns:a16="http://schemas.microsoft.com/office/drawing/2014/main" id="{233CF57F-0F96-4CD0-AEC6-B358E8674895}"/>
                </a:ext>
              </a:extLst>
            </p:cNvPr>
            <p:cNvSpPr>
              <a:spLocks noChangeShapeType="1"/>
            </p:cNvSpPr>
            <p:nvPr/>
          </p:nvSpPr>
          <p:spPr bwMode="auto">
            <a:xfrm>
              <a:off x="3500" y="2729"/>
              <a:ext cx="119" cy="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Oval 7">
              <a:extLst>
                <a:ext uri="{FF2B5EF4-FFF2-40B4-BE49-F238E27FC236}">
                  <a16:creationId xmlns:a16="http://schemas.microsoft.com/office/drawing/2014/main" id="{48AB8524-1F59-4E5A-AFF6-0E8F05702F82}"/>
                </a:ext>
              </a:extLst>
            </p:cNvPr>
            <p:cNvSpPr>
              <a:spLocks noChangeArrowheads="1"/>
            </p:cNvSpPr>
            <p:nvPr/>
          </p:nvSpPr>
          <p:spPr bwMode="auto">
            <a:xfrm>
              <a:off x="3579" y="2965"/>
              <a:ext cx="76"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77" name="Oval 8">
              <a:extLst>
                <a:ext uri="{FF2B5EF4-FFF2-40B4-BE49-F238E27FC236}">
                  <a16:creationId xmlns:a16="http://schemas.microsoft.com/office/drawing/2014/main" id="{CAC31BDA-98B5-4F9B-A932-0D8D734D30B8}"/>
                </a:ext>
              </a:extLst>
            </p:cNvPr>
            <p:cNvSpPr>
              <a:spLocks noChangeArrowheads="1"/>
            </p:cNvSpPr>
            <p:nvPr/>
          </p:nvSpPr>
          <p:spPr bwMode="auto">
            <a:xfrm>
              <a:off x="3940" y="1979"/>
              <a:ext cx="78"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78" name="Oval 9">
              <a:extLst>
                <a:ext uri="{FF2B5EF4-FFF2-40B4-BE49-F238E27FC236}">
                  <a16:creationId xmlns:a16="http://schemas.microsoft.com/office/drawing/2014/main" id="{577B15A0-F8B5-4684-A6E3-769F0B29BFD1}"/>
                </a:ext>
              </a:extLst>
            </p:cNvPr>
            <p:cNvSpPr>
              <a:spLocks noChangeArrowheads="1"/>
            </p:cNvSpPr>
            <p:nvPr/>
          </p:nvSpPr>
          <p:spPr bwMode="auto">
            <a:xfrm flipV="1">
              <a:off x="3220" y="3044"/>
              <a:ext cx="78"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79" name="Line 10">
              <a:extLst>
                <a:ext uri="{FF2B5EF4-FFF2-40B4-BE49-F238E27FC236}">
                  <a16:creationId xmlns:a16="http://schemas.microsoft.com/office/drawing/2014/main" id="{7FFB7C1D-9C86-4A4E-AFE7-15E24B670A1B}"/>
                </a:ext>
              </a:extLst>
            </p:cNvPr>
            <p:cNvSpPr>
              <a:spLocks noChangeShapeType="1"/>
            </p:cNvSpPr>
            <p:nvPr/>
          </p:nvSpPr>
          <p:spPr bwMode="auto">
            <a:xfrm flipV="1">
              <a:off x="3260" y="2768"/>
              <a:ext cx="160" cy="3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Oval 11">
              <a:extLst>
                <a:ext uri="{FF2B5EF4-FFF2-40B4-BE49-F238E27FC236}">
                  <a16:creationId xmlns:a16="http://schemas.microsoft.com/office/drawing/2014/main" id="{FC0AC6E0-0E40-45F9-AB41-E2A67C098377}"/>
                </a:ext>
              </a:extLst>
            </p:cNvPr>
            <p:cNvSpPr>
              <a:spLocks noChangeArrowheads="1"/>
            </p:cNvSpPr>
            <p:nvPr/>
          </p:nvSpPr>
          <p:spPr bwMode="auto">
            <a:xfrm flipV="1">
              <a:off x="4224" y="2337"/>
              <a:ext cx="77"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81" name="Line 12">
              <a:extLst>
                <a:ext uri="{FF2B5EF4-FFF2-40B4-BE49-F238E27FC236}">
                  <a16:creationId xmlns:a16="http://schemas.microsoft.com/office/drawing/2014/main" id="{A748E484-417C-4EA8-BA1F-A75977B13D43}"/>
                </a:ext>
              </a:extLst>
            </p:cNvPr>
            <p:cNvSpPr>
              <a:spLocks noChangeShapeType="1"/>
            </p:cNvSpPr>
            <p:nvPr/>
          </p:nvSpPr>
          <p:spPr bwMode="auto">
            <a:xfrm>
              <a:off x="3992" y="2034"/>
              <a:ext cx="257" cy="3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2" name="Line 13">
              <a:extLst>
                <a:ext uri="{FF2B5EF4-FFF2-40B4-BE49-F238E27FC236}">
                  <a16:creationId xmlns:a16="http://schemas.microsoft.com/office/drawing/2014/main" id="{D754A1DE-70EA-470F-87F8-B7C44626166E}"/>
                </a:ext>
              </a:extLst>
            </p:cNvPr>
            <p:cNvSpPr>
              <a:spLocks noChangeShapeType="1"/>
            </p:cNvSpPr>
            <p:nvPr/>
          </p:nvSpPr>
          <p:spPr bwMode="auto">
            <a:xfrm flipH="1">
              <a:off x="3683" y="2034"/>
              <a:ext cx="283" cy="3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14">
              <a:extLst>
                <a:ext uri="{FF2B5EF4-FFF2-40B4-BE49-F238E27FC236}">
                  <a16:creationId xmlns:a16="http://schemas.microsoft.com/office/drawing/2014/main" id="{9CC1107E-268E-43A8-A1D4-85B5D410E917}"/>
                </a:ext>
              </a:extLst>
            </p:cNvPr>
            <p:cNvSpPr>
              <a:spLocks noChangeShapeType="1"/>
            </p:cNvSpPr>
            <p:nvPr/>
          </p:nvSpPr>
          <p:spPr bwMode="auto">
            <a:xfrm rot="2112640">
              <a:off x="3556" y="2395"/>
              <a:ext cx="0" cy="31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Oval 15">
              <a:extLst>
                <a:ext uri="{FF2B5EF4-FFF2-40B4-BE49-F238E27FC236}">
                  <a16:creationId xmlns:a16="http://schemas.microsoft.com/office/drawing/2014/main" id="{6A102F18-33C0-4627-B12B-BE49C88AA373}"/>
                </a:ext>
              </a:extLst>
            </p:cNvPr>
            <p:cNvSpPr>
              <a:spLocks noChangeArrowheads="1"/>
            </p:cNvSpPr>
            <p:nvPr/>
          </p:nvSpPr>
          <p:spPr bwMode="auto">
            <a:xfrm rot="2112640">
              <a:off x="3420" y="2677"/>
              <a:ext cx="77" cy="9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85" name="Line 16">
              <a:extLst>
                <a:ext uri="{FF2B5EF4-FFF2-40B4-BE49-F238E27FC236}">
                  <a16:creationId xmlns:a16="http://schemas.microsoft.com/office/drawing/2014/main" id="{18850BF4-E744-4896-BFB0-05B0F21E08F4}"/>
                </a:ext>
              </a:extLst>
            </p:cNvPr>
            <p:cNvSpPr>
              <a:spLocks noChangeShapeType="1"/>
            </p:cNvSpPr>
            <p:nvPr/>
          </p:nvSpPr>
          <p:spPr bwMode="auto">
            <a:xfrm rot="19487360" flipH="1">
              <a:off x="4390" y="2381"/>
              <a:ext cx="0" cy="3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Oval 17">
              <a:extLst>
                <a:ext uri="{FF2B5EF4-FFF2-40B4-BE49-F238E27FC236}">
                  <a16:creationId xmlns:a16="http://schemas.microsoft.com/office/drawing/2014/main" id="{86ADE270-D5DF-4008-A24A-ADFD25DEFBE1}"/>
                </a:ext>
              </a:extLst>
            </p:cNvPr>
            <p:cNvSpPr>
              <a:spLocks noChangeArrowheads="1"/>
            </p:cNvSpPr>
            <p:nvPr/>
          </p:nvSpPr>
          <p:spPr bwMode="auto">
            <a:xfrm rot="19487360" flipH="1">
              <a:off x="4464" y="2671"/>
              <a:ext cx="69"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87" name="Oval 18">
              <a:extLst>
                <a:ext uri="{FF2B5EF4-FFF2-40B4-BE49-F238E27FC236}">
                  <a16:creationId xmlns:a16="http://schemas.microsoft.com/office/drawing/2014/main" id="{F04EB8B9-6BB4-4C35-BB72-D99640C04E58}"/>
                </a:ext>
              </a:extLst>
            </p:cNvPr>
            <p:cNvSpPr>
              <a:spLocks noChangeArrowheads="1"/>
            </p:cNvSpPr>
            <p:nvPr/>
          </p:nvSpPr>
          <p:spPr bwMode="auto">
            <a:xfrm flipV="1">
              <a:off x="4297" y="3044"/>
              <a:ext cx="78"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88" name="Line 19">
              <a:extLst>
                <a:ext uri="{FF2B5EF4-FFF2-40B4-BE49-F238E27FC236}">
                  <a16:creationId xmlns:a16="http://schemas.microsoft.com/office/drawing/2014/main" id="{7607BF2C-7716-42E1-8369-9CAA6F8904CC}"/>
                </a:ext>
              </a:extLst>
            </p:cNvPr>
            <p:cNvSpPr>
              <a:spLocks noChangeShapeType="1"/>
            </p:cNvSpPr>
            <p:nvPr/>
          </p:nvSpPr>
          <p:spPr bwMode="auto">
            <a:xfrm flipV="1">
              <a:off x="4321" y="2760"/>
              <a:ext cx="160" cy="3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20">
              <a:extLst>
                <a:ext uri="{FF2B5EF4-FFF2-40B4-BE49-F238E27FC236}">
                  <a16:creationId xmlns:a16="http://schemas.microsoft.com/office/drawing/2014/main" id="{9CC11AB0-4039-473D-929E-1AFE55B9F064}"/>
                </a:ext>
              </a:extLst>
            </p:cNvPr>
            <p:cNvSpPr>
              <a:spLocks noChangeShapeType="1"/>
            </p:cNvSpPr>
            <p:nvPr/>
          </p:nvSpPr>
          <p:spPr bwMode="auto">
            <a:xfrm flipV="1">
              <a:off x="3101" y="3124"/>
              <a:ext cx="160" cy="3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Oval 21">
              <a:extLst>
                <a:ext uri="{FF2B5EF4-FFF2-40B4-BE49-F238E27FC236}">
                  <a16:creationId xmlns:a16="http://schemas.microsoft.com/office/drawing/2014/main" id="{9D6ABE38-5ED0-4CFA-A520-4C223AD88C6E}"/>
                </a:ext>
              </a:extLst>
            </p:cNvPr>
            <p:cNvSpPr>
              <a:spLocks noChangeArrowheads="1"/>
            </p:cNvSpPr>
            <p:nvPr/>
          </p:nvSpPr>
          <p:spPr bwMode="auto">
            <a:xfrm>
              <a:off x="3061" y="3438"/>
              <a:ext cx="77" cy="83"/>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91" name="Line 22">
              <a:extLst>
                <a:ext uri="{FF2B5EF4-FFF2-40B4-BE49-F238E27FC236}">
                  <a16:creationId xmlns:a16="http://schemas.microsoft.com/office/drawing/2014/main" id="{50FAB6D4-5720-43BB-880D-08C3C3FE5E59}"/>
                </a:ext>
              </a:extLst>
            </p:cNvPr>
            <p:cNvSpPr>
              <a:spLocks noChangeShapeType="1"/>
            </p:cNvSpPr>
            <p:nvPr/>
          </p:nvSpPr>
          <p:spPr bwMode="auto">
            <a:xfrm>
              <a:off x="4537" y="2729"/>
              <a:ext cx="119" cy="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Oval 23">
              <a:extLst>
                <a:ext uri="{FF2B5EF4-FFF2-40B4-BE49-F238E27FC236}">
                  <a16:creationId xmlns:a16="http://schemas.microsoft.com/office/drawing/2014/main" id="{FF48E0B4-CC04-4979-8BE2-7B31034B8029}"/>
                </a:ext>
              </a:extLst>
            </p:cNvPr>
            <p:cNvSpPr>
              <a:spLocks noChangeArrowheads="1"/>
            </p:cNvSpPr>
            <p:nvPr/>
          </p:nvSpPr>
          <p:spPr bwMode="auto">
            <a:xfrm flipV="1">
              <a:off x="4617" y="3004"/>
              <a:ext cx="77"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93" name="Line 24">
              <a:extLst>
                <a:ext uri="{FF2B5EF4-FFF2-40B4-BE49-F238E27FC236}">
                  <a16:creationId xmlns:a16="http://schemas.microsoft.com/office/drawing/2014/main" id="{51FD2A1A-53B8-499D-B458-BC0153466DE4}"/>
                </a:ext>
              </a:extLst>
            </p:cNvPr>
            <p:cNvSpPr>
              <a:spLocks noChangeShapeType="1"/>
            </p:cNvSpPr>
            <p:nvPr/>
          </p:nvSpPr>
          <p:spPr bwMode="auto">
            <a:xfrm flipV="1">
              <a:off x="4138" y="3124"/>
              <a:ext cx="160" cy="3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4" name="Oval 25">
              <a:extLst>
                <a:ext uri="{FF2B5EF4-FFF2-40B4-BE49-F238E27FC236}">
                  <a16:creationId xmlns:a16="http://schemas.microsoft.com/office/drawing/2014/main" id="{53849669-64CF-4D9A-A103-1813F0C71506}"/>
                </a:ext>
              </a:extLst>
            </p:cNvPr>
            <p:cNvSpPr>
              <a:spLocks noChangeArrowheads="1"/>
            </p:cNvSpPr>
            <p:nvPr/>
          </p:nvSpPr>
          <p:spPr bwMode="auto">
            <a:xfrm flipV="1">
              <a:off x="4114" y="3399"/>
              <a:ext cx="78" cy="83"/>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95" name="Line 26">
              <a:extLst>
                <a:ext uri="{FF2B5EF4-FFF2-40B4-BE49-F238E27FC236}">
                  <a16:creationId xmlns:a16="http://schemas.microsoft.com/office/drawing/2014/main" id="{16B28D19-B20E-432B-870D-F55F00FCAAFC}"/>
                </a:ext>
              </a:extLst>
            </p:cNvPr>
            <p:cNvSpPr>
              <a:spLocks noChangeShapeType="1"/>
            </p:cNvSpPr>
            <p:nvPr/>
          </p:nvSpPr>
          <p:spPr bwMode="auto">
            <a:xfrm>
              <a:off x="3696" y="2432"/>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6" name="Oval 27">
              <a:extLst>
                <a:ext uri="{FF2B5EF4-FFF2-40B4-BE49-F238E27FC236}">
                  <a16:creationId xmlns:a16="http://schemas.microsoft.com/office/drawing/2014/main" id="{07AD5378-5434-498A-A096-15E936D2510B}"/>
                </a:ext>
              </a:extLst>
            </p:cNvPr>
            <p:cNvSpPr>
              <a:spLocks noChangeArrowheads="1"/>
            </p:cNvSpPr>
            <p:nvPr/>
          </p:nvSpPr>
          <p:spPr bwMode="auto">
            <a:xfrm>
              <a:off x="3787" y="2704"/>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97" name="Line 28">
              <a:extLst>
                <a:ext uri="{FF2B5EF4-FFF2-40B4-BE49-F238E27FC236}">
                  <a16:creationId xmlns:a16="http://schemas.microsoft.com/office/drawing/2014/main" id="{65CC736B-9219-463C-B666-C3C0EC60C13C}"/>
                </a:ext>
              </a:extLst>
            </p:cNvPr>
            <p:cNvSpPr>
              <a:spLocks noChangeShapeType="1"/>
            </p:cNvSpPr>
            <p:nvPr/>
          </p:nvSpPr>
          <p:spPr bwMode="auto">
            <a:xfrm flipV="1">
              <a:off x="4105" y="2387"/>
              <a:ext cx="160" cy="309"/>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Oval 29">
              <a:extLst>
                <a:ext uri="{FF2B5EF4-FFF2-40B4-BE49-F238E27FC236}">
                  <a16:creationId xmlns:a16="http://schemas.microsoft.com/office/drawing/2014/main" id="{08ED7B02-947E-4128-8233-270AB7101FAA}"/>
                </a:ext>
              </a:extLst>
            </p:cNvPr>
            <p:cNvSpPr>
              <a:spLocks noChangeArrowheads="1"/>
            </p:cNvSpPr>
            <p:nvPr/>
          </p:nvSpPr>
          <p:spPr bwMode="auto">
            <a:xfrm>
              <a:off x="4059" y="2704"/>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799" name="Line 30">
              <a:extLst>
                <a:ext uri="{FF2B5EF4-FFF2-40B4-BE49-F238E27FC236}">
                  <a16:creationId xmlns:a16="http://schemas.microsoft.com/office/drawing/2014/main" id="{C55A2090-CB80-4A62-8C18-1C8DE7DDCC59}"/>
                </a:ext>
              </a:extLst>
            </p:cNvPr>
            <p:cNvSpPr>
              <a:spLocks noChangeShapeType="1"/>
            </p:cNvSpPr>
            <p:nvPr/>
          </p:nvSpPr>
          <p:spPr bwMode="auto">
            <a:xfrm flipV="1">
              <a:off x="3470" y="3022"/>
              <a:ext cx="160" cy="309"/>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0" name="Line 31">
              <a:extLst>
                <a:ext uri="{FF2B5EF4-FFF2-40B4-BE49-F238E27FC236}">
                  <a16:creationId xmlns:a16="http://schemas.microsoft.com/office/drawing/2014/main" id="{96454EA9-EA0F-43C2-A5E6-05B41E957D50}"/>
                </a:ext>
              </a:extLst>
            </p:cNvPr>
            <p:cNvSpPr>
              <a:spLocks noChangeShapeType="1"/>
            </p:cNvSpPr>
            <p:nvPr/>
          </p:nvSpPr>
          <p:spPr bwMode="auto">
            <a:xfrm>
              <a:off x="3651" y="3022"/>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1" name="Oval 32">
              <a:extLst>
                <a:ext uri="{FF2B5EF4-FFF2-40B4-BE49-F238E27FC236}">
                  <a16:creationId xmlns:a16="http://schemas.microsoft.com/office/drawing/2014/main" id="{83A7CCF8-286D-428C-A12B-F35F90DB4C25}"/>
                </a:ext>
              </a:extLst>
            </p:cNvPr>
            <p:cNvSpPr>
              <a:spLocks noChangeArrowheads="1"/>
            </p:cNvSpPr>
            <p:nvPr/>
          </p:nvSpPr>
          <p:spPr bwMode="auto">
            <a:xfrm>
              <a:off x="3470" y="3294"/>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02" name="Oval 33">
              <a:extLst>
                <a:ext uri="{FF2B5EF4-FFF2-40B4-BE49-F238E27FC236}">
                  <a16:creationId xmlns:a16="http://schemas.microsoft.com/office/drawing/2014/main" id="{0A0D30B7-E9F5-4D3E-85FF-5F9085209281}"/>
                </a:ext>
              </a:extLst>
            </p:cNvPr>
            <p:cNvSpPr>
              <a:spLocks noChangeArrowheads="1"/>
            </p:cNvSpPr>
            <p:nvPr/>
          </p:nvSpPr>
          <p:spPr bwMode="auto">
            <a:xfrm>
              <a:off x="3742" y="324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03" name="Line 34">
              <a:extLst>
                <a:ext uri="{FF2B5EF4-FFF2-40B4-BE49-F238E27FC236}">
                  <a16:creationId xmlns:a16="http://schemas.microsoft.com/office/drawing/2014/main" id="{E63DD958-642B-43D6-B394-2EE4B962E34C}"/>
                </a:ext>
              </a:extLst>
            </p:cNvPr>
            <p:cNvSpPr>
              <a:spLocks noChangeShapeType="1"/>
            </p:cNvSpPr>
            <p:nvPr/>
          </p:nvSpPr>
          <p:spPr bwMode="auto">
            <a:xfrm>
              <a:off x="3270" y="3113"/>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4" name="Oval 35">
              <a:extLst>
                <a:ext uri="{FF2B5EF4-FFF2-40B4-BE49-F238E27FC236}">
                  <a16:creationId xmlns:a16="http://schemas.microsoft.com/office/drawing/2014/main" id="{A556C1C4-C31B-425D-A04F-AA21EB70F2AD}"/>
                </a:ext>
              </a:extLst>
            </p:cNvPr>
            <p:cNvSpPr>
              <a:spLocks noChangeArrowheads="1"/>
            </p:cNvSpPr>
            <p:nvPr/>
          </p:nvSpPr>
          <p:spPr bwMode="auto">
            <a:xfrm>
              <a:off x="3334"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05" name="Line 36">
              <a:extLst>
                <a:ext uri="{FF2B5EF4-FFF2-40B4-BE49-F238E27FC236}">
                  <a16:creationId xmlns:a16="http://schemas.microsoft.com/office/drawing/2014/main" id="{741C19B1-1550-4F72-85A4-0B76DBE81D13}"/>
                </a:ext>
              </a:extLst>
            </p:cNvPr>
            <p:cNvSpPr>
              <a:spLocks noChangeShapeType="1"/>
            </p:cNvSpPr>
            <p:nvPr/>
          </p:nvSpPr>
          <p:spPr bwMode="auto">
            <a:xfrm>
              <a:off x="3107" y="3521"/>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6" name="Oval 37">
              <a:extLst>
                <a:ext uri="{FF2B5EF4-FFF2-40B4-BE49-F238E27FC236}">
                  <a16:creationId xmlns:a16="http://schemas.microsoft.com/office/drawing/2014/main" id="{376CFA69-1E4A-470E-ABBC-7A63CE6E040D}"/>
                </a:ext>
              </a:extLst>
            </p:cNvPr>
            <p:cNvSpPr>
              <a:spLocks noChangeArrowheads="1"/>
            </p:cNvSpPr>
            <p:nvPr/>
          </p:nvSpPr>
          <p:spPr bwMode="auto">
            <a:xfrm>
              <a:off x="3198" y="3793"/>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07" name="Line 38">
              <a:extLst>
                <a:ext uri="{FF2B5EF4-FFF2-40B4-BE49-F238E27FC236}">
                  <a16:creationId xmlns:a16="http://schemas.microsoft.com/office/drawing/2014/main" id="{90C8C883-C5A9-4BC9-A6CE-DA1D98608535}"/>
                </a:ext>
              </a:extLst>
            </p:cNvPr>
            <p:cNvSpPr>
              <a:spLocks noChangeShapeType="1"/>
            </p:cNvSpPr>
            <p:nvPr/>
          </p:nvSpPr>
          <p:spPr bwMode="auto">
            <a:xfrm flipV="1">
              <a:off x="2925" y="3521"/>
              <a:ext cx="160" cy="309"/>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Oval 39">
              <a:extLst>
                <a:ext uri="{FF2B5EF4-FFF2-40B4-BE49-F238E27FC236}">
                  <a16:creationId xmlns:a16="http://schemas.microsoft.com/office/drawing/2014/main" id="{C4E516F8-3B21-453A-8D48-D43DE8227E01}"/>
                </a:ext>
              </a:extLst>
            </p:cNvPr>
            <p:cNvSpPr>
              <a:spLocks noChangeArrowheads="1"/>
            </p:cNvSpPr>
            <p:nvPr/>
          </p:nvSpPr>
          <p:spPr bwMode="auto">
            <a:xfrm>
              <a:off x="2880" y="3793"/>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09" name="Line 40">
              <a:extLst>
                <a:ext uri="{FF2B5EF4-FFF2-40B4-BE49-F238E27FC236}">
                  <a16:creationId xmlns:a16="http://schemas.microsoft.com/office/drawing/2014/main" id="{B3BF4E88-65C1-4B66-817F-E630F4C7C2F2}"/>
                </a:ext>
              </a:extLst>
            </p:cNvPr>
            <p:cNvSpPr>
              <a:spLocks noChangeShapeType="1"/>
            </p:cNvSpPr>
            <p:nvPr/>
          </p:nvSpPr>
          <p:spPr bwMode="auto">
            <a:xfrm>
              <a:off x="4150" y="3475"/>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0" name="Oval 41">
              <a:extLst>
                <a:ext uri="{FF2B5EF4-FFF2-40B4-BE49-F238E27FC236}">
                  <a16:creationId xmlns:a16="http://schemas.microsoft.com/office/drawing/2014/main" id="{CACA9732-23B8-4237-B7E7-36791A320005}"/>
                </a:ext>
              </a:extLst>
            </p:cNvPr>
            <p:cNvSpPr>
              <a:spLocks noChangeArrowheads="1"/>
            </p:cNvSpPr>
            <p:nvPr/>
          </p:nvSpPr>
          <p:spPr bwMode="auto">
            <a:xfrm>
              <a:off x="4241" y="3747"/>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11" name="Line 42">
              <a:extLst>
                <a:ext uri="{FF2B5EF4-FFF2-40B4-BE49-F238E27FC236}">
                  <a16:creationId xmlns:a16="http://schemas.microsoft.com/office/drawing/2014/main" id="{83D39628-EC9B-4F0F-B2A3-D651CB78DBF7}"/>
                </a:ext>
              </a:extLst>
            </p:cNvPr>
            <p:cNvSpPr>
              <a:spLocks noChangeShapeType="1"/>
            </p:cNvSpPr>
            <p:nvPr/>
          </p:nvSpPr>
          <p:spPr bwMode="auto">
            <a:xfrm flipV="1">
              <a:off x="3969" y="3465"/>
              <a:ext cx="158" cy="32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2" name="Oval 43">
              <a:extLst>
                <a:ext uri="{FF2B5EF4-FFF2-40B4-BE49-F238E27FC236}">
                  <a16:creationId xmlns:a16="http://schemas.microsoft.com/office/drawing/2014/main" id="{DEA55162-DF69-434C-8523-861E9F6A475D}"/>
                </a:ext>
              </a:extLst>
            </p:cNvPr>
            <p:cNvSpPr>
              <a:spLocks noChangeArrowheads="1"/>
            </p:cNvSpPr>
            <p:nvPr/>
          </p:nvSpPr>
          <p:spPr bwMode="auto">
            <a:xfrm>
              <a:off x="3923" y="3747"/>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13" name="Line 44">
              <a:extLst>
                <a:ext uri="{FF2B5EF4-FFF2-40B4-BE49-F238E27FC236}">
                  <a16:creationId xmlns:a16="http://schemas.microsoft.com/office/drawing/2014/main" id="{4B071B6F-A3B1-4E7F-B36C-C687FEF0EC77}"/>
                </a:ext>
              </a:extLst>
            </p:cNvPr>
            <p:cNvSpPr>
              <a:spLocks noChangeShapeType="1"/>
            </p:cNvSpPr>
            <p:nvPr/>
          </p:nvSpPr>
          <p:spPr bwMode="auto">
            <a:xfrm>
              <a:off x="4694" y="3067"/>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Oval 45">
              <a:extLst>
                <a:ext uri="{FF2B5EF4-FFF2-40B4-BE49-F238E27FC236}">
                  <a16:creationId xmlns:a16="http://schemas.microsoft.com/office/drawing/2014/main" id="{41C16EF2-3D3A-48CA-84DE-03DF48F04FF3}"/>
                </a:ext>
              </a:extLst>
            </p:cNvPr>
            <p:cNvSpPr>
              <a:spLocks noChangeArrowheads="1"/>
            </p:cNvSpPr>
            <p:nvPr/>
          </p:nvSpPr>
          <p:spPr bwMode="auto">
            <a:xfrm>
              <a:off x="4785"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15" name="Line 46">
              <a:extLst>
                <a:ext uri="{FF2B5EF4-FFF2-40B4-BE49-F238E27FC236}">
                  <a16:creationId xmlns:a16="http://schemas.microsoft.com/office/drawing/2014/main" id="{9829E3D1-AF97-4B59-B6EA-20AA44CD1F50}"/>
                </a:ext>
              </a:extLst>
            </p:cNvPr>
            <p:cNvSpPr>
              <a:spLocks noChangeShapeType="1"/>
            </p:cNvSpPr>
            <p:nvPr/>
          </p:nvSpPr>
          <p:spPr bwMode="auto">
            <a:xfrm flipV="1">
              <a:off x="4513" y="3057"/>
              <a:ext cx="158" cy="32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6" name="Oval 47">
              <a:extLst>
                <a:ext uri="{FF2B5EF4-FFF2-40B4-BE49-F238E27FC236}">
                  <a16:creationId xmlns:a16="http://schemas.microsoft.com/office/drawing/2014/main" id="{AB8DD10A-2A3B-4DE7-9859-B2C2591807B8}"/>
                </a:ext>
              </a:extLst>
            </p:cNvPr>
            <p:cNvSpPr>
              <a:spLocks noChangeArrowheads="1"/>
            </p:cNvSpPr>
            <p:nvPr/>
          </p:nvSpPr>
          <p:spPr bwMode="auto">
            <a:xfrm>
              <a:off x="4503"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32817" name="Line 48">
              <a:extLst>
                <a:ext uri="{FF2B5EF4-FFF2-40B4-BE49-F238E27FC236}">
                  <a16:creationId xmlns:a16="http://schemas.microsoft.com/office/drawing/2014/main" id="{1344FF0A-AFDB-4276-B8E1-95ABFD477E5C}"/>
                </a:ext>
              </a:extLst>
            </p:cNvPr>
            <p:cNvSpPr>
              <a:spLocks noChangeShapeType="1"/>
            </p:cNvSpPr>
            <p:nvPr/>
          </p:nvSpPr>
          <p:spPr bwMode="auto">
            <a:xfrm>
              <a:off x="4332" y="3113"/>
              <a:ext cx="119" cy="276"/>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8" name="Oval 49">
              <a:extLst>
                <a:ext uri="{FF2B5EF4-FFF2-40B4-BE49-F238E27FC236}">
                  <a16:creationId xmlns:a16="http://schemas.microsoft.com/office/drawing/2014/main" id="{487A9022-5407-4BAA-916A-A2208A5B32A5}"/>
                </a:ext>
              </a:extLst>
            </p:cNvPr>
            <p:cNvSpPr>
              <a:spLocks noChangeArrowheads="1"/>
            </p:cNvSpPr>
            <p:nvPr/>
          </p:nvSpPr>
          <p:spPr bwMode="auto">
            <a:xfrm>
              <a:off x="4377" y="3339"/>
              <a:ext cx="76" cy="83"/>
            </a:xfrm>
            <a:prstGeom prst="ellipse">
              <a:avLst/>
            </a:prstGeom>
            <a:solidFill>
              <a:schemeClr val="accent1"/>
            </a:solidFill>
            <a:ln w="12700">
              <a:solidFill>
                <a:schemeClr val="accent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32773" name="Text Box 52">
            <a:extLst>
              <a:ext uri="{FF2B5EF4-FFF2-40B4-BE49-F238E27FC236}">
                <a16:creationId xmlns:a16="http://schemas.microsoft.com/office/drawing/2014/main" id="{9AA2F698-6C95-495B-AB28-1EB799737F53}"/>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6387">
                                            <p:txEl>
                                              <p:pRg st="0" end="0"/>
                                            </p:txEl>
                                          </p:spTgt>
                                        </p:tgtEl>
                                        <p:attrNameLst>
                                          <p:attrName>style.visibility</p:attrName>
                                        </p:attrNameLst>
                                      </p:cBhvr>
                                      <p:to>
                                        <p:strVal val="visible"/>
                                      </p:to>
                                    </p:set>
                                    <p:animEffect transition="in" filter="wipe(left)">
                                      <p:cBhvr>
                                        <p:cTn id="7" dur="500"/>
                                        <p:tgtEl>
                                          <p:spTgt spid="257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6387">
                                            <p:txEl>
                                              <p:pRg st="1" end="1"/>
                                            </p:txEl>
                                          </p:spTgt>
                                        </p:tgtEl>
                                        <p:attrNameLst>
                                          <p:attrName>style.visibility</p:attrName>
                                        </p:attrNameLst>
                                      </p:cBhvr>
                                      <p:to>
                                        <p:strVal val="visible"/>
                                      </p:to>
                                    </p:set>
                                    <p:animEffect transition="in" filter="wipe(left)">
                                      <p:cBhvr>
                                        <p:cTn id="12" dur="500"/>
                                        <p:tgtEl>
                                          <p:spTgt spid="257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6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73761053-3EA9-4975-8DE3-2DF52E8A47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8CDE110-17B4-413E-9446-D44BBB16A5CE}"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2578434" name="Rectangle 2">
            <a:extLst>
              <a:ext uri="{FF2B5EF4-FFF2-40B4-BE49-F238E27FC236}">
                <a16:creationId xmlns:a16="http://schemas.microsoft.com/office/drawing/2014/main" id="{B5C1C5BD-F1B9-4FC1-A256-A662A152485D}"/>
              </a:ext>
            </a:extLst>
          </p:cNvPr>
          <p:cNvSpPr>
            <a:spLocks noGrp="1" noChangeArrowheads="1"/>
          </p:cNvSpPr>
          <p:nvPr>
            <p:ph type="title"/>
          </p:nvPr>
        </p:nvSpPr>
        <p:spPr bwMode="auto">
          <a:xfrm>
            <a:off x="457200" y="706438"/>
            <a:ext cx="8229600" cy="850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solidFill>
                  <a:srgbClr val="CC66FF"/>
                </a:solidFill>
                <a:ea typeface="宋体" panose="02010600030101010101" pitchFamily="2" charset="-122"/>
              </a:rPr>
              <a:t>2. Decision Trees</a:t>
            </a:r>
          </a:p>
        </p:txBody>
      </p:sp>
      <p:sp>
        <p:nvSpPr>
          <p:cNvPr id="2578435" name="Rectangle 3">
            <a:extLst>
              <a:ext uri="{FF2B5EF4-FFF2-40B4-BE49-F238E27FC236}">
                <a16:creationId xmlns:a16="http://schemas.microsoft.com/office/drawing/2014/main" id="{DC6CFD04-935D-4A65-B9ED-D0290D10222F}"/>
              </a:ext>
            </a:extLst>
          </p:cNvPr>
          <p:cNvSpPr>
            <a:spLocks noGrp="1" noChangeArrowheads="1"/>
          </p:cNvSpPr>
          <p:nvPr>
            <p:ph type="body" idx="1"/>
          </p:nvPr>
        </p:nvSpPr>
        <p:spPr bwMode="auto">
          <a:xfrm>
            <a:off x="457200" y="1600200"/>
            <a:ext cx="8229600" cy="290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Clr>
                <a:schemeClr val="tx1"/>
              </a:buClr>
              <a:buFont typeface="Wingdings" panose="05000000000000000000" pitchFamily="2" charset="2"/>
              <a:buChar char="p"/>
            </a:pPr>
            <a:r>
              <a:rPr lang="en-US" altLang="zh-CN" sz="2800" b="1">
                <a:latin typeface="Times New Roman" panose="02020603050405020304" pitchFamily="18" charset="0"/>
                <a:ea typeface="宋体" panose="02010600030101010101" pitchFamily="2" charset="-122"/>
              </a:rPr>
              <a:t>Rooted trees can be used to model problems in which a series of decisions leads to a solution. </a:t>
            </a:r>
          </a:p>
          <a:p>
            <a:pPr>
              <a:lnSpc>
                <a:spcPct val="90000"/>
              </a:lnSpc>
              <a:spcBef>
                <a:spcPct val="100000"/>
              </a:spcBef>
              <a:buClr>
                <a:schemeClr val="tx1"/>
              </a:buClr>
              <a:buFont typeface="Wingdings" panose="05000000000000000000" pitchFamily="2" charset="2"/>
              <a:buChar char="p"/>
            </a:pPr>
            <a:r>
              <a:rPr lang="en-US" altLang="zh-CN" sz="2800" b="1">
                <a:latin typeface="Times New Roman" panose="02020603050405020304" pitchFamily="18" charset="0"/>
                <a:ea typeface="宋体" panose="02010600030101010101" pitchFamily="2" charset="-122"/>
              </a:rPr>
              <a:t>A rooted tree in which each internal vertex corresponds to a decision, with a subtree at these vertices for each possible outcome of the decision, is called a </a:t>
            </a:r>
            <a:r>
              <a:rPr lang="en-US" altLang="zh-CN" sz="2800" b="1" i="1">
                <a:solidFill>
                  <a:srgbClr val="339933"/>
                </a:solidFill>
                <a:latin typeface="Times New Roman" panose="02020603050405020304" pitchFamily="18" charset="0"/>
                <a:ea typeface="宋体" panose="02010600030101010101" pitchFamily="2" charset="-122"/>
              </a:rPr>
              <a:t>decision tree</a:t>
            </a:r>
            <a:r>
              <a:rPr lang="en-US" altLang="zh-CN" sz="2800" b="1">
                <a:latin typeface="Times New Roman" panose="02020603050405020304" pitchFamily="18" charset="0"/>
                <a:ea typeface="宋体" panose="02010600030101010101" pitchFamily="2" charset="-122"/>
              </a:rPr>
              <a:t>.</a:t>
            </a:r>
          </a:p>
        </p:txBody>
      </p:sp>
      <p:sp>
        <p:nvSpPr>
          <p:cNvPr id="34821" name="Text Box 5">
            <a:extLst>
              <a:ext uri="{FF2B5EF4-FFF2-40B4-BE49-F238E27FC236}">
                <a16:creationId xmlns:a16="http://schemas.microsoft.com/office/drawing/2014/main" id="{7E7D4953-10EB-4571-B726-24D15A631FD3}"/>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78434"/>
                                        </p:tgtEl>
                                        <p:attrNameLst>
                                          <p:attrName>style.visibility</p:attrName>
                                        </p:attrNameLst>
                                      </p:cBhvr>
                                      <p:to>
                                        <p:strVal val="visible"/>
                                      </p:to>
                                    </p:set>
                                    <p:animEffect transition="in" filter="wipe(left)">
                                      <p:cBhvr>
                                        <p:cTn id="7" dur="500"/>
                                        <p:tgtEl>
                                          <p:spTgt spid="257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8435">
                                            <p:txEl>
                                              <p:pRg st="0" end="0"/>
                                            </p:txEl>
                                          </p:spTgt>
                                        </p:tgtEl>
                                        <p:attrNameLst>
                                          <p:attrName>style.visibility</p:attrName>
                                        </p:attrNameLst>
                                      </p:cBhvr>
                                      <p:to>
                                        <p:strVal val="visible"/>
                                      </p:to>
                                    </p:set>
                                    <p:animEffect transition="in" filter="wipe(left)">
                                      <p:cBhvr>
                                        <p:cTn id="12" dur="500"/>
                                        <p:tgtEl>
                                          <p:spTgt spid="2578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8435">
                                            <p:txEl>
                                              <p:pRg st="1" end="1"/>
                                            </p:txEl>
                                          </p:spTgt>
                                        </p:tgtEl>
                                        <p:attrNameLst>
                                          <p:attrName>style.visibility</p:attrName>
                                        </p:attrNameLst>
                                      </p:cBhvr>
                                      <p:to>
                                        <p:strVal val="visible"/>
                                      </p:to>
                                    </p:set>
                                    <p:animEffect transition="in" filter="wipe(left)">
                                      <p:cBhvr>
                                        <p:cTn id="17" dur="500"/>
                                        <p:tgtEl>
                                          <p:spTgt spid="257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8434" grpId="0"/>
      <p:bldP spid="25784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64620107-36A9-4C19-974F-CC7B1950470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51C438A-7824-4DBB-89A9-CA17A51BDE07}"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36867" name="Rectangle 2">
            <a:extLst>
              <a:ext uri="{FF2B5EF4-FFF2-40B4-BE49-F238E27FC236}">
                <a16:creationId xmlns:a16="http://schemas.microsoft.com/office/drawing/2014/main" id="{BFC21520-3450-44B5-97BE-E16AB4FFACB4}"/>
              </a:ext>
            </a:extLst>
          </p:cNvPr>
          <p:cNvSpPr>
            <a:spLocks noGrp="1" noChangeArrowheads="1"/>
          </p:cNvSpPr>
          <p:nvPr>
            <p:ph type="title"/>
          </p:nvPr>
        </p:nvSpPr>
        <p:spPr bwMode="auto">
          <a:xfrm>
            <a:off x="179388" y="620713"/>
            <a:ext cx="8229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An example: Counterfeit coin detection</a:t>
            </a:r>
          </a:p>
        </p:txBody>
      </p:sp>
      <p:grpSp>
        <p:nvGrpSpPr>
          <p:cNvPr id="2" name="Group 3">
            <a:extLst>
              <a:ext uri="{FF2B5EF4-FFF2-40B4-BE49-F238E27FC236}">
                <a16:creationId xmlns:a16="http://schemas.microsoft.com/office/drawing/2014/main" id="{8621F029-A292-49A4-88E7-81F492EBCBD7}"/>
              </a:ext>
            </a:extLst>
          </p:cNvPr>
          <p:cNvGrpSpPr>
            <a:grpSpLocks/>
          </p:cNvGrpSpPr>
          <p:nvPr/>
        </p:nvGrpSpPr>
        <p:grpSpPr bwMode="auto">
          <a:xfrm>
            <a:off x="304800" y="1524000"/>
            <a:ext cx="8610600" cy="4648200"/>
            <a:chOff x="192" y="960"/>
            <a:chExt cx="5424" cy="2928"/>
          </a:xfrm>
        </p:grpSpPr>
        <p:sp>
          <p:nvSpPr>
            <p:cNvPr id="36870" name="Text Box 4">
              <a:extLst>
                <a:ext uri="{FF2B5EF4-FFF2-40B4-BE49-F238E27FC236}">
                  <a16:creationId xmlns:a16="http://schemas.microsoft.com/office/drawing/2014/main" id="{5A64B239-8EF4-44BB-B55D-BAAFBE8DCAE9}"/>
                </a:ext>
              </a:extLst>
            </p:cNvPr>
            <p:cNvSpPr txBox="1">
              <a:spLocks noChangeArrowheads="1"/>
            </p:cNvSpPr>
            <p:nvPr/>
          </p:nvSpPr>
          <p:spPr bwMode="auto">
            <a:xfrm>
              <a:off x="1632" y="1824"/>
              <a:ext cx="2544" cy="249"/>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1800" b="0">
                  <a:latin typeface="Arial" panose="020B0604020202020204" pitchFamily="34" charset="0"/>
                  <a:ea typeface="宋体" panose="02010600030101010101" pitchFamily="2" charset="-122"/>
                </a:rPr>
                <a:t>Lighter (1,2,3) Balance (4,5,6) Lighter</a:t>
              </a:r>
            </a:p>
          </p:txBody>
        </p:sp>
        <p:sp>
          <p:nvSpPr>
            <p:cNvPr id="36871" name="AutoShape 5">
              <a:extLst>
                <a:ext uri="{FF2B5EF4-FFF2-40B4-BE49-F238E27FC236}">
                  <a16:creationId xmlns:a16="http://schemas.microsoft.com/office/drawing/2014/main" id="{1AFA379B-EC7C-4928-9BA1-53A49775C7F2}"/>
                </a:ext>
              </a:extLst>
            </p:cNvPr>
            <p:cNvSpPr>
              <a:spLocks noChangeArrowheads="1"/>
            </p:cNvSpPr>
            <p:nvPr/>
          </p:nvSpPr>
          <p:spPr bwMode="auto">
            <a:xfrm>
              <a:off x="2928" y="1248"/>
              <a:ext cx="48" cy="576"/>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2" name="Oval 6">
              <a:extLst>
                <a:ext uri="{FF2B5EF4-FFF2-40B4-BE49-F238E27FC236}">
                  <a16:creationId xmlns:a16="http://schemas.microsoft.com/office/drawing/2014/main" id="{84EDFC93-1448-4110-8424-0C8A0E140F9E}"/>
                </a:ext>
              </a:extLst>
            </p:cNvPr>
            <p:cNvSpPr>
              <a:spLocks noChangeArrowheads="1"/>
            </p:cNvSpPr>
            <p:nvPr/>
          </p:nvSpPr>
          <p:spPr bwMode="auto">
            <a:xfrm>
              <a:off x="1824" y="1344"/>
              <a:ext cx="960" cy="384"/>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3" name="Oval 7">
              <a:extLst>
                <a:ext uri="{FF2B5EF4-FFF2-40B4-BE49-F238E27FC236}">
                  <a16:creationId xmlns:a16="http://schemas.microsoft.com/office/drawing/2014/main" id="{ABFE6946-E932-4FC3-A18C-A7C7FBAFCE27}"/>
                </a:ext>
              </a:extLst>
            </p:cNvPr>
            <p:cNvSpPr>
              <a:spLocks noChangeArrowheads="1"/>
            </p:cNvSpPr>
            <p:nvPr/>
          </p:nvSpPr>
          <p:spPr bwMode="auto">
            <a:xfrm>
              <a:off x="1872" y="1392"/>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4" name="Oval 8">
              <a:extLst>
                <a:ext uri="{FF2B5EF4-FFF2-40B4-BE49-F238E27FC236}">
                  <a16:creationId xmlns:a16="http://schemas.microsoft.com/office/drawing/2014/main" id="{1D842A2A-E7C0-49F1-ACDC-1B545B07BD4C}"/>
                </a:ext>
              </a:extLst>
            </p:cNvPr>
            <p:cNvSpPr>
              <a:spLocks noChangeArrowheads="1"/>
            </p:cNvSpPr>
            <p:nvPr/>
          </p:nvSpPr>
          <p:spPr bwMode="auto">
            <a:xfrm>
              <a:off x="2208" y="144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5" name="Oval 9">
              <a:extLst>
                <a:ext uri="{FF2B5EF4-FFF2-40B4-BE49-F238E27FC236}">
                  <a16:creationId xmlns:a16="http://schemas.microsoft.com/office/drawing/2014/main" id="{242EDE34-42D4-4072-BC9A-68E045286BEC}"/>
                </a:ext>
              </a:extLst>
            </p:cNvPr>
            <p:cNvSpPr>
              <a:spLocks noChangeArrowheads="1"/>
            </p:cNvSpPr>
            <p:nvPr/>
          </p:nvSpPr>
          <p:spPr bwMode="auto">
            <a:xfrm>
              <a:off x="2496" y="1392"/>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6" name="Oval 10">
              <a:extLst>
                <a:ext uri="{FF2B5EF4-FFF2-40B4-BE49-F238E27FC236}">
                  <a16:creationId xmlns:a16="http://schemas.microsoft.com/office/drawing/2014/main" id="{049F49E7-6897-430D-A7D9-A74805C46AEC}"/>
                </a:ext>
              </a:extLst>
            </p:cNvPr>
            <p:cNvSpPr>
              <a:spLocks noChangeArrowheads="1"/>
            </p:cNvSpPr>
            <p:nvPr/>
          </p:nvSpPr>
          <p:spPr bwMode="auto">
            <a:xfrm>
              <a:off x="3120" y="1344"/>
              <a:ext cx="960" cy="384"/>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7" name="Oval 11">
              <a:extLst>
                <a:ext uri="{FF2B5EF4-FFF2-40B4-BE49-F238E27FC236}">
                  <a16:creationId xmlns:a16="http://schemas.microsoft.com/office/drawing/2014/main" id="{946DCA47-0B32-4399-B0A3-547F72B7C475}"/>
                </a:ext>
              </a:extLst>
            </p:cNvPr>
            <p:cNvSpPr>
              <a:spLocks noChangeArrowheads="1"/>
            </p:cNvSpPr>
            <p:nvPr/>
          </p:nvSpPr>
          <p:spPr bwMode="auto">
            <a:xfrm>
              <a:off x="3168" y="1392"/>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8" name="Oval 12">
              <a:extLst>
                <a:ext uri="{FF2B5EF4-FFF2-40B4-BE49-F238E27FC236}">
                  <a16:creationId xmlns:a16="http://schemas.microsoft.com/office/drawing/2014/main" id="{B47F62BA-1930-4F4D-93CE-D5C0708B47EB}"/>
                </a:ext>
              </a:extLst>
            </p:cNvPr>
            <p:cNvSpPr>
              <a:spLocks noChangeArrowheads="1"/>
            </p:cNvSpPr>
            <p:nvPr/>
          </p:nvSpPr>
          <p:spPr bwMode="auto">
            <a:xfrm>
              <a:off x="3504" y="144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9" name="Oval 13">
              <a:extLst>
                <a:ext uri="{FF2B5EF4-FFF2-40B4-BE49-F238E27FC236}">
                  <a16:creationId xmlns:a16="http://schemas.microsoft.com/office/drawing/2014/main" id="{4441267B-8A52-4B4E-901B-8338289295BC}"/>
                </a:ext>
              </a:extLst>
            </p:cNvPr>
            <p:cNvSpPr>
              <a:spLocks noChangeArrowheads="1"/>
            </p:cNvSpPr>
            <p:nvPr/>
          </p:nvSpPr>
          <p:spPr bwMode="auto">
            <a:xfrm>
              <a:off x="3792" y="1392"/>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0" name="Text Box 14">
              <a:extLst>
                <a:ext uri="{FF2B5EF4-FFF2-40B4-BE49-F238E27FC236}">
                  <a16:creationId xmlns:a16="http://schemas.microsoft.com/office/drawing/2014/main" id="{2B52FB1B-FD6C-402A-91D0-A5677E4F0AAE}"/>
                </a:ext>
              </a:extLst>
            </p:cNvPr>
            <p:cNvSpPr txBox="1">
              <a:spLocks noChangeArrowheads="1"/>
            </p:cNvSpPr>
            <p:nvPr/>
          </p:nvSpPr>
          <p:spPr bwMode="auto">
            <a:xfrm>
              <a:off x="1872" y="96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1     2    3</a:t>
              </a:r>
            </a:p>
          </p:txBody>
        </p:sp>
        <p:sp>
          <p:nvSpPr>
            <p:cNvPr id="36881" name="Text Box 15">
              <a:extLst>
                <a:ext uri="{FF2B5EF4-FFF2-40B4-BE49-F238E27FC236}">
                  <a16:creationId xmlns:a16="http://schemas.microsoft.com/office/drawing/2014/main" id="{70670243-4A8A-4BF8-9CB9-89E341A3964B}"/>
                </a:ext>
              </a:extLst>
            </p:cNvPr>
            <p:cNvSpPr txBox="1">
              <a:spLocks noChangeArrowheads="1"/>
            </p:cNvSpPr>
            <p:nvPr/>
          </p:nvSpPr>
          <p:spPr bwMode="auto">
            <a:xfrm>
              <a:off x="3168" y="96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4     5    6</a:t>
              </a:r>
            </a:p>
          </p:txBody>
        </p:sp>
        <p:sp>
          <p:nvSpPr>
            <p:cNvPr id="36882" name="Text Box 16">
              <a:extLst>
                <a:ext uri="{FF2B5EF4-FFF2-40B4-BE49-F238E27FC236}">
                  <a16:creationId xmlns:a16="http://schemas.microsoft.com/office/drawing/2014/main" id="{83A7DBAC-18C8-425D-8968-31A904BE3396}"/>
                </a:ext>
              </a:extLst>
            </p:cNvPr>
            <p:cNvSpPr txBox="1">
              <a:spLocks noChangeArrowheads="1"/>
            </p:cNvSpPr>
            <p:nvPr/>
          </p:nvSpPr>
          <p:spPr bwMode="auto">
            <a:xfrm>
              <a:off x="192" y="3216"/>
              <a:ext cx="1680" cy="210"/>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1400" b="0">
                  <a:latin typeface="Arial" panose="020B0604020202020204" pitchFamily="34" charset="0"/>
                  <a:ea typeface="宋体" panose="02010600030101010101" pitchFamily="2" charset="-122"/>
                </a:rPr>
                <a:t>Lighter (1) Balance (2) Lighter</a:t>
              </a:r>
            </a:p>
          </p:txBody>
        </p:sp>
        <p:sp>
          <p:nvSpPr>
            <p:cNvPr id="36883" name="Text Box 17">
              <a:extLst>
                <a:ext uri="{FF2B5EF4-FFF2-40B4-BE49-F238E27FC236}">
                  <a16:creationId xmlns:a16="http://schemas.microsoft.com/office/drawing/2014/main" id="{CF139B3F-C303-4DA1-9A72-7D5DF3D3CE37}"/>
                </a:ext>
              </a:extLst>
            </p:cNvPr>
            <p:cNvSpPr txBox="1">
              <a:spLocks noChangeArrowheads="1"/>
            </p:cNvSpPr>
            <p:nvPr/>
          </p:nvSpPr>
          <p:spPr bwMode="auto">
            <a:xfrm>
              <a:off x="2112" y="3216"/>
              <a:ext cx="1632" cy="210"/>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1400" b="0">
                  <a:latin typeface="Arial" panose="020B0604020202020204" pitchFamily="34" charset="0"/>
                  <a:ea typeface="宋体" panose="02010600030101010101" pitchFamily="2" charset="-122"/>
                </a:rPr>
                <a:t>Lighter (1) Balance (2) Lighter</a:t>
              </a:r>
            </a:p>
          </p:txBody>
        </p:sp>
        <p:sp>
          <p:nvSpPr>
            <p:cNvPr id="36884" name="Text Box 18">
              <a:extLst>
                <a:ext uri="{FF2B5EF4-FFF2-40B4-BE49-F238E27FC236}">
                  <a16:creationId xmlns:a16="http://schemas.microsoft.com/office/drawing/2014/main" id="{98E92D9F-7D08-42CE-994D-26ACEECDE72D}"/>
                </a:ext>
              </a:extLst>
            </p:cNvPr>
            <p:cNvSpPr txBox="1">
              <a:spLocks noChangeArrowheads="1"/>
            </p:cNvSpPr>
            <p:nvPr/>
          </p:nvSpPr>
          <p:spPr bwMode="auto">
            <a:xfrm>
              <a:off x="3984" y="3216"/>
              <a:ext cx="1632" cy="210"/>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1400" b="0">
                  <a:latin typeface="Arial" panose="020B0604020202020204" pitchFamily="34" charset="0"/>
                  <a:ea typeface="宋体" panose="02010600030101010101" pitchFamily="2" charset="-122"/>
                </a:rPr>
                <a:t>Lighter (1) Balance (2) Lighter</a:t>
              </a:r>
            </a:p>
          </p:txBody>
        </p:sp>
        <p:sp>
          <p:nvSpPr>
            <p:cNvPr id="36885" name="AutoShape 19">
              <a:extLst>
                <a:ext uri="{FF2B5EF4-FFF2-40B4-BE49-F238E27FC236}">
                  <a16:creationId xmlns:a16="http://schemas.microsoft.com/office/drawing/2014/main" id="{EA66A35E-4F9A-432B-B7FE-E0BCC888BD6E}"/>
                </a:ext>
              </a:extLst>
            </p:cNvPr>
            <p:cNvSpPr>
              <a:spLocks noChangeArrowheads="1"/>
            </p:cNvSpPr>
            <p:nvPr/>
          </p:nvSpPr>
          <p:spPr bwMode="auto">
            <a:xfrm>
              <a:off x="1056" y="2784"/>
              <a:ext cx="48" cy="432"/>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6" name="AutoShape 20">
              <a:extLst>
                <a:ext uri="{FF2B5EF4-FFF2-40B4-BE49-F238E27FC236}">
                  <a16:creationId xmlns:a16="http://schemas.microsoft.com/office/drawing/2014/main" id="{DB26C589-7D32-402F-A64E-E03F53AF60D6}"/>
                </a:ext>
              </a:extLst>
            </p:cNvPr>
            <p:cNvSpPr>
              <a:spLocks noChangeArrowheads="1"/>
            </p:cNvSpPr>
            <p:nvPr/>
          </p:nvSpPr>
          <p:spPr bwMode="auto">
            <a:xfrm>
              <a:off x="4752" y="2784"/>
              <a:ext cx="48" cy="432"/>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7" name="AutoShape 21">
              <a:extLst>
                <a:ext uri="{FF2B5EF4-FFF2-40B4-BE49-F238E27FC236}">
                  <a16:creationId xmlns:a16="http://schemas.microsoft.com/office/drawing/2014/main" id="{95973274-891F-42DB-9287-CBAEDB6550DC}"/>
                </a:ext>
              </a:extLst>
            </p:cNvPr>
            <p:cNvSpPr>
              <a:spLocks noChangeArrowheads="1"/>
            </p:cNvSpPr>
            <p:nvPr/>
          </p:nvSpPr>
          <p:spPr bwMode="auto">
            <a:xfrm>
              <a:off x="2928" y="2784"/>
              <a:ext cx="48" cy="432"/>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8" name="Oval 22">
              <a:extLst>
                <a:ext uri="{FF2B5EF4-FFF2-40B4-BE49-F238E27FC236}">
                  <a16:creationId xmlns:a16="http://schemas.microsoft.com/office/drawing/2014/main" id="{047DD9F9-184F-4A27-B54C-D498A57F3082}"/>
                </a:ext>
              </a:extLst>
            </p:cNvPr>
            <p:cNvSpPr>
              <a:spLocks noChangeArrowheads="1"/>
            </p:cNvSpPr>
            <p:nvPr/>
          </p:nvSpPr>
          <p:spPr bwMode="auto">
            <a:xfrm>
              <a:off x="288" y="2832"/>
              <a:ext cx="672" cy="288"/>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9" name="Oval 23">
              <a:extLst>
                <a:ext uri="{FF2B5EF4-FFF2-40B4-BE49-F238E27FC236}">
                  <a16:creationId xmlns:a16="http://schemas.microsoft.com/office/drawing/2014/main" id="{D4B85F48-EBE5-4567-8E4B-51B29A8FECCE}"/>
                </a:ext>
              </a:extLst>
            </p:cNvPr>
            <p:cNvSpPr>
              <a:spLocks noChangeArrowheads="1"/>
            </p:cNvSpPr>
            <p:nvPr/>
          </p:nvSpPr>
          <p:spPr bwMode="auto">
            <a:xfrm>
              <a:off x="1152" y="2832"/>
              <a:ext cx="672" cy="288"/>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0" name="Oval 24">
              <a:extLst>
                <a:ext uri="{FF2B5EF4-FFF2-40B4-BE49-F238E27FC236}">
                  <a16:creationId xmlns:a16="http://schemas.microsoft.com/office/drawing/2014/main" id="{F3DCC643-D1B4-44C1-BDDE-1B2EC54FD201}"/>
                </a:ext>
              </a:extLst>
            </p:cNvPr>
            <p:cNvSpPr>
              <a:spLocks noChangeArrowheads="1"/>
            </p:cNvSpPr>
            <p:nvPr/>
          </p:nvSpPr>
          <p:spPr bwMode="auto">
            <a:xfrm>
              <a:off x="2160" y="2832"/>
              <a:ext cx="672" cy="288"/>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1" name="Oval 25">
              <a:extLst>
                <a:ext uri="{FF2B5EF4-FFF2-40B4-BE49-F238E27FC236}">
                  <a16:creationId xmlns:a16="http://schemas.microsoft.com/office/drawing/2014/main" id="{686129E6-6361-4627-AFF9-8E2D7D78FCA5}"/>
                </a:ext>
              </a:extLst>
            </p:cNvPr>
            <p:cNvSpPr>
              <a:spLocks noChangeArrowheads="1"/>
            </p:cNvSpPr>
            <p:nvPr/>
          </p:nvSpPr>
          <p:spPr bwMode="auto">
            <a:xfrm>
              <a:off x="3024" y="2832"/>
              <a:ext cx="672" cy="288"/>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2" name="Oval 26">
              <a:extLst>
                <a:ext uri="{FF2B5EF4-FFF2-40B4-BE49-F238E27FC236}">
                  <a16:creationId xmlns:a16="http://schemas.microsoft.com/office/drawing/2014/main" id="{7CC2ABB4-92F9-44AE-AB20-9EE5A19D77D6}"/>
                </a:ext>
              </a:extLst>
            </p:cNvPr>
            <p:cNvSpPr>
              <a:spLocks noChangeArrowheads="1"/>
            </p:cNvSpPr>
            <p:nvPr/>
          </p:nvSpPr>
          <p:spPr bwMode="auto">
            <a:xfrm>
              <a:off x="4032" y="2832"/>
              <a:ext cx="672" cy="288"/>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3" name="Oval 27">
              <a:extLst>
                <a:ext uri="{FF2B5EF4-FFF2-40B4-BE49-F238E27FC236}">
                  <a16:creationId xmlns:a16="http://schemas.microsoft.com/office/drawing/2014/main" id="{69452BC4-9316-41C4-B63B-D8779E5EE3A2}"/>
                </a:ext>
              </a:extLst>
            </p:cNvPr>
            <p:cNvSpPr>
              <a:spLocks noChangeArrowheads="1"/>
            </p:cNvSpPr>
            <p:nvPr/>
          </p:nvSpPr>
          <p:spPr bwMode="auto">
            <a:xfrm>
              <a:off x="4896" y="2832"/>
              <a:ext cx="672" cy="288"/>
            </a:xfrm>
            <a:prstGeom prst="ellipse">
              <a:avLst/>
            </a:prstGeom>
            <a:solidFill>
              <a:schemeClr val="bg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4" name="Oval 28">
              <a:extLst>
                <a:ext uri="{FF2B5EF4-FFF2-40B4-BE49-F238E27FC236}">
                  <a16:creationId xmlns:a16="http://schemas.microsoft.com/office/drawing/2014/main" id="{71313B85-3EF5-45BE-9C04-792220C7BF5F}"/>
                </a:ext>
              </a:extLst>
            </p:cNvPr>
            <p:cNvSpPr>
              <a:spLocks noChangeArrowheads="1"/>
            </p:cNvSpPr>
            <p:nvPr/>
          </p:nvSpPr>
          <p:spPr bwMode="auto">
            <a:xfrm>
              <a:off x="3264" y="288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5" name="Oval 29">
              <a:extLst>
                <a:ext uri="{FF2B5EF4-FFF2-40B4-BE49-F238E27FC236}">
                  <a16:creationId xmlns:a16="http://schemas.microsoft.com/office/drawing/2014/main" id="{7E116EA2-16B7-43CF-A3C9-825762D48809}"/>
                </a:ext>
              </a:extLst>
            </p:cNvPr>
            <p:cNvSpPr>
              <a:spLocks noChangeArrowheads="1"/>
            </p:cNvSpPr>
            <p:nvPr/>
          </p:nvSpPr>
          <p:spPr bwMode="auto">
            <a:xfrm>
              <a:off x="2400" y="288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6" name="Oval 30">
              <a:extLst>
                <a:ext uri="{FF2B5EF4-FFF2-40B4-BE49-F238E27FC236}">
                  <a16:creationId xmlns:a16="http://schemas.microsoft.com/office/drawing/2014/main" id="{32DA8998-439E-4CF6-907F-81153938CDB6}"/>
                </a:ext>
              </a:extLst>
            </p:cNvPr>
            <p:cNvSpPr>
              <a:spLocks noChangeArrowheads="1"/>
            </p:cNvSpPr>
            <p:nvPr/>
          </p:nvSpPr>
          <p:spPr bwMode="auto">
            <a:xfrm>
              <a:off x="1392" y="288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7" name="Oval 31">
              <a:extLst>
                <a:ext uri="{FF2B5EF4-FFF2-40B4-BE49-F238E27FC236}">
                  <a16:creationId xmlns:a16="http://schemas.microsoft.com/office/drawing/2014/main" id="{119FF608-BEAD-4245-828B-93345748C7EF}"/>
                </a:ext>
              </a:extLst>
            </p:cNvPr>
            <p:cNvSpPr>
              <a:spLocks noChangeArrowheads="1"/>
            </p:cNvSpPr>
            <p:nvPr/>
          </p:nvSpPr>
          <p:spPr bwMode="auto">
            <a:xfrm>
              <a:off x="528" y="288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8" name="Oval 32">
              <a:extLst>
                <a:ext uri="{FF2B5EF4-FFF2-40B4-BE49-F238E27FC236}">
                  <a16:creationId xmlns:a16="http://schemas.microsoft.com/office/drawing/2014/main" id="{9F999993-E7D1-4929-B016-0D5F3B55B09C}"/>
                </a:ext>
              </a:extLst>
            </p:cNvPr>
            <p:cNvSpPr>
              <a:spLocks noChangeArrowheads="1"/>
            </p:cNvSpPr>
            <p:nvPr/>
          </p:nvSpPr>
          <p:spPr bwMode="auto">
            <a:xfrm>
              <a:off x="4272" y="288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99" name="Oval 33">
              <a:extLst>
                <a:ext uri="{FF2B5EF4-FFF2-40B4-BE49-F238E27FC236}">
                  <a16:creationId xmlns:a16="http://schemas.microsoft.com/office/drawing/2014/main" id="{CE2BA225-23F8-42C0-8AB4-FB39BC5C32A6}"/>
                </a:ext>
              </a:extLst>
            </p:cNvPr>
            <p:cNvSpPr>
              <a:spLocks noChangeArrowheads="1"/>
            </p:cNvSpPr>
            <p:nvPr/>
          </p:nvSpPr>
          <p:spPr bwMode="auto">
            <a:xfrm>
              <a:off x="5136" y="2880"/>
              <a:ext cx="192" cy="192"/>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900" name="Text Box 34">
              <a:extLst>
                <a:ext uri="{FF2B5EF4-FFF2-40B4-BE49-F238E27FC236}">
                  <a16:creationId xmlns:a16="http://schemas.microsoft.com/office/drawing/2014/main" id="{AF24174C-D0D3-4808-9DBF-719D7D3CA7C3}"/>
                </a:ext>
              </a:extLst>
            </p:cNvPr>
            <p:cNvSpPr txBox="1">
              <a:spLocks noChangeArrowheads="1"/>
            </p:cNvSpPr>
            <p:nvPr/>
          </p:nvSpPr>
          <p:spPr bwMode="auto">
            <a:xfrm>
              <a:off x="528"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1</a:t>
              </a:r>
            </a:p>
          </p:txBody>
        </p:sp>
        <p:sp>
          <p:nvSpPr>
            <p:cNvPr id="36901" name="Text Box 35">
              <a:extLst>
                <a:ext uri="{FF2B5EF4-FFF2-40B4-BE49-F238E27FC236}">
                  <a16:creationId xmlns:a16="http://schemas.microsoft.com/office/drawing/2014/main" id="{AEF481BB-06FB-4C31-AA81-E2C4A333B94E}"/>
                </a:ext>
              </a:extLst>
            </p:cNvPr>
            <p:cNvSpPr txBox="1">
              <a:spLocks noChangeArrowheads="1"/>
            </p:cNvSpPr>
            <p:nvPr/>
          </p:nvSpPr>
          <p:spPr bwMode="auto">
            <a:xfrm>
              <a:off x="1392"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2</a:t>
              </a:r>
            </a:p>
          </p:txBody>
        </p:sp>
        <p:sp>
          <p:nvSpPr>
            <p:cNvPr id="36902" name="Text Box 36">
              <a:extLst>
                <a:ext uri="{FF2B5EF4-FFF2-40B4-BE49-F238E27FC236}">
                  <a16:creationId xmlns:a16="http://schemas.microsoft.com/office/drawing/2014/main" id="{0F9DF522-335A-48C4-92C4-C794B90B2ECA}"/>
                </a:ext>
              </a:extLst>
            </p:cNvPr>
            <p:cNvSpPr txBox="1">
              <a:spLocks noChangeArrowheads="1"/>
            </p:cNvSpPr>
            <p:nvPr/>
          </p:nvSpPr>
          <p:spPr bwMode="auto">
            <a:xfrm>
              <a:off x="2400"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7</a:t>
              </a:r>
            </a:p>
          </p:txBody>
        </p:sp>
        <p:sp>
          <p:nvSpPr>
            <p:cNvPr id="36903" name="Text Box 37">
              <a:extLst>
                <a:ext uri="{FF2B5EF4-FFF2-40B4-BE49-F238E27FC236}">
                  <a16:creationId xmlns:a16="http://schemas.microsoft.com/office/drawing/2014/main" id="{14BA193C-7DC9-4B0B-88A8-43BA5E02D419}"/>
                </a:ext>
              </a:extLst>
            </p:cNvPr>
            <p:cNvSpPr txBox="1">
              <a:spLocks noChangeArrowheads="1"/>
            </p:cNvSpPr>
            <p:nvPr/>
          </p:nvSpPr>
          <p:spPr bwMode="auto">
            <a:xfrm>
              <a:off x="3264"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8</a:t>
              </a:r>
            </a:p>
          </p:txBody>
        </p:sp>
        <p:sp>
          <p:nvSpPr>
            <p:cNvPr id="36904" name="Text Box 38">
              <a:extLst>
                <a:ext uri="{FF2B5EF4-FFF2-40B4-BE49-F238E27FC236}">
                  <a16:creationId xmlns:a16="http://schemas.microsoft.com/office/drawing/2014/main" id="{6B424838-8AA0-4B91-83B0-82C981CCADBF}"/>
                </a:ext>
              </a:extLst>
            </p:cNvPr>
            <p:cNvSpPr txBox="1">
              <a:spLocks noChangeArrowheads="1"/>
            </p:cNvSpPr>
            <p:nvPr/>
          </p:nvSpPr>
          <p:spPr bwMode="auto">
            <a:xfrm>
              <a:off x="4224"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4</a:t>
              </a:r>
            </a:p>
          </p:txBody>
        </p:sp>
        <p:sp>
          <p:nvSpPr>
            <p:cNvPr id="36905" name="Text Box 39">
              <a:extLst>
                <a:ext uri="{FF2B5EF4-FFF2-40B4-BE49-F238E27FC236}">
                  <a16:creationId xmlns:a16="http://schemas.microsoft.com/office/drawing/2014/main" id="{2BD45DFA-EA67-4B52-ACCD-FCDFE5D9F166}"/>
                </a:ext>
              </a:extLst>
            </p:cNvPr>
            <p:cNvSpPr txBox="1">
              <a:spLocks noChangeArrowheads="1"/>
            </p:cNvSpPr>
            <p:nvPr/>
          </p:nvSpPr>
          <p:spPr bwMode="auto">
            <a:xfrm>
              <a:off x="5136"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5</a:t>
              </a:r>
            </a:p>
          </p:txBody>
        </p:sp>
        <p:sp>
          <p:nvSpPr>
            <p:cNvPr id="36906" name="Text Box 40">
              <a:extLst>
                <a:ext uri="{FF2B5EF4-FFF2-40B4-BE49-F238E27FC236}">
                  <a16:creationId xmlns:a16="http://schemas.microsoft.com/office/drawing/2014/main" id="{12D71ACC-2842-46C7-954A-EDE2BF8F0EEC}"/>
                </a:ext>
              </a:extLst>
            </p:cNvPr>
            <p:cNvSpPr txBox="1">
              <a:spLocks noChangeArrowheads="1"/>
            </p:cNvSpPr>
            <p:nvPr/>
          </p:nvSpPr>
          <p:spPr bwMode="auto">
            <a:xfrm>
              <a:off x="384" y="360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1          3        2 </a:t>
              </a:r>
            </a:p>
          </p:txBody>
        </p:sp>
        <p:sp>
          <p:nvSpPr>
            <p:cNvPr id="36907" name="Text Box 41">
              <a:extLst>
                <a:ext uri="{FF2B5EF4-FFF2-40B4-BE49-F238E27FC236}">
                  <a16:creationId xmlns:a16="http://schemas.microsoft.com/office/drawing/2014/main" id="{E7E14B9E-624B-480F-9343-CF1E91269046}"/>
                </a:ext>
              </a:extLst>
            </p:cNvPr>
            <p:cNvSpPr txBox="1">
              <a:spLocks noChangeArrowheads="1"/>
            </p:cNvSpPr>
            <p:nvPr/>
          </p:nvSpPr>
          <p:spPr bwMode="auto">
            <a:xfrm>
              <a:off x="2256" y="360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7    </a:t>
              </a:r>
              <a:r>
                <a:rPr kumimoji="1" lang="en-US" altLang="zh-CN" sz="1800" b="0">
                  <a:latin typeface="Times New Roman" panose="02020603050405020304" pitchFamily="18" charset="0"/>
                  <a:ea typeface="宋体" panose="02010600030101010101" pitchFamily="2" charset="-122"/>
                </a:rPr>
                <a:t>impossible</a:t>
              </a:r>
              <a:r>
                <a:rPr kumimoji="1" lang="en-US" altLang="zh-CN" b="0">
                  <a:latin typeface="Times New Roman" panose="02020603050405020304" pitchFamily="18" charset="0"/>
                  <a:ea typeface="宋体" panose="02010600030101010101" pitchFamily="2" charset="-122"/>
                </a:rPr>
                <a:t>   8 </a:t>
              </a:r>
            </a:p>
          </p:txBody>
        </p:sp>
        <p:sp>
          <p:nvSpPr>
            <p:cNvPr id="36908" name="Text Box 42">
              <a:extLst>
                <a:ext uri="{FF2B5EF4-FFF2-40B4-BE49-F238E27FC236}">
                  <a16:creationId xmlns:a16="http://schemas.microsoft.com/office/drawing/2014/main" id="{6BBF8BC5-5F51-40E7-B2AA-7D97E5F0FD82}"/>
                </a:ext>
              </a:extLst>
            </p:cNvPr>
            <p:cNvSpPr txBox="1">
              <a:spLocks noChangeArrowheads="1"/>
            </p:cNvSpPr>
            <p:nvPr/>
          </p:nvSpPr>
          <p:spPr bwMode="auto">
            <a:xfrm>
              <a:off x="4128" y="360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4          6        5 </a:t>
              </a:r>
            </a:p>
          </p:txBody>
        </p:sp>
        <p:sp>
          <p:nvSpPr>
            <p:cNvPr id="36909" name="Line 43">
              <a:extLst>
                <a:ext uri="{FF2B5EF4-FFF2-40B4-BE49-F238E27FC236}">
                  <a16:creationId xmlns:a16="http://schemas.microsoft.com/office/drawing/2014/main" id="{383AB5EE-90BA-487A-955B-DC4628A668E3}"/>
                </a:ext>
              </a:extLst>
            </p:cNvPr>
            <p:cNvSpPr>
              <a:spLocks noChangeShapeType="1"/>
            </p:cNvSpPr>
            <p:nvPr/>
          </p:nvSpPr>
          <p:spPr bwMode="auto">
            <a:xfrm flipH="1">
              <a:off x="1056" y="2064"/>
              <a:ext cx="960" cy="43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Line 44">
              <a:extLst>
                <a:ext uri="{FF2B5EF4-FFF2-40B4-BE49-F238E27FC236}">
                  <a16:creationId xmlns:a16="http://schemas.microsoft.com/office/drawing/2014/main" id="{2732EA19-9CE6-4FC1-A727-34D0720ABDA5}"/>
                </a:ext>
              </a:extLst>
            </p:cNvPr>
            <p:cNvSpPr>
              <a:spLocks noChangeShapeType="1"/>
            </p:cNvSpPr>
            <p:nvPr/>
          </p:nvSpPr>
          <p:spPr bwMode="auto">
            <a:xfrm>
              <a:off x="2928" y="2064"/>
              <a:ext cx="0" cy="43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Line 45">
              <a:extLst>
                <a:ext uri="{FF2B5EF4-FFF2-40B4-BE49-F238E27FC236}">
                  <a16:creationId xmlns:a16="http://schemas.microsoft.com/office/drawing/2014/main" id="{B46AB711-571E-4812-9446-FF34A60DFB94}"/>
                </a:ext>
              </a:extLst>
            </p:cNvPr>
            <p:cNvSpPr>
              <a:spLocks noChangeShapeType="1"/>
            </p:cNvSpPr>
            <p:nvPr/>
          </p:nvSpPr>
          <p:spPr bwMode="auto">
            <a:xfrm>
              <a:off x="3840" y="2064"/>
              <a:ext cx="912" cy="4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69" name="Text Box 47">
            <a:extLst>
              <a:ext uri="{FF2B5EF4-FFF2-40B4-BE49-F238E27FC236}">
                <a16:creationId xmlns:a16="http://schemas.microsoft.com/office/drawing/2014/main" id="{CBD96D4E-1B9A-450E-91A6-336B6CD06AE6}"/>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B2D45944-399C-4A3D-9A1D-98431EBB4C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3A9787-636F-4C82-A383-59E9504F638C}"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38915" name="Rectangle 2">
            <a:extLst>
              <a:ext uri="{FF2B5EF4-FFF2-40B4-BE49-F238E27FC236}">
                <a16:creationId xmlns:a16="http://schemas.microsoft.com/office/drawing/2014/main" id="{D8493DAB-96E3-4750-B536-D9377C0672C4}"/>
              </a:ext>
            </a:extLst>
          </p:cNvPr>
          <p:cNvSpPr>
            <a:spLocks noGrp="1" noChangeArrowheads="1"/>
          </p:cNvSpPr>
          <p:nvPr>
            <p:ph type="title"/>
          </p:nvPr>
        </p:nvSpPr>
        <p:spPr bwMode="auto">
          <a:xfrm>
            <a:off x="468313" y="404813"/>
            <a:ext cx="8074025"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solidFill>
                  <a:srgbClr val="CC66FF"/>
                </a:solidFill>
                <a:ea typeface="宋体" panose="02010600030101010101" pitchFamily="2" charset="-122"/>
              </a:rPr>
              <a:t>3. Prefix Codes</a:t>
            </a:r>
          </a:p>
        </p:txBody>
      </p:sp>
      <p:sp>
        <p:nvSpPr>
          <p:cNvPr id="2582531" name="Rectangle 3">
            <a:extLst>
              <a:ext uri="{FF2B5EF4-FFF2-40B4-BE49-F238E27FC236}">
                <a16:creationId xmlns:a16="http://schemas.microsoft.com/office/drawing/2014/main" id="{1CAA708A-EF10-4627-922B-860E85FF0BE9}"/>
              </a:ext>
            </a:extLst>
          </p:cNvPr>
          <p:cNvSpPr>
            <a:spLocks noGrp="1" noChangeArrowheads="1"/>
          </p:cNvSpPr>
          <p:nvPr>
            <p:ph type="body" idx="1"/>
          </p:nvPr>
        </p:nvSpPr>
        <p:spPr bwMode="auto">
          <a:xfrm>
            <a:off x="468313" y="836613"/>
            <a:ext cx="850741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70000"/>
              </a:spcBef>
              <a:buClr>
                <a:schemeClr val="tx1"/>
              </a:buClr>
              <a:buFont typeface="Wingdings" panose="05000000000000000000" pitchFamily="2" charset="2"/>
              <a:buChar char="o"/>
            </a:pPr>
            <a:r>
              <a:rPr lang="en-US" altLang="zh-CN" sz="2400" b="1">
                <a:latin typeface="Times New Roman" panose="02020603050405020304" pitchFamily="18" charset="0"/>
                <a:ea typeface="宋体" panose="02010600030101010101" pitchFamily="2" charset="-122"/>
              </a:rPr>
              <a:t>The problem of using bit strings to encode the letters of the English alphabet.</a:t>
            </a:r>
          </a:p>
          <a:p>
            <a:pPr>
              <a:lnSpc>
                <a:spcPct val="90000"/>
              </a:lnSpc>
              <a:spcBef>
                <a:spcPct val="7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a:t>
            </a:r>
            <a:r>
              <a:rPr lang="en-US" altLang="zh-CN" sz="2400" b="1">
                <a:solidFill>
                  <a:srgbClr val="FF3300"/>
                </a:solidFill>
                <a:latin typeface="Times New Roman" panose="02020603050405020304" pitchFamily="18" charset="0"/>
                <a:ea typeface="宋体" panose="02010600030101010101" pitchFamily="2" charset="-122"/>
              </a:rPr>
              <a:t>How to improve coding efficiency?</a:t>
            </a:r>
          </a:p>
          <a:p>
            <a:pPr>
              <a:lnSpc>
                <a:spcPct val="90000"/>
              </a:lnSpc>
              <a:spcBef>
                <a:spcPct val="70000"/>
              </a:spcBef>
              <a:buClr>
                <a:schemeClr val="tx1"/>
              </a:buClr>
              <a:buFont typeface="Wingdings" panose="05000000000000000000" pitchFamily="2" charset="2"/>
              <a:buChar char="o"/>
            </a:pPr>
            <a:r>
              <a:rPr lang="en-US" altLang="zh-CN" sz="2400" b="1">
                <a:latin typeface="Times New Roman" panose="02020603050405020304" pitchFamily="18" charset="0"/>
                <a:ea typeface="宋体" panose="02010600030101010101" pitchFamily="2" charset="-122"/>
              </a:rPr>
              <a:t>Using bit strings of different lengths to encode letters can improve coding efficiency.</a:t>
            </a:r>
          </a:p>
          <a:p>
            <a:pPr>
              <a:lnSpc>
                <a:spcPct val="90000"/>
              </a:lnSpc>
              <a:spcBef>
                <a:spcPct val="70000"/>
              </a:spcBef>
              <a:buFont typeface="Monotype Sorts" pitchFamily="2" charset="2"/>
              <a:buNone/>
            </a:pPr>
            <a:r>
              <a:rPr lang="en-US" altLang="zh-CN" sz="2400" b="1">
                <a:solidFill>
                  <a:srgbClr val="FF3300"/>
                </a:solidFill>
                <a:latin typeface="Times New Roman" panose="02020603050405020304" pitchFamily="18" charset="0"/>
                <a:ea typeface="宋体" panose="02010600030101010101" pitchFamily="2" charset="-122"/>
              </a:rPr>
              <a:t>     How to ensure the code having the definite meaning? </a:t>
            </a:r>
          </a:p>
          <a:p>
            <a:pPr>
              <a:lnSpc>
                <a:spcPct val="90000"/>
              </a:lnSpc>
              <a:spcBef>
                <a:spcPct val="70000"/>
              </a:spcBef>
              <a:buFont typeface="Monotype Sorts" pitchFamily="2" charset="2"/>
              <a:buNone/>
            </a:pPr>
            <a:r>
              <a:rPr lang="en-US" altLang="zh-CN" sz="2400" b="1">
                <a:latin typeface="Times New Roman" panose="02020603050405020304" pitchFamily="18" charset="0"/>
                <a:ea typeface="宋体" panose="02010600030101010101" pitchFamily="2" charset="-122"/>
              </a:rPr>
              <a:t>     For example,  e: 0          a: 1           t:  01</a:t>
            </a:r>
          </a:p>
          <a:p>
            <a:pPr>
              <a:lnSpc>
                <a:spcPct val="90000"/>
              </a:lnSpc>
              <a:buFont typeface="Monotype Sorts" pitchFamily="2" charset="2"/>
              <a:buNone/>
            </a:pPr>
            <a:r>
              <a:rPr lang="en-US" altLang="zh-CN" sz="2400" b="1">
                <a:latin typeface="Times New Roman" panose="02020603050405020304" pitchFamily="18" charset="0"/>
                <a:ea typeface="宋体" panose="02010600030101010101" pitchFamily="2" charset="-122"/>
              </a:rPr>
              <a:t>                              0101:    eat, tea, eaea, tt?</a:t>
            </a:r>
          </a:p>
          <a:p>
            <a:pPr>
              <a:lnSpc>
                <a:spcPct val="90000"/>
              </a:lnSpc>
              <a:spcBef>
                <a:spcPct val="70000"/>
              </a:spcBef>
              <a:buClr>
                <a:schemeClr val="tx1"/>
              </a:buClr>
              <a:buFont typeface="Wingdings" panose="05000000000000000000" pitchFamily="2" charset="2"/>
              <a:buChar char="o"/>
            </a:pPr>
            <a:r>
              <a:rPr lang="en-US" altLang="zh-CN" sz="2400" b="1">
                <a:latin typeface="Times New Roman" panose="02020603050405020304" pitchFamily="18" charset="0"/>
                <a:ea typeface="宋体" panose="02010600030101010101" pitchFamily="2" charset="-122"/>
              </a:rPr>
              <a:t>When letters are encoded using varying numbers of bits, some method must be used to determine where the bits for each character start and end.                          </a:t>
            </a:r>
          </a:p>
        </p:txBody>
      </p:sp>
      <p:sp>
        <p:nvSpPr>
          <p:cNvPr id="38917" name="Text Box 5">
            <a:extLst>
              <a:ext uri="{FF2B5EF4-FFF2-40B4-BE49-F238E27FC236}">
                <a16:creationId xmlns:a16="http://schemas.microsoft.com/office/drawing/2014/main" id="{5392687D-BE1F-43ED-8ABD-68A2E421B331}"/>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2531">
                                            <p:txEl>
                                              <p:pRg st="0" end="0"/>
                                            </p:txEl>
                                          </p:spTgt>
                                        </p:tgtEl>
                                        <p:attrNameLst>
                                          <p:attrName>style.visibility</p:attrName>
                                        </p:attrNameLst>
                                      </p:cBhvr>
                                      <p:to>
                                        <p:strVal val="visible"/>
                                      </p:to>
                                    </p:set>
                                    <p:animEffect transition="in" filter="wipe(left)">
                                      <p:cBhvr>
                                        <p:cTn id="7" dur="500"/>
                                        <p:tgtEl>
                                          <p:spTgt spid="258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2531">
                                            <p:txEl>
                                              <p:pRg st="1" end="1"/>
                                            </p:txEl>
                                          </p:spTgt>
                                        </p:tgtEl>
                                        <p:attrNameLst>
                                          <p:attrName>style.visibility</p:attrName>
                                        </p:attrNameLst>
                                      </p:cBhvr>
                                      <p:to>
                                        <p:strVal val="visible"/>
                                      </p:to>
                                    </p:set>
                                    <p:animEffect transition="in" filter="wipe(left)">
                                      <p:cBhvr>
                                        <p:cTn id="12" dur="500"/>
                                        <p:tgtEl>
                                          <p:spTgt spid="258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2531">
                                            <p:txEl>
                                              <p:pRg st="2" end="2"/>
                                            </p:txEl>
                                          </p:spTgt>
                                        </p:tgtEl>
                                        <p:attrNameLst>
                                          <p:attrName>style.visibility</p:attrName>
                                        </p:attrNameLst>
                                      </p:cBhvr>
                                      <p:to>
                                        <p:strVal val="visible"/>
                                      </p:to>
                                    </p:set>
                                    <p:animEffect transition="in" filter="wipe(left)">
                                      <p:cBhvr>
                                        <p:cTn id="17" dur="500"/>
                                        <p:tgtEl>
                                          <p:spTgt spid="258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2531">
                                            <p:txEl>
                                              <p:pRg st="3" end="3"/>
                                            </p:txEl>
                                          </p:spTgt>
                                        </p:tgtEl>
                                        <p:attrNameLst>
                                          <p:attrName>style.visibility</p:attrName>
                                        </p:attrNameLst>
                                      </p:cBhvr>
                                      <p:to>
                                        <p:strVal val="visible"/>
                                      </p:to>
                                    </p:set>
                                    <p:animEffect transition="in" filter="wipe(left)">
                                      <p:cBhvr>
                                        <p:cTn id="22" dur="500"/>
                                        <p:tgtEl>
                                          <p:spTgt spid="2582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2531">
                                            <p:txEl>
                                              <p:pRg st="4" end="4"/>
                                            </p:txEl>
                                          </p:spTgt>
                                        </p:tgtEl>
                                        <p:attrNameLst>
                                          <p:attrName>style.visibility</p:attrName>
                                        </p:attrNameLst>
                                      </p:cBhvr>
                                      <p:to>
                                        <p:strVal val="visible"/>
                                      </p:to>
                                    </p:set>
                                    <p:animEffect transition="in" filter="wipe(left)">
                                      <p:cBhvr>
                                        <p:cTn id="27" dur="500"/>
                                        <p:tgtEl>
                                          <p:spTgt spid="2582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2531">
                                            <p:txEl>
                                              <p:pRg st="5" end="5"/>
                                            </p:txEl>
                                          </p:spTgt>
                                        </p:tgtEl>
                                        <p:attrNameLst>
                                          <p:attrName>style.visibility</p:attrName>
                                        </p:attrNameLst>
                                      </p:cBhvr>
                                      <p:to>
                                        <p:strVal val="visible"/>
                                      </p:to>
                                    </p:set>
                                    <p:animEffect transition="in" filter="wipe(left)">
                                      <p:cBhvr>
                                        <p:cTn id="32" dur="500"/>
                                        <p:tgtEl>
                                          <p:spTgt spid="2582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2531">
                                            <p:txEl>
                                              <p:pRg st="6" end="6"/>
                                            </p:txEl>
                                          </p:spTgt>
                                        </p:tgtEl>
                                        <p:attrNameLst>
                                          <p:attrName>style.visibility</p:attrName>
                                        </p:attrNameLst>
                                      </p:cBhvr>
                                      <p:to>
                                        <p:strVal val="visible"/>
                                      </p:to>
                                    </p:set>
                                    <p:animEffect transition="in" filter="wipe(left)">
                                      <p:cBhvr>
                                        <p:cTn id="37" dur="500"/>
                                        <p:tgtEl>
                                          <p:spTgt spid="258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AFD747E4-2ACF-4234-BD3E-8FF5459EFA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01A7D07-0640-4861-B093-468FAAB63085}"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40963" name="Rectangle 2">
            <a:extLst>
              <a:ext uri="{FF2B5EF4-FFF2-40B4-BE49-F238E27FC236}">
                <a16:creationId xmlns:a16="http://schemas.microsoft.com/office/drawing/2014/main" id="{C0EB29F9-1EA2-41AE-AF5F-B8431CDBCA46}"/>
              </a:ext>
            </a:extLst>
          </p:cNvPr>
          <p:cNvSpPr>
            <a:spLocks noGrp="1" noChangeArrowheads="1"/>
          </p:cNvSpPr>
          <p:nvPr>
            <p:ph type="title"/>
          </p:nvPr>
        </p:nvSpPr>
        <p:spPr bwMode="auto">
          <a:xfrm>
            <a:off x="323850" y="633413"/>
            <a:ext cx="8229600" cy="850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the Concept of Prefix Codes</a:t>
            </a:r>
          </a:p>
        </p:txBody>
      </p:sp>
      <p:sp>
        <p:nvSpPr>
          <p:cNvPr id="2584579" name="Rectangle 3">
            <a:extLst>
              <a:ext uri="{FF2B5EF4-FFF2-40B4-BE49-F238E27FC236}">
                <a16:creationId xmlns:a16="http://schemas.microsoft.com/office/drawing/2014/main" id="{4B490A9E-B517-4C7A-A075-49CC43F2AFA7}"/>
              </a:ext>
            </a:extLst>
          </p:cNvPr>
          <p:cNvSpPr>
            <a:spLocks noGrp="1" noChangeArrowheads="1"/>
          </p:cNvSpPr>
          <p:nvPr>
            <p:ph type="body" idx="1"/>
          </p:nvPr>
        </p:nvSpPr>
        <p:spPr bwMode="auto">
          <a:xfrm>
            <a:off x="384175" y="1412875"/>
            <a:ext cx="8435975" cy="3240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Clr>
                <a:schemeClr val="tx1"/>
              </a:buClr>
              <a:buFont typeface="Wingdings" panose="05000000000000000000" pitchFamily="2" charset="2"/>
              <a:buChar char="o"/>
            </a:pPr>
            <a:r>
              <a:rPr lang="en-US" altLang="zh-CN" sz="2400" b="1">
                <a:latin typeface="Times New Roman" panose="02020603050405020304" pitchFamily="18" charset="0"/>
                <a:ea typeface="宋体" panose="02010600030101010101" pitchFamily="2" charset="-122"/>
              </a:rPr>
              <a:t>To ensure that no bit string corresponds to more than one sequence of letters, the bit string for a letter must never occur as the first part of the bit string for another letter. Codes with this property are called </a:t>
            </a:r>
            <a:r>
              <a:rPr lang="en-US" altLang="zh-CN" sz="2400" b="1" i="1">
                <a:solidFill>
                  <a:srgbClr val="33CC33"/>
                </a:solidFill>
                <a:latin typeface="Times New Roman" panose="02020603050405020304" pitchFamily="18" charset="0"/>
                <a:ea typeface="宋体" panose="02010600030101010101" pitchFamily="2" charset="-122"/>
              </a:rPr>
              <a:t>prefix codes</a:t>
            </a:r>
            <a:r>
              <a:rPr lang="en-US" altLang="zh-CN" sz="2400" b="1">
                <a:latin typeface="Times New Roman" panose="02020603050405020304" pitchFamily="18" charset="0"/>
                <a:ea typeface="宋体" panose="02010600030101010101" pitchFamily="2" charset="-122"/>
              </a:rPr>
              <a:t>.</a:t>
            </a:r>
          </a:p>
          <a:p>
            <a:pPr>
              <a:spcBef>
                <a:spcPct val="10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For example,</a:t>
            </a:r>
          </a:p>
          <a:p>
            <a:pPr>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e: 0         a: 10           t:  110</a:t>
            </a:r>
          </a:p>
        </p:txBody>
      </p:sp>
      <p:sp>
        <p:nvSpPr>
          <p:cNvPr id="40965" name="Text Box 5">
            <a:extLst>
              <a:ext uri="{FF2B5EF4-FFF2-40B4-BE49-F238E27FC236}">
                <a16:creationId xmlns:a16="http://schemas.microsoft.com/office/drawing/2014/main" id="{B11450D3-4057-4DDC-82B8-2D50159CDE84}"/>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4579">
                                            <p:txEl>
                                              <p:pRg st="0" end="0"/>
                                            </p:txEl>
                                          </p:spTgt>
                                        </p:tgtEl>
                                        <p:attrNameLst>
                                          <p:attrName>style.visibility</p:attrName>
                                        </p:attrNameLst>
                                      </p:cBhvr>
                                      <p:to>
                                        <p:strVal val="visible"/>
                                      </p:to>
                                    </p:set>
                                    <p:animEffect transition="in" filter="wipe(left)">
                                      <p:cBhvr>
                                        <p:cTn id="7" dur="500"/>
                                        <p:tgtEl>
                                          <p:spTgt spid="258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4579">
                                            <p:txEl>
                                              <p:pRg st="1" end="1"/>
                                            </p:txEl>
                                          </p:spTgt>
                                        </p:tgtEl>
                                        <p:attrNameLst>
                                          <p:attrName>style.visibility</p:attrName>
                                        </p:attrNameLst>
                                      </p:cBhvr>
                                      <p:to>
                                        <p:strVal val="visible"/>
                                      </p:to>
                                    </p:set>
                                    <p:animEffect transition="in" filter="wipe(left)">
                                      <p:cBhvr>
                                        <p:cTn id="12" dur="500"/>
                                        <p:tgtEl>
                                          <p:spTgt spid="258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4579">
                                            <p:txEl>
                                              <p:pRg st="2" end="2"/>
                                            </p:txEl>
                                          </p:spTgt>
                                        </p:tgtEl>
                                        <p:attrNameLst>
                                          <p:attrName>style.visibility</p:attrName>
                                        </p:attrNameLst>
                                      </p:cBhvr>
                                      <p:to>
                                        <p:strVal val="visible"/>
                                      </p:to>
                                    </p:set>
                                    <p:animEffect transition="in" filter="wipe(left)">
                                      <p:cBhvr>
                                        <p:cTn id="17" dur="500"/>
                                        <p:tgtEl>
                                          <p:spTgt spid="258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45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C3655968-859A-4255-A5D7-E1B3682171C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7E78860-6C9C-4235-908F-5F7B8C7B7D17}"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2549762" name="Rectangle 2">
            <a:extLst>
              <a:ext uri="{FF2B5EF4-FFF2-40B4-BE49-F238E27FC236}">
                <a16:creationId xmlns:a16="http://schemas.microsoft.com/office/drawing/2014/main" id="{31F365B2-AEE2-4FF8-9B5D-043E31A4776B}"/>
              </a:ext>
            </a:extLst>
          </p:cNvPr>
          <p:cNvSpPr>
            <a:spLocks noGrp="1" noChangeArrowheads="1"/>
          </p:cNvSpPr>
          <p:nvPr>
            <p:ph type="body" idx="1"/>
          </p:nvPr>
        </p:nvSpPr>
        <p:spPr bwMode="auto">
          <a:xfrm>
            <a:off x="395288" y="836613"/>
            <a:ext cx="8353425" cy="5040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Clr>
                <a:schemeClr val="tx1"/>
              </a:buClr>
              <a:buFont typeface="Wingdings" panose="05000000000000000000" pitchFamily="2" charset="2"/>
              <a:buNone/>
            </a:pPr>
            <a:r>
              <a:rPr lang="en-US" altLang="zh-CN" sz="2400" b="1">
                <a:solidFill>
                  <a:srgbClr val="FF3300"/>
                </a:solidFill>
                <a:latin typeface="Times New Roman" panose="02020603050405020304" pitchFamily="18" charset="0"/>
                <a:ea typeface="宋体" panose="02010600030101010101" pitchFamily="2" charset="-122"/>
              </a:rPr>
              <a:t>Problems:</a:t>
            </a:r>
          </a:p>
          <a:p>
            <a:pPr>
              <a:buClr>
                <a:schemeClr val="tx1"/>
              </a:buClr>
              <a:buFont typeface="Wingdings" panose="05000000000000000000" pitchFamily="2" charset="2"/>
              <a:buChar char="¯"/>
            </a:pPr>
            <a:r>
              <a:rPr lang="en-US" altLang="zh-CN" sz="2400" b="1">
                <a:latin typeface="Times New Roman" panose="02020603050405020304" pitchFamily="18" charset="0"/>
                <a:ea typeface="宋体" panose="02010600030101010101" pitchFamily="2" charset="-122"/>
              </a:rPr>
              <a:t>How should items in a list be stored so that an item can be easily located?</a:t>
            </a:r>
          </a:p>
          <a:p>
            <a:pPr>
              <a:buFont typeface="Monotype Sorts" pitchFamily="2" charset="2"/>
              <a:buNone/>
            </a:pPr>
            <a:r>
              <a:rPr lang="en-US" altLang="zh-CN" sz="2400" b="1">
                <a:solidFill>
                  <a:srgbClr val="9900FF"/>
                </a:solidFill>
                <a:latin typeface="Times New Roman" panose="02020603050405020304" pitchFamily="18" charset="0"/>
                <a:ea typeface="宋体" panose="02010600030101010101" pitchFamily="2" charset="-122"/>
              </a:rPr>
              <a:t>                      </a:t>
            </a:r>
            <a:r>
              <a:rPr lang="en-US" altLang="zh-CN" sz="2400" b="1" i="1">
                <a:solidFill>
                  <a:srgbClr val="9900FF"/>
                </a:solidFill>
                <a:latin typeface="Times New Roman" panose="02020603050405020304" pitchFamily="18" charset="0"/>
                <a:ea typeface="宋体" panose="02010600030101010101" pitchFamily="2" charset="-122"/>
              </a:rPr>
              <a:t>Binary search trees</a:t>
            </a:r>
          </a:p>
          <a:p>
            <a:pPr>
              <a:spcBef>
                <a:spcPct val="50000"/>
              </a:spcBef>
              <a:buClr>
                <a:schemeClr val="tx1"/>
              </a:buClr>
              <a:buFont typeface="Wingdings" panose="05000000000000000000" pitchFamily="2" charset="2"/>
              <a:buChar char="¯"/>
            </a:pPr>
            <a:r>
              <a:rPr lang="en-US" altLang="zh-CN" sz="2400" b="1">
                <a:latin typeface="Times New Roman" panose="02020603050405020304" pitchFamily="18" charset="0"/>
                <a:ea typeface="宋体" panose="02010600030101010101" pitchFamily="2" charset="-122"/>
              </a:rPr>
              <a:t>What series of decisions should be made to find an object with a certain property in a collection of objects of a certain type?</a:t>
            </a:r>
          </a:p>
          <a:p>
            <a:pPr>
              <a:buFont typeface="Monotype Sorts" pitchFamily="2" charset="2"/>
              <a:buNone/>
            </a:pPr>
            <a:r>
              <a:rPr lang="en-US" altLang="zh-CN" sz="2400" b="1" i="1">
                <a:solidFill>
                  <a:schemeClr val="accent1"/>
                </a:solidFill>
                <a:latin typeface="Times New Roman" panose="02020603050405020304" pitchFamily="18" charset="0"/>
                <a:ea typeface="宋体" panose="02010600030101010101" pitchFamily="2" charset="-122"/>
              </a:rPr>
              <a:t>                       </a:t>
            </a:r>
            <a:r>
              <a:rPr lang="en-US" altLang="zh-CN" sz="2400" b="1" i="1">
                <a:solidFill>
                  <a:srgbClr val="9900FF"/>
                </a:solidFill>
                <a:latin typeface="Times New Roman" panose="02020603050405020304" pitchFamily="18" charset="0"/>
                <a:ea typeface="宋体" panose="02010600030101010101" pitchFamily="2" charset="-122"/>
              </a:rPr>
              <a:t>Decision trees</a:t>
            </a:r>
          </a:p>
          <a:p>
            <a:pPr>
              <a:spcBef>
                <a:spcPct val="50000"/>
              </a:spcBef>
              <a:buClr>
                <a:schemeClr val="tx1"/>
              </a:buClr>
              <a:buFont typeface="Wingdings" panose="05000000000000000000" pitchFamily="2" charset="2"/>
              <a:buChar char="¯"/>
            </a:pPr>
            <a:r>
              <a:rPr lang="en-US" altLang="zh-CN" sz="2400" b="1">
                <a:latin typeface="Times New Roman" panose="02020603050405020304" pitchFamily="18" charset="0"/>
                <a:ea typeface="宋体" panose="02010600030101010101" pitchFamily="2" charset="-122"/>
              </a:rPr>
              <a:t>How should a set of characters be efficiently coded by bit strings?</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solidFill>
                  <a:srgbClr val="9900FF"/>
                </a:solidFill>
                <a:latin typeface="Times New Roman" panose="02020603050405020304" pitchFamily="18" charset="0"/>
                <a:ea typeface="宋体" panose="02010600030101010101" pitchFamily="2" charset="-122"/>
              </a:rPr>
              <a:t>Prefix codes</a:t>
            </a:r>
          </a:p>
        </p:txBody>
      </p:sp>
      <p:sp>
        <p:nvSpPr>
          <p:cNvPr id="6148" name="Text Box 3">
            <a:extLst>
              <a:ext uri="{FF2B5EF4-FFF2-40B4-BE49-F238E27FC236}">
                <a16:creationId xmlns:a16="http://schemas.microsoft.com/office/drawing/2014/main" id="{9206CCD0-3F84-4C2F-A7E3-EBA70CEE98E6}"/>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11.2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9762">
                                            <p:txEl>
                                              <p:pRg st="0" end="0"/>
                                            </p:txEl>
                                          </p:spTgt>
                                        </p:tgtEl>
                                        <p:attrNameLst>
                                          <p:attrName>style.visibility</p:attrName>
                                        </p:attrNameLst>
                                      </p:cBhvr>
                                      <p:to>
                                        <p:strVal val="visible"/>
                                      </p:to>
                                    </p:set>
                                    <p:animEffect transition="in" filter="wipe(left)">
                                      <p:cBhvr>
                                        <p:cTn id="7" dur="500"/>
                                        <p:tgtEl>
                                          <p:spTgt spid="25497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762">
                                            <p:txEl>
                                              <p:pRg st="1" end="1"/>
                                            </p:txEl>
                                          </p:spTgt>
                                        </p:tgtEl>
                                        <p:attrNameLst>
                                          <p:attrName>style.visibility</p:attrName>
                                        </p:attrNameLst>
                                      </p:cBhvr>
                                      <p:to>
                                        <p:strVal val="visible"/>
                                      </p:to>
                                    </p:set>
                                    <p:animEffect transition="in" filter="wipe(left)">
                                      <p:cBhvr>
                                        <p:cTn id="12" dur="500"/>
                                        <p:tgtEl>
                                          <p:spTgt spid="25497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49762">
                                            <p:txEl>
                                              <p:pRg st="2" end="2"/>
                                            </p:txEl>
                                          </p:spTgt>
                                        </p:tgtEl>
                                        <p:attrNameLst>
                                          <p:attrName>style.visibility</p:attrName>
                                        </p:attrNameLst>
                                      </p:cBhvr>
                                      <p:to>
                                        <p:strVal val="visible"/>
                                      </p:to>
                                    </p:set>
                                    <p:animEffect transition="in" filter="wipe(left)">
                                      <p:cBhvr>
                                        <p:cTn id="17" dur="500"/>
                                        <p:tgtEl>
                                          <p:spTgt spid="25497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9762">
                                            <p:txEl>
                                              <p:pRg st="3" end="3"/>
                                            </p:txEl>
                                          </p:spTgt>
                                        </p:tgtEl>
                                        <p:attrNameLst>
                                          <p:attrName>style.visibility</p:attrName>
                                        </p:attrNameLst>
                                      </p:cBhvr>
                                      <p:to>
                                        <p:strVal val="visible"/>
                                      </p:to>
                                    </p:set>
                                    <p:animEffect transition="in" filter="wipe(left)">
                                      <p:cBhvr>
                                        <p:cTn id="22" dur="500"/>
                                        <p:tgtEl>
                                          <p:spTgt spid="25497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49762">
                                            <p:txEl>
                                              <p:pRg st="4" end="4"/>
                                            </p:txEl>
                                          </p:spTgt>
                                        </p:tgtEl>
                                        <p:attrNameLst>
                                          <p:attrName>style.visibility</p:attrName>
                                        </p:attrNameLst>
                                      </p:cBhvr>
                                      <p:to>
                                        <p:strVal val="visible"/>
                                      </p:to>
                                    </p:set>
                                    <p:animEffect transition="in" filter="wipe(left)">
                                      <p:cBhvr>
                                        <p:cTn id="27" dur="500"/>
                                        <p:tgtEl>
                                          <p:spTgt spid="25497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49762">
                                            <p:txEl>
                                              <p:pRg st="5" end="5"/>
                                            </p:txEl>
                                          </p:spTgt>
                                        </p:tgtEl>
                                        <p:attrNameLst>
                                          <p:attrName>style.visibility</p:attrName>
                                        </p:attrNameLst>
                                      </p:cBhvr>
                                      <p:to>
                                        <p:strVal val="visible"/>
                                      </p:to>
                                    </p:set>
                                    <p:animEffect transition="in" filter="wipe(left)">
                                      <p:cBhvr>
                                        <p:cTn id="32" dur="500"/>
                                        <p:tgtEl>
                                          <p:spTgt spid="25497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49762">
                                            <p:txEl>
                                              <p:pRg st="6" end="6"/>
                                            </p:txEl>
                                          </p:spTgt>
                                        </p:tgtEl>
                                        <p:attrNameLst>
                                          <p:attrName>style.visibility</p:attrName>
                                        </p:attrNameLst>
                                      </p:cBhvr>
                                      <p:to>
                                        <p:strVal val="visible"/>
                                      </p:to>
                                    </p:set>
                                    <p:animEffect transition="in" filter="wipe(left)">
                                      <p:cBhvr>
                                        <p:cTn id="37" dur="500"/>
                                        <p:tgtEl>
                                          <p:spTgt spid="25497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6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CB37C976-6049-4E16-B6C1-B82DA15A73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032A9C1-836F-4589-9995-86E4FB0FD563}"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43011" name="Rectangle 2">
            <a:extLst>
              <a:ext uri="{FF2B5EF4-FFF2-40B4-BE49-F238E27FC236}">
                <a16:creationId xmlns:a16="http://schemas.microsoft.com/office/drawing/2014/main" id="{0158B776-4027-4054-ADE4-029FE11635A1}"/>
              </a:ext>
            </a:extLst>
          </p:cNvPr>
          <p:cNvSpPr>
            <a:spLocks noGrp="1" noChangeArrowheads="1"/>
          </p:cNvSpPr>
          <p:nvPr>
            <p:ph type="title"/>
          </p:nvPr>
        </p:nvSpPr>
        <p:spPr bwMode="auto">
          <a:xfrm>
            <a:off x="457200" y="633413"/>
            <a:ext cx="8229600" cy="850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How to Construct Prefix Codes</a:t>
            </a:r>
          </a:p>
        </p:txBody>
      </p:sp>
      <p:sp>
        <p:nvSpPr>
          <p:cNvPr id="2586627" name="Rectangle 3">
            <a:extLst>
              <a:ext uri="{FF2B5EF4-FFF2-40B4-BE49-F238E27FC236}">
                <a16:creationId xmlns:a16="http://schemas.microsoft.com/office/drawing/2014/main" id="{BF9C0E0D-DDD1-4372-A2ED-5085A5ABDAA8}"/>
              </a:ext>
            </a:extLst>
          </p:cNvPr>
          <p:cNvSpPr>
            <a:spLocks noGrp="1" noChangeArrowheads="1"/>
          </p:cNvSpPr>
          <p:nvPr>
            <p:ph type="body" idx="1"/>
          </p:nvPr>
        </p:nvSpPr>
        <p:spPr bwMode="auto">
          <a:xfrm>
            <a:off x="684213" y="1268413"/>
            <a:ext cx="8135937" cy="3240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buClr>
                <a:schemeClr val="tx1"/>
              </a:buClr>
              <a:buFont typeface="Wingdings" panose="05000000000000000000" pitchFamily="2" charset="2"/>
              <a:buChar char="o"/>
            </a:pPr>
            <a:r>
              <a:rPr lang="en-US" altLang="zh-CN" sz="2400" b="1">
                <a:latin typeface="Times New Roman" panose="02020603050405020304" pitchFamily="18" charset="0"/>
                <a:ea typeface="宋体" panose="02010600030101010101" pitchFamily="2" charset="-122"/>
              </a:rPr>
              <a:t>Using a binary tree.</a:t>
            </a:r>
          </a:p>
          <a:p>
            <a:pPr>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 the left edge at each internal vertex is labeled by 0.</a:t>
            </a:r>
          </a:p>
          <a:p>
            <a:pPr>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 the right edge at each internal vertex is labeled by 1.</a:t>
            </a:r>
          </a:p>
          <a:p>
            <a:pPr>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 the leaves are labeled by characters which are encoded with the bit string constructed using the labels of the edges in the unique path from the root to the leaves.</a:t>
            </a:r>
          </a:p>
        </p:txBody>
      </p:sp>
      <p:grpSp>
        <p:nvGrpSpPr>
          <p:cNvPr id="2" name="Group 4">
            <a:extLst>
              <a:ext uri="{FF2B5EF4-FFF2-40B4-BE49-F238E27FC236}">
                <a16:creationId xmlns:a16="http://schemas.microsoft.com/office/drawing/2014/main" id="{E800CFA6-9B08-4BBE-8CB1-F888AF850606}"/>
              </a:ext>
            </a:extLst>
          </p:cNvPr>
          <p:cNvGrpSpPr>
            <a:grpSpLocks/>
          </p:cNvGrpSpPr>
          <p:nvPr/>
        </p:nvGrpSpPr>
        <p:grpSpPr bwMode="auto">
          <a:xfrm>
            <a:off x="2627313" y="4365625"/>
            <a:ext cx="3887787" cy="1782763"/>
            <a:chOff x="1565" y="2579"/>
            <a:chExt cx="2449" cy="1123"/>
          </a:xfrm>
        </p:grpSpPr>
        <p:sp>
          <p:nvSpPr>
            <p:cNvPr id="43015" name="Text Box 5">
              <a:extLst>
                <a:ext uri="{FF2B5EF4-FFF2-40B4-BE49-F238E27FC236}">
                  <a16:creationId xmlns:a16="http://schemas.microsoft.com/office/drawing/2014/main" id="{2AA9A067-04D7-4583-B07B-001A815A8A17}"/>
                </a:ext>
              </a:extLst>
            </p:cNvPr>
            <p:cNvSpPr txBox="1">
              <a:spLocks noChangeArrowheads="1"/>
            </p:cNvSpPr>
            <p:nvPr/>
          </p:nvSpPr>
          <p:spPr bwMode="auto">
            <a:xfrm>
              <a:off x="2408" y="3105"/>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solidFill>
                    <a:srgbClr val="CC00CC"/>
                  </a:solidFill>
                  <a:latin typeface="Times New Roman" panose="02020603050405020304" pitchFamily="18" charset="0"/>
                  <a:ea typeface="宋体" panose="02010600030101010101" pitchFamily="2" charset="-122"/>
                </a:rPr>
                <a:t>01</a:t>
              </a:r>
            </a:p>
          </p:txBody>
        </p:sp>
        <p:sp>
          <p:nvSpPr>
            <p:cNvPr id="43016" name="Text Box 6">
              <a:extLst>
                <a:ext uri="{FF2B5EF4-FFF2-40B4-BE49-F238E27FC236}">
                  <a16:creationId xmlns:a16="http://schemas.microsoft.com/office/drawing/2014/main" id="{65F04A91-D3F9-4C78-BEDF-450E05B8F38F}"/>
                </a:ext>
              </a:extLst>
            </p:cNvPr>
            <p:cNvSpPr txBox="1">
              <a:spLocks noChangeArrowheads="1"/>
            </p:cNvSpPr>
            <p:nvPr/>
          </p:nvSpPr>
          <p:spPr bwMode="auto">
            <a:xfrm>
              <a:off x="1565" y="3314"/>
              <a:ext cx="4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solidFill>
                    <a:srgbClr val="CC00CC"/>
                  </a:solidFill>
                  <a:latin typeface="Times New Roman" panose="02020603050405020304" pitchFamily="18" charset="0"/>
                  <a:ea typeface="宋体" panose="02010600030101010101" pitchFamily="2" charset="-122"/>
                </a:rPr>
                <a:t>000</a:t>
              </a:r>
            </a:p>
          </p:txBody>
        </p:sp>
        <p:sp>
          <p:nvSpPr>
            <p:cNvPr id="43017" name="Text Box 7">
              <a:extLst>
                <a:ext uri="{FF2B5EF4-FFF2-40B4-BE49-F238E27FC236}">
                  <a16:creationId xmlns:a16="http://schemas.microsoft.com/office/drawing/2014/main" id="{366D88ED-1036-4C43-9884-5D9B8FA9F0A7}"/>
                </a:ext>
              </a:extLst>
            </p:cNvPr>
            <p:cNvSpPr txBox="1">
              <a:spLocks noChangeArrowheads="1"/>
            </p:cNvSpPr>
            <p:nvPr/>
          </p:nvSpPr>
          <p:spPr bwMode="auto">
            <a:xfrm>
              <a:off x="3415" y="307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1</a:t>
              </a:r>
            </a:p>
          </p:txBody>
        </p:sp>
        <p:sp>
          <p:nvSpPr>
            <p:cNvPr id="43018" name="Text Box 8">
              <a:extLst>
                <a:ext uri="{FF2B5EF4-FFF2-40B4-BE49-F238E27FC236}">
                  <a16:creationId xmlns:a16="http://schemas.microsoft.com/office/drawing/2014/main" id="{C16CDDD8-ED98-4CC1-A820-80A30D5744A8}"/>
                </a:ext>
              </a:extLst>
            </p:cNvPr>
            <p:cNvSpPr txBox="1">
              <a:spLocks noChangeArrowheads="1"/>
            </p:cNvSpPr>
            <p:nvPr/>
          </p:nvSpPr>
          <p:spPr bwMode="auto">
            <a:xfrm>
              <a:off x="3097" y="286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1</a:t>
              </a:r>
            </a:p>
          </p:txBody>
        </p:sp>
        <p:sp>
          <p:nvSpPr>
            <p:cNvPr id="43019" name="Text Box 9">
              <a:extLst>
                <a:ext uri="{FF2B5EF4-FFF2-40B4-BE49-F238E27FC236}">
                  <a16:creationId xmlns:a16="http://schemas.microsoft.com/office/drawing/2014/main" id="{B1CD03B2-4274-45C4-B7B4-E7054E8261F3}"/>
                </a:ext>
              </a:extLst>
            </p:cNvPr>
            <p:cNvSpPr txBox="1">
              <a:spLocks noChangeArrowheads="1"/>
            </p:cNvSpPr>
            <p:nvPr/>
          </p:nvSpPr>
          <p:spPr bwMode="auto">
            <a:xfrm>
              <a:off x="2699" y="2589"/>
              <a:ext cx="36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1</a:t>
              </a:r>
            </a:p>
          </p:txBody>
        </p:sp>
        <p:sp>
          <p:nvSpPr>
            <p:cNvPr id="43020" name="Text Box 10">
              <a:extLst>
                <a:ext uri="{FF2B5EF4-FFF2-40B4-BE49-F238E27FC236}">
                  <a16:creationId xmlns:a16="http://schemas.microsoft.com/office/drawing/2014/main" id="{263B28B2-BED7-438A-B417-1422269EB462}"/>
                </a:ext>
              </a:extLst>
            </p:cNvPr>
            <p:cNvSpPr txBox="1">
              <a:spLocks noChangeArrowheads="1"/>
            </p:cNvSpPr>
            <p:nvPr/>
          </p:nvSpPr>
          <p:spPr bwMode="auto">
            <a:xfrm>
              <a:off x="2790" y="3133"/>
              <a:ext cx="36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1</a:t>
              </a:r>
            </a:p>
          </p:txBody>
        </p:sp>
        <p:sp>
          <p:nvSpPr>
            <p:cNvPr id="43021" name="Text Box 11">
              <a:extLst>
                <a:ext uri="{FF2B5EF4-FFF2-40B4-BE49-F238E27FC236}">
                  <a16:creationId xmlns:a16="http://schemas.microsoft.com/office/drawing/2014/main" id="{6EBC736C-1152-4504-982D-FCB07B07A2CE}"/>
                </a:ext>
              </a:extLst>
            </p:cNvPr>
            <p:cNvSpPr txBox="1">
              <a:spLocks noChangeArrowheads="1"/>
            </p:cNvSpPr>
            <p:nvPr/>
          </p:nvSpPr>
          <p:spPr bwMode="auto">
            <a:xfrm>
              <a:off x="2115" y="3092"/>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1</a:t>
              </a:r>
            </a:p>
          </p:txBody>
        </p:sp>
        <p:sp>
          <p:nvSpPr>
            <p:cNvPr id="43022" name="Text Box 12">
              <a:extLst>
                <a:ext uri="{FF2B5EF4-FFF2-40B4-BE49-F238E27FC236}">
                  <a16:creationId xmlns:a16="http://schemas.microsoft.com/office/drawing/2014/main" id="{FB8D66D6-F35D-458C-AB1E-E7008F7B75E3}"/>
                </a:ext>
              </a:extLst>
            </p:cNvPr>
            <p:cNvSpPr txBox="1">
              <a:spLocks noChangeArrowheads="1"/>
            </p:cNvSpPr>
            <p:nvPr/>
          </p:nvSpPr>
          <p:spPr bwMode="auto">
            <a:xfrm>
              <a:off x="2366" y="2804"/>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1</a:t>
              </a:r>
            </a:p>
          </p:txBody>
        </p:sp>
        <p:sp>
          <p:nvSpPr>
            <p:cNvPr id="43023" name="Text Box 13">
              <a:extLst>
                <a:ext uri="{FF2B5EF4-FFF2-40B4-BE49-F238E27FC236}">
                  <a16:creationId xmlns:a16="http://schemas.microsoft.com/office/drawing/2014/main" id="{F15F0767-6672-43C4-998E-163992400944}"/>
                </a:ext>
              </a:extLst>
            </p:cNvPr>
            <p:cNvSpPr txBox="1">
              <a:spLocks noChangeArrowheads="1"/>
            </p:cNvSpPr>
            <p:nvPr/>
          </p:nvSpPr>
          <p:spPr bwMode="auto">
            <a:xfrm>
              <a:off x="1779" y="3092"/>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a:t>
              </a:r>
            </a:p>
          </p:txBody>
        </p:sp>
        <p:sp>
          <p:nvSpPr>
            <p:cNvPr id="43024" name="Text Box 14">
              <a:extLst>
                <a:ext uri="{FF2B5EF4-FFF2-40B4-BE49-F238E27FC236}">
                  <a16:creationId xmlns:a16="http://schemas.microsoft.com/office/drawing/2014/main" id="{3A186A4B-22D0-4BBF-839C-2E4B31EC971B}"/>
                </a:ext>
              </a:extLst>
            </p:cNvPr>
            <p:cNvSpPr txBox="1">
              <a:spLocks noChangeArrowheads="1"/>
            </p:cNvSpPr>
            <p:nvPr/>
          </p:nvSpPr>
          <p:spPr bwMode="auto">
            <a:xfrm>
              <a:off x="1994" y="2894"/>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a:t>
              </a:r>
            </a:p>
          </p:txBody>
        </p:sp>
        <p:sp>
          <p:nvSpPr>
            <p:cNvPr id="43025" name="Text Box 15">
              <a:extLst>
                <a:ext uri="{FF2B5EF4-FFF2-40B4-BE49-F238E27FC236}">
                  <a16:creationId xmlns:a16="http://schemas.microsoft.com/office/drawing/2014/main" id="{DE47474C-FF0C-46FA-9DD6-9ABF1B89F4A3}"/>
                </a:ext>
              </a:extLst>
            </p:cNvPr>
            <p:cNvSpPr txBox="1">
              <a:spLocks noChangeArrowheads="1"/>
            </p:cNvSpPr>
            <p:nvPr/>
          </p:nvSpPr>
          <p:spPr bwMode="auto">
            <a:xfrm>
              <a:off x="2684" y="2795"/>
              <a:ext cx="36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a:t>
              </a:r>
            </a:p>
          </p:txBody>
        </p:sp>
        <p:sp>
          <p:nvSpPr>
            <p:cNvPr id="43026" name="Text Box 16">
              <a:extLst>
                <a:ext uri="{FF2B5EF4-FFF2-40B4-BE49-F238E27FC236}">
                  <a16:creationId xmlns:a16="http://schemas.microsoft.com/office/drawing/2014/main" id="{DD518754-4D4A-4F87-AF85-A149B2A4CF0D}"/>
                </a:ext>
              </a:extLst>
            </p:cNvPr>
            <p:cNvSpPr txBox="1">
              <a:spLocks noChangeArrowheads="1"/>
            </p:cNvSpPr>
            <p:nvPr/>
          </p:nvSpPr>
          <p:spPr bwMode="auto">
            <a:xfrm>
              <a:off x="2245" y="259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a:t>
              </a:r>
            </a:p>
          </p:txBody>
        </p:sp>
        <p:sp>
          <p:nvSpPr>
            <p:cNvPr id="43027" name="Line 17">
              <a:extLst>
                <a:ext uri="{FF2B5EF4-FFF2-40B4-BE49-F238E27FC236}">
                  <a16:creationId xmlns:a16="http://schemas.microsoft.com/office/drawing/2014/main" id="{3DED007E-A04A-4512-BFCE-005A15050AAE}"/>
                </a:ext>
              </a:extLst>
            </p:cNvPr>
            <p:cNvSpPr>
              <a:spLocks noChangeShapeType="1"/>
            </p:cNvSpPr>
            <p:nvPr/>
          </p:nvSpPr>
          <p:spPr bwMode="auto">
            <a:xfrm flipH="1">
              <a:off x="1837" y="2597"/>
              <a:ext cx="726" cy="7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18">
              <a:extLst>
                <a:ext uri="{FF2B5EF4-FFF2-40B4-BE49-F238E27FC236}">
                  <a16:creationId xmlns:a16="http://schemas.microsoft.com/office/drawing/2014/main" id="{693BA191-04F3-4036-811E-7E75631C04E7}"/>
                </a:ext>
              </a:extLst>
            </p:cNvPr>
            <p:cNvSpPr>
              <a:spLocks noChangeShapeType="1"/>
            </p:cNvSpPr>
            <p:nvPr/>
          </p:nvSpPr>
          <p:spPr bwMode="auto">
            <a:xfrm>
              <a:off x="2563" y="2597"/>
              <a:ext cx="1088" cy="7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19">
              <a:extLst>
                <a:ext uri="{FF2B5EF4-FFF2-40B4-BE49-F238E27FC236}">
                  <a16:creationId xmlns:a16="http://schemas.microsoft.com/office/drawing/2014/main" id="{4A830568-CAA9-4442-B1EB-434D169AE668}"/>
                </a:ext>
              </a:extLst>
            </p:cNvPr>
            <p:cNvSpPr>
              <a:spLocks noChangeShapeType="1"/>
            </p:cNvSpPr>
            <p:nvPr/>
          </p:nvSpPr>
          <p:spPr bwMode="auto">
            <a:xfrm>
              <a:off x="2303" y="2894"/>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20">
              <a:extLst>
                <a:ext uri="{FF2B5EF4-FFF2-40B4-BE49-F238E27FC236}">
                  <a16:creationId xmlns:a16="http://schemas.microsoft.com/office/drawing/2014/main" id="{FF0534D2-15DD-419C-8BA1-612BD44CC226}"/>
                </a:ext>
              </a:extLst>
            </p:cNvPr>
            <p:cNvSpPr>
              <a:spLocks noChangeShapeType="1"/>
            </p:cNvSpPr>
            <p:nvPr/>
          </p:nvSpPr>
          <p:spPr bwMode="auto">
            <a:xfrm>
              <a:off x="2061" y="3164"/>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21">
              <a:extLst>
                <a:ext uri="{FF2B5EF4-FFF2-40B4-BE49-F238E27FC236}">
                  <a16:creationId xmlns:a16="http://schemas.microsoft.com/office/drawing/2014/main" id="{023B43B3-FCAB-4CA6-BCB2-76D7D7A37EA1}"/>
                </a:ext>
              </a:extLst>
            </p:cNvPr>
            <p:cNvSpPr>
              <a:spLocks noChangeShapeType="1"/>
            </p:cNvSpPr>
            <p:nvPr/>
          </p:nvSpPr>
          <p:spPr bwMode="auto">
            <a:xfrm flipH="1">
              <a:off x="2684" y="2894"/>
              <a:ext cx="241"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22">
              <a:extLst>
                <a:ext uri="{FF2B5EF4-FFF2-40B4-BE49-F238E27FC236}">
                  <a16:creationId xmlns:a16="http://schemas.microsoft.com/office/drawing/2014/main" id="{9581C56C-22BA-4476-9E5B-E014AE47FA1A}"/>
                </a:ext>
              </a:extLst>
            </p:cNvPr>
            <p:cNvSpPr>
              <a:spLocks noChangeShapeType="1"/>
            </p:cNvSpPr>
            <p:nvPr/>
          </p:nvSpPr>
          <p:spPr bwMode="auto">
            <a:xfrm>
              <a:off x="2684" y="3191"/>
              <a:ext cx="241"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Text Box 23">
              <a:extLst>
                <a:ext uri="{FF2B5EF4-FFF2-40B4-BE49-F238E27FC236}">
                  <a16:creationId xmlns:a16="http://schemas.microsoft.com/office/drawing/2014/main" id="{AC6A5480-83BC-462E-9779-8CC093AD065B}"/>
                </a:ext>
              </a:extLst>
            </p:cNvPr>
            <p:cNvSpPr txBox="1">
              <a:spLocks noChangeArrowheads="1"/>
            </p:cNvSpPr>
            <p:nvPr/>
          </p:nvSpPr>
          <p:spPr bwMode="auto">
            <a:xfrm>
              <a:off x="2109" y="3405"/>
              <a:ext cx="4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solidFill>
                    <a:srgbClr val="CC00CC"/>
                  </a:solidFill>
                  <a:latin typeface="Times New Roman" panose="02020603050405020304" pitchFamily="18" charset="0"/>
                  <a:ea typeface="宋体" panose="02010600030101010101" pitchFamily="2" charset="-122"/>
                </a:rPr>
                <a:t>001</a:t>
              </a:r>
            </a:p>
          </p:txBody>
        </p:sp>
        <p:sp>
          <p:nvSpPr>
            <p:cNvPr id="43034" name="Text Box 24">
              <a:extLst>
                <a:ext uri="{FF2B5EF4-FFF2-40B4-BE49-F238E27FC236}">
                  <a16:creationId xmlns:a16="http://schemas.microsoft.com/office/drawing/2014/main" id="{3CDDB16B-ACF6-44BE-BF18-B21C1339B7FF}"/>
                </a:ext>
              </a:extLst>
            </p:cNvPr>
            <p:cNvSpPr txBox="1">
              <a:spLocks noChangeArrowheads="1"/>
            </p:cNvSpPr>
            <p:nvPr/>
          </p:nvSpPr>
          <p:spPr bwMode="auto">
            <a:xfrm>
              <a:off x="2835" y="3405"/>
              <a:ext cx="48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solidFill>
                    <a:srgbClr val="CC00CC"/>
                  </a:solidFill>
                  <a:latin typeface="Times New Roman" panose="02020603050405020304" pitchFamily="18" charset="0"/>
                  <a:ea typeface="宋体" panose="02010600030101010101" pitchFamily="2" charset="-122"/>
                </a:rPr>
                <a:t>101</a:t>
              </a:r>
            </a:p>
          </p:txBody>
        </p:sp>
        <p:sp>
          <p:nvSpPr>
            <p:cNvPr id="43035" name="Text Box 25">
              <a:extLst>
                <a:ext uri="{FF2B5EF4-FFF2-40B4-BE49-F238E27FC236}">
                  <a16:creationId xmlns:a16="http://schemas.microsoft.com/office/drawing/2014/main" id="{F53FB204-0300-4C32-8463-0FEB6C78E6AD}"/>
                </a:ext>
              </a:extLst>
            </p:cNvPr>
            <p:cNvSpPr txBox="1">
              <a:spLocks noChangeArrowheads="1"/>
            </p:cNvSpPr>
            <p:nvPr/>
          </p:nvSpPr>
          <p:spPr bwMode="auto">
            <a:xfrm>
              <a:off x="3530" y="3353"/>
              <a:ext cx="4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solidFill>
                    <a:srgbClr val="CC00CC"/>
                  </a:solidFill>
                  <a:latin typeface="Times New Roman" panose="02020603050405020304" pitchFamily="18" charset="0"/>
                  <a:ea typeface="宋体" panose="02010600030101010101" pitchFamily="2" charset="-122"/>
                </a:rPr>
                <a:t>111</a:t>
              </a:r>
            </a:p>
          </p:txBody>
        </p:sp>
        <p:sp>
          <p:nvSpPr>
            <p:cNvPr id="43036" name="Oval 26">
              <a:extLst>
                <a:ext uri="{FF2B5EF4-FFF2-40B4-BE49-F238E27FC236}">
                  <a16:creationId xmlns:a16="http://schemas.microsoft.com/office/drawing/2014/main" id="{0164A559-0E48-44A9-92CD-FE6B3D97BE27}"/>
                </a:ext>
              </a:extLst>
            </p:cNvPr>
            <p:cNvSpPr>
              <a:spLocks noChangeArrowheads="1"/>
            </p:cNvSpPr>
            <p:nvPr/>
          </p:nvSpPr>
          <p:spPr bwMode="auto">
            <a:xfrm>
              <a:off x="2535" y="2579"/>
              <a:ext cx="68" cy="68"/>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37" name="Oval 27">
              <a:extLst>
                <a:ext uri="{FF2B5EF4-FFF2-40B4-BE49-F238E27FC236}">
                  <a16:creationId xmlns:a16="http://schemas.microsoft.com/office/drawing/2014/main" id="{65194E57-8AD5-4C59-9074-F3DE787DBE57}"/>
                </a:ext>
              </a:extLst>
            </p:cNvPr>
            <p:cNvSpPr>
              <a:spLocks noChangeArrowheads="1"/>
            </p:cNvSpPr>
            <p:nvPr/>
          </p:nvSpPr>
          <p:spPr bwMode="auto">
            <a:xfrm>
              <a:off x="2263" y="2860"/>
              <a:ext cx="68" cy="68"/>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38" name="Oval 28">
              <a:extLst>
                <a:ext uri="{FF2B5EF4-FFF2-40B4-BE49-F238E27FC236}">
                  <a16:creationId xmlns:a16="http://schemas.microsoft.com/office/drawing/2014/main" id="{6C57A0A7-846F-44FF-954A-DA404632406B}"/>
                </a:ext>
              </a:extLst>
            </p:cNvPr>
            <p:cNvSpPr>
              <a:spLocks noChangeArrowheads="1"/>
            </p:cNvSpPr>
            <p:nvPr/>
          </p:nvSpPr>
          <p:spPr bwMode="auto">
            <a:xfrm>
              <a:off x="2018" y="3133"/>
              <a:ext cx="68" cy="68"/>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39" name="Oval 29">
              <a:extLst>
                <a:ext uri="{FF2B5EF4-FFF2-40B4-BE49-F238E27FC236}">
                  <a16:creationId xmlns:a16="http://schemas.microsoft.com/office/drawing/2014/main" id="{D09B4C3D-6110-4EC5-9B32-5F2A2DD7E585}"/>
                </a:ext>
              </a:extLst>
            </p:cNvPr>
            <p:cNvSpPr>
              <a:spLocks noChangeArrowheads="1"/>
            </p:cNvSpPr>
            <p:nvPr/>
          </p:nvSpPr>
          <p:spPr bwMode="auto">
            <a:xfrm>
              <a:off x="1828" y="333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40" name="Oval 30">
              <a:extLst>
                <a:ext uri="{FF2B5EF4-FFF2-40B4-BE49-F238E27FC236}">
                  <a16:creationId xmlns:a16="http://schemas.microsoft.com/office/drawing/2014/main" id="{A7877631-FD6C-4885-9088-BE0C06B970A4}"/>
                </a:ext>
              </a:extLst>
            </p:cNvPr>
            <p:cNvSpPr>
              <a:spLocks noChangeArrowheads="1"/>
            </p:cNvSpPr>
            <p:nvPr/>
          </p:nvSpPr>
          <p:spPr bwMode="auto">
            <a:xfrm>
              <a:off x="2245" y="3314"/>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41" name="Oval 31">
              <a:extLst>
                <a:ext uri="{FF2B5EF4-FFF2-40B4-BE49-F238E27FC236}">
                  <a16:creationId xmlns:a16="http://schemas.microsoft.com/office/drawing/2014/main" id="{3A2CCCB5-3751-469F-A4D6-E25D914D10EC}"/>
                </a:ext>
              </a:extLst>
            </p:cNvPr>
            <p:cNvSpPr>
              <a:spLocks noChangeArrowheads="1"/>
            </p:cNvSpPr>
            <p:nvPr/>
          </p:nvSpPr>
          <p:spPr bwMode="auto">
            <a:xfrm>
              <a:off x="2517" y="3069"/>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42" name="Oval 32">
              <a:extLst>
                <a:ext uri="{FF2B5EF4-FFF2-40B4-BE49-F238E27FC236}">
                  <a16:creationId xmlns:a16="http://schemas.microsoft.com/office/drawing/2014/main" id="{F2496F06-564B-4EA0-BB1C-E2C1CC5D711F}"/>
                </a:ext>
              </a:extLst>
            </p:cNvPr>
            <p:cNvSpPr>
              <a:spLocks noChangeArrowheads="1"/>
            </p:cNvSpPr>
            <p:nvPr/>
          </p:nvSpPr>
          <p:spPr bwMode="auto">
            <a:xfrm>
              <a:off x="2880" y="3359"/>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43" name="Oval 33">
              <a:extLst>
                <a:ext uri="{FF2B5EF4-FFF2-40B4-BE49-F238E27FC236}">
                  <a16:creationId xmlns:a16="http://schemas.microsoft.com/office/drawing/2014/main" id="{3D7ABA9B-D870-4F05-9C31-4ECC7F01B4B0}"/>
                </a:ext>
              </a:extLst>
            </p:cNvPr>
            <p:cNvSpPr>
              <a:spLocks noChangeArrowheads="1"/>
            </p:cNvSpPr>
            <p:nvPr/>
          </p:nvSpPr>
          <p:spPr bwMode="auto">
            <a:xfrm>
              <a:off x="2653" y="3178"/>
              <a:ext cx="68" cy="68"/>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44" name="Oval 34">
              <a:extLst>
                <a:ext uri="{FF2B5EF4-FFF2-40B4-BE49-F238E27FC236}">
                  <a16:creationId xmlns:a16="http://schemas.microsoft.com/office/drawing/2014/main" id="{7F79621E-759D-419F-92A9-9E7EA58B78D6}"/>
                </a:ext>
              </a:extLst>
            </p:cNvPr>
            <p:cNvSpPr>
              <a:spLocks noChangeArrowheads="1"/>
            </p:cNvSpPr>
            <p:nvPr/>
          </p:nvSpPr>
          <p:spPr bwMode="auto">
            <a:xfrm>
              <a:off x="2907" y="2842"/>
              <a:ext cx="68" cy="68"/>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45" name="Oval 35">
              <a:extLst>
                <a:ext uri="{FF2B5EF4-FFF2-40B4-BE49-F238E27FC236}">
                  <a16:creationId xmlns:a16="http://schemas.microsoft.com/office/drawing/2014/main" id="{FE954BFF-7F40-49F3-89A1-2B62F267CBED}"/>
                </a:ext>
              </a:extLst>
            </p:cNvPr>
            <p:cNvSpPr>
              <a:spLocks noChangeArrowheads="1"/>
            </p:cNvSpPr>
            <p:nvPr/>
          </p:nvSpPr>
          <p:spPr bwMode="auto">
            <a:xfrm>
              <a:off x="3225" y="3078"/>
              <a:ext cx="68" cy="68"/>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3046" name="Oval 36">
              <a:extLst>
                <a:ext uri="{FF2B5EF4-FFF2-40B4-BE49-F238E27FC236}">
                  <a16:creationId xmlns:a16="http://schemas.microsoft.com/office/drawing/2014/main" id="{555BC59C-CE32-4D15-8C4A-FD3C9C360C10}"/>
                </a:ext>
              </a:extLst>
            </p:cNvPr>
            <p:cNvSpPr>
              <a:spLocks noChangeArrowheads="1"/>
            </p:cNvSpPr>
            <p:nvPr/>
          </p:nvSpPr>
          <p:spPr bwMode="auto">
            <a:xfrm>
              <a:off x="3588" y="3323"/>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43014" name="Text Box 38">
            <a:extLst>
              <a:ext uri="{FF2B5EF4-FFF2-40B4-BE49-F238E27FC236}">
                <a16:creationId xmlns:a16="http://schemas.microsoft.com/office/drawing/2014/main" id="{5E2AED0B-C729-4367-A3A6-1AE41D8B7FF5}"/>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6627">
                                            <p:txEl>
                                              <p:pRg st="0" end="0"/>
                                            </p:txEl>
                                          </p:spTgt>
                                        </p:tgtEl>
                                        <p:attrNameLst>
                                          <p:attrName>style.visibility</p:attrName>
                                        </p:attrNameLst>
                                      </p:cBhvr>
                                      <p:to>
                                        <p:strVal val="visible"/>
                                      </p:to>
                                    </p:set>
                                    <p:animEffect transition="in" filter="wipe(left)">
                                      <p:cBhvr>
                                        <p:cTn id="7" dur="500"/>
                                        <p:tgtEl>
                                          <p:spTgt spid="258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6627">
                                            <p:txEl>
                                              <p:pRg st="1" end="1"/>
                                            </p:txEl>
                                          </p:spTgt>
                                        </p:tgtEl>
                                        <p:attrNameLst>
                                          <p:attrName>style.visibility</p:attrName>
                                        </p:attrNameLst>
                                      </p:cBhvr>
                                      <p:to>
                                        <p:strVal val="visible"/>
                                      </p:to>
                                    </p:set>
                                    <p:animEffect transition="in" filter="wipe(left)">
                                      <p:cBhvr>
                                        <p:cTn id="12" dur="500"/>
                                        <p:tgtEl>
                                          <p:spTgt spid="258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6627">
                                            <p:txEl>
                                              <p:pRg st="2" end="2"/>
                                            </p:txEl>
                                          </p:spTgt>
                                        </p:tgtEl>
                                        <p:attrNameLst>
                                          <p:attrName>style.visibility</p:attrName>
                                        </p:attrNameLst>
                                      </p:cBhvr>
                                      <p:to>
                                        <p:strVal val="visible"/>
                                      </p:to>
                                    </p:set>
                                    <p:animEffect transition="in" filter="wipe(left)">
                                      <p:cBhvr>
                                        <p:cTn id="17" dur="500"/>
                                        <p:tgtEl>
                                          <p:spTgt spid="258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6627">
                                            <p:txEl>
                                              <p:pRg st="3" end="3"/>
                                            </p:txEl>
                                          </p:spTgt>
                                        </p:tgtEl>
                                        <p:attrNameLst>
                                          <p:attrName>style.visibility</p:attrName>
                                        </p:attrNameLst>
                                      </p:cBhvr>
                                      <p:to>
                                        <p:strVal val="visible"/>
                                      </p:to>
                                    </p:set>
                                    <p:animEffect transition="in" filter="wipe(left)">
                                      <p:cBhvr>
                                        <p:cTn id="22" dur="500"/>
                                        <p:tgtEl>
                                          <p:spTgt spid="258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strVal val="#ppt_w*0.7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66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a:extLst>
              <a:ext uri="{FF2B5EF4-FFF2-40B4-BE49-F238E27FC236}">
                <a16:creationId xmlns:a16="http://schemas.microsoft.com/office/drawing/2014/main" id="{37F48E5D-F5E9-4A88-9280-C28E0E1775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7C8CC06-17E4-4CA9-B8E4-57F6E9A70FE0}"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45059" name="Rectangle 2">
            <a:extLst>
              <a:ext uri="{FF2B5EF4-FFF2-40B4-BE49-F238E27FC236}">
                <a16:creationId xmlns:a16="http://schemas.microsoft.com/office/drawing/2014/main" id="{E590C20A-2205-445B-8AA2-67C479DCAF36}"/>
              </a:ext>
            </a:extLst>
          </p:cNvPr>
          <p:cNvSpPr>
            <a:spLocks noGrp="1" noChangeArrowheads="1"/>
          </p:cNvSpPr>
          <p:nvPr>
            <p:ph type="title"/>
          </p:nvPr>
        </p:nvSpPr>
        <p:spPr bwMode="auto">
          <a:xfrm>
            <a:off x="250825" y="544513"/>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Huffman Coding</a:t>
            </a:r>
          </a:p>
        </p:txBody>
      </p:sp>
      <p:sp>
        <p:nvSpPr>
          <p:cNvPr id="2588675" name="Rectangle 3">
            <a:extLst>
              <a:ext uri="{FF2B5EF4-FFF2-40B4-BE49-F238E27FC236}">
                <a16:creationId xmlns:a16="http://schemas.microsoft.com/office/drawing/2014/main" id="{F4A29F44-29C9-4E5E-BBEC-9039A066DB35}"/>
              </a:ext>
            </a:extLst>
          </p:cNvPr>
          <p:cNvSpPr>
            <a:spLocks noGrp="1" noChangeArrowheads="1"/>
          </p:cNvSpPr>
          <p:nvPr>
            <p:ph type="body" sz="half" idx="1"/>
          </p:nvPr>
        </p:nvSpPr>
        <p:spPr bwMode="auto">
          <a:xfrm>
            <a:off x="395288" y="1135063"/>
            <a:ext cx="7931150" cy="3446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70000"/>
              </a:spcBef>
              <a:buClr>
                <a:schemeClr val="tx1"/>
              </a:buClr>
              <a:buFont typeface="Wingdings" panose="05000000000000000000" pitchFamily="2" charset="2"/>
              <a:buNone/>
            </a:pPr>
            <a:r>
              <a:rPr lang="en-US" altLang="zh-CN" sz="2400" b="1">
                <a:solidFill>
                  <a:srgbClr val="9900FF"/>
                </a:solidFill>
                <a:latin typeface="Times New Roman" panose="02020603050405020304" pitchFamily="18" charset="0"/>
                <a:ea typeface="宋体" panose="02010600030101010101" pitchFamily="2" charset="-122"/>
              </a:rPr>
              <a:t>Problem:</a:t>
            </a:r>
            <a:r>
              <a:rPr lang="en-US" altLang="zh-CN" sz="2400" b="1">
                <a:solidFill>
                  <a:srgbClr val="FF3300"/>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How to produce efficient codes based on </a:t>
            </a:r>
            <a:r>
              <a:rPr lang="en-US" altLang="zh-CN" sz="2400" b="1">
                <a:solidFill>
                  <a:srgbClr val="FF6600"/>
                </a:solidFill>
                <a:latin typeface="Times New Roman" panose="02020603050405020304" pitchFamily="18" charset="0"/>
                <a:ea typeface="宋体" panose="02010600030101010101" pitchFamily="2" charset="-122"/>
              </a:rPr>
              <a:t>the frequencies of occurrences</a:t>
            </a:r>
            <a:r>
              <a:rPr lang="en-US" altLang="zh-CN" sz="2400" b="1">
                <a:latin typeface="Times New Roman" panose="02020603050405020304" pitchFamily="18" charset="0"/>
                <a:ea typeface="宋体" panose="02010600030101010101" pitchFamily="2" charset="-122"/>
              </a:rPr>
              <a:t> of characters?</a:t>
            </a:r>
            <a:r>
              <a:rPr lang="en-US" altLang="zh-CN" sz="2400" b="1">
                <a:solidFill>
                  <a:srgbClr val="FF3300"/>
                </a:solidFill>
                <a:latin typeface="Times New Roman" panose="02020603050405020304" pitchFamily="18" charset="0"/>
                <a:ea typeface="宋体" panose="02010600030101010101" pitchFamily="2" charset="-122"/>
              </a:rPr>
              <a:t> </a:t>
            </a:r>
          </a:p>
          <a:p>
            <a:pPr>
              <a:spcBef>
                <a:spcPct val="5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For example,</a:t>
            </a:r>
          </a:p>
          <a:p>
            <a:pPr>
              <a:lnSpc>
                <a:spcPct val="80000"/>
              </a:lnSpc>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Character                </a:t>
            </a:r>
            <a:r>
              <a:rPr lang="en-US" altLang="zh-CN" sz="2400" b="1" i="1">
                <a:latin typeface="Times New Roman" panose="02020603050405020304" pitchFamily="18" charset="0"/>
                <a:ea typeface="宋体" panose="02010600030101010101" pitchFamily="2" charset="-122"/>
              </a:rPr>
              <a:t>a        b        c          d        e</a:t>
            </a:r>
            <a:r>
              <a:rPr lang="en-US" altLang="zh-CN" sz="2400" b="1">
                <a:latin typeface="Times New Roman" panose="02020603050405020304" pitchFamily="18" charset="0"/>
                <a:ea typeface="宋体" panose="02010600030101010101" pitchFamily="2" charset="-122"/>
              </a:rPr>
              <a:t>    ……</a:t>
            </a:r>
          </a:p>
          <a:p>
            <a:pPr>
              <a:lnSpc>
                <a:spcPct val="80000"/>
              </a:lnSpc>
              <a:spcBef>
                <a:spcPct val="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a:t>
            </a:r>
          </a:p>
          <a:p>
            <a:pPr>
              <a:lnSpc>
                <a:spcPct val="80000"/>
              </a:lnSpc>
              <a:spcBef>
                <a:spcPct val="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Frequences (</a:t>
            </a:r>
            <a:r>
              <a:rPr lang="en-US" altLang="zh-CN" sz="2400" b="1" i="1">
                <a:latin typeface="Times New Roman" panose="02020603050405020304" pitchFamily="18" charset="0"/>
                <a:ea typeface="宋体" panose="02010600030101010101" pitchFamily="2" charset="-122"/>
              </a:rPr>
              <a:t>w</a:t>
            </a:r>
            <a:r>
              <a:rPr lang="en-US" altLang="zh-CN" sz="2400" b="1" i="1" baseline="-25000">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0.30   0.14    0.28    0.38    0.13 ……</a:t>
            </a:r>
          </a:p>
        </p:txBody>
      </p:sp>
      <p:graphicFrame>
        <p:nvGraphicFramePr>
          <p:cNvPr id="2588676" name="Object 4">
            <a:extLst>
              <a:ext uri="{FF2B5EF4-FFF2-40B4-BE49-F238E27FC236}">
                <a16:creationId xmlns:a16="http://schemas.microsoft.com/office/drawing/2014/main" id="{05FEA5FF-47F5-4273-8F53-84BE21485129}"/>
              </a:ext>
            </a:extLst>
          </p:cNvPr>
          <p:cNvGraphicFramePr>
            <a:graphicFrameLocks noGrp="1" noChangeAspect="1"/>
          </p:cNvGraphicFramePr>
          <p:nvPr>
            <p:ph sz="half" idx="2"/>
          </p:nvPr>
        </p:nvGraphicFramePr>
        <p:xfrm>
          <a:off x="1547813" y="3429000"/>
          <a:ext cx="2449512" cy="946150"/>
        </p:xfrm>
        <a:graphic>
          <a:graphicData uri="http://schemas.openxmlformats.org/presentationml/2006/ole">
            <mc:AlternateContent xmlns:mc="http://schemas.openxmlformats.org/markup-compatibility/2006">
              <mc:Choice xmlns:v="urn:schemas-microsoft-com:vml" Requires="v">
                <p:oleObj spid="_x0000_s45077" name="公式" r:id="rId4" imgW="1117600" imgH="431800" progId="Equation.3">
                  <p:embed/>
                </p:oleObj>
              </mc:Choice>
              <mc:Fallback>
                <p:oleObj name="公式" r:id="rId4" imgW="1117600" imgH="4318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429000"/>
                        <a:ext cx="24495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88678" name="Rectangle 6">
            <a:extLst>
              <a:ext uri="{FF2B5EF4-FFF2-40B4-BE49-F238E27FC236}">
                <a16:creationId xmlns:a16="http://schemas.microsoft.com/office/drawing/2014/main" id="{F6DEF6D0-4865-4F6F-A5C0-D1143B64AB66}"/>
              </a:ext>
            </a:extLst>
          </p:cNvPr>
          <p:cNvSpPr>
            <a:spLocks noChangeArrowheads="1"/>
          </p:cNvSpPr>
          <p:nvPr/>
        </p:nvSpPr>
        <p:spPr bwMode="auto">
          <a:xfrm>
            <a:off x="682625" y="4292600"/>
            <a:ext cx="79930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75000"/>
              <a:buFont typeface="Wingdings" panose="05000000000000000000" pitchFamily="2" charset="2"/>
              <a:buNone/>
            </a:pPr>
            <a:r>
              <a:rPr lang="en-US" altLang="zh-CN">
                <a:latin typeface="Times New Roman" panose="02020603050405020304" pitchFamily="18" charset="0"/>
                <a:ea typeface="宋体" panose="02010600030101010101" pitchFamily="2" charset="-122"/>
              </a:rPr>
              <a:t>where </a:t>
            </a:r>
            <a:r>
              <a:rPr lang="en-US" altLang="zh-CN" i="1">
                <a:latin typeface="Times New Roman" panose="02020603050405020304" pitchFamily="18" charset="0"/>
                <a:ea typeface="宋体" panose="02010600030101010101" pitchFamily="2" charset="-122"/>
              </a:rPr>
              <a:t>l</a:t>
            </a:r>
            <a:r>
              <a:rPr lang="en-US" altLang="zh-CN" i="1"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is the length of prefix codes for character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a:t>
            </a:r>
          </a:p>
        </p:txBody>
      </p:sp>
      <p:grpSp>
        <p:nvGrpSpPr>
          <p:cNvPr id="2" name="Group 9">
            <a:extLst>
              <a:ext uri="{FF2B5EF4-FFF2-40B4-BE49-F238E27FC236}">
                <a16:creationId xmlns:a16="http://schemas.microsoft.com/office/drawing/2014/main" id="{BF9AE6D1-F036-4095-814F-9B734F3EA09A}"/>
              </a:ext>
            </a:extLst>
          </p:cNvPr>
          <p:cNvGrpSpPr>
            <a:grpSpLocks/>
          </p:cNvGrpSpPr>
          <p:nvPr/>
        </p:nvGrpSpPr>
        <p:grpSpPr bwMode="auto">
          <a:xfrm>
            <a:off x="468313" y="4797425"/>
            <a:ext cx="7931150" cy="1042988"/>
            <a:chOff x="295" y="3120"/>
            <a:chExt cx="4996" cy="657"/>
          </a:xfrm>
        </p:grpSpPr>
        <p:sp>
          <p:nvSpPr>
            <p:cNvPr id="45066" name="Rectangle 7">
              <a:extLst>
                <a:ext uri="{FF2B5EF4-FFF2-40B4-BE49-F238E27FC236}">
                  <a16:creationId xmlns:a16="http://schemas.microsoft.com/office/drawing/2014/main" id="{A604B7A4-29A2-4A74-B3D1-29A6EC27E553}"/>
                </a:ext>
              </a:extLst>
            </p:cNvPr>
            <p:cNvSpPr>
              <a:spLocks noChangeArrowheads="1"/>
            </p:cNvSpPr>
            <p:nvPr/>
          </p:nvSpPr>
          <p:spPr bwMode="auto">
            <a:xfrm>
              <a:off x="295" y="3120"/>
              <a:ext cx="499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Clr>
                  <a:schemeClr val="tx1"/>
                </a:buClr>
                <a:buSzPct val="75000"/>
                <a:buFont typeface="Wingdings" panose="05000000000000000000" pitchFamily="2" charset="2"/>
                <a:buNone/>
              </a:pPr>
              <a:r>
                <a:rPr lang="en-US" altLang="zh-CN">
                  <a:solidFill>
                    <a:srgbClr val="9900FF"/>
                  </a:solidFill>
                  <a:latin typeface="Times New Roman" panose="02020603050405020304" pitchFamily="18" charset="0"/>
                  <a:ea typeface="宋体" panose="02010600030101010101" pitchFamily="2" charset="-122"/>
                </a:rPr>
                <a:t>General problem: </a:t>
              </a:r>
              <a:r>
                <a:rPr lang="en-US" altLang="zh-CN">
                  <a:latin typeface="Times New Roman" panose="02020603050405020304" pitchFamily="18" charset="0"/>
                  <a:ea typeface="宋体" panose="02010600030101010101" pitchFamily="2" charset="-122"/>
                </a:rPr>
                <a:t>Tree </a:t>
              </a:r>
              <a:r>
                <a:rPr lang="en-US" altLang="zh-CN" i="1">
                  <a:latin typeface="Times New Roman" panose="02020603050405020304" pitchFamily="18" charset="0"/>
                  <a:ea typeface="宋体" panose="02010600030101010101" pitchFamily="2" charset="-122"/>
                </a:rPr>
                <a:t>T </a:t>
              </a:r>
              <a:r>
                <a:rPr lang="en-US" altLang="zh-CN">
                  <a:latin typeface="Times New Roman" panose="02020603050405020304" pitchFamily="18" charset="0"/>
                  <a:ea typeface="宋体" panose="02010600030101010101" pitchFamily="2" charset="-122"/>
                </a:rPr>
                <a:t>has </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leaves, </a:t>
              </a:r>
              <a:r>
                <a:rPr lang="en-US" altLang="zh-CN" i="1">
                  <a:latin typeface="Times New Roman" panose="02020603050405020304" pitchFamily="18" charset="0"/>
                  <a:ea typeface="宋体" panose="02010600030101010101" pitchFamily="2" charset="-122"/>
                </a:rPr>
                <a:t>w</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w</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w</a:t>
              </a:r>
              <a:r>
                <a:rPr lang="en-US" altLang="zh-CN" i="1" baseline="-25000">
                  <a:latin typeface="Times New Roman" panose="02020603050405020304" pitchFamily="18" charset="0"/>
                  <a:ea typeface="宋体" panose="02010600030101010101" pitchFamily="2" charset="-122"/>
                </a:rPr>
                <a:t>t </a:t>
              </a:r>
              <a:r>
                <a:rPr lang="en-US" altLang="zh-CN">
                  <a:latin typeface="Times New Roman" panose="02020603050405020304" pitchFamily="18" charset="0"/>
                  <a:ea typeface="宋体" panose="02010600030101010101" pitchFamily="2" charset="-122"/>
                </a:rPr>
                <a:t>are weights, </a:t>
              </a:r>
              <a:r>
                <a:rPr lang="en-US" altLang="zh-CN" i="1">
                  <a:latin typeface="Times New Roman" panose="02020603050405020304" pitchFamily="18" charset="0"/>
                  <a:ea typeface="宋体" panose="02010600030101010101" pitchFamily="2" charset="-122"/>
                </a:rPr>
                <a:t>l</a:t>
              </a:r>
              <a:r>
                <a:rPr lang="en-US" altLang="zh-CN" i="1"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w</a:t>
              </a:r>
              <a:r>
                <a:rPr lang="en-US" altLang="zh-CN" i="1"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Let the weight of tree </a:t>
              </a:r>
              <a:r>
                <a:rPr lang="en-US" altLang="zh-CN" i="1">
                  <a:latin typeface="Times New Roman" panose="02020603050405020304" pitchFamily="18" charset="0"/>
                  <a:ea typeface="宋体" panose="02010600030101010101" pitchFamily="2" charset="-122"/>
                </a:rPr>
                <a:t>T </a:t>
              </a:r>
              <a:r>
                <a:rPr lang="en-US" altLang="zh-CN">
                  <a:latin typeface="Times New Roman" panose="02020603050405020304" pitchFamily="18" charset="0"/>
                  <a:ea typeface="宋体" panose="02010600030101010101" pitchFamily="2" charset="-122"/>
                </a:rPr>
                <a:t>be</a:t>
              </a:r>
              <a:endParaRPr lang="en-US" altLang="zh-CN">
                <a:solidFill>
                  <a:srgbClr val="FF3300"/>
                </a:solidFill>
                <a:latin typeface="Times New Roman" panose="02020603050405020304" pitchFamily="18" charset="0"/>
                <a:ea typeface="宋体" panose="02010600030101010101" pitchFamily="2" charset="-122"/>
              </a:endParaRPr>
            </a:p>
          </p:txBody>
        </p:sp>
        <p:graphicFrame>
          <p:nvGraphicFramePr>
            <p:cNvPr id="45067" name="Object 8">
              <a:extLst>
                <a:ext uri="{FF2B5EF4-FFF2-40B4-BE49-F238E27FC236}">
                  <a16:creationId xmlns:a16="http://schemas.microsoft.com/office/drawing/2014/main" id="{94EAAB69-6EB2-4F9B-9D53-B6A257BA841D}"/>
                </a:ext>
              </a:extLst>
            </p:cNvPr>
            <p:cNvGraphicFramePr>
              <a:graphicFrameLocks noChangeAspect="1"/>
            </p:cNvGraphicFramePr>
            <p:nvPr/>
          </p:nvGraphicFramePr>
          <p:xfrm>
            <a:off x="4145" y="3278"/>
            <a:ext cx="1043" cy="499"/>
          </p:xfrm>
          <a:graphic>
            <a:graphicData uri="http://schemas.openxmlformats.org/presentationml/2006/ole">
              <mc:AlternateContent xmlns:mc="http://schemas.openxmlformats.org/markup-compatibility/2006">
                <mc:Choice xmlns:v="urn:schemas-microsoft-com:vml" Requires="v">
                  <p:oleObj spid="_x0000_s45078" name="公式" r:id="rId6" imgW="901309" imgH="431613" progId="Equation.3">
                    <p:embed/>
                  </p:oleObj>
                </mc:Choice>
                <mc:Fallback>
                  <p:oleObj name="公式" r:id="rId6" imgW="901309" imgH="4316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5" y="3278"/>
                          <a:ext cx="104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588687" name="Object 15">
            <a:extLst>
              <a:ext uri="{FF2B5EF4-FFF2-40B4-BE49-F238E27FC236}">
                <a16:creationId xmlns:a16="http://schemas.microsoft.com/office/drawing/2014/main" id="{D7FC4CA4-98C1-4A2B-94DA-E02D25C70A80}"/>
              </a:ext>
            </a:extLst>
          </p:cNvPr>
          <p:cNvGraphicFramePr>
            <a:graphicFrameLocks noChangeAspect="1"/>
          </p:cNvGraphicFramePr>
          <p:nvPr/>
        </p:nvGraphicFramePr>
        <p:xfrm>
          <a:off x="2627313" y="5661025"/>
          <a:ext cx="2252662" cy="473075"/>
        </p:xfrm>
        <a:graphic>
          <a:graphicData uri="http://schemas.openxmlformats.org/presentationml/2006/ole">
            <mc:AlternateContent xmlns:mc="http://schemas.openxmlformats.org/markup-compatibility/2006">
              <mc:Choice xmlns:v="urn:schemas-microsoft-com:vml" Requires="v">
                <p:oleObj spid="_x0000_s45079" name="公式" r:id="rId8" imgW="1028254" imgH="215806" progId="Equation.3">
                  <p:embed/>
                </p:oleObj>
              </mc:Choice>
              <mc:Fallback>
                <p:oleObj name="公式" r:id="rId8" imgW="1028254" imgH="215806"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313" y="5661025"/>
                        <a:ext cx="22526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5" name="Text Box 16">
            <a:extLst>
              <a:ext uri="{FF2B5EF4-FFF2-40B4-BE49-F238E27FC236}">
                <a16:creationId xmlns:a16="http://schemas.microsoft.com/office/drawing/2014/main" id="{C9164F73-C1C7-4EC4-9DC4-0F8444BF7FEB}"/>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8675">
                                            <p:txEl>
                                              <p:pRg st="0" end="0"/>
                                            </p:txEl>
                                          </p:spTgt>
                                        </p:tgtEl>
                                        <p:attrNameLst>
                                          <p:attrName>style.visibility</p:attrName>
                                        </p:attrNameLst>
                                      </p:cBhvr>
                                      <p:to>
                                        <p:strVal val="visible"/>
                                      </p:to>
                                    </p:set>
                                    <p:animEffect transition="in" filter="wipe(left)">
                                      <p:cBhvr>
                                        <p:cTn id="7" dur="500"/>
                                        <p:tgtEl>
                                          <p:spTgt spid="258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8675">
                                            <p:txEl>
                                              <p:pRg st="1" end="1"/>
                                            </p:txEl>
                                          </p:spTgt>
                                        </p:tgtEl>
                                        <p:attrNameLst>
                                          <p:attrName>style.visibility</p:attrName>
                                        </p:attrNameLst>
                                      </p:cBhvr>
                                      <p:to>
                                        <p:strVal val="visible"/>
                                      </p:to>
                                    </p:set>
                                    <p:animEffect transition="in" filter="wipe(left)">
                                      <p:cBhvr>
                                        <p:cTn id="12" dur="500"/>
                                        <p:tgtEl>
                                          <p:spTgt spid="258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8675">
                                            <p:txEl>
                                              <p:pRg st="2" end="2"/>
                                            </p:txEl>
                                          </p:spTgt>
                                        </p:tgtEl>
                                        <p:attrNameLst>
                                          <p:attrName>style.visibility</p:attrName>
                                        </p:attrNameLst>
                                      </p:cBhvr>
                                      <p:to>
                                        <p:strVal val="visible"/>
                                      </p:to>
                                    </p:set>
                                    <p:animEffect transition="in" filter="wipe(left)">
                                      <p:cBhvr>
                                        <p:cTn id="17" dur="500"/>
                                        <p:tgtEl>
                                          <p:spTgt spid="258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8675">
                                            <p:txEl>
                                              <p:pRg st="3" end="3"/>
                                            </p:txEl>
                                          </p:spTgt>
                                        </p:tgtEl>
                                        <p:attrNameLst>
                                          <p:attrName>style.visibility</p:attrName>
                                        </p:attrNameLst>
                                      </p:cBhvr>
                                      <p:to>
                                        <p:strVal val="visible"/>
                                      </p:to>
                                    </p:set>
                                    <p:animEffect transition="in" filter="wipe(left)">
                                      <p:cBhvr>
                                        <p:cTn id="22" dur="500"/>
                                        <p:tgtEl>
                                          <p:spTgt spid="258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8675">
                                            <p:txEl>
                                              <p:pRg st="4" end="4"/>
                                            </p:txEl>
                                          </p:spTgt>
                                        </p:tgtEl>
                                        <p:attrNameLst>
                                          <p:attrName>style.visibility</p:attrName>
                                        </p:attrNameLst>
                                      </p:cBhvr>
                                      <p:to>
                                        <p:strVal val="visible"/>
                                      </p:to>
                                    </p:set>
                                    <p:animEffect transition="in" filter="wipe(left)">
                                      <p:cBhvr>
                                        <p:cTn id="27" dur="500"/>
                                        <p:tgtEl>
                                          <p:spTgt spid="2588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88676"/>
                                        </p:tgtEl>
                                        <p:attrNameLst>
                                          <p:attrName>style.visibility</p:attrName>
                                        </p:attrNameLst>
                                      </p:cBhvr>
                                      <p:to>
                                        <p:strVal val="visible"/>
                                      </p:to>
                                    </p:set>
                                    <p:animEffect transition="in" filter="wipe(left)">
                                      <p:cBhvr>
                                        <p:cTn id="32" dur="500"/>
                                        <p:tgtEl>
                                          <p:spTgt spid="2588676"/>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588678">
                                            <p:txEl>
                                              <p:pRg st="0" end="0"/>
                                            </p:txEl>
                                          </p:spTgt>
                                        </p:tgtEl>
                                        <p:attrNameLst>
                                          <p:attrName>style.visibility</p:attrName>
                                        </p:attrNameLst>
                                      </p:cBhvr>
                                      <p:to>
                                        <p:strVal val="visible"/>
                                      </p:to>
                                    </p:set>
                                    <p:animEffect transition="in" filter="wipe(left)">
                                      <p:cBhvr>
                                        <p:cTn id="36" dur="500"/>
                                        <p:tgtEl>
                                          <p:spTgt spid="2588678">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588687"/>
                                        </p:tgtEl>
                                        <p:attrNameLst>
                                          <p:attrName>style.visibility</p:attrName>
                                        </p:attrNameLst>
                                      </p:cBhvr>
                                      <p:to>
                                        <p:strVal val="visible"/>
                                      </p:to>
                                    </p:set>
                                    <p:animEffect transition="in" filter="wipe(left)">
                                      <p:cBhvr>
                                        <p:cTn id="46" dur="500"/>
                                        <p:tgtEl>
                                          <p:spTgt spid="258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8675" grpId="0" build="p"/>
      <p:bldP spid="258867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AC4628F8-4995-4133-9A20-D5A3D88A63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2CA90E3-2387-41E5-9B31-846E80A3EC63}"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2641922" name="Rectangle 2">
            <a:extLst>
              <a:ext uri="{FF2B5EF4-FFF2-40B4-BE49-F238E27FC236}">
                <a16:creationId xmlns:a16="http://schemas.microsoft.com/office/drawing/2014/main" id="{92BB9375-1C84-45BE-B82F-64D0640CD5B5}"/>
              </a:ext>
            </a:extLst>
          </p:cNvPr>
          <p:cNvSpPr>
            <a:spLocks noGrp="1" noChangeArrowheads="1"/>
          </p:cNvSpPr>
          <p:nvPr>
            <p:ph type="title"/>
          </p:nvPr>
        </p:nvSpPr>
        <p:spPr bwMode="auto">
          <a:xfrm>
            <a:off x="250825" y="40481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Huffman Coding</a:t>
            </a:r>
          </a:p>
        </p:txBody>
      </p:sp>
      <p:sp>
        <p:nvSpPr>
          <p:cNvPr id="2641923" name="Rectangle 3">
            <a:extLst>
              <a:ext uri="{FF2B5EF4-FFF2-40B4-BE49-F238E27FC236}">
                <a16:creationId xmlns:a16="http://schemas.microsoft.com/office/drawing/2014/main" id="{7BF633B6-9004-4AAC-BE5E-4C5D69AD21B2}"/>
              </a:ext>
            </a:extLst>
          </p:cNvPr>
          <p:cNvSpPr>
            <a:spLocks noGrp="1" noChangeArrowheads="1"/>
          </p:cNvSpPr>
          <p:nvPr>
            <p:ph type="body" idx="1"/>
          </p:nvPr>
        </p:nvSpPr>
        <p:spPr bwMode="auto">
          <a:xfrm>
            <a:off x="179388" y="908050"/>
            <a:ext cx="8748712" cy="5111750"/>
          </a:xfr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80000"/>
              </a:lnSpc>
              <a:buFont typeface="Monotype Sorts" pitchFamily="2" charset="2"/>
              <a:buNone/>
            </a:pPr>
            <a:r>
              <a:rPr lang="en-US" altLang="zh-CN" sz="2400" b="1">
                <a:solidFill>
                  <a:srgbClr val="9900FF"/>
                </a:solidFill>
                <a:latin typeface="Times New Roman" panose="02020603050405020304" pitchFamily="18" charset="0"/>
                <a:ea typeface="宋体" panose="02010600030101010101" pitchFamily="2" charset="-122"/>
              </a:rPr>
              <a:t>Algorithm 2 Huffman Coding.</a:t>
            </a:r>
          </a:p>
          <a:p>
            <a:pPr>
              <a:lnSpc>
                <a:spcPct val="80000"/>
              </a:lnSpc>
              <a:spcBef>
                <a:spcPct val="50000"/>
              </a:spcBef>
              <a:buFont typeface="Monotype Sorts" pitchFamily="2" charset="2"/>
              <a:buNone/>
            </a:pPr>
            <a:r>
              <a:rPr lang="en-US" altLang="zh-CN" sz="2400" b="1">
                <a:latin typeface="Times New Roman" panose="02020603050405020304" pitchFamily="18" charset="0"/>
                <a:ea typeface="宋体" panose="02010600030101010101" pitchFamily="2" charset="-122"/>
              </a:rPr>
              <a:t>Procedure </a:t>
            </a:r>
            <a:r>
              <a:rPr lang="en-US" altLang="zh-CN" sz="2400" b="1" i="1">
                <a:solidFill>
                  <a:srgbClr val="9900FF"/>
                </a:solidFill>
                <a:latin typeface="Times New Roman" panose="02020603050405020304" pitchFamily="18" charset="0"/>
                <a:ea typeface="宋体" panose="02010600030101010101" pitchFamily="2" charset="-122"/>
              </a:rPr>
              <a:t>Huffman</a:t>
            </a:r>
            <a:r>
              <a:rPr lang="en-US" altLang="zh-CN" sz="2400" b="1" i="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a:t>
            </a:r>
            <a:r>
              <a:rPr lang="en-US" altLang="zh-CN" sz="2400" b="1">
                <a:latin typeface="Times New Roman" panose="02020603050405020304" pitchFamily="18" charset="0"/>
                <a:ea typeface="宋体" panose="02010600030101010101" pitchFamily="2" charset="-122"/>
              </a:rPr>
              <a:t>: symbols </a:t>
            </a:r>
            <a:r>
              <a:rPr lang="en-US" altLang="zh-CN" sz="2400" b="1" i="1">
                <a:latin typeface="Times New Roman" panose="02020603050405020304" pitchFamily="18" charset="0"/>
                <a:ea typeface="宋体" panose="02010600030101010101" pitchFamily="2" charset="-122"/>
              </a:rPr>
              <a:t>a</a:t>
            </a:r>
            <a:r>
              <a:rPr lang="en-US" altLang="zh-CN" sz="2400" b="1" i="1" baseline="-25000">
                <a:latin typeface="Times New Roman" panose="02020603050405020304" pitchFamily="18" charset="0"/>
                <a:ea typeface="宋体" panose="02010600030101010101" pitchFamily="2" charset="-122"/>
              </a:rPr>
              <a:t>i</a:t>
            </a:r>
            <a:r>
              <a:rPr lang="en-US" altLang="zh-CN" sz="2400" b="1" baseline="-2500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with frequencies </a:t>
            </a:r>
            <a:r>
              <a:rPr lang="en-US" altLang="zh-CN" sz="2400" b="1" i="1">
                <a:latin typeface="Times New Roman" panose="02020603050405020304" pitchFamily="18" charset="0"/>
                <a:ea typeface="宋体" panose="02010600030101010101" pitchFamily="2" charset="-122"/>
              </a:rPr>
              <a:t>w</a:t>
            </a:r>
            <a:r>
              <a:rPr lang="en-US" altLang="zh-CN" sz="2400" b="1" i="1" baseline="-25000">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=1, …,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a:t>
            </a:r>
          </a:p>
          <a:p>
            <a:pPr>
              <a:lnSpc>
                <a:spcPct val="80000"/>
              </a:lnSpc>
              <a:buFont typeface="Monotype Sorts" pitchFamily="2" charset="2"/>
              <a:buNone/>
            </a:pP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:=forest of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rooted trees, each consisting of the single vertex </a:t>
            </a:r>
            <a:r>
              <a:rPr lang="en-US" altLang="zh-CN" sz="2400" b="1" i="1">
                <a:latin typeface="Times New Roman" panose="02020603050405020304" pitchFamily="18" charset="0"/>
                <a:ea typeface="宋体" panose="02010600030101010101" pitchFamily="2" charset="-122"/>
              </a:rPr>
              <a:t>a</a:t>
            </a:r>
            <a:r>
              <a:rPr lang="en-US" altLang="zh-CN" sz="2400" b="1" i="1" baseline="-25000">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and assigned weight </a:t>
            </a:r>
            <a:r>
              <a:rPr lang="en-US" altLang="zh-CN" sz="2400" b="1" i="1">
                <a:latin typeface="Times New Roman" panose="02020603050405020304" pitchFamily="18" charset="0"/>
                <a:ea typeface="宋体" panose="02010600030101010101" pitchFamily="2" charset="-122"/>
              </a:rPr>
              <a:t>w</a:t>
            </a:r>
            <a:r>
              <a:rPr lang="en-US" altLang="zh-CN" sz="2400" b="1" i="1" baseline="-25000">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a:t>
            </a:r>
            <a:endParaRPr lang="en-US" altLang="zh-CN" sz="2400" b="1" i="1">
              <a:latin typeface="Times New Roman" panose="02020603050405020304" pitchFamily="18" charset="0"/>
              <a:ea typeface="宋体" panose="02010600030101010101" pitchFamily="2" charset="-122"/>
            </a:endParaRPr>
          </a:p>
          <a:p>
            <a:pPr>
              <a:lnSpc>
                <a:spcPct val="80000"/>
              </a:lnSpc>
              <a:buFont typeface="Monotype Sorts" pitchFamily="2" charset="2"/>
              <a:buNone/>
            </a:pPr>
            <a:r>
              <a:rPr lang="en-US" altLang="zh-CN" sz="2400" b="1">
                <a:latin typeface="Times New Roman" panose="02020603050405020304" pitchFamily="18" charset="0"/>
                <a:ea typeface="宋体" panose="02010600030101010101" pitchFamily="2" charset="-122"/>
              </a:rPr>
              <a:t>While  </a:t>
            </a:r>
            <a:r>
              <a:rPr lang="en-US" altLang="zh-CN" sz="2400" b="1" i="1">
                <a:latin typeface="Times New Roman" panose="02020603050405020304" pitchFamily="18" charset="0"/>
                <a:ea typeface="宋体" panose="02010600030101010101" pitchFamily="2" charset="-122"/>
              </a:rPr>
              <a:t>F </a:t>
            </a:r>
            <a:r>
              <a:rPr lang="en-US" altLang="zh-CN" sz="2400" b="1">
                <a:latin typeface="Times New Roman" panose="02020603050405020304" pitchFamily="18" charset="0"/>
                <a:ea typeface="宋体" panose="02010600030101010101" pitchFamily="2" charset="-122"/>
              </a:rPr>
              <a:t>is not a tree</a:t>
            </a:r>
            <a:endParaRPr lang="en-US" altLang="zh-CN" sz="2400" b="1" i="1">
              <a:latin typeface="Times New Roman" panose="02020603050405020304" pitchFamily="18" charset="0"/>
              <a:ea typeface="宋体" panose="02010600030101010101" pitchFamily="2" charset="-122"/>
            </a:endParaRPr>
          </a:p>
          <a:p>
            <a:pPr>
              <a:lnSpc>
                <a:spcPct val="80000"/>
              </a:lnSpc>
              <a:buFont typeface="Monotype Sorts" pitchFamily="2" charset="2"/>
              <a:buNone/>
            </a:pPr>
            <a:r>
              <a:rPr lang="en-US" altLang="zh-CN" sz="2400" b="1">
                <a:latin typeface="Times New Roman" panose="02020603050405020304" pitchFamily="18" charset="0"/>
                <a:ea typeface="宋体" panose="02010600030101010101" pitchFamily="2" charset="-122"/>
              </a:rPr>
              <a:t> begin</a:t>
            </a:r>
          </a:p>
          <a:p>
            <a:pPr>
              <a:lnSpc>
                <a:spcPct val="80000"/>
              </a:lnSpc>
              <a:buFont typeface="Monotype Sorts" pitchFamily="2" charset="2"/>
              <a:buNone/>
            </a:pPr>
            <a:r>
              <a:rPr lang="en-US" altLang="zh-CN" sz="2400" b="1">
                <a:latin typeface="Times New Roman" panose="02020603050405020304" pitchFamily="18" charset="0"/>
                <a:ea typeface="宋体" panose="02010600030101010101" pitchFamily="2" charset="-122"/>
              </a:rPr>
              <a:t>     Replace the rooted trees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and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of least weights from </a:t>
            </a: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 with </a:t>
            </a:r>
            <a:r>
              <a:rPr lang="en-US" altLang="zh-CN" sz="2400" b="1" i="1">
                <a:latin typeface="Times New Roman" panose="02020603050405020304" pitchFamily="18" charset="0"/>
                <a:ea typeface="宋体" panose="02010600030101010101" pitchFamily="2" charset="-122"/>
              </a:rPr>
              <a:t>w</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a:t>
            </a:r>
            <a:r>
              <a:rPr lang="en-US" altLang="zh-CN" sz="2400" b="1">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w</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with a tree having a new root that has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as its left subtree and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as its right subtree. Label the new edge to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with 0 and the new edge to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with 1.</a:t>
            </a:r>
          </a:p>
          <a:p>
            <a:pPr>
              <a:lnSpc>
                <a:spcPct val="80000"/>
              </a:lnSpc>
              <a:buFont typeface="Monotype Sorts" pitchFamily="2" charset="2"/>
              <a:buNone/>
            </a:pPr>
            <a:r>
              <a:rPr lang="en-US" altLang="zh-CN" sz="2400" b="1">
                <a:latin typeface="Times New Roman" panose="02020603050405020304" pitchFamily="18" charset="0"/>
                <a:ea typeface="宋体" panose="02010600030101010101" pitchFamily="2" charset="-122"/>
              </a:rPr>
              <a:t>      Assign </a:t>
            </a:r>
            <a:r>
              <a:rPr lang="en-US" altLang="zh-CN" sz="2400" b="1" i="1">
                <a:latin typeface="Times New Roman" panose="02020603050405020304" pitchFamily="18" charset="0"/>
                <a:ea typeface="宋体" panose="02010600030101010101" pitchFamily="2" charset="-122"/>
              </a:rPr>
              <a:t>w</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a:t>
            </a:r>
            <a:r>
              <a:rPr lang="en-US" altLang="zh-CN" sz="2400" b="1">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w</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as the weight of the new tree. </a:t>
            </a:r>
          </a:p>
          <a:p>
            <a:pPr>
              <a:lnSpc>
                <a:spcPct val="80000"/>
              </a:lnSpc>
              <a:buFont typeface="Monotype Sorts" pitchFamily="2" charset="2"/>
              <a:buNone/>
            </a:pPr>
            <a:r>
              <a:rPr lang="en-US" altLang="zh-CN" sz="2400" b="1">
                <a:latin typeface="Times New Roman" panose="02020603050405020304" pitchFamily="18" charset="0"/>
                <a:ea typeface="宋体" panose="02010600030101010101" pitchFamily="2" charset="-122"/>
              </a:rPr>
              <a:t>end</a:t>
            </a:r>
          </a:p>
          <a:p>
            <a:pPr>
              <a:lnSpc>
                <a:spcPct val="80000"/>
              </a:lnSpc>
              <a:buFont typeface="Monotype Sorts" pitchFamily="2" charset="2"/>
              <a:buNone/>
            </a:pPr>
            <a:r>
              <a:rPr lang="en-US" altLang="zh-CN" sz="2400" b="1" i="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Huffman coding for the symbol </a:t>
            </a:r>
            <a:r>
              <a:rPr lang="en-US" altLang="zh-CN" sz="2400" b="1" i="1">
                <a:latin typeface="Times New Roman" panose="02020603050405020304" pitchFamily="18" charset="0"/>
                <a:ea typeface="宋体" panose="02010600030101010101" pitchFamily="2" charset="-122"/>
              </a:rPr>
              <a:t>a</a:t>
            </a:r>
            <a:r>
              <a:rPr lang="en-US" altLang="zh-CN" sz="2400" b="1" i="1" baseline="-25000">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is the concatenation of the labels of the edges in the unique path from the root to the vertex </a:t>
            </a:r>
            <a:r>
              <a:rPr lang="en-US" altLang="zh-CN" sz="2400" b="1" i="1">
                <a:latin typeface="Times New Roman" panose="02020603050405020304" pitchFamily="18" charset="0"/>
                <a:ea typeface="宋体" panose="02010600030101010101" pitchFamily="2" charset="-122"/>
              </a:rPr>
              <a:t>a</a:t>
            </a:r>
            <a:r>
              <a:rPr lang="en-US" altLang="zh-CN" sz="2400" b="1" i="1" baseline="-25000">
                <a:latin typeface="Times New Roman" panose="02020603050405020304" pitchFamily="18" charset="0"/>
                <a:ea typeface="宋体" panose="02010600030101010101" pitchFamily="2" charset="-122"/>
              </a:rPr>
              <a:t>i</a:t>
            </a:r>
            <a:r>
              <a:rPr lang="en-US" altLang="zh-CN" sz="2400" b="1" baseline="-2500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t>
            </a:r>
          </a:p>
        </p:txBody>
      </p:sp>
      <p:sp>
        <p:nvSpPr>
          <p:cNvPr id="47109" name="Text Box 5">
            <a:extLst>
              <a:ext uri="{FF2B5EF4-FFF2-40B4-BE49-F238E27FC236}">
                <a16:creationId xmlns:a16="http://schemas.microsoft.com/office/drawing/2014/main" id="{A6233DC9-EE8C-4EC8-BE8B-CCED6130CDB3}"/>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1922"/>
                                        </p:tgtEl>
                                        <p:attrNameLst>
                                          <p:attrName>style.visibility</p:attrName>
                                        </p:attrNameLst>
                                      </p:cBhvr>
                                      <p:to>
                                        <p:strVal val="visible"/>
                                      </p:to>
                                    </p:set>
                                    <p:animEffect transition="in" filter="wipe(left)">
                                      <p:cBhvr>
                                        <p:cTn id="7" dur="500"/>
                                        <p:tgtEl>
                                          <p:spTgt spid="2641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41923"/>
                                        </p:tgtEl>
                                        <p:attrNameLst>
                                          <p:attrName>style.visibility</p:attrName>
                                        </p:attrNameLst>
                                      </p:cBhvr>
                                      <p:to>
                                        <p:strVal val="visible"/>
                                      </p:to>
                                    </p:set>
                                    <p:animEffect transition="in" filter="wipe(up)">
                                      <p:cBhvr>
                                        <p:cTn id="12" dur="500"/>
                                        <p:tgtEl>
                                          <p:spTgt spid="264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22" grpId="0"/>
      <p:bldP spid="26419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C90A8836-F5B9-44B9-BEDD-66643036C6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A9A815D-D58C-4A3D-B453-C4F1F904A636}"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2643971" name="Text Box 3">
            <a:extLst>
              <a:ext uri="{FF2B5EF4-FFF2-40B4-BE49-F238E27FC236}">
                <a16:creationId xmlns:a16="http://schemas.microsoft.com/office/drawing/2014/main" id="{8A3CA888-3F5E-4673-8C44-03BC236D5D31}"/>
              </a:ext>
            </a:extLst>
          </p:cNvPr>
          <p:cNvSpPr txBox="1">
            <a:spLocks noChangeArrowheads="1"/>
          </p:cNvSpPr>
          <p:nvPr/>
        </p:nvSpPr>
        <p:spPr bwMode="auto">
          <a:xfrm>
            <a:off x="179388" y="436563"/>
            <a:ext cx="87137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 Use Huffman coding to encode the following symbols with the frequencies listed: A:0.08, B:0.10, C:0.12, D:0.15, E:0.20, F:0.35. What is the average number of bits used to encode a character?</a:t>
            </a:r>
          </a:p>
        </p:txBody>
      </p:sp>
      <p:sp>
        <p:nvSpPr>
          <p:cNvPr id="2643972" name="Text Box 4">
            <a:extLst>
              <a:ext uri="{FF2B5EF4-FFF2-40B4-BE49-F238E27FC236}">
                <a16:creationId xmlns:a16="http://schemas.microsoft.com/office/drawing/2014/main" id="{7DF64C82-61D5-4A00-B5DE-D514DED7F43B}"/>
              </a:ext>
            </a:extLst>
          </p:cNvPr>
          <p:cNvSpPr txBox="1">
            <a:spLocks noChangeArrowheads="1"/>
          </p:cNvSpPr>
          <p:nvPr/>
        </p:nvSpPr>
        <p:spPr bwMode="auto">
          <a:xfrm>
            <a:off x="323850" y="1854200"/>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Solution:</a:t>
            </a:r>
            <a:r>
              <a:rPr kumimoji="1" lang="en-US" altLang="zh-CN">
                <a:solidFill>
                  <a:schemeClr val="accent2"/>
                </a:solidFill>
                <a:latin typeface="Arial" panose="020B0604020202020204" pitchFamily="34" charset="0"/>
                <a:ea typeface="宋体" panose="02010600030101010101" pitchFamily="2" charset="-122"/>
                <a:cs typeface="Times New Roman" panose="02020603050405020304" pitchFamily="18" charset="0"/>
              </a:rPr>
              <a:t> </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142">
            <a:extLst>
              <a:ext uri="{FF2B5EF4-FFF2-40B4-BE49-F238E27FC236}">
                <a16:creationId xmlns:a16="http://schemas.microsoft.com/office/drawing/2014/main" id="{BE730DC6-1E0C-44C6-9F64-92A7C1E8A7A8}"/>
              </a:ext>
            </a:extLst>
          </p:cNvPr>
          <p:cNvGrpSpPr>
            <a:grpSpLocks/>
          </p:cNvGrpSpPr>
          <p:nvPr/>
        </p:nvGrpSpPr>
        <p:grpSpPr bwMode="auto">
          <a:xfrm>
            <a:off x="1619250" y="2276475"/>
            <a:ext cx="5354638" cy="846138"/>
            <a:chOff x="1020" y="1567"/>
            <a:chExt cx="3373" cy="533"/>
          </a:xfrm>
        </p:grpSpPr>
        <p:grpSp>
          <p:nvGrpSpPr>
            <p:cNvPr id="49218" name="Group 40">
              <a:extLst>
                <a:ext uri="{FF2B5EF4-FFF2-40B4-BE49-F238E27FC236}">
                  <a16:creationId xmlns:a16="http://schemas.microsoft.com/office/drawing/2014/main" id="{0120CB60-D2DC-4BCD-9208-E71F548A0D07}"/>
                </a:ext>
              </a:extLst>
            </p:cNvPr>
            <p:cNvGrpSpPr>
              <a:grpSpLocks/>
            </p:cNvGrpSpPr>
            <p:nvPr/>
          </p:nvGrpSpPr>
          <p:grpSpPr bwMode="auto">
            <a:xfrm>
              <a:off x="1020" y="1567"/>
              <a:ext cx="363" cy="527"/>
              <a:chOff x="567" y="1658"/>
              <a:chExt cx="363" cy="527"/>
            </a:xfrm>
          </p:grpSpPr>
          <p:sp>
            <p:nvSpPr>
              <p:cNvPr id="49239" name="Oval 27">
                <a:extLst>
                  <a:ext uri="{FF2B5EF4-FFF2-40B4-BE49-F238E27FC236}">
                    <a16:creationId xmlns:a16="http://schemas.microsoft.com/office/drawing/2014/main" id="{DFC80DA1-4348-4FE5-B0EE-235ADACD25AC}"/>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40" name="Text Box 38">
                <a:extLst>
                  <a:ext uri="{FF2B5EF4-FFF2-40B4-BE49-F238E27FC236}">
                    <a16:creationId xmlns:a16="http://schemas.microsoft.com/office/drawing/2014/main" id="{4BD248DA-5154-487D-B04B-0D5F453E63F7}"/>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0.08</a:t>
                </a:r>
              </a:p>
            </p:txBody>
          </p:sp>
          <p:sp>
            <p:nvSpPr>
              <p:cNvPr id="49241" name="Text Box 39">
                <a:extLst>
                  <a:ext uri="{FF2B5EF4-FFF2-40B4-BE49-F238E27FC236}">
                    <a16:creationId xmlns:a16="http://schemas.microsoft.com/office/drawing/2014/main" id="{8085BFAA-B461-4160-B0D9-53F077F486F8}"/>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A</a:t>
                </a:r>
              </a:p>
            </p:txBody>
          </p:sp>
        </p:grpSp>
        <p:grpSp>
          <p:nvGrpSpPr>
            <p:cNvPr id="49219" name="Group 41">
              <a:extLst>
                <a:ext uri="{FF2B5EF4-FFF2-40B4-BE49-F238E27FC236}">
                  <a16:creationId xmlns:a16="http://schemas.microsoft.com/office/drawing/2014/main" id="{29BDFC91-1E26-4E1A-89FD-23662F76A143}"/>
                </a:ext>
              </a:extLst>
            </p:cNvPr>
            <p:cNvGrpSpPr>
              <a:grpSpLocks/>
            </p:cNvGrpSpPr>
            <p:nvPr/>
          </p:nvGrpSpPr>
          <p:grpSpPr bwMode="auto">
            <a:xfrm>
              <a:off x="1610" y="1570"/>
              <a:ext cx="363" cy="527"/>
              <a:chOff x="567" y="1658"/>
              <a:chExt cx="363" cy="527"/>
            </a:xfrm>
          </p:grpSpPr>
          <p:sp>
            <p:nvSpPr>
              <p:cNvPr id="49236" name="Oval 42">
                <a:extLst>
                  <a:ext uri="{FF2B5EF4-FFF2-40B4-BE49-F238E27FC236}">
                    <a16:creationId xmlns:a16="http://schemas.microsoft.com/office/drawing/2014/main" id="{1EB8B788-E0F6-49B5-BE13-CDE9D98A01AE}"/>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37" name="Text Box 43">
                <a:extLst>
                  <a:ext uri="{FF2B5EF4-FFF2-40B4-BE49-F238E27FC236}">
                    <a16:creationId xmlns:a16="http://schemas.microsoft.com/office/drawing/2014/main" id="{D3266AAC-EBEA-409D-B36C-6C1F9C735C42}"/>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0.10</a:t>
                </a:r>
              </a:p>
            </p:txBody>
          </p:sp>
          <p:sp>
            <p:nvSpPr>
              <p:cNvPr id="49238" name="Text Box 44">
                <a:extLst>
                  <a:ext uri="{FF2B5EF4-FFF2-40B4-BE49-F238E27FC236}">
                    <a16:creationId xmlns:a16="http://schemas.microsoft.com/office/drawing/2014/main" id="{D7CD1244-4FE2-4AB2-9515-181B0EA1F584}"/>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B</a:t>
                </a:r>
              </a:p>
            </p:txBody>
          </p:sp>
        </p:grpSp>
        <p:grpSp>
          <p:nvGrpSpPr>
            <p:cNvPr id="49220" name="Group 45">
              <a:extLst>
                <a:ext uri="{FF2B5EF4-FFF2-40B4-BE49-F238E27FC236}">
                  <a16:creationId xmlns:a16="http://schemas.microsoft.com/office/drawing/2014/main" id="{A5C6C1D3-1AF9-4B1C-B886-D416245DD0D0}"/>
                </a:ext>
              </a:extLst>
            </p:cNvPr>
            <p:cNvGrpSpPr>
              <a:grpSpLocks/>
            </p:cNvGrpSpPr>
            <p:nvPr/>
          </p:nvGrpSpPr>
          <p:grpSpPr bwMode="auto">
            <a:xfrm>
              <a:off x="2200" y="1572"/>
              <a:ext cx="363" cy="527"/>
              <a:chOff x="567" y="1658"/>
              <a:chExt cx="363" cy="527"/>
            </a:xfrm>
          </p:grpSpPr>
          <p:sp>
            <p:nvSpPr>
              <p:cNvPr id="49233" name="Oval 46">
                <a:extLst>
                  <a:ext uri="{FF2B5EF4-FFF2-40B4-BE49-F238E27FC236}">
                    <a16:creationId xmlns:a16="http://schemas.microsoft.com/office/drawing/2014/main" id="{2ADB70C7-0C02-4AE1-BF68-5CFE7EDE4E01}"/>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34" name="Text Box 47">
                <a:extLst>
                  <a:ext uri="{FF2B5EF4-FFF2-40B4-BE49-F238E27FC236}">
                    <a16:creationId xmlns:a16="http://schemas.microsoft.com/office/drawing/2014/main" id="{BC75BD4D-42E5-431A-A243-647A69776F60}"/>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0.12</a:t>
                </a:r>
              </a:p>
            </p:txBody>
          </p:sp>
          <p:sp>
            <p:nvSpPr>
              <p:cNvPr id="49235" name="Text Box 48">
                <a:extLst>
                  <a:ext uri="{FF2B5EF4-FFF2-40B4-BE49-F238E27FC236}">
                    <a16:creationId xmlns:a16="http://schemas.microsoft.com/office/drawing/2014/main" id="{82D06C50-464E-4773-8D57-50CD3CBD4F23}"/>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C</a:t>
                </a:r>
              </a:p>
            </p:txBody>
          </p:sp>
        </p:grpSp>
        <p:grpSp>
          <p:nvGrpSpPr>
            <p:cNvPr id="49221" name="Group 49">
              <a:extLst>
                <a:ext uri="{FF2B5EF4-FFF2-40B4-BE49-F238E27FC236}">
                  <a16:creationId xmlns:a16="http://schemas.microsoft.com/office/drawing/2014/main" id="{895D3155-1FEB-4959-85A7-06EF860A9B03}"/>
                </a:ext>
              </a:extLst>
            </p:cNvPr>
            <p:cNvGrpSpPr>
              <a:grpSpLocks/>
            </p:cNvGrpSpPr>
            <p:nvPr/>
          </p:nvGrpSpPr>
          <p:grpSpPr bwMode="auto">
            <a:xfrm>
              <a:off x="2773" y="1570"/>
              <a:ext cx="363" cy="527"/>
              <a:chOff x="567" y="1658"/>
              <a:chExt cx="363" cy="527"/>
            </a:xfrm>
          </p:grpSpPr>
          <p:sp>
            <p:nvSpPr>
              <p:cNvPr id="49230" name="Oval 50">
                <a:extLst>
                  <a:ext uri="{FF2B5EF4-FFF2-40B4-BE49-F238E27FC236}">
                    <a16:creationId xmlns:a16="http://schemas.microsoft.com/office/drawing/2014/main" id="{CA18EAE4-336F-4955-B626-4D50CC4032B0}"/>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31" name="Text Box 51">
                <a:extLst>
                  <a:ext uri="{FF2B5EF4-FFF2-40B4-BE49-F238E27FC236}">
                    <a16:creationId xmlns:a16="http://schemas.microsoft.com/office/drawing/2014/main" id="{9EEE5DCC-EDC8-40FE-AE78-26AEA1DDDE20}"/>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0.15</a:t>
                </a:r>
              </a:p>
            </p:txBody>
          </p:sp>
          <p:sp>
            <p:nvSpPr>
              <p:cNvPr id="49232" name="Text Box 52">
                <a:extLst>
                  <a:ext uri="{FF2B5EF4-FFF2-40B4-BE49-F238E27FC236}">
                    <a16:creationId xmlns:a16="http://schemas.microsoft.com/office/drawing/2014/main" id="{3D774B44-963B-4641-8618-3F10BC21F856}"/>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D</a:t>
                </a:r>
              </a:p>
            </p:txBody>
          </p:sp>
        </p:grpSp>
        <p:grpSp>
          <p:nvGrpSpPr>
            <p:cNvPr id="49222" name="Group 53">
              <a:extLst>
                <a:ext uri="{FF2B5EF4-FFF2-40B4-BE49-F238E27FC236}">
                  <a16:creationId xmlns:a16="http://schemas.microsoft.com/office/drawing/2014/main" id="{B04236B4-F82E-4089-A011-FC8FCA0DC614}"/>
                </a:ext>
              </a:extLst>
            </p:cNvPr>
            <p:cNvGrpSpPr>
              <a:grpSpLocks/>
            </p:cNvGrpSpPr>
            <p:nvPr/>
          </p:nvGrpSpPr>
          <p:grpSpPr bwMode="auto">
            <a:xfrm>
              <a:off x="3405" y="1570"/>
              <a:ext cx="363" cy="527"/>
              <a:chOff x="567" y="1658"/>
              <a:chExt cx="363" cy="527"/>
            </a:xfrm>
          </p:grpSpPr>
          <p:sp>
            <p:nvSpPr>
              <p:cNvPr id="49227" name="Oval 54">
                <a:extLst>
                  <a:ext uri="{FF2B5EF4-FFF2-40B4-BE49-F238E27FC236}">
                    <a16:creationId xmlns:a16="http://schemas.microsoft.com/office/drawing/2014/main" id="{2C72ED97-B70B-4947-ADD1-FA75EAE133DC}"/>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28" name="Text Box 55">
                <a:extLst>
                  <a:ext uri="{FF2B5EF4-FFF2-40B4-BE49-F238E27FC236}">
                    <a16:creationId xmlns:a16="http://schemas.microsoft.com/office/drawing/2014/main" id="{21519704-DA96-43B3-AA75-8467DBB24C6C}"/>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0.20</a:t>
                </a:r>
              </a:p>
            </p:txBody>
          </p:sp>
          <p:sp>
            <p:nvSpPr>
              <p:cNvPr id="49229" name="Text Box 56">
                <a:extLst>
                  <a:ext uri="{FF2B5EF4-FFF2-40B4-BE49-F238E27FC236}">
                    <a16:creationId xmlns:a16="http://schemas.microsoft.com/office/drawing/2014/main" id="{3CAF5B8B-ED63-4451-87C6-D3E5311E1AB2}"/>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E</a:t>
                </a:r>
              </a:p>
            </p:txBody>
          </p:sp>
        </p:grpSp>
        <p:grpSp>
          <p:nvGrpSpPr>
            <p:cNvPr id="49223" name="Group 57">
              <a:extLst>
                <a:ext uri="{FF2B5EF4-FFF2-40B4-BE49-F238E27FC236}">
                  <a16:creationId xmlns:a16="http://schemas.microsoft.com/office/drawing/2014/main" id="{767BB678-306D-44A4-858C-02A97880ED3B}"/>
                </a:ext>
              </a:extLst>
            </p:cNvPr>
            <p:cNvGrpSpPr>
              <a:grpSpLocks/>
            </p:cNvGrpSpPr>
            <p:nvPr/>
          </p:nvGrpSpPr>
          <p:grpSpPr bwMode="auto">
            <a:xfrm>
              <a:off x="4030" y="1573"/>
              <a:ext cx="363" cy="527"/>
              <a:chOff x="567" y="1658"/>
              <a:chExt cx="363" cy="527"/>
            </a:xfrm>
          </p:grpSpPr>
          <p:sp>
            <p:nvSpPr>
              <p:cNvPr id="49224" name="Oval 58">
                <a:extLst>
                  <a:ext uri="{FF2B5EF4-FFF2-40B4-BE49-F238E27FC236}">
                    <a16:creationId xmlns:a16="http://schemas.microsoft.com/office/drawing/2014/main" id="{F0A4DD24-CA89-45FA-8626-57C415FA969B}"/>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25" name="Text Box 59">
                <a:extLst>
                  <a:ext uri="{FF2B5EF4-FFF2-40B4-BE49-F238E27FC236}">
                    <a16:creationId xmlns:a16="http://schemas.microsoft.com/office/drawing/2014/main" id="{7C067866-958B-46B9-ACAF-5A298F2E126B}"/>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0.35</a:t>
                </a:r>
              </a:p>
            </p:txBody>
          </p:sp>
          <p:sp>
            <p:nvSpPr>
              <p:cNvPr id="49226" name="Text Box 60">
                <a:extLst>
                  <a:ext uri="{FF2B5EF4-FFF2-40B4-BE49-F238E27FC236}">
                    <a16:creationId xmlns:a16="http://schemas.microsoft.com/office/drawing/2014/main" id="{4B9E5D66-AED9-487D-A7CB-C459B7BF52B8}"/>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F</a:t>
                </a:r>
              </a:p>
            </p:txBody>
          </p:sp>
        </p:grpSp>
      </p:grpSp>
      <p:grpSp>
        <p:nvGrpSpPr>
          <p:cNvPr id="9" name="Group 168">
            <a:extLst>
              <a:ext uri="{FF2B5EF4-FFF2-40B4-BE49-F238E27FC236}">
                <a16:creationId xmlns:a16="http://schemas.microsoft.com/office/drawing/2014/main" id="{3C233D7A-F009-486D-956A-5A56049ED1D9}"/>
              </a:ext>
            </a:extLst>
          </p:cNvPr>
          <p:cNvGrpSpPr>
            <a:grpSpLocks/>
          </p:cNvGrpSpPr>
          <p:nvPr/>
        </p:nvGrpSpPr>
        <p:grpSpPr bwMode="auto">
          <a:xfrm>
            <a:off x="2555875" y="4797425"/>
            <a:ext cx="4103688" cy="1223963"/>
            <a:chOff x="1701" y="2659"/>
            <a:chExt cx="2585" cy="771"/>
          </a:xfrm>
        </p:grpSpPr>
        <p:grpSp>
          <p:nvGrpSpPr>
            <p:cNvPr id="49188" name="Group 78">
              <a:extLst>
                <a:ext uri="{FF2B5EF4-FFF2-40B4-BE49-F238E27FC236}">
                  <a16:creationId xmlns:a16="http://schemas.microsoft.com/office/drawing/2014/main" id="{A29DC7F8-F0B4-4A97-85CC-87F7AEB95986}"/>
                </a:ext>
              </a:extLst>
            </p:cNvPr>
            <p:cNvGrpSpPr>
              <a:grpSpLocks/>
            </p:cNvGrpSpPr>
            <p:nvPr/>
          </p:nvGrpSpPr>
          <p:grpSpPr bwMode="auto">
            <a:xfrm>
              <a:off x="2608" y="2795"/>
              <a:ext cx="363" cy="527"/>
              <a:chOff x="567" y="1658"/>
              <a:chExt cx="363" cy="527"/>
            </a:xfrm>
          </p:grpSpPr>
          <p:sp>
            <p:nvSpPr>
              <p:cNvPr id="49215" name="Oval 79">
                <a:extLst>
                  <a:ext uri="{FF2B5EF4-FFF2-40B4-BE49-F238E27FC236}">
                    <a16:creationId xmlns:a16="http://schemas.microsoft.com/office/drawing/2014/main" id="{BC20FD1A-AF90-4245-AD9C-23E31AAA24F2}"/>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16" name="Text Box 80">
                <a:extLst>
                  <a:ext uri="{FF2B5EF4-FFF2-40B4-BE49-F238E27FC236}">
                    <a16:creationId xmlns:a16="http://schemas.microsoft.com/office/drawing/2014/main" id="{0A11AE7C-3754-455A-8AA3-994C03392091}"/>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0.20</a:t>
                </a:r>
              </a:p>
            </p:txBody>
          </p:sp>
          <p:sp>
            <p:nvSpPr>
              <p:cNvPr id="49217" name="Text Box 81">
                <a:extLst>
                  <a:ext uri="{FF2B5EF4-FFF2-40B4-BE49-F238E27FC236}">
                    <a16:creationId xmlns:a16="http://schemas.microsoft.com/office/drawing/2014/main" id="{8306918E-EE87-4391-8792-F19100FF4C56}"/>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E</a:t>
                </a:r>
              </a:p>
            </p:txBody>
          </p:sp>
        </p:grpSp>
        <p:grpSp>
          <p:nvGrpSpPr>
            <p:cNvPr id="49189" name="Group 94">
              <a:extLst>
                <a:ext uri="{FF2B5EF4-FFF2-40B4-BE49-F238E27FC236}">
                  <a16:creationId xmlns:a16="http://schemas.microsoft.com/office/drawing/2014/main" id="{EBABBA71-C291-4810-8101-4615ABCEA6D8}"/>
                </a:ext>
              </a:extLst>
            </p:cNvPr>
            <p:cNvGrpSpPr>
              <a:grpSpLocks/>
            </p:cNvGrpSpPr>
            <p:nvPr/>
          </p:nvGrpSpPr>
          <p:grpSpPr bwMode="auto">
            <a:xfrm>
              <a:off x="1701" y="2659"/>
              <a:ext cx="840" cy="753"/>
              <a:chOff x="2312" y="2424"/>
              <a:chExt cx="840" cy="753"/>
            </a:xfrm>
          </p:grpSpPr>
          <p:sp>
            <p:nvSpPr>
              <p:cNvPr id="49205" name="Line 95">
                <a:extLst>
                  <a:ext uri="{FF2B5EF4-FFF2-40B4-BE49-F238E27FC236}">
                    <a16:creationId xmlns:a16="http://schemas.microsoft.com/office/drawing/2014/main" id="{DD41DF80-E6E8-4FA0-A852-E8196BBC663E}"/>
                  </a:ext>
                </a:extLst>
              </p:cNvPr>
              <p:cNvSpPr>
                <a:spLocks noChangeShapeType="1"/>
              </p:cNvSpPr>
              <p:nvPr/>
            </p:nvSpPr>
            <p:spPr bwMode="auto">
              <a:xfrm>
                <a:off x="2723" y="2658"/>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6" name="Line 96">
                <a:extLst>
                  <a:ext uri="{FF2B5EF4-FFF2-40B4-BE49-F238E27FC236}">
                    <a16:creationId xmlns:a16="http://schemas.microsoft.com/office/drawing/2014/main" id="{DB8C12EB-5C46-41B1-8010-A8BB46F89F96}"/>
                  </a:ext>
                </a:extLst>
              </p:cNvPr>
              <p:cNvSpPr>
                <a:spLocks noChangeShapeType="1"/>
              </p:cNvSpPr>
              <p:nvPr/>
            </p:nvSpPr>
            <p:spPr bwMode="auto">
              <a:xfrm flipH="1">
                <a:off x="2497" y="2650"/>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7" name="Oval 97">
                <a:extLst>
                  <a:ext uri="{FF2B5EF4-FFF2-40B4-BE49-F238E27FC236}">
                    <a16:creationId xmlns:a16="http://schemas.microsoft.com/office/drawing/2014/main" id="{2CAEFD4F-08FF-4DEB-AEB0-FE436E76E682}"/>
                  </a:ext>
                </a:extLst>
              </p:cNvPr>
              <p:cNvSpPr>
                <a:spLocks noChangeArrowheads="1"/>
              </p:cNvSpPr>
              <p:nvPr/>
            </p:nvSpPr>
            <p:spPr bwMode="auto">
              <a:xfrm>
                <a:off x="2675" y="2608"/>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08" name="Text Box 98">
                <a:extLst>
                  <a:ext uri="{FF2B5EF4-FFF2-40B4-BE49-F238E27FC236}">
                    <a16:creationId xmlns:a16="http://schemas.microsoft.com/office/drawing/2014/main" id="{66E5A5F4-9127-4313-A7EE-57860FA905E6}"/>
                  </a:ext>
                </a:extLst>
              </p:cNvPr>
              <p:cNvSpPr txBox="1">
                <a:spLocks noChangeArrowheads="1"/>
              </p:cNvSpPr>
              <p:nvPr/>
            </p:nvSpPr>
            <p:spPr bwMode="auto">
              <a:xfrm>
                <a:off x="2517" y="2424"/>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0.18</a:t>
                </a:r>
              </a:p>
            </p:txBody>
          </p:sp>
          <p:sp>
            <p:nvSpPr>
              <p:cNvPr id="49209" name="Text Box 99">
                <a:extLst>
                  <a:ext uri="{FF2B5EF4-FFF2-40B4-BE49-F238E27FC236}">
                    <a16:creationId xmlns:a16="http://schemas.microsoft.com/office/drawing/2014/main" id="{A989489A-4A16-4282-BA3E-1DEBBB560677}"/>
                  </a:ext>
                </a:extLst>
              </p:cNvPr>
              <p:cNvSpPr txBox="1">
                <a:spLocks noChangeArrowheads="1"/>
              </p:cNvSpPr>
              <p:nvPr/>
            </p:nvSpPr>
            <p:spPr bwMode="auto">
              <a:xfrm>
                <a:off x="2312" y="2875"/>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B</a:t>
                </a:r>
              </a:p>
            </p:txBody>
          </p:sp>
          <p:sp>
            <p:nvSpPr>
              <p:cNvPr id="49210" name="Text Box 100">
                <a:extLst>
                  <a:ext uri="{FF2B5EF4-FFF2-40B4-BE49-F238E27FC236}">
                    <a16:creationId xmlns:a16="http://schemas.microsoft.com/office/drawing/2014/main" id="{0DFDF1C2-948E-460E-9AA0-EE751FC40E64}"/>
                  </a:ext>
                </a:extLst>
              </p:cNvPr>
              <p:cNvSpPr txBox="1">
                <a:spLocks noChangeArrowheads="1"/>
              </p:cNvSpPr>
              <p:nvPr/>
            </p:nvSpPr>
            <p:spPr bwMode="auto">
              <a:xfrm>
                <a:off x="2374" y="2611"/>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49211" name="Text Box 101">
                <a:extLst>
                  <a:ext uri="{FF2B5EF4-FFF2-40B4-BE49-F238E27FC236}">
                    <a16:creationId xmlns:a16="http://schemas.microsoft.com/office/drawing/2014/main" id="{2A610175-6B44-43FC-8F0C-18D47C3532DD}"/>
                  </a:ext>
                </a:extLst>
              </p:cNvPr>
              <p:cNvSpPr txBox="1">
                <a:spLocks noChangeArrowheads="1"/>
              </p:cNvSpPr>
              <p:nvPr/>
            </p:nvSpPr>
            <p:spPr bwMode="auto">
              <a:xfrm>
                <a:off x="2739" y="259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49212" name="Oval 102">
                <a:extLst>
                  <a:ext uri="{FF2B5EF4-FFF2-40B4-BE49-F238E27FC236}">
                    <a16:creationId xmlns:a16="http://schemas.microsoft.com/office/drawing/2014/main" id="{FC6F011F-44D8-40E9-8BC8-110F3DA63455}"/>
                  </a:ext>
                </a:extLst>
              </p:cNvPr>
              <p:cNvSpPr>
                <a:spLocks noChangeArrowheads="1"/>
              </p:cNvSpPr>
              <p:nvPr/>
            </p:nvSpPr>
            <p:spPr bwMode="auto">
              <a:xfrm>
                <a:off x="2466" y="283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13" name="Oval 103">
                <a:extLst>
                  <a:ext uri="{FF2B5EF4-FFF2-40B4-BE49-F238E27FC236}">
                    <a16:creationId xmlns:a16="http://schemas.microsoft.com/office/drawing/2014/main" id="{7EC98E0F-06F1-4233-BA6A-2394417C9E8F}"/>
                  </a:ext>
                </a:extLst>
              </p:cNvPr>
              <p:cNvSpPr>
                <a:spLocks noChangeArrowheads="1"/>
              </p:cNvSpPr>
              <p:nvPr/>
            </p:nvSpPr>
            <p:spPr bwMode="auto">
              <a:xfrm>
                <a:off x="2925" y="284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14" name="Text Box 104">
                <a:extLst>
                  <a:ext uri="{FF2B5EF4-FFF2-40B4-BE49-F238E27FC236}">
                    <a16:creationId xmlns:a16="http://schemas.microsoft.com/office/drawing/2014/main" id="{A7DCA2BC-844A-4F5B-B7CB-89B3707AD705}"/>
                  </a:ext>
                </a:extLst>
              </p:cNvPr>
              <p:cNvSpPr txBox="1">
                <a:spLocks noChangeArrowheads="1"/>
              </p:cNvSpPr>
              <p:nvPr/>
            </p:nvSpPr>
            <p:spPr bwMode="auto">
              <a:xfrm>
                <a:off x="2789" y="288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A</a:t>
                </a:r>
              </a:p>
            </p:txBody>
          </p:sp>
        </p:grpSp>
        <p:grpSp>
          <p:nvGrpSpPr>
            <p:cNvPr id="49190" name="Group 116">
              <a:extLst>
                <a:ext uri="{FF2B5EF4-FFF2-40B4-BE49-F238E27FC236}">
                  <a16:creationId xmlns:a16="http://schemas.microsoft.com/office/drawing/2014/main" id="{51FE1CDA-864C-4164-B0C4-7E326F1D56ED}"/>
                </a:ext>
              </a:extLst>
            </p:cNvPr>
            <p:cNvGrpSpPr>
              <a:grpSpLocks/>
            </p:cNvGrpSpPr>
            <p:nvPr/>
          </p:nvGrpSpPr>
          <p:grpSpPr bwMode="auto">
            <a:xfrm>
              <a:off x="3016" y="2677"/>
              <a:ext cx="840" cy="753"/>
              <a:chOff x="2312" y="2424"/>
              <a:chExt cx="840" cy="753"/>
            </a:xfrm>
          </p:grpSpPr>
          <p:sp>
            <p:nvSpPr>
              <p:cNvPr id="49195" name="Line 117">
                <a:extLst>
                  <a:ext uri="{FF2B5EF4-FFF2-40B4-BE49-F238E27FC236}">
                    <a16:creationId xmlns:a16="http://schemas.microsoft.com/office/drawing/2014/main" id="{245DABE9-74DB-4DF7-982B-F46E432D3D6A}"/>
                  </a:ext>
                </a:extLst>
              </p:cNvPr>
              <p:cNvSpPr>
                <a:spLocks noChangeShapeType="1"/>
              </p:cNvSpPr>
              <p:nvPr/>
            </p:nvSpPr>
            <p:spPr bwMode="auto">
              <a:xfrm>
                <a:off x="2723" y="2658"/>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Line 118">
                <a:extLst>
                  <a:ext uri="{FF2B5EF4-FFF2-40B4-BE49-F238E27FC236}">
                    <a16:creationId xmlns:a16="http://schemas.microsoft.com/office/drawing/2014/main" id="{A4CB1BDF-1F16-4DAD-8374-8B43D33CC14D}"/>
                  </a:ext>
                </a:extLst>
              </p:cNvPr>
              <p:cNvSpPr>
                <a:spLocks noChangeShapeType="1"/>
              </p:cNvSpPr>
              <p:nvPr/>
            </p:nvSpPr>
            <p:spPr bwMode="auto">
              <a:xfrm flipH="1">
                <a:off x="2497" y="2650"/>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Oval 119">
                <a:extLst>
                  <a:ext uri="{FF2B5EF4-FFF2-40B4-BE49-F238E27FC236}">
                    <a16:creationId xmlns:a16="http://schemas.microsoft.com/office/drawing/2014/main" id="{A4BBAA66-A2DF-4A18-B5A6-2B5390AE2D52}"/>
                  </a:ext>
                </a:extLst>
              </p:cNvPr>
              <p:cNvSpPr>
                <a:spLocks noChangeArrowheads="1"/>
              </p:cNvSpPr>
              <p:nvPr/>
            </p:nvSpPr>
            <p:spPr bwMode="auto">
              <a:xfrm>
                <a:off x="2675" y="2608"/>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98" name="Text Box 120">
                <a:extLst>
                  <a:ext uri="{FF2B5EF4-FFF2-40B4-BE49-F238E27FC236}">
                    <a16:creationId xmlns:a16="http://schemas.microsoft.com/office/drawing/2014/main" id="{5687ED63-6FEC-4695-B99B-F6D486719AA3}"/>
                  </a:ext>
                </a:extLst>
              </p:cNvPr>
              <p:cNvSpPr txBox="1">
                <a:spLocks noChangeArrowheads="1"/>
              </p:cNvSpPr>
              <p:nvPr/>
            </p:nvSpPr>
            <p:spPr bwMode="auto">
              <a:xfrm>
                <a:off x="2517" y="2424"/>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0.27</a:t>
                </a:r>
              </a:p>
            </p:txBody>
          </p:sp>
          <p:sp>
            <p:nvSpPr>
              <p:cNvPr id="49199" name="Text Box 121">
                <a:extLst>
                  <a:ext uri="{FF2B5EF4-FFF2-40B4-BE49-F238E27FC236}">
                    <a16:creationId xmlns:a16="http://schemas.microsoft.com/office/drawing/2014/main" id="{2C7887EA-C2B1-4011-B33D-ECE1355C8507}"/>
                  </a:ext>
                </a:extLst>
              </p:cNvPr>
              <p:cNvSpPr txBox="1">
                <a:spLocks noChangeArrowheads="1"/>
              </p:cNvSpPr>
              <p:nvPr/>
            </p:nvSpPr>
            <p:spPr bwMode="auto">
              <a:xfrm>
                <a:off x="2312" y="2875"/>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D</a:t>
                </a:r>
              </a:p>
            </p:txBody>
          </p:sp>
          <p:sp>
            <p:nvSpPr>
              <p:cNvPr id="49200" name="Text Box 122">
                <a:extLst>
                  <a:ext uri="{FF2B5EF4-FFF2-40B4-BE49-F238E27FC236}">
                    <a16:creationId xmlns:a16="http://schemas.microsoft.com/office/drawing/2014/main" id="{D85D6B6C-E6F0-4628-9E06-5EC409EC33B7}"/>
                  </a:ext>
                </a:extLst>
              </p:cNvPr>
              <p:cNvSpPr txBox="1">
                <a:spLocks noChangeArrowheads="1"/>
              </p:cNvSpPr>
              <p:nvPr/>
            </p:nvSpPr>
            <p:spPr bwMode="auto">
              <a:xfrm>
                <a:off x="2374" y="2611"/>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49201" name="Text Box 123">
                <a:extLst>
                  <a:ext uri="{FF2B5EF4-FFF2-40B4-BE49-F238E27FC236}">
                    <a16:creationId xmlns:a16="http://schemas.microsoft.com/office/drawing/2014/main" id="{AACDF09D-438F-42E5-A021-208DD6EC9E50}"/>
                  </a:ext>
                </a:extLst>
              </p:cNvPr>
              <p:cNvSpPr txBox="1">
                <a:spLocks noChangeArrowheads="1"/>
              </p:cNvSpPr>
              <p:nvPr/>
            </p:nvSpPr>
            <p:spPr bwMode="auto">
              <a:xfrm>
                <a:off x="2739" y="259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49202" name="Oval 124">
                <a:extLst>
                  <a:ext uri="{FF2B5EF4-FFF2-40B4-BE49-F238E27FC236}">
                    <a16:creationId xmlns:a16="http://schemas.microsoft.com/office/drawing/2014/main" id="{D706E5F3-227E-47B3-ADCD-2D12E4CB7343}"/>
                  </a:ext>
                </a:extLst>
              </p:cNvPr>
              <p:cNvSpPr>
                <a:spLocks noChangeArrowheads="1"/>
              </p:cNvSpPr>
              <p:nvPr/>
            </p:nvSpPr>
            <p:spPr bwMode="auto">
              <a:xfrm>
                <a:off x="2466" y="283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03" name="Oval 125">
                <a:extLst>
                  <a:ext uri="{FF2B5EF4-FFF2-40B4-BE49-F238E27FC236}">
                    <a16:creationId xmlns:a16="http://schemas.microsoft.com/office/drawing/2014/main" id="{27F96402-ECF4-4B07-B6F3-74FA4F7E0A57}"/>
                  </a:ext>
                </a:extLst>
              </p:cNvPr>
              <p:cNvSpPr>
                <a:spLocks noChangeArrowheads="1"/>
              </p:cNvSpPr>
              <p:nvPr/>
            </p:nvSpPr>
            <p:spPr bwMode="auto">
              <a:xfrm>
                <a:off x="2925" y="284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204" name="Text Box 126">
                <a:extLst>
                  <a:ext uri="{FF2B5EF4-FFF2-40B4-BE49-F238E27FC236}">
                    <a16:creationId xmlns:a16="http://schemas.microsoft.com/office/drawing/2014/main" id="{9061F3E9-7DD1-4261-831A-70E6D9F968D1}"/>
                  </a:ext>
                </a:extLst>
              </p:cNvPr>
              <p:cNvSpPr txBox="1">
                <a:spLocks noChangeArrowheads="1"/>
              </p:cNvSpPr>
              <p:nvPr/>
            </p:nvSpPr>
            <p:spPr bwMode="auto">
              <a:xfrm>
                <a:off x="2789" y="288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C</a:t>
                </a:r>
              </a:p>
            </p:txBody>
          </p:sp>
        </p:grpSp>
        <p:grpSp>
          <p:nvGrpSpPr>
            <p:cNvPr id="49191" name="Group 127">
              <a:extLst>
                <a:ext uri="{FF2B5EF4-FFF2-40B4-BE49-F238E27FC236}">
                  <a16:creationId xmlns:a16="http://schemas.microsoft.com/office/drawing/2014/main" id="{96D8BA75-7B3F-4315-8322-9510C577F973}"/>
                </a:ext>
              </a:extLst>
            </p:cNvPr>
            <p:cNvGrpSpPr>
              <a:grpSpLocks/>
            </p:cNvGrpSpPr>
            <p:nvPr/>
          </p:nvGrpSpPr>
          <p:grpSpPr bwMode="auto">
            <a:xfrm>
              <a:off x="3923" y="2750"/>
              <a:ext cx="363" cy="527"/>
              <a:chOff x="567" y="1658"/>
              <a:chExt cx="363" cy="527"/>
            </a:xfrm>
          </p:grpSpPr>
          <p:sp>
            <p:nvSpPr>
              <p:cNvPr id="49192" name="Oval 128">
                <a:extLst>
                  <a:ext uri="{FF2B5EF4-FFF2-40B4-BE49-F238E27FC236}">
                    <a16:creationId xmlns:a16="http://schemas.microsoft.com/office/drawing/2014/main" id="{A3456E54-19C4-4B20-90DA-E7B69CFEE998}"/>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93" name="Text Box 129">
                <a:extLst>
                  <a:ext uri="{FF2B5EF4-FFF2-40B4-BE49-F238E27FC236}">
                    <a16:creationId xmlns:a16="http://schemas.microsoft.com/office/drawing/2014/main" id="{87B400F3-22C7-41D8-8A4D-400FB4922CC7}"/>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0.35</a:t>
                </a:r>
              </a:p>
            </p:txBody>
          </p:sp>
          <p:sp>
            <p:nvSpPr>
              <p:cNvPr id="49194" name="Text Box 130">
                <a:extLst>
                  <a:ext uri="{FF2B5EF4-FFF2-40B4-BE49-F238E27FC236}">
                    <a16:creationId xmlns:a16="http://schemas.microsoft.com/office/drawing/2014/main" id="{77E9F684-7D60-4A07-838B-FA8395AB3CE9}"/>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F</a:t>
                </a:r>
              </a:p>
            </p:txBody>
          </p:sp>
        </p:grpSp>
      </p:grpSp>
      <p:grpSp>
        <p:nvGrpSpPr>
          <p:cNvPr id="14" name="Group 148">
            <a:extLst>
              <a:ext uri="{FF2B5EF4-FFF2-40B4-BE49-F238E27FC236}">
                <a16:creationId xmlns:a16="http://schemas.microsoft.com/office/drawing/2014/main" id="{BDEC6EE8-E175-45CA-A4B2-690F4F003C03}"/>
              </a:ext>
            </a:extLst>
          </p:cNvPr>
          <p:cNvGrpSpPr>
            <a:grpSpLocks/>
          </p:cNvGrpSpPr>
          <p:nvPr/>
        </p:nvGrpSpPr>
        <p:grpSpPr bwMode="auto">
          <a:xfrm>
            <a:off x="2011363" y="3313113"/>
            <a:ext cx="4725987" cy="1195387"/>
            <a:chOff x="1267" y="1971"/>
            <a:chExt cx="2977" cy="753"/>
          </a:xfrm>
        </p:grpSpPr>
        <p:grpSp>
          <p:nvGrpSpPr>
            <p:cNvPr id="49161" name="Group 61">
              <a:extLst>
                <a:ext uri="{FF2B5EF4-FFF2-40B4-BE49-F238E27FC236}">
                  <a16:creationId xmlns:a16="http://schemas.microsoft.com/office/drawing/2014/main" id="{7BFDA498-18D7-4CE9-9DC7-66755530C5C1}"/>
                </a:ext>
              </a:extLst>
            </p:cNvPr>
            <p:cNvGrpSpPr>
              <a:grpSpLocks/>
            </p:cNvGrpSpPr>
            <p:nvPr/>
          </p:nvGrpSpPr>
          <p:grpSpPr bwMode="auto">
            <a:xfrm>
              <a:off x="1267" y="2114"/>
              <a:ext cx="363" cy="527"/>
              <a:chOff x="567" y="1658"/>
              <a:chExt cx="363" cy="527"/>
            </a:xfrm>
          </p:grpSpPr>
          <p:sp>
            <p:nvSpPr>
              <p:cNvPr id="49185" name="Oval 62">
                <a:extLst>
                  <a:ext uri="{FF2B5EF4-FFF2-40B4-BE49-F238E27FC236}">
                    <a16:creationId xmlns:a16="http://schemas.microsoft.com/office/drawing/2014/main" id="{E1B2B4C6-EB31-43F6-B6A6-4B753D5C3315}"/>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86" name="Text Box 63">
                <a:extLst>
                  <a:ext uri="{FF2B5EF4-FFF2-40B4-BE49-F238E27FC236}">
                    <a16:creationId xmlns:a16="http://schemas.microsoft.com/office/drawing/2014/main" id="{D91636B1-2642-4D7F-90DF-D7D459DBE432}"/>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0.12</a:t>
                </a:r>
              </a:p>
            </p:txBody>
          </p:sp>
          <p:sp>
            <p:nvSpPr>
              <p:cNvPr id="49187" name="Text Box 64">
                <a:extLst>
                  <a:ext uri="{FF2B5EF4-FFF2-40B4-BE49-F238E27FC236}">
                    <a16:creationId xmlns:a16="http://schemas.microsoft.com/office/drawing/2014/main" id="{A26FA450-1A15-44E9-B593-B92B1116129F}"/>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C</a:t>
                </a:r>
              </a:p>
            </p:txBody>
          </p:sp>
        </p:grpSp>
        <p:grpSp>
          <p:nvGrpSpPr>
            <p:cNvPr id="49162" name="Group 65">
              <a:extLst>
                <a:ext uri="{FF2B5EF4-FFF2-40B4-BE49-F238E27FC236}">
                  <a16:creationId xmlns:a16="http://schemas.microsoft.com/office/drawing/2014/main" id="{719201F2-877D-41B4-A22B-C9EA9BCEA28F}"/>
                </a:ext>
              </a:extLst>
            </p:cNvPr>
            <p:cNvGrpSpPr>
              <a:grpSpLocks/>
            </p:cNvGrpSpPr>
            <p:nvPr/>
          </p:nvGrpSpPr>
          <p:grpSpPr bwMode="auto">
            <a:xfrm>
              <a:off x="1840" y="2112"/>
              <a:ext cx="363" cy="527"/>
              <a:chOff x="567" y="1658"/>
              <a:chExt cx="363" cy="527"/>
            </a:xfrm>
          </p:grpSpPr>
          <p:sp>
            <p:nvSpPr>
              <p:cNvPr id="49182" name="Oval 66">
                <a:extLst>
                  <a:ext uri="{FF2B5EF4-FFF2-40B4-BE49-F238E27FC236}">
                    <a16:creationId xmlns:a16="http://schemas.microsoft.com/office/drawing/2014/main" id="{F8BB61A9-9CE6-49E0-B2F1-DE006F933F17}"/>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83" name="Text Box 67">
                <a:extLst>
                  <a:ext uri="{FF2B5EF4-FFF2-40B4-BE49-F238E27FC236}">
                    <a16:creationId xmlns:a16="http://schemas.microsoft.com/office/drawing/2014/main" id="{23A754C6-1365-467C-AC53-A915DDE7CA71}"/>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0.15</a:t>
                </a:r>
              </a:p>
            </p:txBody>
          </p:sp>
          <p:sp>
            <p:nvSpPr>
              <p:cNvPr id="49184" name="Text Box 68">
                <a:extLst>
                  <a:ext uri="{FF2B5EF4-FFF2-40B4-BE49-F238E27FC236}">
                    <a16:creationId xmlns:a16="http://schemas.microsoft.com/office/drawing/2014/main" id="{0B10F8FC-7157-4DAB-8964-C6BCAC5D2DE2}"/>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D</a:t>
                </a:r>
              </a:p>
            </p:txBody>
          </p:sp>
        </p:grpSp>
        <p:grpSp>
          <p:nvGrpSpPr>
            <p:cNvPr id="49163" name="Group 82">
              <a:extLst>
                <a:ext uri="{FF2B5EF4-FFF2-40B4-BE49-F238E27FC236}">
                  <a16:creationId xmlns:a16="http://schemas.microsoft.com/office/drawing/2014/main" id="{E8078C5C-2242-4D7D-9C1D-7C1F63DDDA53}"/>
                </a:ext>
              </a:extLst>
            </p:cNvPr>
            <p:cNvGrpSpPr>
              <a:grpSpLocks/>
            </p:cNvGrpSpPr>
            <p:nvPr/>
          </p:nvGrpSpPr>
          <p:grpSpPr bwMode="auto">
            <a:xfrm>
              <a:off x="3881" y="2107"/>
              <a:ext cx="363" cy="527"/>
              <a:chOff x="567" y="1658"/>
              <a:chExt cx="363" cy="527"/>
            </a:xfrm>
          </p:grpSpPr>
          <p:sp>
            <p:nvSpPr>
              <p:cNvPr id="49179" name="Oval 83">
                <a:extLst>
                  <a:ext uri="{FF2B5EF4-FFF2-40B4-BE49-F238E27FC236}">
                    <a16:creationId xmlns:a16="http://schemas.microsoft.com/office/drawing/2014/main" id="{DE70DE32-6281-4549-9293-A2BF9F587F22}"/>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80" name="Text Box 84">
                <a:extLst>
                  <a:ext uri="{FF2B5EF4-FFF2-40B4-BE49-F238E27FC236}">
                    <a16:creationId xmlns:a16="http://schemas.microsoft.com/office/drawing/2014/main" id="{55A3E504-32AA-43C5-A8D4-0D5600B3F9E2}"/>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0.35</a:t>
                </a:r>
              </a:p>
            </p:txBody>
          </p:sp>
          <p:sp>
            <p:nvSpPr>
              <p:cNvPr id="49181" name="Text Box 85">
                <a:extLst>
                  <a:ext uri="{FF2B5EF4-FFF2-40B4-BE49-F238E27FC236}">
                    <a16:creationId xmlns:a16="http://schemas.microsoft.com/office/drawing/2014/main" id="{CE83A767-279C-4D14-B19C-5FE14AEFD516}"/>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F</a:t>
                </a:r>
              </a:p>
            </p:txBody>
          </p:sp>
        </p:grpSp>
        <p:grpSp>
          <p:nvGrpSpPr>
            <p:cNvPr id="49164" name="Group 93">
              <a:extLst>
                <a:ext uri="{FF2B5EF4-FFF2-40B4-BE49-F238E27FC236}">
                  <a16:creationId xmlns:a16="http://schemas.microsoft.com/office/drawing/2014/main" id="{7DF13582-A5DF-472C-905F-DC37706A1DF6}"/>
                </a:ext>
              </a:extLst>
            </p:cNvPr>
            <p:cNvGrpSpPr>
              <a:grpSpLocks/>
            </p:cNvGrpSpPr>
            <p:nvPr/>
          </p:nvGrpSpPr>
          <p:grpSpPr bwMode="auto">
            <a:xfrm>
              <a:off x="2336" y="1971"/>
              <a:ext cx="840" cy="753"/>
              <a:chOff x="2312" y="2424"/>
              <a:chExt cx="840" cy="753"/>
            </a:xfrm>
          </p:grpSpPr>
          <p:sp>
            <p:nvSpPr>
              <p:cNvPr id="49169" name="Line 20">
                <a:extLst>
                  <a:ext uri="{FF2B5EF4-FFF2-40B4-BE49-F238E27FC236}">
                    <a16:creationId xmlns:a16="http://schemas.microsoft.com/office/drawing/2014/main" id="{6ADF5844-F805-4D9D-A046-8289BEF76532}"/>
                  </a:ext>
                </a:extLst>
              </p:cNvPr>
              <p:cNvSpPr>
                <a:spLocks noChangeShapeType="1"/>
              </p:cNvSpPr>
              <p:nvPr/>
            </p:nvSpPr>
            <p:spPr bwMode="auto">
              <a:xfrm>
                <a:off x="2723" y="2658"/>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22">
                <a:extLst>
                  <a:ext uri="{FF2B5EF4-FFF2-40B4-BE49-F238E27FC236}">
                    <a16:creationId xmlns:a16="http://schemas.microsoft.com/office/drawing/2014/main" id="{60685576-A39D-4A59-8552-0EDD29A05929}"/>
                  </a:ext>
                </a:extLst>
              </p:cNvPr>
              <p:cNvSpPr>
                <a:spLocks noChangeShapeType="1"/>
              </p:cNvSpPr>
              <p:nvPr/>
            </p:nvSpPr>
            <p:spPr bwMode="auto">
              <a:xfrm flipH="1">
                <a:off x="2497" y="2650"/>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Oval 70">
                <a:extLst>
                  <a:ext uri="{FF2B5EF4-FFF2-40B4-BE49-F238E27FC236}">
                    <a16:creationId xmlns:a16="http://schemas.microsoft.com/office/drawing/2014/main" id="{6DD3E8E4-AA5A-472D-AE35-C839FBCA1FD4}"/>
                  </a:ext>
                </a:extLst>
              </p:cNvPr>
              <p:cNvSpPr>
                <a:spLocks noChangeArrowheads="1"/>
              </p:cNvSpPr>
              <p:nvPr/>
            </p:nvSpPr>
            <p:spPr bwMode="auto">
              <a:xfrm>
                <a:off x="2675" y="2608"/>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72" name="Text Box 71">
                <a:extLst>
                  <a:ext uri="{FF2B5EF4-FFF2-40B4-BE49-F238E27FC236}">
                    <a16:creationId xmlns:a16="http://schemas.microsoft.com/office/drawing/2014/main" id="{9D4E3EF0-2C76-42B8-9FED-6FA0153BEDF8}"/>
                  </a:ext>
                </a:extLst>
              </p:cNvPr>
              <p:cNvSpPr txBox="1">
                <a:spLocks noChangeArrowheads="1"/>
              </p:cNvSpPr>
              <p:nvPr/>
            </p:nvSpPr>
            <p:spPr bwMode="auto">
              <a:xfrm>
                <a:off x="2517" y="2424"/>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0.18</a:t>
                </a:r>
              </a:p>
            </p:txBody>
          </p:sp>
          <p:sp>
            <p:nvSpPr>
              <p:cNvPr id="49173" name="Text Box 73">
                <a:extLst>
                  <a:ext uri="{FF2B5EF4-FFF2-40B4-BE49-F238E27FC236}">
                    <a16:creationId xmlns:a16="http://schemas.microsoft.com/office/drawing/2014/main" id="{FF0BC0EF-90A3-4CDD-94B0-0A833FD86259}"/>
                  </a:ext>
                </a:extLst>
              </p:cNvPr>
              <p:cNvSpPr txBox="1">
                <a:spLocks noChangeArrowheads="1"/>
              </p:cNvSpPr>
              <p:nvPr/>
            </p:nvSpPr>
            <p:spPr bwMode="auto">
              <a:xfrm>
                <a:off x="2312" y="2875"/>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B</a:t>
                </a:r>
              </a:p>
            </p:txBody>
          </p:sp>
          <p:sp>
            <p:nvSpPr>
              <p:cNvPr id="49174" name="Text Box 75">
                <a:extLst>
                  <a:ext uri="{FF2B5EF4-FFF2-40B4-BE49-F238E27FC236}">
                    <a16:creationId xmlns:a16="http://schemas.microsoft.com/office/drawing/2014/main" id="{6E998E0B-EEC9-4F48-A766-22685A04C09A}"/>
                  </a:ext>
                </a:extLst>
              </p:cNvPr>
              <p:cNvSpPr txBox="1">
                <a:spLocks noChangeArrowheads="1"/>
              </p:cNvSpPr>
              <p:nvPr/>
            </p:nvSpPr>
            <p:spPr bwMode="auto">
              <a:xfrm>
                <a:off x="2374" y="2611"/>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49175" name="Text Box 76">
                <a:extLst>
                  <a:ext uri="{FF2B5EF4-FFF2-40B4-BE49-F238E27FC236}">
                    <a16:creationId xmlns:a16="http://schemas.microsoft.com/office/drawing/2014/main" id="{9D97742C-B698-4355-841E-8F1F6A4A461A}"/>
                  </a:ext>
                </a:extLst>
              </p:cNvPr>
              <p:cNvSpPr txBox="1">
                <a:spLocks noChangeArrowheads="1"/>
              </p:cNvSpPr>
              <p:nvPr/>
            </p:nvSpPr>
            <p:spPr bwMode="auto">
              <a:xfrm>
                <a:off x="2739" y="259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49176" name="Oval 88">
                <a:extLst>
                  <a:ext uri="{FF2B5EF4-FFF2-40B4-BE49-F238E27FC236}">
                    <a16:creationId xmlns:a16="http://schemas.microsoft.com/office/drawing/2014/main" id="{1196645C-C72E-4582-99DA-46293F738EC6}"/>
                  </a:ext>
                </a:extLst>
              </p:cNvPr>
              <p:cNvSpPr>
                <a:spLocks noChangeArrowheads="1"/>
              </p:cNvSpPr>
              <p:nvPr/>
            </p:nvSpPr>
            <p:spPr bwMode="auto">
              <a:xfrm>
                <a:off x="2466" y="283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77" name="Oval 90">
                <a:extLst>
                  <a:ext uri="{FF2B5EF4-FFF2-40B4-BE49-F238E27FC236}">
                    <a16:creationId xmlns:a16="http://schemas.microsoft.com/office/drawing/2014/main" id="{748F7249-362A-4594-80CA-675A7AF430DD}"/>
                  </a:ext>
                </a:extLst>
              </p:cNvPr>
              <p:cNvSpPr>
                <a:spLocks noChangeArrowheads="1"/>
              </p:cNvSpPr>
              <p:nvPr/>
            </p:nvSpPr>
            <p:spPr bwMode="auto">
              <a:xfrm>
                <a:off x="2925" y="284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78" name="Text Box 92">
                <a:extLst>
                  <a:ext uri="{FF2B5EF4-FFF2-40B4-BE49-F238E27FC236}">
                    <a16:creationId xmlns:a16="http://schemas.microsoft.com/office/drawing/2014/main" id="{6D399F61-CA82-4458-A663-B09160545A76}"/>
                  </a:ext>
                </a:extLst>
              </p:cNvPr>
              <p:cNvSpPr txBox="1">
                <a:spLocks noChangeArrowheads="1"/>
              </p:cNvSpPr>
              <p:nvPr/>
            </p:nvSpPr>
            <p:spPr bwMode="auto">
              <a:xfrm>
                <a:off x="2789" y="288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A</a:t>
                </a:r>
              </a:p>
            </p:txBody>
          </p:sp>
        </p:grpSp>
        <p:grpSp>
          <p:nvGrpSpPr>
            <p:cNvPr id="49165" name="Group 144">
              <a:extLst>
                <a:ext uri="{FF2B5EF4-FFF2-40B4-BE49-F238E27FC236}">
                  <a16:creationId xmlns:a16="http://schemas.microsoft.com/office/drawing/2014/main" id="{4ADE2F94-1A24-4BCD-9F1E-72733974959A}"/>
                </a:ext>
              </a:extLst>
            </p:cNvPr>
            <p:cNvGrpSpPr>
              <a:grpSpLocks/>
            </p:cNvGrpSpPr>
            <p:nvPr/>
          </p:nvGrpSpPr>
          <p:grpSpPr bwMode="auto">
            <a:xfrm>
              <a:off x="3350" y="2085"/>
              <a:ext cx="363" cy="527"/>
              <a:chOff x="567" y="1658"/>
              <a:chExt cx="363" cy="527"/>
            </a:xfrm>
          </p:grpSpPr>
          <p:sp>
            <p:nvSpPr>
              <p:cNvPr id="49166" name="Oval 145">
                <a:extLst>
                  <a:ext uri="{FF2B5EF4-FFF2-40B4-BE49-F238E27FC236}">
                    <a16:creationId xmlns:a16="http://schemas.microsoft.com/office/drawing/2014/main" id="{24C1D2A4-83C6-415F-836D-675CFE91D8D7}"/>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67" name="Text Box 146">
                <a:extLst>
                  <a:ext uri="{FF2B5EF4-FFF2-40B4-BE49-F238E27FC236}">
                    <a16:creationId xmlns:a16="http://schemas.microsoft.com/office/drawing/2014/main" id="{71553329-8578-4F92-87E3-1639007893A9}"/>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0.20</a:t>
                </a:r>
              </a:p>
            </p:txBody>
          </p:sp>
          <p:sp>
            <p:nvSpPr>
              <p:cNvPr id="49168" name="Text Box 147">
                <a:extLst>
                  <a:ext uri="{FF2B5EF4-FFF2-40B4-BE49-F238E27FC236}">
                    <a16:creationId xmlns:a16="http://schemas.microsoft.com/office/drawing/2014/main" id="{76231DDD-035E-4A7D-8466-01D5F98279AC}"/>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E</a:t>
                </a:r>
              </a:p>
            </p:txBody>
          </p:sp>
        </p:grpSp>
      </p:grpSp>
      <p:sp>
        <p:nvSpPr>
          <p:cNvPr id="49160" name="Text Box 169">
            <a:extLst>
              <a:ext uri="{FF2B5EF4-FFF2-40B4-BE49-F238E27FC236}">
                <a16:creationId xmlns:a16="http://schemas.microsoft.com/office/drawing/2014/main" id="{EC428460-D287-44B2-9A97-8949F62B0834}"/>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3971"/>
                                        </p:tgtEl>
                                        <p:attrNameLst>
                                          <p:attrName>style.visibility</p:attrName>
                                        </p:attrNameLst>
                                      </p:cBhvr>
                                      <p:to>
                                        <p:strVal val="visible"/>
                                      </p:to>
                                    </p:set>
                                    <p:animEffect transition="in" filter="wipe(left)">
                                      <p:cBhvr>
                                        <p:cTn id="7" dur="500"/>
                                        <p:tgtEl>
                                          <p:spTgt spid="2643971"/>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3972">
                                            <p:txEl>
                                              <p:pRg st="0" end="0"/>
                                            </p:txEl>
                                          </p:spTgt>
                                        </p:tgtEl>
                                        <p:attrNameLst>
                                          <p:attrName>style.visibility</p:attrName>
                                        </p:attrNameLst>
                                      </p:cBhvr>
                                      <p:to>
                                        <p:strVal val="visible"/>
                                      </p:to>
                                    </p:set>
                                    <p:animEffect transition="in" filter="wipe(left)">
                                      <p:cBhvr>
                                        <p:cTn id="12" dur="500"/>
                                        <p:tgtEl>
                                          <p:spTgt spid="264397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outVertical)">
                                      <p:cBhvr>
                                        <p:cTn id="22" dur="10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amond(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3971" grpId="0" autoUpdateAnimBg="0"/>
      <p:bldP spid="264397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35DFD5BD-810C-4EE3-8DAF-583D65F30F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FCAA43-6CD3-4CCE-A3A1-573AF06DA70B}"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51203" name="Text Box 3">
            <a:extLst>
              <a:ext uri="{FF2B5EF4-FFF2-40B4-BE49-F238E27FC236}">
                <a16:creationId xmlns:a16="http://schemas.microsoft.com/office/drawing/2014/main" id="{DF520E6E-D085-466F-814B-EC9A5376CA9F}"/>
              </a:ext>
            </a:extLst>
          </p:cNvPr>
          <p:cNvSpPr txBox="1">
            <a:spLocks noChangeArrowheads="1"/>
          </p:cNvSpPr>
          <p:nvPr/>
        </p:nvSpPr>
        <p:spPr bwMode="auto">
          <a:xfrm>
            <a:off x="179388" y="436563"/>
            <a:ext cx="8353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 Use Huffman coding to encode the following symbols with the frequencies listed: A:0.08, B:0.10, C:0.12, D:0.15, E:0.20, F:0.35. What is the average number of bits used to encode a character?</a:t>
            </a:r>
          </a:p>
        </p:txBody>
      </p:sp>
      <p:sp>
        <p:nvSpPr>
          <p:cNvPr id="51204" name="Text Box 4">
            <a:extLst>
              <a:ext uri="{FF2B5EF4-FFF2-40B4-BE49-F238E27FC236}">
                <a16:creationId xmlns:a16="http://schemas.microsoft.com/office/drawing/2014/main" id="{229E92D9-4847-4A68-ACB5-E44791CE2DC9}"/>
              </a:ext>
            </a:extLst>
          </p:cNvPr>
          <p:cNvSpPr txBox="1">
            <a:spLocks noChangeArrowheads="1"/>
          </p:cNvSpPr>
          <p:nvPr/>
        </p:nvSpPr>
        <p:spPr bwMode="auto">
          <a:xfrm>
            <a:off x="323850" y="1917700"/>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Solution:</a:t>
            </a:r>
            <a:r>
              <a:rPr kumimoji="1" lang="en-US" altLang="zh-CN">
                <a:solidFill>
                  <a:schemeClr val="accent2"/>
                </a:solidFill>
                <a:latin typeface="Arial" panose="020B0604020202020204" pitchFamily="34" charset="0"/>
                <a:ea typeface="宋体" panose="02010600030101010101" pitchFamily="2" charset="-122"/>
                <a:cs typeface="Times New Roman" panose="02020603050405020304" pitchFamily="18" charset="0"/>
              </a:rPr>
              <a:t> </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180">
            <a:extLst>
              <a:ext uri="{FF2B5EF4-FFF2-40B4-BE49-F238E27FC236}">
                <a16:creationId xmlns:a16="http://schemas.microsoft.com/office/drawing/2014/main" id="{92218907-78F0-409F-84B5-AEE6DB31395F}"/>
              </a:ext>
            </a:extLst>
          </p:cNvPr>
          <p:cNvGrpSpPr>
            <a:grpSpLocks/>
          </p:cNvGrpSpPr>
          <p:nvPr/>
        </p:nvGrpSpPr>
        <p:grpSpPr bwMode="auto">
          <a:xfrm>
            <a:off x="2268538" y="2205038"/>
            <a:ext cx="4500562" cy="1555750"/>
            <a:chOff x="1429" y="1389"/>
            <a:chExt cx="2835" cy="980"/>
          </a:xfrm>
        </p:grpSpPr>
        <p:grpSp>
          <p:nvGrpSpPr>
            <p:cNvPr id="51262" name="Group 60">
              <a:extLst>
                <a:ext uri="{FF2B5EF4-FFF2-40B4-BE49-F238E27FC236}">
                  <a16:creationId xmlns:a16="http://schemas.microsoft.com/office/drawing/2014/main" id="{C9E6D247-B97F-4955-85FF-E38D6A3976EB}"/>
                </a:ext>
              </a:extLst>
            </p:cNvPr>
            <p:cNvGrpSpPr>
              <a:grpSpLocks/>
            </p:cNvGrpSpPr>
            <p:nvPr/>
          </p:nvGrpSpPr>
          <p:grpSpPr bwMode="auto">
            <a:xfrm>
              <a:off x="1429" y="1469"/>
              <a:ext cx="840" cy="753"/>
              <a:chOff x="2312" y="2424"/>
              <a:chExt cx="840" cy="753"/>
            </a:xfrm>
          </p:grpSpPr>
          <p:sp>
            <p:nvSpPr>
              <p:cNvPr id="51286" name="Line 61">
                <a:extLst>
                  <a:ext uri="{FF2B5EF4-FFF2-40B4-BE49-F238E27FC236}">
                    <a16:creationId xmlns:a16="http://schemas.microsoft.com/office/drawing/2014/main" id="{6E37C8D7-2907-44FD-A3DD-AB3E8F2C9E88}"/>
                  </a:ext>
                </a:extLst>
              </p:cNvPr>
              <p:cNvSpPr>
                <a:spLocks noChangeShapeType="1"/>
              </p:cNvSpPr>
              <p:nvPr/>
            </p:nvSpPr>
            <p:spPr bwMode="auto">
              <a:xfrm>
                <a:off x="2723" y="2658"/>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7" name="Line 62">
                <a:extLst>
                  <a:ext uri="{FF2B5EF4-FFF2-40B4-BE49-F238E27FC236}">
                    <a16:creationId xmlns:a16="http://schemas.microsoft.com/office/drawing/2014/main" id="{4675888A-C2A9-43F6-8DFE-30C774B07BBF}"/>
                  </a:ext>
                </a:extLst>
              </p:cNvPr>
              <p:cNvSpPr>
                <a:spLocks noChangeShapeType="1"/>
              </p:cNvSpPr>
              <p:nvPr/>
            </p:nvSpPr>
            <p:spPr bwMode="auto">
              <a:xfrm flipH="1">
                <a:off x="2497" y="2650"/>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8" name="Oval 63">
                <a:extLst>
                  <a:ext uri="{FF2B5EF4-FFF2-40B4-BE49-F238E27FC236}">
                    <a16:creationId xmlns:a16="http://schemas.microsoft.com/office/drawing/2014/main" id="{67E2C79F-F10A-4313-B3C0-9A983DA7ED58}"/>
                  </a:ext>
                </a:extLst>
              </p:cNvPr>
              <p:cNvSpPr>
                <a:spLocks noChangeArrowheads="1"/>
              </p:cNvSpPr>
              <p:nvPr/>
            </p:nvSpPr>
            <p:spPr bwMode="auto">
              <a:xfrm>
                <a:off x="2675" y="2608"/>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89" name="Text Box 64">
                <a:extLst>
                  <a:ext uri="{FF2B5EF4-FFF2-40B4-BE49-F238E27FC236}">
                    <a16:creationId xmlns:a16="http://schemas.microsoft.com/office/drawing/2014/main" id="{0267A438-2156-498F-884C-94389A607234}"/>
                  </a:ext>
                </a:extLst>
              </p:cNvPr>
              <p:cNvSpPr txBox="1">
                <a:spLocks noChangeArrowheads="1"/>
              </p:cNvSpPr>
              <p:nvPr/>
            </p:nvSpPr>
            <p:spPr bwMode="auto">
              <a:xfrm>
                <a:off x="2517" y="2424"/>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0.27</a:t>
                </a:r>
              </a:p>
            </p:txBody>
          </p:sp>
          <p:sp>
            <p:nvSpPr>
              <p:cNvPr id="51290" name="Text Box 65">
                <a:extLst>
                  <a:ext uri="{FF2B5EF4-FFF2-40B4-BE49-F238E27FC236}">
                    <a16:creationId xmlns:a16="http://schemas.microsoft.com/office/drawing/2014/main" id="{C1303025-8ACD-4BEE-9823-F453FD7D2F1A}"/>
                  </a:ext>
                </a:extLst>
              </p:cNvPr>
              <p:cNvSpPr txBox="1">
                <a:spLocks noChangeArrowheads="1"/>
              </p:cNvSpPr>
              <p:nvPr/>
            </p:nvSpPr>
            <p:spPr bwMode="auto">
              <a:xfrm>
                <a:off x="2312" y="2875"/>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D</a:t>
                </a:r>
              </a:p>
            </p:txBody>
          </p:sp>
          <p:sp>
            <p:nvSpPr>
              <p:cNvPr id="51291" name="Text Box 66">
                <a:extLst>
                  <a:ext uri="{FF2B5EF4-FFF2-40B4-BE49-F238E27FC236}">
                    <a16:creationId xmlns:a16="http://schemas.microsoft.com/office/drawing/2014/main" id="{910C71F9-3BA7-43A0-BAB6-50E9431896AF}"/>
                  </a:ext>
                </a:extLst>
              </p:cNvPr>
              <p:cNvSpPr txBox="1">
                <a:spLocks noChangeArrowheads="1"/>
              </p:cNvSpPr>
              <p:nvPr/>
            </p:nvSpPr>
            <p:spPr bwMode="auto">
              <a:xfrm>
                <a:off x="2374" y="2611"/>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92" name="Text Box 67">
                <a:extLst>
                  <a:ext uri="{FF2B5EF4-FFF2-40B4-BE49-F238E27FC236}">
                    <a16:creationId xmlns:a16="http://schemas.microsoft.com/office/drawing/2014/main" id="{AA9A0B7B-D53E-46C4-A6E2-C365358ADDED}"/>
                  </a:ext>
                </a:extLst>
              </p:cNvPr>
              <p:cNvSpPr txBox="1">
                <a:spLocks noChangeArrowheads="1"/>
              </p:cNvSpPr>
              <p:nvPr/>
            </p:nvSpPr>
            <p:spPr bwMode="auto">
              <a:xfrm>
                <a:off x="2739" y="259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93" name="Oval 68">
                <a:extLst>
                  <a:ext uri="{FF2B5EF4-FFF2-40B4-BE49-F238E27FC236}">
                    <a16:creationId xmlns:a16="http://schemas.microsoft.com/office/drawing/2014/main" id="{E1A8A99F-6CAC-45DE-A701-49E145088C19}"/>
                  </a:ext>
                </a:extLst>
              </p:cNvPr>
              <p:cNvSpPr>
                <a:spLocks noChangeArrowheads="1"/>
              </p:cNvSpPr>
              <p:nvPr/>
            </p:nvSpPr>
            <p:spPr bwMode="auto">
              <a:xfrm>
                <a:off x="2466" y="283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94" name="Oval 69">
                <a:extLst>
                  <a:ext uri="{FF2B5EF4-FFF2-40B4-BE49-F238E27FC236}">
                    <a16:creationId xmlns:a16="http://schemas.microsoft.com/office/drawing/2014/main" id="{C5681F4F-22E6-466C-808A-37F0CBA47353}"/>
                  </a:ext>
                </a:extLst>
              </p:cNvPr>
              <p:cNvSpPr>
                <a:spLocks noChangeArrowheads="1"/>
              </p:cNvSpPr>
              <p:nvPr/>
            </p:nvSpPr>
            <p:spPr bwMode="auto">
              <a:xfrm>
                <a:off x="2925" y="284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95" name="Text Box 70">
                <a:extLst>
                  <a:ext uri="{FF2B5EF4-FFF2-40B4-BE49-F238E27FC236}">
                    <a16:creationId xmlns:a16="http://schemas.microsoft.com/office/drawing/2014/main" id="{725EE5DC-49A2-43D4-8B36-95DD34AAA966}"/>
                  </a:ext>
                </a:extLst>
              </p:cNvPr>
              <p:cNvSpPr txBox="1">
                <a:spLocks noChangeArrowheads="1"/>
              </p:cNvSpPr>
              <p:nvPr/>
            </p:nvSpPr>
            <p:spPr bwMode="auto">
              <a:xfrm>
                <a:off x="2789" y="288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C</a:t>
                </a:r>
              </a:p>
            </p:txBody>
          </p:sp>
        </p:grpSp>
        <p:grpSp>
          <p:nvGrpSpPr>
            <p:cNvPr id="51263" name="Group 99">
              <a:extLst>
                <a:ext uri="{FF2B5EF4-FFF2-40B4-BE49-F238E27FC236}">
                  <a16:creationId xmlns:a16="http://schemas.microsoft.com/office/drawing/2014/main" id="{9625BDD0-4831-4607-B591-1F729ED8E4B6}"/>
                </a:ext>
              </a:extLst>
            </p:cNvPr>
            <p:cNvGrpSpPr>
              <a:grpSpLocks/>
            </p:cNvGrpSpPr>
            <p:nvPr/>
          </p:nvGrpSpPr>
          <p:grpSpPr bwMode="auto">
            <a:xfrm>
              <a:off x="2506" y="1570"/>
              <a:ext cx="363" cy="527"/>
              <a:chOff x="567" y="1658"/>
              <a:chExt cx="363" cy="527"/>
            </a:xfrm>
          </p:grpSpPr>
          <p:sp>
            <p:nvSpPr>
              <p:cNvPr id="51283" name="Oval 100">
                <a:extLst>
                  <a:ext uri="{FF2B5EF4-FFF2-40B4-BE49-F238E27FC236}">
                    <a16:creationId xmlns:a16="http://schemas.microsoft.com/office/drawing/2014/main" id="{0D925BC0-A6B9-4019-A7C6-A019309EEC72}"/>
                  </a:ext>
                </a:extLst>
              </p:cNvPr>
              <p:cNvSpPr>
                <a:spLocks noChangeArrowheads="1"/>
              </p:cNvSpPr>
              <p:nvPr/>
            </p:nvSpPr>
            <p:spPr bwMode="auto">
              <a:xfrm>
                <a:off x="703" y="184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84" name="Text Box 101">
                <a:extLst>
                  <a:ext uri="{FF2B5EF4-FFF2-40B4-BE49-F238E27FC236}">
                    <a16:creationId xmlns:a16="http://schemas.microsoft.com/office/drawing/2014/main" id="{CA651C89-DAFC-496A-AF35-7794C08B5B78}"/>
                  </a:ext>
                </a:extLst>
              </p:cNvPr>
              <p:cNvSpPr txBox="1">
                <a:spLocks noChangeArrowheads="1"/>
              </p:cNvSpPr>
              <p:nvPr/>
            </p:nvSpPr>
            <p:spPr bwMode="auto">
              <a:xfrm>
                <a:off x="567" y="165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0.35</a:t>
                </a:r>
              </a:p>
            </p:txBody>
          </p:sp>
          <p:sp>
            <p:nvSpPr>
              <p:cNvPr id="51285" name="Text Box 102">
                <a:extLst>
                  <a:ext uri="{FF2B5EF4-FFF2-40B4-BE49-F238E27FC236}">
                    <a16:creationId xmlns:a16="http://schemas.microsoft.com/office/drawing/2014/main" id="{D77E6AA1-6B10-4966-A6B3-48128666F01E}"/>
                  </a:ext>
                </a:extLst>
              </p:cNvPr>
              <p:cNvSpPr txBox="1">
                <a:spLocks noChangeArrowheads="1"/>
              </p:cNvSpPr>
              <p:nvPr/>
            </p:nvSpPr>
            <p:spPr bwMode="auto">
              <a:xfrm>
                <a:off x="567" y="188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F</a:t>
                </a:r>
              </a:p>
            </p:txBody>
          </p:sp>
        </p:grpSp>
        <p:grpSp>
          <p:nvGrpSpPr>
            <p:cNvPr id="51264" name="Group 119">
              <a:extLst>
                <a:ext uri="{FF2B5EF4-FFF2-40B4-BE49-F238E27FC236}">
                  <a16:creationId xmlns:a16="http://schemas.microsoft.com/office/drawing/2014/main" id="{E6402482-8BB4-4BEA-9BE8-0930C99B69B9}"/>
                </a:ext>
              </a:extLst>
            </p:cNvPr>
            <p:cNvGrpSpPr>
              <a:grpSpLocks/>
            </p:cNvGrpSpPr>
            <p:nvPr/>
          </p:nvGrpSpPr>
          <p:grpSpPr bwMode="auto">
            <a:xfrm>
              <a:off x="3152" y="1389"/>
              <a:ext cx="1112" cy="980"/>
              <a:chOff x="3198" y="1389"/>
              <a:chExt cx="1112" cy="980"/>
            </a:xfrm>
          </p:grpSpPr>
          <p:grpSp>
            <p:nvGrpSpPr>
              <p:cNvPr id="51265" name="Group 118">
                <a:extLst>
                  <a:ext uri="{FF2B5EF4-FFF2-40B4-BE49-F238E27FC236}">
                    <a16:creationId xmlns:a16="http://schemas.microsoft.com/office/drawing/2014/main" id="{643341E2-318F-4887-8F74-DB03538C36F6}"/>
                  </a:ext>
                </a:extLst>
              </p:cNvPr>
              <p:cNvGrpSpPr>
                <a:grpSpLocks/>
              </p:cNvGrpSpPr>
              <p:nvPr/>
            </p:nvGrpSpPr>
            <p:grpSpPr bwMode="auto">
              <a:xfrm>
                <a:off x="3272" y="1389"/>
                <a:ext cx="728" cy="470"/>
                <a:chOff x="4348" y="1207"/>
                <a:chExt cx="728" cy="470"/>
              </a:xfrm>
            </p:grpSpPr>
            <p:sp>
              <p:nvSpPr>
                <p:cNvPr id="51277" name="Line 46">
                  <a:extLst>
                    <a:ext uri="{FF2B5EF4-FFF2-40B4-BE49-F238E27FC236}">
                      <a16:creationId xmlns:a16="http://schemas.microsoft.com/office/drawing/2014/main" id="{3FDAA313-ECCF-4F76-A29C-5B8856632A86}"/>
                    </a:ext>
                  </a:extLst>
                </p:cNvPr>
                <p:cNvSpPr>
                  <a:spLocks noChangeShapeType="1"/>
                </p:cNvSpPr>
                <p:nvPr/>
              </p:nvSpPr>
              <p:spPr bwMode="auto">
                <a:xfrm>
                  <a:off x="4697" y="1441"/>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8" name="Line 47">
                  <a:extLst>
                    <a:ext uri="{FF2B5EF4-FFF2-40B4-BE49-F238E27FC236}">
                      <a16:creationId xmlns:a16="http://schemas.microsoft.com/office/drawing/2014/main" id="{3DBDD5F4-82FD-4007-BB60-50C6FD5D4031}"/>
                    </a:ext>
                  </a:extLst>
                </p:cNvPr>
                <p:cNvSpPr>
                  <a:spLocks noChangeShapeType="1"/>
                </p:cNvSpPr>
                <p:nvPr/>
              </p:nvSpPr>
              <p:spPr bwMode="auto">
                <a:xfrm flipH="1">
                  <a:off x="4471" y="1433"/>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9" name="Oval 48">
                  <a:extLst>
                    <a:ext uri="{FF2B5EF4-FFF2-40B4-BE49-F238E27FC236}">
                      <a16:creationId xmlns:a16="http://schemas.microsoft.com/office/drawing/2014/main" id="{1A42187F-DF36-433F-8E74-08C3B2ADFA85}"/>
                    </a:ext>
                  </a:extLst>
                </p:cNvPr>
                <p:cNvSpPr>
                  <a:spLocks noChangeArrowheads="1"/>
                </p:cNvSpPr>
                <p:nvPr/>
              </p:nvSpPr>
              <p:spPr bwMode="auto">
                <a:xfrm>
                  <a:off x="4649" y="1391"/>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80" name="Text Box 49">
                  <a:extLst>
                    <a:ext uri="{FF2B5EF4-FFF2-40B4-BE49-F238E27FC236}">
                      <a16:creationId xmlns:a16="http://schemas.microsoft.com/office/drawing/2014/main" id="{4D5CCDC5-6634-4B72-ACAC-C01EAE338494}"/>
                    </a:ext>
                  </a:extLst>
                </p:cNvPr>
                <p:cNvSpPr txBox="1">
                  <a:spLocks noChangeArrowheads="1"/>
                </p:cNvSpPr>
                <p:nvPr/>
              </p:nvSpPr>
              <p:spPr bwMode="auto">
                <a:xfrm>
                  <a:off x="4491" y="120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0.38</a:t>
                  </a:r>
                </a:p>
              </p:txBody>
            </p:sp>
            <p:sp>
              <p:nvSpPr>
                <p:cNvPr id="51281" name="Text Box 51">
                  <a:extLst>
                    <a:ext uri="{FF2B5EF4-FFF2-40B4-BE49-F238E27FC236}">
                      <a16:creationId xmlns:a16="http://schemas.microsoft.com/office/drawing/2014/main" id="{25C9D2FD-7E99-400D-AB43-4E5BB51B5785}"/>
                    </a:ext>
                  </a:extLst>
                </p:cNvPr>
                <p:cNvSpPr txBox="1">
                  <a:spLocks noChangeArrowheads="1"/>
                </p:cNvSpPr>
                <p:nvPr/>
              </p:nvSpPr>
              <p:spPr bwMode="auto">
                <a:xfrm>
                  <a:off x="4348" y="1394"/>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82" name="Text Box 52">
                  <a:extLst>
                    <a:ext uri="{FF2B5EF4-FFF2-40B4-BE49-F238E27FC236}">
                      <a16:creationId xmlns:a16="http://schemas.microsoft.com/office/drawing/2014/main" id="{7DD9D732-9D8F-46F9-8F4C-7C9576679CCD}"/>
                    </a:ext>
                  </a:extLst>
                </p:cNvPr>
                <p:cNvSpPr txBox="1">
                  <a:spLocks noChangeArrowheads="1"/>
                </p:cNvSpPr>
                <p:nvPr/>
              </p:nvSpPr>
              <p:spPr bwMode="auto">
                <a:xfrm>
                  <a:off x="4713" y="138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grpSp>
          <p:sp>
            <p:nvSpPr>
              <p:cNvPr id="51266" name="Line 104">
                <a:extLst>
                  <a:ext uri="{FF2B5EF4-FFF2-40B4-BE49-F238E27FC236}">
                    <a16:creationId xmlns:a16="http://schemas.microsoft.com/office/drawing/2014/main" id="{5807C8B8-7520-4EDE-B757-52F0A6954B92}"/>
                  </a:ext>
                </a:extLst>
              </p:cNvPr>
              <p:cNvSpPr>
                <a:spLocks noChangeShapeType="1"/>
              </p:cNvSpPr>
              <p:nvPr/>
            </p:nvSpPr>
            <p:spPr bwMode="auto">
              <a:xfrm>
                <a:off x="3881" y="1850"/>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Line 105">
                <a:extLst>
                  <a:ext uri="{FF2B5EF4-FFF2-40B4-BE49-F238E27FC236}">
                    <a16:creationId xmlns:a16="http://schemas.microsoft.com/office/drawing/2014/main" id="{5770DBA4-398F-4FE7-8FC4-E6D0BBA6D508}"/>
                  </a:ext>
                </a:extLst>
              </p:cNvPr>
              <p:cNvSpPr>
                <a:spLocks noChangeShapeType="1"/>
              </p:cNvSpPr>
              <p:nvPr/>
            </p:nvSpPr>
            <p:spPr bwMode="auto">
              <a:xfrm flipH="1">
                <a:off x="3655" y="1842"/>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8" name="Oval 106">
                <a:extLst>
                  <a:ext uri="{FF2B5EF4-FFF2-40B4-BE49-F238E27FC236}">
                    <a16:creationId xmlns:a16="http://schemas.microsoft.com/office/drawing/2014/main" id="{6224F017-A794-471F-BCFD-1D467809093B}"/>
                  </a:ext>
                </a:extLst>
              </p:cNvPr>
              <p:cNvSpPr>
                <a:spLocks noChangeArrowheads="1"/>
              </p:cNvSpPr>
              <p:nvPr/>
            </p:nvSpPr>
            <p:spPr bwMode="auto">
              <a:xfrm>
                <a:off x="3833" y="180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69" name="Text Box 108">
                <a:extLst>
                  <a:ext uri="{FF2B5EF4-FFF2-40B4-BE49-F238E27FC236}">
                    <a16:creationId xmlns:a16="http://schemas.microsoft.com/office/drawing/2014/main" id="{08579892-9E6D-46D7-89D2-123CA3C13408}"/>
                  </a:ext>
                </a:extLst>
              </p:cNvPr>
              <p:cNvSpPr txBox="1">
                <a:spLocks noChangeArrowheads="1"/>
              </p:cNvSpPr>
              <p:nvPr/>
            </p:nvSpPr>
            <p:spPr bwMode="auto">
              <a:xfrm>
                <a:off x="3470" y="206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B</a:t>
                </a:r>
              </a:p>
            </p:txBody>
          </p:sp>
          <p:sp>
            <p:nvSpPr>
              <p:cNvPr id="51270" name="Text Box 109">
                <a:extLst>
                  <a:ext uri="{FF2B5EF4-FFF2-40B4-BE49-F238E27FC236}">
                    <a16:creationId xmlns:a16="http://schemas.microsoft.com/office/drawing/2014/main" id="{2108529A-5F1F-4293-B472-124641D5546B}"/>
                  </a:ext>
                </a:extLst>
              </p:cNvPr>
              <p:cNvSpPr txBox="1">
                <a:spLocks noChangeArrowheads="1"/>
              </p:cNvSpPr>
              <p:nvPr/>
            </p:nvSpPr>
            <p:spPr bwMode="auto">
              <a:xfrm>
                <a:off x="3532" y="1803"/>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71" name="Text Box 110">
                <a:extLst>
                  <a:ext uri="{FF2B5EF4-FFF2-40B4-BE49-F238E27FC236}">
                    <a16:creationId xmlns:a16="http://schemas.microsoft.com/office/drawing/2014/main" id="{C570690A-46F4-49FD-A487-5D7F6E3B3687}"/>
                  </a:ext>
                </a:extLst>
              </p:cNvPr>
              <p:cNvSpPr txBox="1">
                <a:spLocks noChangeArrowheads="1"/>
              </p:cNvSpPr>
              <p:nvPr/>
            </p:nvSpPr>
            <p:spPr bwMode="auto">
              <a:xfrm>
                <a:off x="3897" y="1789"/>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72" name="Oval 111">
                <a:extLst>
                  <a:ext uri="{FF2B5EF4-FFF2-40B4-BE49-F238E27FC236}">
                    <a16:creationId xmlns:a16="http://schemas.microsoft.com/office/drawing/2014/main" id="{63A23735-0973-4F39-BF37-1B1A5009B9B6}"/>
                  </a:ext>
                </a:extLst>
              </p:cNvPr>
              <p:cNvSpPr>
                <a:spLocks noChangeArrowheads="1"/>
              </p:cNvSpPr>
              <p:nvPr/>
            </p:nvSpPr>
            <p:spPr bwMode="auto">
              <a:xfrm>
                <a:off x="3624" y="2027"/>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73" name="Oval 112">
                <a:extLst>
                  <a:ext uri="{FF2B5EF4-FFF2-40B4-BE49-F238E27FC236}">
                    <a16:creationId xmlns:a16="http://schemas.microsoft.com/office/drawing/2014/main" id="{12D59997-CEE4-497A-BCDB-AF024F4C9672}"/>
                  </a:ext>
                </a:extLst>
              </p:cNvPr>
              <p:cNvSpPr>
                <a:spLocks noChangeArrowheads="1"/>
              </p:cNvSpPr>
              <p:nvPr/>
            </p:nvSpPr>
            <p:spPr bwMode="auto">
              <a:xfrm>
                <a:off x="4083" y="203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74" name="Text Box 113">
                <a:extLst>
                  <a:ext uri="{FF2B5EF4-FFF2-40B4-BE49-F238E27FC236}">
                    <a16:creationId xmlns:a16="http://schemas.microsoft.com/office/drawing/2014/main" id="{487B837A-3168-412A-A02A-07BF977C9F32}"/>
                  </a:ext>
                </a:extLst>
              </p:cNvPr>
              <p:cNvSpPr txBox="1">
                <a:spLocks noChangeArrowheads="1"/>
              </p:cNvSpPr>
              <p:nvPr/>
            </p:nvSpPr>
            <p:spPr bwMode="auto">
              <a:xfrm>
                <a:off x="3947" y="2072"/>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A</a:t>
                </a:r>
              </a:p>
            </p:txBody>
          </p:sp>
          <p:sp>
            <p:nvSpPr>
              <p:cNvPr id="51275" name="Oval 115">
                <a:extLst>
                  <a:ext uri="{FF2B5EF4-FFF2-40B4-BE49-F238E27FC236}">
                    <a16:creationId xmlns:a16="http://schemas.microsoft.com/office/drawing/2014/main" id="{A69B655D-196B-4589-9901-3E7F7A4CCE92}"/>
                  </a:ext>
                </a:extLst>
              </p:cNvPr>
              <p:cNvSpPr>
                <a:spLocks noChangeArrowheads="1"/>
              </p:cNvSpPr>
              <p:nvPr/>
            </p:nvSpPr>
            <p:spPr bwMode="auto">
              <a:xfrm>
                <a:off x="3334" y="184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76" name="Text Box 117">
                <a:extLst>
                  <a:ext uri="{FF2B5EF4-FFF2-40B4-BE49-F238E27FC236}">
                    <a16:creationId xmlns:a16="http://schemas.microsoft.com/office/drawing/2014/main" id="{4A32ADB3-B81D-4CB5-BC17-59BFB6114D78}"/>
                  </a:ext>
                </a:extLst>
              </p:cNvPr>
              <p:cNvSpPr txBox="1">
                <a:spLocks noChangeArrowheads="1"/>
              </p:cNvSpPr>
              <p:nvPr/>
            </p:nvSpPr>
            <p:spPr bwMode="auto">
              <a:xfrm>
                <a:off x="3198" y="1891"/>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E</a:t>
                </a:r>
              </a:p>
            </p:txBody>
          </p:sp>
        </p:grpSp>
      </p:grpSp>
      <p:sp>
        <p:nvSpPr>
          <p:cNvPr id="2646136" name="Text Box 120">
            <a:extLst>
              <a:ext uri="{FF2B5EF4-FFF2-40B4-BE49-F238E27FC236}">
                <a16:creationId xmlns:a16="http://schemas.microsoft.com/office/drawing/2014/main" id="{71D611EC-F57A-4BDB-AAB1-6F97CDAB40D7}"/>
              </a:ext>
            </a:extLst>
          </p:cNvPr>
          <p:cNvSpPr txBox="1">
            <a:spLocks noChangeArrowheads="1"/>
          </p:cNvSpPr>
          <p:nvPr/>
        </p:nvSpPr>
        <p:spPr bwMode="auto">
          <a:xfrm>
            <a:off x="2051050" y="3789363"/>
            <a:ext cx="5618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latin typeface="Arial" panose="020B0604020202020204" pitchFamily="34" charset="0"/>
                <a:ea typeface="宋体" panose="02010600030101010101" pitchFamily="2" charset="-122"/>
                <a:cs typeface="Times New Roman" panose="02020603050405020304" pitchFamily="18" charset="0"/>
              </a:rPr>
              <a:t> </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Group 207">
            <a:extLst>
              <a:ext uri="{FF2B5EF4-FFF2-40B4-BE49-F238E27FC236}">
                <a16:creationId xmlns:a16="http://schemas.microsoft.com/office/drawing/2014/main" id="{C8667697-C8D2-479F-8A23-C2EC270F30DD}"/>
              </a:ext>
            </a:extLst>
          </p:cNvPr>
          <p:cNvGrpSpPr>
            <a:grpSpLocks/>
          </p:cNvGrpSpPr>
          <p:nvPr/>
        </p:nvGrpSpPr>
        <p:grpSpPr bwMode="auto">
          <a:xfrm>
            <a:off x="2987675" y="4149725"/>
            <a:ext cx="3421063" cy="2274888"/>
            <a:chOff x="1882" y="2614"/>
            <a:chExt cx="2155" cy="1433"/>
          </a:xfrm>
        </p:grpSpPr>
        <p:sp>
          <p:nvSpPr>
            <p:cNvPr id="51209" name="Line 172">
              <a:extLst>
                <a:ext uri="{FF2B5EF4-FFF2-40B4-BE49-F238E27FC236}">
                  <a16:creationId xmlns:a16="http://schemas.microsoft.com/office/drawing/2014/main" id="{140A8D69-6BCB-4D57-B74E-AEC7CDF0D0FD}"/>
                </a:ext>
              </a:extLst>
            </p:cNvPr>
            <p:cNvSpPr>
              <a:spLocks noChangeShapeType="1"/>
            </p:cNvSpPr>
            <p:nvPr/>
          </p:nvSpPr>
          <p:spPr bwMode="auto">
            <a:xfrm flipH="1">
              <a:off x="2336" y="2840"/>
              <a:ext cx="453" cy="4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Line 173">
              <a:extLst>
                <a:ext uri="{FF2B5EF4-FFF2-40B4-BE49-F238E27FC236}">
                  <a16:creationId xmlns:a16="http://schemas.microsoft.com/office/drawing/2014/main" id="{87133B1E-B6B1-475A-BEAE-41325DB1A41B}"/>
                </a:ext>
              </a:extLst>
            </p:cNvPr>
            <p:cNvSpPr>
              <a:spLocks noChangeShapeType="1"/>
            </p:cNvSpPr>
            <p:nvPr/>
          </p:nvSpPr>
          <p:spPr bwMode="auto">
            <a:xfrm>
              <a:off x="2789" y="2840"/>
              <a:ext cx="545" cy="4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11" name="Group 121">
              <a:extLst>
                <a:ext uri="{FF2B5EF4-FFF2-40B4-BE49-F238E27FC236}">
                  <a16:creationId xmlns:a16="http://schemas.microsoft.com/office/drawing/2014/main" id="{990061ED-F419-4AAA-BEEB-AD829B437F25}"/>
                </a:ext>
              </a:extLst>
            </p:cNvPr>
            <p:cNvGrpSpPr>
              <a:grpSpLocks/>
            </p:cNvGrpSpPr>
            <p:nvPr/>
          </p:nvGrpSpPr>
          <p:grpSpPr bwMode="auto">
            <a:xfrm>
              <a:off x="2925" y="3067"/>
              <a:ext cx="1112" cy="980"/>
              <a:chOff x="3198" y="1389"/>
              <a:chExt cx="1112" cy="980"/>
            </a:xfrm>
          </p:grpSpPr>
          <p:grpSp>
            <p:nvGrpSpPr>
              <p:cNvPr id="51244" name="Group 122">
                <a:extLst>
                  <a:ext uri="{FF2B5EF4-FFF2-40B4-BE49-F238E27FC236}">
                    <a16:creationId xmlns:a16="http://schemas.microsoft.com/office/drawing/2014/main" id="{5022860B-96D1-469A-9C43-95AE8A91930B}"/>
                  </a:ext>
                </a:extLst>
              </p:cNvPr>
              <p:cNvGrpSpPr>
                <a:grpSpLocks/>
              </p:cNvGrpSpPr>
              <p:nvPr/>
            </p:nvGrpSpPr>
            <p:grpSpPr bwMode="auto">
              <a:xfrm>
                <a:off x="3272" y="1389"/>
                <a:ext cx="728" cy="470"/>
                <a:chOff x="4348" y="1207"/>
                <a:chExt cx="728" cy="470"/>
              </a:xfrm>
            </p:grpSpPr>
            <p:sp>
              <p:nvSpPr>
                <p:cNvPr id="51256" name="Line 123">
                  <a:extLst>
                    <a:ext uri="{FF2B5EF4-FFF2-40B4-BE49-F238E27FC236}">
                      <a16:creationId xmlns:a16="http://schemas.microsoft.com/office/drawing/2014/main" id="{A6FD8A1E-653C-4F6D-AF0A-6A356C88A1A6}"/>
                    </a:ext>
                  </a:extLst>
                </p:cNvPr>
                <p:cNvSpPr>
                  <a:spLocks noChangeShapeType="1"/>
                </p:cNvSpPr>
                <p:nvPr/>
              </p:nvSpPr>
              <p:spPr bwMode="auto">
                <a:xfrm>
                  <a:off x="4697" y="1441"/>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7" name="Line 124">
                  <a:extLst>
                    <a:ext uri="{FF2B5EF4-FFF2-40B4-BE49-F238E27FC236}">
                      <a16:creationId xmlns:a16="http://schemas.microsoft.com/office/drawing/2014/main" id="{5C319425-20B7-4494-BE15-A447FBF36B67}"/>
                    </a:ext>
                  </a:extLst>
                </p:cNvPr>
                <p:cNvSpPr>
                  <a:spLocks noChangeShapeType="1"/>
                </p:cNvSpPr>
                <p:nvPr/>
              </p:nvSpPr>
              <p:spPr bwMode="auto">
                <a:xfrm flipH="1">
                  <a:off x="4471" y="1433"/>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8" name="Oval 125">
                  <a:extLst>
                    <a:ext uri="{FF2B5EF4-FFF2-40B4-BE49-F238E27FC236}">
                      <a16:creationId xmlns:a16="http://schemas.microsoft.com/office/drawing/2014/main" id="{F77EB0FC-AC64-4324-A83E-3F37CB750B55}"/>
                    </a:ext>
                  </a:extLst>
                </p:cNvPr>
                <p:cNvSpPr>
                  <a:spLocks noChangeArrowheads="1"/>
                </p:cNvSpPr>
                <p:nvPr/>
              </p:nvSpPr>
              <p:spPr bwMode="auto">
                <a:xfrm>
                  <a:off x="4649" y="1391"/>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59" name="Text Box 126">
                  <a:extLst>
                    <a:ext uri="{FF2B5EF4-FFF2-40B4-BE49-F238E27FC236}">
                      <a16:creationId xmlns:a16="http://schemas.microsoft.com/office/drawing/2014/main" id="{8D9706A8-6EBF-4008-94F6-E919C1E59406}"/>
                    </a:ext>
                  </a:extLst>
                </p:cNvPr>
                <p:cNvSpPr txBox="1">
                  <a:spLocks noChangeArrowheads="1"/>
                </p:cNvSpPr>
                <p:nvPr/>
              </p:nvSpPr>
              <p:spPr bwMode="auto">
                <a:xfrm>
                  <a:off x="4491" y="120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endParaRPr kumimoji="1" lang="en-US" altLang="zh-CN" sz="1600">
                    <a:latin typeface="Times New Roman" panose="02020603050405020304" pitchFamily="18" charset="0"/>
                    <a:ea typeface="宋体" panose="02010600030101010101" pitchFamily="2" charset="-122"/>
                  </a:endParaRPr>
                </a:p>
              </p:txBody>
            </p:sp>
            <p:sp>
              <p:nvSpPr>
                <p:cNvPr id="51260" name="Text Box 127">
                  <a:extLst>
                    <a:ext uri="{FF2B5EF4-FFF2-40B4-BE49-F238E27FC236}">
                      <a16:creationId xmlns:a16="http://schemas.microsoft.com/office/drawing/2014/main" id="{26624754-1B3B-42DF-8A55-39664052CC57}"/>
                    </a:ext>
                  </a:extLst>
                </p:cNvPr>
                <p:cNvSpPr txBox="1">
                  <a:spLocks noChangeArrowheads="1"/>
                </p:cNvSpPr>
                <p:nvPr/>
              </p:nvSpPr>
              <p:spPr bwMode="auto">
                <a:xfrm>
                  <a:off x="4348" y="1394"/>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61" name="Text Box 128">
                  <a:extLst>
                    <a:ext uri="{FF2B5EF4-FFF2-40B4-BE49-F238E27FC236}">
                      <a16:creationId xmlns:a16="http://schemas.microsoft.com/office/drawing/2014/main" id="{A75393A1-5E0F-41CF-A40D-ACA7AE7079C9}"/>
                    </a:ext>
                  </a:extLst>
                </p:cNvPr>
                <p:cNvSpPr txBox="1">
                  <a:spLocks noChangeArrowheads="1"/>
                </p:cNvSpPr>
                <p:nvPr/>
              </p:nvSpPr>
              <p:spPr bwMode="auto">
                <a:xfrm>
                  <a:off x="4713" y="138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grpSp>
          <p:sp>
            <p:nvSpPr>
              <p:cNvPr id="51245" name="Line 129">
                <a:extLst>
                  <a:ext uri="{FF2B5EF4-FFF2-40B4-BE49-F238E27FC236}">
                    <a16:creationId xmlns:a16="http://schemas.microsoft.com/office/drawing/2014/main" id="{D03B35BF-C181-4A03-A105-7CD872C68BB1}"/>
                  </a:ext>
                </a:extLst>
              </p:cNvPr>
              <p:cNvSpPr>
                <a:spLocks noChangeShapeType="1"/>
              </p:cNvSpPr>
              <p:nvPr/>
            </p:nvSpPr>
            <p:spPr bwMode="auto">
              <a:xfrm>
                <a:off x="3881" y="1850"/>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Line 130">
                <a:extLst>
                  <a:ext uri="{FF2B5EF4-FFF2-40B4-BE49-F238E27FC236}">
                    <a16:creationId xmlns:a16="http://schemas.microsoft.com/office/drawing/2014/main" id="{D3EDB4F0-5ADB-4D41-A465-B31D6E171C01}"/>
                  </a:ext>
                </a:extLst>
              </p:cNvPr>
              <p:cNvSpPr>
                <a:spLocks noChangeShapeType="1"/>
              </p:cNvSpPr>
              <p:nvPr/>
            </p:nvSpPr>
            <p:spPr bwMode="auto">
              <a:xfrm flipH="1">
                <a:off x="3655" y="1842"/>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Oval 131">
                <a:extLst>
                  <a:ext uri="{FF2B5EF4-FFF2-40B4-BE49-F238E27FC236}">
                    <a16:creationId xmlns:a16="http://schemas.microsoft.com/office/drawing/2014/main" id="{D646E0B2-757A-4409-AC14-DFD7AB966C6B}"/>
                  </a:ext>
                </a:extLst>
              </p:cNvPr>
              <p:cNvSpPr>
                <a:spLocks noChangeArrowheads="1"/>
              </p:cNvSpPr>
              <p:nvPr/>
            </p:nvSpPr>
            <p:spPr bwMode="auto">
              <a:xfrm>
                <a:off x="3833" y="180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8" name="Text Box 132">
                <a:extLst>
                  <a:ext uri="{FF2B5EF4-FFF2-40B4-BE49-F238E27FC236}">
                    <a16:creationId xmlns:a16="http://schemas.microsoft.com/office/drawing/2014/main" id="{A34DD919-92C5-4249-9DF9-16073234B29A}"/>
                  </a:ext>
                </a:extLst>
              </p:cNvPr>
              <p:cNvSpPr txBox="1">
                <a:spLocks noChangeArrowheads="1"/>
              </p:cNvSpPr>
              <p:nvPr/>
            </p:nvSpPr>
            <p:spPr bwMode="auto">
              <a:xfrm>
                <a:off x="3470" y="206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B</a:t>
                </a:r>
              </a:p>
            </p:txBody>
          </p:sp>
          <p:sp>
            <p:nvSpPr>
              <p:cNvPr id="51249" name="Text Box 133">
                <a:extLst>
                  <a:ext uri="{FF2B5EF4-FFF2-40B4-BE49-F238E27FC236}">
                    <a16:creationId xmlns:a16="http://schemas.microsoft.com/office/drawing/2014/main" id="{F9216D7A-8E97-4C65-9C05-FEE5F8F8E1AC}"/>
                  </a:ext>
                </a:extLst>
              </p:cNvPr>
              <p:cNvSpPr txBox="1">
                <a:spLocks noChangeArrowheads="1"/>
              </p:cNvSpPr>
              <p:nvPr/>
            </p:nvSpPr>
            <p:spPr bwMode="auto">
              <a:xfrm>
                <a:off x="3532" y="1803"/>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50" name="Text Box 134">
                <a:extLst>
                  <a:ext uri="{FF2B5EF4-FFF2-40B4-BE49-F238E27FC236}">
                    <a16:creationId xmlns:a16="http://schemas.microsoft.com/office/drawing/2014/main" id="{9B39C9F8-302F-429A-8372-6BE9B1F8ED3D}"/>
                  </a:ext>
                </a:extLst>
              </p:cNvPr>
              <p:cNvSpPr txBox="1">
                <a:spLocks noChangeArrowheads="1"/>
              </p:cNvSpPr>
              <p:nvPr/>
            </p:nvSpPr>
            <p:spPr bwMode="auto">
              <a:xfrm>
                <a:off x="3897" y="1789"/>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51" name="Oval 135">
                <a:extLst>
                  <a:ext uri="{FF2B5EF4-FFF2-40B4-BE49-F238E27FC236}">
                    <a16:creationId xmlns:a16="http://schemas.microsoft.com/office/drawing/2014/main" id="{67D91E99-F585-48F3-A9F9-C4EAD8C023E7}"/>
                  </a:ext>
                </a:extLst>
              </p:cNvPr>
              <p:cNvSpPr>
                <a:spLocks noChangeArrowheads="1"/>
              </p:cNvSpPr>
              <p:nvPr/>
            </p:nvSpPr>
            <p:spPr bwMode="auto">
              <a:xfrm>
                <a:off x="3624" y="2027"/>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52" name="Oval 136">
                <a:extLst>
                  <a:ext uri="{FF2B5EF4-FFF2-40B4-BE49-F238E27FC236}">
                    <a16:creationId xmlns:a16="http://schemas.microsoft.com/office/drawing/2014/main" id="{936F57A5-2519-4BF0-B3CC-9225F57C07B3}"/>
                  </a:ext>
                </a:extLst>
              </p:cNvPr>
              <p:cNvSpPr>
                <a:spLocks noChangeArrowheads="1"/>
              </p:cNvSpPr>
              <p:nvPr/>
            </p:nvSpPr>
            <p:spPr bwMode="auto">
              <a:xfrm>
                <a:off x="4083" y="2032"/>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53" name="Text Box 137">
                <a:extLst>
                  <a:ext uri="{FF2B5EF4-FFF2-40B4-BE49-F238E27FC236}">
                    <a16:creationId xmlns:a16="http://schemas.microsoft.com/office/drawing/2014/main" id="{C7524FAC-3FC9-4E4E-B3BB-50FDFADF47D3}"/>
                  </a:ext>
                </a:extLst>
              </p:cNvPr>
              <p:cNvSpPr txBox="1">
                <a:spLocks noChangeArrowheads="1"/>
              </p:cNvSpPr>
              <p:nvPr/>
            </p:nvSpPr>
            <p:spPr bwMode="auto">
              <a:xfrm>
                <a:off x="3947" y="2072"/>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A</a:t>
                </a:r>
              </a:p>
            </p:txBody>
          </p:sp>
          <p:sp>
            <p:nvSpPr>
              <p:cNvPr id="51254" name="Oval 138">
                <a:extLst>
                  <a:ext uri="{FF2B5EF4-FFF2-40B4-BE49-F238E27FC236}">
                    <a16:creationId xmlns:a16="http://schemas.microsoft.com/office/drawing/2014/main" id="{7CB46DAD-D9BB-4645-9013-7FF9BF44E229}"/>
                  </a:ext>
                </a:extLst>
              </p:cNvPr>
              <p:cNvSpPr>
                <a:spLocks noChangeArrowheads="1"/>
              </p:cNvSpPr>
              <p:nvPr/>
            </p:nvSpPr>
            <p:spPr bwMode="auto">
              <a:xfrm>
                <a:off x="3334" y="184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55" name="Text Box 139">
                <a:extLst>
                  <a:ext uri="{FF2B5EF4-FFF2-40B4-BE49-F238E27FC236}">
                    <a16:creationId xmlns:a16="http://schemas.microsoft.com/office/drawing/2014/main" id="{C3C997F3-6DE1-4598-B314-74B5CEF961CC}"/>
                  </a:ext>
                </a:extLst>
              </p:cNvPr>
              <p:cNvSpPr txBox="1">
                <a:spLocks noChangeArrowheads="1"/>
              </p:cNvSpPr>
              <p:nvPr/>
            </p:nvSpPr>
            <p:spPr bwMode="auto">
              <a:xfrm>
                <a:off x="3198" y="1891"/>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E</a:t>
                </a:r>
              </a:p>
            </p:txBody>
          </p:sp>
        </p:grpSp>
        <p:sp>
          <p:nvSpPr>
            <p:cNvPr id="51212" name="Line 141">
              <a:extLst>
                <a:ext uri="{FF2B5EF4-FFF2-40B4-BE49-F238E27FC236}">
                  <a16:creationId xmlns:a16="http://schemas.microsoft.com/office/drawing/2014/main" id="{39F580F0-F971-4A38-B39C-8E758239EE6C}"/>
                </a:ext>
              </a:extLst>
            </p:cNvPr>
            <p:cNvSpPr>
              <a:spLocks noChangeShapeType="1"/>
            </p:cNvSpPr>
            <p:nvPr/>
          </p:nvSpPr>
          <p:spPr bwMode="auto">
            <a:xfrm>
              <a:off x="2611" y="3528"/>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Line 142">
              <a:extLst>
                <a:ext uri="{FF2B5EF4-FFF2-40B4-BE49-F238E27FC236}">
                  <a16:creationId xmlns:a16="http://schemas.microsoft.com/office/drawing/2014/main" id="{38AEED4F-55EC-46CD-BA82-657A79C21FC3}"/>
                </a:ext>
              </a:extLst>
            </p:cNvPr>
            <p:cNvSpPr>
              <a:spLocks noChangeShapeType="1"/>
            </p:cNvSpPr>
            <p:nvPr/>
          </p:nvSpPr>
          <p:spPr bwMode="auto">
            <a:xfrm flipH="1">
              <a:off x="2385" y="3520"/>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4" name="Oval 143">
              <a:extLst>
                <a:ext uri="{FF2B5EF4-FFF2-40B4-BE49-F238E27FC236}">
                  <a16:creationId xmlns:a16="http://schemas.microsoft.com/office/drawing/2014/main" id="{D0B1621D-018B-4799-9D8E-474FF4930166}"/>
                </a:ext>
              </a:extLst>
            </p:cNvPr>
            <p:cNvSpPr>
              <a:spLocks noChangeArrowheads="1"/>
            </p:cNvSpPr>
            <p:nvPr/>
          </p:nvSpPr>
          <p:spPr bwMode="auto">
            <a:xfrm>
              <a:off x="2563" y="3478"/>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15" name="Text Box 145">
              <a:extLst>
                <a:ext uri="{FF2B5EF4-FFF2-40B4-BE49-F238E27FC236}">
                  <a16:creationId xmlns:a16="http://schemas.microsoft.com/office/drawing/2014/main" id="{7487C016-2AD9-4389-BA03-F6C73B74A42A}"/>
                </a:ext>
              </a:extLst>
            </p:cNvPr>
            <p:cNvSpPr txBox="1">
              <a:spLocks noChangeArrowheads="1"/>
            </p:cNvSpPr>
            <p:nvPr/>
          </p:nvSpPr>
          <p:spPr bwMode="auto">
            <a:xfrm>
              <a:off x="2200" y="3745"/>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D</a:t>
              </a:r>
            </a:p>
          </p:txBody>
        </p:sp>
        <p:sp>
          <p:nvSpPr>
            <p:cNvPr id="51216" name="Text Box 146">
              <a:extLst>
                <a:ext uri="{FF2B5EF4-FFF2-40B4-BE49-F238E27FC236}">
                  <a16:creationId xmlns:a16="http://schemas.microsoft.com/office/drawing/2014/main" id="{F91F7FE9-D588-4A50-979A-0E078327FABD}"/>
                </a:ext>
              </a:extLst>
            </p:cNvPr>
            <p:cNvSpPr txBox="1">
              <a:spLocks noChangeArrowheads="1"/>
            </p:cNvSpPr>
            <p:nvPr/>
          </p:nvSpPr>
          <p:spPr bwMode="auto">
            <a:xfrm>
              <a:off x="2262" y="3481"/>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17" name="Text Box 147">
              <a:extLst>
                <a:ext uri="{FF2B5EF4-FFF2-40B4-BE49-F238E27FC236}">
                  <a16:creationId xmlns:a16="http://schemas.microsoft.com/office/drawing/2014/main" id="{5736F35F-FD37-42CE-B69E-18D962AD3F21}"/>
                </a:ext>
              </a:extLst>
            </p:cNvPr>
            <p:cNvSpPr txBox="1">
              <a:spLocks noChangeArrowheads="1"/>
            </p:cNvSpPr>
            <p:nvPr/>
          </p:nvSpPr>
          <p:spPr bwMode="auto">
            <a:xfrm>
              <a:off x="2627" y="346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18" name="Oval 148">
              <a:extLst>
                <a:ext uri="{FF2B5EF4-FFF2-40B4-BE49-F238E27FC236}">
                  <a16:creationId xmlns:a16="http://schemas.microsoft.com/office/drawing/2014/main" id="{3F9056B6-4EA9-4100-BB57-613107773A1C}"/>
                </a:ext>
              </a:extLst>
            </p:cNvPr>
            <p:cNvSpPr>
              <a:spLocks noChangeArrowheads="1"/>
            </p:cNvSpPr>
            <p:nvPr/>
          </p:nvSpPr>
          <p:spPr bwMode="auto">
            <a:xfrm>
              <a:off x="2354" y="370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19" name="Oval 149">
              <a:extLst>
                <a:ext uri="{FF2B5EF4-FFF2-40B4-BE49-F238E27FC236}">
                  <a16:creationId xmlns:a16="http://schemas.microsoft.com/office/drawing/2014/main" id="{3CC9AB3A-03BF-468F-B3E3-1AF3787A4112}"/>
                </a:ext>
              </a:extLst>
            </p:cNvPr>
            <p:cNvSpPr>
              <a:spLocks noChangeArrowheads="1"/>
            </p:cNvSpPr>
            <p:nvPr/>
          </p:nvSpPr>
          <p:spPr bwMode="auto">
            <a:xfrm>
              <a:off x="2813" y="371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0" name="Text Box 150">
              <a:extLst>
                <a:ext uri="{FF2B5EF4-FFF2-40B4-BE49-F238E27FC236}">
                  <a16:creationId xmlns:a16="http://schemas.microsoft.com/office/drawing/2014/main" id="{8921FBC8-AC63-4015-9365-8922ED530636}"/>
                </a:ext>
              </a:extLst>
            </p:cNvPr>
            <p:cNvSpPr txBox="1">
              <a:spLocks noChangeArrowheads="1"/>
            </p:cNvSpPr>
            <p:nvPr/>
          </p:nvSpPr>
          <p:spPr bwMode="auto">
            <a:xfrm>
              <a:off x="2677" y="375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C</a:t>
              </a:r>
            </a:p>
          </p:txBody>
        </p:sp>
        <p:sp>
          <p:nvSpPr>
            <p:cNvPr id="51221" name="Line 152">
              <a:extLst>
                <a:ext uri="{FF2B5EF4-FFF2-40B4-BE49-F238E27FC236}">
                  <a16:creationId xmlns:a16="http://schemas.microsoft.com/office/drawing/2014/main" id="{8B3A1503-8A90-4197-8951-A802AD576974}"/>
                </a:ext>
              </a:extLst>
            </p:cNvPr>
            <p:cNvSpPr>
              <a:spLocks noChangeShapeType="1"/>
            </p:cNvSpPr>
            <p:nvPr/>
          </p:nvSpPr>
          <p:spPr bwMode="auto">
            <a:xfrm>
              <a:off x="2611" y="3528"/>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Line 153">
              <a:extLst>
                <a:ext uri="{FF2B5EF4-FFF2-40B4-BE49-F238E27FC236}">
                  <a16:creationId xmlns:a16="http://schemas.microsoft.com/office/drawing/2014/main" id="{0FA1D2DB-6789-4334-9D61-255E17EC8062}"/>
                </a:ext>
              </a:extLst>
            </p:cNvPr>
            <p:cNvSpPr>
              <a:spLocks noChangeShapeType="1"/>
            </p:cNvSpPr>
            <p:nvPr/>
          </p:nvSpPr>
          <p:spPr bwMode="auto">
            <a:xfrm flipH="1">
              <a:off x="2385" y="3520"/>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3" name="Oval 154">
              <a:extLst>
                <a:ext uri="{FF2B5EF4-FFF2-40B4-BE49-F238E27FC236}">
                  <a16:creationId xmlns:a16="http://schemas.microsoft.com/office/drawing/2014/main" id="{C3C44B39-BA74-4105-9262-EBFA207E3572}"/>
                </a:ext>
              </a:extLst>
            </p:cNvPr>
            <p:cNvSpPr>
              <a:spLocks noChangeArrowheads="1"/>
            </p:cNvSpPr>
            <p:nvPr/>
          </p:nvSpPr>
          <p:spPr bwMode="auto">
            <a:xfrm>
              <a:off x="2563" y="3478"/>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4" name="Text Box 156">
              <a:extLst>
                <a:ext uri="{FF2B5EF4-FFF2-40B4-BE49-F238E27FC236}">
                  <a16:creationId xmlns:a16="http://schemas.microsoft.com/office/drawing/2014/main" id="{4D654D92-658E-4418-AB68-8F77F6F7A16C}"/>
                </a:ext>
              </a:extLst>
            </p:cNvPr>
            <p:cNvSpPr txBox="1">
              <a:spLocks noChangeArrowheads="1"/>
            </p:cNvSpPr>
            <p:nvPr/>
          </p:nvSpPr>
          <p:spPr bwMode="auto">
            <a:xfrm>
              <a:off x="2200" y="3745"/>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D</a:t>
              </a:r>
            </a:p>
          </p:txBody>
        </p:sp>
        <p:sp>
          <p:nvSpPr>
            <p:cNvPr id="51225" name="Text Box 157">
              <a:extLst>
                <a:ext uri="{FF2B5EF4-FFF2-40B4-BE49-F238E27FC236}">
                  <a16:creationId xmlns:a16="http://schemas.microsoft.com/office/drawing/2014/main" id="{812EE675-5A6E-4AB5-BDDE-66D15903DA70}"/>
                </a:ext>
              </a:extLst>
            </p:cNvPr>
            <p:cNvSpPr txBox="1">
              <a:spLocks noChangeArrowheads="1"/>
            </p:cNvSpPr>
            <p:nvPr/>
          </p:nvSpPr>
          <p:spPr bwMode="auto">
            <a:xfrm>
              <a:off x="2262" y="3481"/>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26" name="Text Box 158">
              <a:extLst>
                <a:ext uri="{FF2B5EF4-FFF2-40B4-BE49-F238E27FC236}">
                  <a16:creationId xmlns:a16="http://schemas.microsoft.com/office/drawing/2014/main" id="{4B55AE86-A99E-420C-86E5-91F9025F24CF}"/>
                </a:ext>
              </a:extLst>
            </p:cNvPr>
            <p:cNvSpPr txBox="1">
              <a:spLocks noChangeArrowheads="1"/>
            </p:cNvSpPr>
            <p:nvPr/>
          </p:nvSpPr>
          <p:spPr bwMode="auto">
            <a:xfrm>
              <a:off x="2627" y="346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27" name="Oval 159">
              <a:extLst>
                <a:ext uri="{FF2B5EF4-FFF2-40B4-BE49-F238E27FC236}">
                  <a16:creationId xmlns:a16="http://schemas.microsoft.com/office/drawing/2014/main" id="{A47A1921-1478-4017-B669-63E6529D18D4}"/>
                </a:ext>
              </a:extLst>
            </p:cNvPr>
            <p:cNvSpPr>
              <a:spLocks noChangeArrowheads="1"/>
            </p:cNvSpPr>
            <p:nvPr/>
          </p:nvSpPr>
          <p:spPr bwMode="auto">
            <a:xfrm>
              <a:off x="2354" y="370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8" name="Oval 160">
              <a:extLst>
                <a:ext uri="{FF2B5EF4-FFF2-40B4-BE49-F238E27FC236}">
                  <a16:creationId xmlns:a16="http://schemas.microsoft.com/office/drawing/2014/main" id="{2AD1B9C0-7F71-44ED-BF1B-91F2890B743A}"/>
                </a:ext>
              </a:extLst>
            </p:cNvPr>
            <p:cNvSpPr>
              <a:spLocks noChangeArrowheads="1"/>
            </p:cNvSpPr>
            <p:nvPr/>
          </p:nvSpPr>
          <p:spPr bwMode="auto">
            <a:xfrm>
              <a:off x="2813" y="3710"/>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9" name="Text Box 161">
              <a:extLst>
                <a:ext uri="{FF2B5EF4-FFF2-40B4-BE49-F238E27FC236}">
                  <a16:creationId xmlns:a16="http://schemas.microsoft.com/office/drawing/2014/main" id="{CA96639C-E2B0-4F17-A6E2-2E375588861E}"/>
                </a:ext>
              </a:extLst>
            </p:cNvPr>
            <p:cNvSpPr txBox="1">
              <a:spLocks noChangeArrowheads="1"/>
            </p:cNvSpPr>
            <p:nvPr/>
          </p:nvSpPr>
          <p:spPr bwMode="auto">
            <a:xfrm>
              <a:off x="2677" y="3750"/>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C</a:t>
              </a:r>
            </a:p>
          </p:txBody>
        </p:sp>
        <p:sp>
          <p:nvSpPr>
            <p:cNvPr id="51230" name="Line 162">
              <a:extLst>
                <a:ext uri="{FF2B5EF4-FFF2-40B4-BE49-F238E27FC236}">
                  <a16:creationId xmlns:a16="http://schemas.microsoft.com/office/drawing/2014/main" id="{34F672CE-B4B9-4DFD-8AB8-8E9C3E5396EA}"/>
                </a:ext>
              </a:extLst>
            </p:cNvPr>
            <p:cNvSpPr>
              <a:spLocks noChangeShapeType="1"/>
            </p:cNvSpPr>
            <p:nvPr/>
          </p:nvSpPr>
          <p:spPr bwMode="auto">
            <a:xfrm>
              <a:off x="2336" y="3297"/>
              <a:ext cx="242" cy="1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65">
              <a:extLst>
                <a:ext uri="{FF2B5EF4-FFF2-40B4-BE49-F238E27FC236}">
                  <a16:creationId xmlns:a16="http://schemas.microsoft.com/office/drawing/2014/main" id="{B4E698F4-5D5E-48EF-B736-6951F4019CC7}"/>
                </a:ext>
              </a:extLst>
            </p:cNvPr>
            <p:cNvSpPr>
              <a:spLocks noChangeShapeType="1"/>
            </p:cNvSpPr>
            <p:nvPr/>
          </p:nvSpPr>
          <p:spPr bwMode="auto">
            <a:xfrm flipH="1">
              <a:off x="2125" y="3315"/>
              <a:ext cx="211" cy="2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Oval 166">
              <a:extLst>
                <a:ext uri="{FF2B5EF4-FFF2-40B4-BE49-F238E27FC236}">
                  <a16:creationId xmlns:a16="http://schemas.microsoft.com/office/drawing/2014/main" id="{B60BFCA5-7A0D-4709-BF6A-A1DC16A5AC85}"/>
                </a:ext>
              </a:extLst>
            </p:cNvPr>
            <p:cNvSpPr>
              <a:spLocks noChangeArrowheads="1"/>
            </p:cNvSpPr>
            <p:nvPr/>
          </p:nvSpPr>
          <p:spPr bwMode="auto">
            <a:xfrm>
              <a:off x="2312" y="3278"/>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33" name="Text Box 167">
              <a:extLst>
                <a:ext uri="{FF2B5EF4-FFF2-40B4-BE49-F238E27FC236}">
                  <a16:creationId xmlns:a16="http://schemas.microsoft.com/office/drawing/2014/main" id="{1711E62B-871C-471A-99E6-DB1FE43929B1}"/>
                </a:ext>
              </a:extLst>
            </p:cNvPr>
            <p:cNvSpPr txBox="1">
              <a:spLocks noChangeArrowheads="1"/>
            </p:cNvSpPr>
            <p:nvPr/>
          </p:nvSpPr>
          <p:spPr bwMode="auto">
            <a:xfrm>
              <a:off x="1882" y="3521"/>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F</a:t>
              </a:r>
            </a:p>
          </p:txBody>
        </p:sp>
        <p:sp>
          <p:nvSpPr>
            <p:cNvPr id="51234" name="Text Box 168">
              <a:extLst>
                <a:ext uri="{FF2B5EF4-FFF2-40B4-BE49-F238E27FC236}">
                  <a16:creationId xmlns:a16="http://schemas.microsoft.com/office/drawing/2014/main" id="{E9D630AA-AC4D-4FE4-9E43-E325FD1BD538}"/>
                </a:ext>
              </a:extLst>
            </p:cNvPr>
            <p:cNvSpPr txBox="1">
              <a:spLocks noChangeArrowheads="1"/>
            </p:cNvSpPr>
            <p:nvPr/>
          </p:nvSpPr>
          <p:spPr bwMode="auto">
            <a:xfrm>
              <a:off x="1973" y="3294"/>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35" name="Text Box 169">
              <a:extLst>
                <a:ext uri="{FF2B5EF4-FFF2-40B4-BE49-F238E27FC236}">
                  <a16:creationId xmlns:a16="http://schemas.microsoft.com/office/drawing/2014/main" id="{FE33A0FF-BE28-4598-96B4-A8150C148B68}"/>
                </a:ext>
              </a:extLst>
            </p:cNvPr>
            <p:cNvSpPr txBox="1">
              <a:spLocks noChangeArrowheads="1"/>
            </p:cNvSpPr>
            <p:nvPr/>
          </p:nvSpPr>
          <p:spPr bwMode="auto">
            <a:xfrm>
              <a:off x="2336" y="3249"/>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36" name="Text Box 170">
              <a:extLst>
                <a:ext uri="{FF2B5EF4-FFF2-40B4-BE49-F238E27FC236}">
                  <a16:creationId xmlns:a16="http://schemas.microsoft.com/office/drawing/2014/main" id="{8BACED04-2731-4044-9BF3-0E7775B0C1A7}"/>
                </a:ext>
              </a:extLst>
            </p:cNvPr>
            <p:cNvSpPr txBox="1">
              <a:spLocks noChangeArrowheads="1"/>
            </p:cNvSpPr>
            <p:nvPr/>
          </p:nvSpPr>
          <p:spPr bwMode="auto">
            <a:xfrm>
              <a:off x="2627" y="3467"/>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37" name="Text Box 171">
              <a:extLst>
                <a:ext uri="{FF2B5EF4-FFF2-40B4-BE49-F238E27FC236}">
                  <a16:creationId xmlns:a16="http://schemas.microsoft.com/office/drawing/2014/main" id="{4BA0B352-E548-499C-BDB0-D4DCDC7A02B2}"/>
                </a:ext>
              </a:extLst>
            </p:cNvPr>
            <p:cNvSpPr txBox="1">
              <a:spLocks noChangeArrowheads="1"/>
            </p:cNvSpPr>
            <p:nvPr/>
          </p:nvSpPr>
          <p:spPr bwMode="auto">
            <a:xfrm>
              <a:off x="1973" y="3294"/>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38" name="Text Box 174">
              <a:extLst>
                <a:ext uri="{FF2B5EF4-FFF2-40B4-BE49-F238E27FC236}">
                  <a16:creationId xmlns:a16="http://schemas.microsoft.com/office/drawing/2014/main" id="{3344F8E7-667D-4603-AC7F-C1E84306166A}"/>
                </a:ext>
              </a:extLst>
            </p:cNvPr>
            <p:cNvSpPr txBox="1">
              <a:spLocks noChangeArrowheads="1"/>
            </p:cNvSpPr>
            <p:nvPr/>
          </p:nvSpPr>
          <p:spPr bwMode="auto">
            <a:xfrm>
              <a:off x="1973" y="3294"/>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39" name="Oval 175">
              <a:extLst>
                <a:ext uri="{FF2B5EF4-FFF2-40B4-BE49-F238E27FC236}">
                  <a16:creationId xmlns:a16="http://schemas.microsoft.com/office/drawing/2014/main" id="{968317B1-7418-48F3-85CE-73EAD5132837}"/>
                </a:ext>
              </a:extLst>
            </p:cNvPr>
            <p:cNvSpPr>
              <a:spLocks noChangeArrowheads="1"/>
            </p:cNvSpPr>
            <p:nvPr/>
          </p:nvSpPr>
          <p:spPr bwMode="auto">
            <a:xfrm>
              <a:off x="2744" y="2795"/>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0" name="Text Box 176">
              <a:extLst>
                <a:ext uri="{FF2B5EF4-FFF2-40B4-BE49-F238E27FC236}">
                  <a16:creationId xmlns:a16="http://schemas.microsoft.com/office/drawing/2014/main" id="{2FAF3009-EA72-44EA-A725-C3C4F0E7B9A7}"/>
                </a:ext>
              </a:extLst>
            </p:cNvPr>
            <p:cNvSpPr txBox="1">
              <a:spLocks noChangeArrowheads="1"/>
            </p:cNvSpPr>
            <p:nvPr/>
          </p:nvSpPr>
          <p:spPr bwMode="auto">
            <a:xfrm>
              <a:off x="2341" y="2931"/>
              <a:ext cx="36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0</a:t>
              </a:r>
            </a:p>
          </p:txBody>
        </p:sp>
        <p:sp>
          <p:nvSpPr>
            <p:cNvPr id="51241" name="Text Box 177">
              <a:extLst>
                <a:ext uri="{FF2B5EF4-FFF2-40B4-BE49-F238E27FC236}">
                  <a16:creationId xmlns:a16="http://schemas.microsoft.com/office/drawing/2014/main" id="{13739D78-1B7C-4F44-A2B1-362F936D60CE}"/>
                </a:ext>
              </a:extLst>
            </p:cNvPr>
            <p:cNvSpPr txBox="1">
              <a:spLocks noChangeArrowheads="1"/>
            </p:cNvSpPr>
            <p:nvPr/>
          </p:nvSpPr>
          <p:spPr bwMode="auto">
            <a:xfrm>
              <a:off x="2901" y="2848"/>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a:t>
              </a:r>
            </a:p>
          </p:txBody>
        </p:sp>
        <p:sp>
          <p:nvSpPr>
            <p:cNvPr id="51242" name="Text Box 178">
              <a:extLst>
                <a:ext uri="{FF2B5EF4-FFF2-40B4-BE49-F238E27FC236}">
                  <a16:creationId xmlns:a16="http://schemas.microsoft.com/office/drawing/2014/main" id="{1FF9D5E5-B21D-4683-9FE3-0D053DA09116}"/>
                </a:ext>
              </a:extLst>
            </p:cNvPr>
            <p:cNvSpPr txBox="1">
              <a:spLocks noChangeArrowheads="1"/>
            </p:cNvSpPr>
            <p:nvPr/>
          </p:nvSpPr>
          <p:spPr bwMode="auto">
            <a:xfrm>
              <a:off x="2589" y="2614"/>
              <a:ext cx="36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a:latin typeface="Times New Roman" panose="02020603050405020304" pitchFamily="18" charset="0"/>
                  <a:ea typeface="宋体" panose="02010600030101010101" pitchFamily="2" charset="-122"/>
                </a:rPr>
                <a:t>1.00</a:t>
              </a:r>
            </a:p>
          </p:txBody>
        </p:sp>
        <p:sp>
          <p:nvSpPr>
            <p:cNvPr id="51243" name="Oval 206">
              <a:extLst>
                <a:ext uri="{FF2B5EF4-FFF2-40B4-BE49-F238E27FC236}">
                  <a16:creationId xmlns:a16="http://schemas.microsoft.com/office/drawing/2014/main" id="{7DAB3E64-E80C-4EBA-9D9D-025FAAA02D3F}"/>
                </a:ext>
              </a:extLst>
            </p:cNvPr>
            <p:cNvSpPr>
              <a:spLocks noChangeArrowheads="1"/>
            </p:cNvSpPr>
            <p:nvPr/>
          </p:nvSpPr>
          <p:spPr bwMode="auto">
            <a:xfrm>
              <a:off x="2109" y="3497"/>
              <a:ext cx="68" cy="68"/>
            </a:xfrm>
            <a:prstGeom prst="ellipse">
              <a:avLst/>
            </a:prstGeom>
            <a:solidFill>
              <a:srgbClr val="CC66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51208" name="Text Box 208">
            <a:extLst>
              <a:ext uri="{FF2B5EF4-FFF2-40B4-BE49-F238E27FC236}">
                <a16:creationId xmlns:a16="http://schemas.microsoft.com/office/drawing/2014/main" id="{3FDD75EA-A74E-4384-89D7-E82051D64F4E}"/>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6136">
                                            <p:txEl>
                                              <p:pRg st="0" end="0"/>
                                            </p:txEl>
                                          </p:spTgt>
                                        </p:tgtEl>
                                        <p:attrNameLst>
                                          <p:attrName>style.visibility</p:attrName>
                                        </p:attrNameLst>
                                      </p:cBhvr>
                                      <p:to>
                                        <p:strVal val="visible"/>
                                      </p:to>
                                    </p:set>
                                    <p:animEffect transition="in" filter="wipe(left)">
                                      <p:cBhvr>
                                        <p:cTn id="12" dur="500"/>
                                        <p:tgtEl>
                                          <p:spTgt spid="264613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613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DFF1E421-E78E-4A8E-A6EC-044A26F4F0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3236F0-C5FC-4C60-8EC3-6FC0672BED2A}"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53251" name="Text Box 2">
            <a:extLst>
              <a:ext uri="{FF2B5EF4-FFF2-40B4-BE49-F238E27FC236}">
                <a16:creationId xmlns:a16="http://schemas.microsoft.com/office/drawing/2014/main" id="{1E7C40CD-77C3-42BF-9FAD-1975275D73DC}"/>
              </a:ext>
            </a:extLst>
          </p:cNvPr>
          <p:cNvSpPr txBox="1">
            <a:spLocks noChangeArrowheads="1"/>
          </p:cNvSpPr>
          <p:nvPr/>
        </p:nvSpPr>
        <p:spPr bwMode="auto">
          <a:xfrm>
            <a:off x="838200" y="1447800"/>
            <a:ext cx="6781800" cy="1570038"/>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June 1st )</a:t>
            </a:r>
          </a:p>
          <a:p>
            <a:pPr>
              <a:spcBef>
                <a:spcPct val="50000"/>
              </a:spcBef>
              <a:buFont typeface="Wingdings" panose="05000000000000000000" pitchFamily="2" charset="2"/>
              <a:buNone/>
            </a:pPr>
            <a:r>
              <a:rPr kumimoji="1" lang="en-US" altLang="zh-CN" i="1" u="sng">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a:solidFill>
                  <a:srgbClr val="CC00FF"/>
                </a:solidFill>
                <a:latin typeface="Times New Roman" panose="02020603050405020304" pitchFamily="18" charset="0"/>
                <a:sym typeface="Symbol" panose="05050102010706020507" pitchFamily="18" charset="2"/>
              </a:rPr>
              <a:t>Sec.11.2 </a:t>
            </a:r>
            <a:r>
              <a:rPr kumimoji="1" lang="en-US" altLang="zh-CN">
                <a:latin typeface="Times New Roman" panose="02020603050405020304" pitchFamily="18" charset="0"/>
              </a:rPr>
              <a:t>1, 20, 23</a:t>
            </a:r>
            <a:endParaRPr kumimoji="1" lang="en-US" altLang="zh-CN">
              <a:latin typeface="Times New Roman" panose="02020603050405020304" pitchFamily="18" charset="0"/>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42F051FE-A84E-416C-8A6E-801608BFA6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9525D74-A215-4F4A-B770-EF4AD7F27C32}"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2650114" name="Text Box 2">
            <a:extLst>
              <a:ext uri="{FF2B5EF4-FFF2-40B4-BE49-F238E27FC236}">
                <a16:creationId xmlns:a16="http://schemas.microsoft.com/office/drawing/2014/main" id="{D6C347BD-2466-4FFB-899F-07E2CF441C89}"/>
              </a:ext>
            </a:extLst>
          </p:cNvPr>
          <p:cNvSpPr txBox="1">
            <a:spLocks noChangeArrowheads="1"/>
          </p:cNvSpPr>
          <p:nvPr/>
        </p:nvSpPr>
        <p:spPr bwMode="auto">
          <a:xfrm>
            <a:off x="381000" y="739775"/>
            <a:ext cx="8305800" cy="457200"/>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dirty="0">
                <a:effectLst>
                  <a:outerShdw blurRad="38100" dist="38100" dir="2700000" algn="tl">
                    <a:srgbClr val="C0C0C0"/>
                  </a:outerShdw>
                </a:effectLst>
                <a:latin typeface="Arial" charset="0"/>
                <a:ea typeface="宋体" pitchFamily="2" charset="-122"/>
              </a:rPr>
              <a:t>CHAPTER  11    Trees</a:t>
            </a:r>
            <a:r>
              <a:rPr kumimoji="1" lang="en-US" altLang="zh-CN" b="0" dirty="0">
                <a:latin typeface="Times New Roman" pitchFamily="18" charset="0"/>
                <a:ea typeface="宋体" pitchFamily="2" charset="-122"/>
              </a:rPr>
              <a:t>  </a:t>
            </a:r>
          </a:p>
        </p:txBody>
      </p:sp>
      <p:sp>
        <p:nvSpPr>
          <p:cNvPr id="2650115" name="Text Box 3">
            <a:extLst>
              <a:ext uri="{FF2B5EF4-FFF2-40B4-BE49-F238E27FC236}">
                <a16:creationId xmlns:a16="http://schemas.microsoft.com/office/drawing/2014/main" id="{1888B40B-07BF-44F9-A599-27E1ABEF5019}"/>
              </a:ext>
            </a:extLst>
          </p:cNvPr>
          <p:cNvSpPr txBox="1">
            <a:spLocks noChangeArrowheads="1"/>
          </p:cNvSpPr>
          <p:nvPr/>
        </p:nvSpPr>
        <p:spPr bwMode="auto">
          <a:xfrm>
            <a:off x="990600" y="1635125"/>
            <a:ext cx="7685088" cy="3121025"/>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11.1 Introduction to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11.2 Applications of Trees </a:t>
            </a:r>
          </a:p>
          <a:p>
            <a:pPr eaLnBrk="1" hangingPunct="1">
              <a:spcBef>
                <a:spcPct val="80000"/>
              </a:spcBef>
              <a:defRPr/>
            </a:pPr>
            <a:r>
              <a:rPr kumimoji="1" lang="en-US" altLang="zh-CN" dirty="0">
                <a:effectLst>
                  <a:outerShdw blurRad="38100" dist="38100" dir="2700000" algn="tl">
                    <a:srgbClr val="C0C0C0"/>
                  </a:outerShdw>
                </a:effectLst>
                <a:latin typeface="Arial" charset="0"/>
                <a:ea typeface="宋体" pitchFamily="2" charset="-122"/>
              </a:rPr>
              <a:t>11.3 Tree Traversal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11.4 Spanning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11.5 Minimum Spanning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50115">
                                            <p:txEl>
                                              <p:pRg st="0" end="0"/>
                                            </p:txEl>
                                          </p:spTgt>
                                        </p:tgtEl>
                                        <p:attrNameLst>
                                          <p:attrName>style.visibility</p:attrName>
                                        </p:attrNameLst>
                                      </p:cBhvr>
                                      <p:to>
                                        <p:strVal val="visible"/>
                                      </p:to>
                                    </p:set>
                                    <p:animEffect transition="in" filter="wipe(left)">
                                      <p:cBhvr>
                                        <p:cTn id="7" dur="500"/>
                                        <p:tgtEl>
                                          <p:spTgt spid="26501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50115">
                                            <p:txEl>
                                              <p:pRg st="1" end="1"/>
                                            </p:txEl>
                                          </p:spTgt>
                                        </p:tgtEl>
                                        <p:attrNameLst>
                                          <p:attrName>style.visibility</p:attrName>
                                        </p:attrNameLst>
                                      </p:cBhvr>
                                      <p:to>
                                        <p:strVal val="visible"/>
                                      </p:to>
                                    </p:set>
                                    <p:animEffect transition="in" filter="wipe(left)">
                                      <p:cBhvr>
                                        <p:cTn id="11" dur="500"/>
                                        <p:tgtEl>
                                          <p:spTgt spid="2650115">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50115">
                                            <p:txEl>
                                              <p:pRg st="2" end="2"/>
                                            </p:txEl>
                                          </p:spTgt>
                                        </p:tgtEl>
                                        <p:attrNameLst>
                                          <p:attrName>style.visibility</p:attrName>
                                        </p:attrNameLst>
                                      </p:cBhvr>
                                      <p:to>
                                        <p:strVal val="visible"/>
                                      </p:to>
                                    </p:set>
                                    <p:animEffect transition="in" filter="wipe(left)">
                                      <p:cBhvr>
                                        <p:cTn id="15" dur="500"/>
                                        <p:tgtEl>
                                          <p:spTgt spid="265011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50115">
                                            <p:txEl>
                                              <p:pRg st="3" end="3"/>
                                            </p:txEl>
                                          </p:spTgt>
                                        </p:tgtEl>
                                        <p:attrNameLst>
                                          <p:attrName>style.visibility</p:attrName>
                                        </p:attrNameLst>
                                      </p:cBhvr>
                                      <p:to>
                                        <p:strVal val="visible"/>
                                      </p:to>
                                    </p:set>
                                    <p:animEffect transition="in" filter="wipe(left)">
                                      <p:cBhvr>
                                        <p:cTn id="19" dur="500"/>
                                        <p:tgtEl>
                                          <p:spTgt spid="2650115">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50115">
                                            <p:txEl>
                                              <p:pRg st="4" end="4"/>
                                            </p:txEl>
                                          </p:spTgt>
                                        </p:tgtEl>
                                        <p:attrNameLst>
                                          <p:attrName>style.visibility</p:attrName>
                                        </p:attrNameLst>
                                      </p:cBhvr>
                                      <p:to>
                                        <p:strVal val="visible"/>
                                      </p:to>
                                    </p:set>
                                    <p:animEffect transition="in" filter="wipe(left)">
                                      <p:cBhvr>
                                        <p:cTn id="23" dur="500"/>
                                        <p:tgtEl>
                                          <p:spTgt spid="265011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0115"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487E98F7-3D62-4B8E-817E-AC096BCA84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8CCDDD3-F4A2-4458-8ED7-993364A27A55}"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62AD0DDA-FC80-4C29-B7A0-D79C77C1A712}"/>
              </a:ext>
            </a:extLst>
          </p:cNvPr>
          <p:cNvSpPr>
            <a:spLocks noGrp="1" noChangeArrowheads="1"/>
          </p:cNvSpPr>
          <p:nvPr>
            <p:ph type="title"/>
          </p:nvPr>
        </p:nvSpPr>
        <p:spPr bwMode="auto">
          <a:xfrm>
            <a:off x="381000" y="658813"/>
            <a:ext cx="84391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a:solidFill>
                  <a:srgbClr val="CC66FF"/>
                </a:solidFill>
                <a:ea typeface="宋体" panose="02010600030101010101" pitchFamily="2" charset="-122"/>
              </a:rPr>
              <a:t>1. Traversal Algorithms</a:t>
            </a:r>
          </a:p>
        </p:txBody>
      </p:sp>
      <p:sp>
        <p:nvSpPr>
          <p:cNvPr id="2596867" name="Rectangle 3">
            <a:extLst>
              <a:ext uri="{FF2B5EF4-FFF2-40B4-BE49-F238E27FC236}">
                <a16:creationId xmlns:a16="http://schemas.microsoft.com/office/drawing/2014/main" id="{7D76648E-5D4B-41AC-9BCD-815B9E0BDAA4}"/>
              </a:ext>
            </a:extLst>
          </p:cNvPr>
          <p:cNvSpPr>
            <a:spLocks noGrp="1" noChangeArrowheads="1"/>
          </p:cNvSpPr>
          <p:nvPr>
            <p:ph type="body" idx="1"/>
          </p:nvPr>
        </p:nvSpPr>
        <p:spPr bwMode="auto">
          <a:xfrm>
            <a:off x="457200" y="1600200"/>
            <a:ext cx="8229600" cy="3484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40000"/>
              </a:spcBef>
              <a:buClr>
                <a:schemeClr val="tx1"/>
              </a:buClr>
              <a:buFont typeface="Wingdings" panose="05000000000000000000" pitchFamily="2" charset="2"/>
              <a:buChar char="o"/>
            </a:pPr>
            <a:r>
              <a:rPr lang="en-US" altLang="zh-CN" sz="2400" b="1" i="1">
                <a:solidFill>
                  <a:srgbClr val="339933"/>
                </a:solidFill>
                <a:latin typeface="Times New Roman" panose="02020603050405020304" pitchFamily="18" charset="0"/>
                <a:ea typeface="新宋体" panose="02010609030101010101" pitchFamily="49" charset="-122"/>
              </a:rPr>
              <a:t>A traversal algorithm</a:t>
            </a:r>
            <a:r>
              <a:rPr lang="en-US" altLang="zh-CN" sz="2400" b="1">
                <a:latin typeface="Times New Roman" panose="02020603050405020304" pitchFamily="18" charset="0"/>
                <a:ea typeface="新宋体" panose="02010609030101010101" pitchFamily="49" charset="-122"/>
              </a:rPr>
              <a:t> is a procedure for </a:t>
            </a:r>
            <a:r>
              <a:rPr lang="en-US" altLang="zh-CN" sz="2400" b="1">
                <a:solidFill>
                  <a:srgbClr val="FF3300"/>
                </a:solidFill>
                <a:latin typeface="Times New Roman" panose="02020603050405020304" pitchFamily="18" charset="0"/>
                <a:ea typeface="新宋体" panose="02010609030101010101" pitchFamily="49" charset="-122"/>
              </a:rPr>
              <a:t>systematically visiting every vertex</a:t>
            </a:r>
            <a:r>
              <a:rPr lang="en-US" altLang="zh-CN" sz="2400" b="1">
                <a:latin typeface="Times New Roman" panose="02020603050405020304" pitchFamily="18" charset="0"/>
                <a:ea typeface="新宋体" panose="02010609030101010101" pitchFamily="49" charset="-122"/>
              </a:rPr>
              <a:t> of an ordered rooted tree.  </a:t>
            </a:r>
          </a:p>
          <a:p>
            <a:pPr>
              <a:spcBef>
                <a:spcPct val="40000"/>
              </a:spcBef>
              <a:buClr>
                <a:schemeClr val="tx1"/>
              </a:buClr>
              <a:buFont typeface="Wingdings" panose="05000000000000000000" pitchFamily="2" charset="2"/>
              <a:buChar char="o"/>
            </a:pPr>
            <a:r>
              <a:rPr lang="en-US" altLang="zh-CN" sz="2400" b="1">
                <a:latin typeface="Times New Roman" panose="02020603050405020304" pitchFamily="18" charset="0"/>
                <a:ea typeface="新宋体" panose="02010609030101010101" pitchFamily="49" charset="-122"/>
              </a:rPr>
              <a:t>Tree traversals are defined recursively.  </a:t>
            </a:r>
          </a:p>
          <a:p>
            <a:pPr>
              <a:spcBef>
                <a:spcPct val="40000"/>
              </a:spcBef>
              <a:buClr>
                <a:schemeClr val="tx1"/>
              </a:buClr>
              <a:buFont typeface="Wingdings" panose="05000000000000000000" pitchFamily="2" charset="2"/>
              <a:buChar char="o"/>
            </a:pPr>
            <a:r>
              <a:rPr lang="en-US" altLang="zh-CN" sz="2400" b="1">
                <a:latin typeface="Times New Roman" panose="02020603050405020304" pitchFamily="18" charset="0"/>
                <a:ea typeface="新宋体" panose="02010609030101010101" pitchFamily="49" charset="-122"/>
              </a:rPr>
              <a:t>Three traversals are named: </a:t>
            </a:r>
          </a:p>
          <a:p>
            <a:pPr lvl="3">
              <a:spcBef>
                <a:spcPct val="40000"/>
              </a:spcBef>
              <a:buClr>
                <a:schemeClr val="tx1"/>
              </a:buClr>
              <a:buFont typeface="Wingdings" panose="05000000000000000000" pitchFamily="2" charset="2"/>
              <a:buChar char="ü"/>
            </a:pPr>
            <a:r>
              <a:rPr lang="en-US" altLang="zh-CN" sz="2400" b="1">
                <a:latin typeface="Times New Roman" panose="02020603050405020304" pitchFamily="18" charset="0"/>
                <a:ea typeface="新宋体" panose="02010609030101010101" pitchFamily="49" charset="-122"/>
              </a:rPr>
              <a:t>  </a:t>
            </a:r>
            <a:r>
              <a:rPr lang="en-US" altLang="zh-CN" sz="2400" b="1">
                <a:solidFill>
                  <a:srgbClr val="9900FF"/>
                </a:solidFill>
                <a:latin typeface="Times New Roman" panose="02020603050405020304" pitchFamily="18" charset="0"/>
                <a:ea typeface="新宋体" panose="02010609030101010101" pitchFamily="49" charset="-122"/>
              </a:rPr>
              <a:t>preorder</a:t>
            </a:r>
            <a:r>
              <a:rPr lang="en-US" altLang="zh-CN" sz="2400" b="1">
                <a:latin typeface="Times New Roman" panose="02020603050405020304" pitchFamily="18" charset="0"/>
                <a:ea typeface="新宋体" panose="02010609030101010101" pitchFamily="49" charset="-122"/>
              </a:rPr>
              <a:t>, </a:t>
            </a:r>
          </a:p>
          <a:p>
            <a:pPr lvl="3">
              <a:spcBef>
                <a:spcPct val="40000"/>
              </a:spcBef>
              <a:buClr>
                <a:schemeClr val="tx1"/>
              </a:buClr>
              <a:buFont typeface="Wingdings" panose="05000000000000000000" pitchFamily="2" charset="2"/>
              <a:buChar char="ü"/>
            </a:pPr>
            <a:r>
              <a:rPr lang="en-US" altLang="zh-CN" sz="2400" b="1">
                <a:latin typeface="Times New Roman" panose="02020603050405020304" pitchFamily="18" charset="0"/>
                <a:ea typeface="新宋体" panose="02010609030101010101" pitchFamily="49" charset="-122"/>
              </a:rPr>
              <a:t>  </a:t>
            </a:r>
            <a:r>
              <a:rPr lang="en-US" altLang="zh-CN" sz="2400" b="1">
                <a:solidFill>
                  <a:srgbClr val="9900FF"/>
                </a:solidFill>
                <a:latin typeface="Times New Roman" panose="02020603050405020304" pitchFamily="18" charset="0"/>
                <a:ea typeface="新宋体" panose="02010609030101010101" pitchFamily="49" charset="-122"/>
              </a:rPr>
              <a:t>inorder</a:t>
            </a:r>
            <a:r>
              <a:rPr lang="en-US" altLang="zh-CN" sz="2400" b="1">
                <a:latin typeface="Times New Roman" panose="02020603050405020304" pitchFamily="18" charset="0"/>
                <a:ea typeface="新宋体" panose="02010609030101010101" pitchFamily="49" charset="-122"/>
              </a:rPr>
              <a:t>, </a:t>
            </a:r>
          </a:p>
          <a:p>
            <a:pPr lvl="3">
              <a:spcBef>
                <a:spcPct val="40000"/>
              </a:spcBef>
              <a:buClr>
                <a:schemeClr val="tx1"/>
              </a:buClr>
              <a:buFont typeface="Wingdings" panose="05000000000000000000" pitchFamily="2" charset="2"/>
              <a:buChar char="ü"/>
            </a:pPr>
            <a:r>
              <a:rPr lang="en-US" altLang="zh-CN" sz="2400" b="1">
                <a:latin typeface="Times New Roman" panose="02020603050405020304" pitchFamily="18" charset="0"/>
                <a:ea typeface="新宋体" panose="02010609030101010101" pitchFamily="49" charset="-122"/>
              </a:rPr>
              <a:t>  </a:t>
            </a:r>
            <a:r>
              <a:rPr lang="en-US" altLang="zh-CN" sz="2400" b="1">
                <a:solidFill>
                  <a:srgbClr val="9900FF"/>
                </a:solidFill>
                <a:latin typeface="Times New Roman" panose="02020603050405020304" pitchFamily="18" charset="0"/>
                <a:ea typeface="新宋体" panose="02010609030101010101" pitchFamily="49" charset="-122"/>
              </a:rPr>
              <a:t>postorder</a:t>
            </a:r>
            <a:r>
              <a:rPr lang="en-US" altLang="zh-CN" sz="2400" b="1">
                <a:latin typeface="Times New Roman" panose="02020603050405020304" pitchFamily="18" charset="0"/>
                <a:ea typeface="新宋体" panose="02010609030101010101" pitchFamily="49" charset="-122"/>
              </a:rPr>
              <a:t>.</a:t>
            </a:r>
            <a:endParaRPr lang="en-US" altLang="zh-CN" sz="2400">
              <a:latin typeface="Times New Roman" panose="02020603050405020304" pitchFamily="18" charset="0"/>
              <a:ea typeface="新宋体" panose="02010609030101010101" pitchFamily="49" charset="-122"/>
            </a:endParaRPr>
          </a:p>
        </p:txBody>
      </p:sp>
      <p:sp>
        <p:nvSpPr>
          <p:cNvPr id="57349" name="Text Box 4">
            <a:extLst>
              <a:ext uri="{FF2B5EF4-FFF2-40B4-BE49-F238E27FC236}">
                <a16:creationId xmlns:a16="http://schemas.microsoft.com/office/drawing/2014/main" id="{945C6DD6-4DA2-4722-A921-FB5E04B8A83C}"/>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6867">
                                            <p:txEl>
                                              <p:pRg st="0" end="0"/>
                                            </p:txEl>
                                          </p:spTgt>
                                        </p:tgtEl>
                                        <p:attrNameLst>
                                          <p:attrName>style.visibility</p:attrName>
                                        </p:attrNameLst>
                                      </p:cBhvr>
                                      <p:to>
                                        <p:strVal val="visible"/>
                                      </p:to>
                                    </p:set>
                                    <p:animEffect transition="in" filter="wipe(left)">
                                      <p:cBhvr>
                                        <p:cTn id="7" dur="500"/>
                                        <p:tgtEl>
                                          <p:spTgt spid="259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6867">
                                            <p:txEl>
                                              <p:pRg st="1" end="1"/>
                                            </p:txEl>
                                          </p:spTgt>
                                        </p:tgtEl>
                                        <p:attrNameLst>
                                          <p:attrName>style.visibility</p:attrName>
                                        </p:attrNameLst>
                                      </p:cBhvr>
                                      <p:to>
                                        <p:strVal val="visible"/>
                                      </p:to>
                                    </p:set>
                                    <p:animEffect transition="in" filter="wipe(left)">
                                      <p:cBhvr>
                                        <p:cTn id="12" dur="500"/>
                                        <p:tgtEl>
                                          <p:spTgt spid="259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6867">
                                            <p:txEl>
                                              <p:pRg st="2" end="2"/>
                                            </p:txEl>
                                          </p:spTgt>
                                        </p:tgtEl>
                                        <p:attrNameLst>
                                          <p:attrName>style.visibility</p:attrName>
                                        </p:attrNameLst>
                                      </p:cBhvr>
                                      <p:to>
                                        <p:strVal val="visible"/>
                                      </p:to>
                                    </p:set>
                                    <p:animEffect transition="in" filter="wipe(left)">
                                      <p:cBhvr>
                                        <p:cTn id="17" dur="500"/>
                                        <p:tgtEl>
                                          <p:spTgt spid="259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6867">
                                            <p:txEl>
                                              <p:pRg st="3" end="3"/>
                                            </p:txEl>
                                          </p:spTgt>
                                        </p:tgtEl>
                                        <p:attrNameLst>
                                          <p:attrName>style.visibility</p:attrName>
                                        </p:attrNameLst>
                                      </p:cBhvr>
                                      <p:to>
                                        <p:strVal val="visible"/>
                                      </p:to>
                                    </p:set>
                                    <p:animEffect transition="in" filter="wipe(left)">
                                      <p:cBhvr>
                                        <p:cTn id="22" dur="500"/>
                                        <p:tgtEl>
                                          <p:spTgt spid="259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96867">
                                            <p:txEl>
                                              <p:pRg st="4" end="4"/>
                                            </p:txEl>
                                          </p:spTgt>
                                        </p:tgtEl>
                                        <p:attrNameLst>
                                          <p:attrName>style.visibility</p:attrName>
                                        </p:attrNameLst>
                                      </p:cBhvr>
                                      <p:to>
                                        <p:strVal val="visible"/>
                                      </p:to>
                                    </p:set>
                                    <p:animEffect transition="in" filter="wipe(left)">
                                      <p:cBhvr>
                                        <p:cTn id="27" dur="500"/>
                                        <p:tgtEl>
                                          <p:spTgt spid="259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6867">
                                            <p:txEl>
                                              <p:pRg st="5" end="5"/>
                                            </p:txEl>
                                          </p:spTgt>
                                        </p:tgtEl>
                                        <p:attrNameLst>
                                          <p:attrName>style.visibility</p:attrName>
                                        </p:attrNameLst>
                                      </p:cBhvr>
                                      <p:to>
                                        <p:strVal val="visible"/>
                                      </p:to>
                                    </p:set>
                                    <p:animEffect transition="in" filter="wipe(left)">
                                      <p:cBhvr>
                                        <p:cTn id="32" dur="500"/>
                                        <p:tgtEl>
                                          <p:spTgt spid="259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6867"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7557A74A-2B32-4489-B4B6-40BFE6B735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341CBF3-ED17-4C11-A6B4-CADD857A0460}"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2598914" name="Rectangle 2">
            <a:extLst>
              <a:ext uri="{FF2B5EF4-FFF2-40B4-BE49-F238E27FC236}">
                <a16:creationId xmlns:a16="http://schemas.microsoft.com/office/drawing/2014/main" id="{A6FE758C-4EDB-4A35-A93F-653BD8C73D19}"/>
              </a:ext>
            </a:extLst>
          </p:cNvPr>
          <p:cNvSpPr>
            <a:spLocks noGrp="1" noChangeArrowheads="1"/>
          </p:cNvSpPr>
          <p:nvPr>
            <p:ph type="body" idx="1"/>
          </p:nvPr>
        </p:nvSpPr>
        <p:spPr bwMode="auto">
          <a:xfrm>
            <a:off x="395288" y="981075"/>
            <a:ext cx="8001000" cy="2447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buSzPct val="65000"/>
              <a:buFont typeface="Monotype Sorts" pitchFamily="2" charset="2"/>
              <a:buNone/>
            </a:pPr>
            <a:r>
              <a:rPr kumimoji="1" lang="en-US" altLang="zh-CN" sz="2400" b="1">
                <a:solidFill>
                  <a:srgbClr val="9933FF"/>
                </a:solidFill>
                <a:latin typeface="Times New Roman" panose="02020603050405020304" pitchFamily="18" charset="0"/>
                <a:ea typeface="宋体" panose="02010600030101010101" pitchFamily="2" charset="-122"/>
              </a:rPr>
              <a:t>【Definition】</a:t>
            </a:r>
            <a:r>
              <a:rPr kumimoji="1" lang="en-US" altLang="zh-CN" sz="240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Let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be an ordered tree with root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If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has only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then </a:t>
            </a:r>
            <a:r>
              <a:rPr lang="en-US" altLang="zh-CN" sz="2400" b="1" i="1">
                <a:latin typeface="Times New Roman" panose="02020603050405020304" pitchFamily="18" charset="0"/>
                <a:ea typeface="宋体" panose="02010600030101010101" pitchFamily="2" charset="-122"/>
              </a:rPr>
              <a:t>r </a:t>
            </a:r>
            <a:r>
              <a:rPr lang="en-US" altLang="zh-CN" sz="2400" b="1">
                <a:latin typeface="Times New Roman" panose="02020603050405020304" pitchFamily="18" charset="0"/>
                <a:ea typeface="宋体" panose="02010600030101010101" pitchFamily="2" charset="-122"/>
              </a:rPr>
              <a:t>is the </a:t>
            </a:r>
            <a:r>
              <a:rPr lang="en-US" altLang="zh-CN" sz="2400" b="1" i="1">
                <a:solidFill>
                  <a:srgbClr val="33CC33"/>
                </a:solidFill>
                <a:latin typeface="Times New Roman" panose="02020603050405020304" pitchFamily="18" charset="0"/>
                <a:ea typeface="宋体" panose="02010600030101010101" pitchFamily="2" charset="-122"/>
              </a:rPr>
              <a:t>preorder traversal</a:t>
            </a:r>
            <a:r>
              <a:rPr lang="en-US" altLang="zh-CN" sz="2400" b="1">
                <a:latin typeface="Times New Roman" panose="02020603050405020304" pitchFamily="18" charset="0"/>
                <a:ea typeface="宋体" panose="02010600030101010101" pitchFamily="2" charset="-122"/>
              </a:rPr>
              <a:t> of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Otherwise, suppose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 …, </a:t>
            </a:r>
            <a:r>
              <a:rPr lang="en-US" altLang="zh-CN" sz="2400" b="1" i="1">
                <a:latin typeface="Times New Roman" panose="02020603050405020304" pitchFamily="18" charset="0"/>
                <a:ea typeface="宋体" panose="02010600030101010101" pitchFamily="2" charset="-122"/>
              </a:rPr>
              <a:t>T</a:t>
            </a:r>
            <a:r>
              <a:rPr lang="en-US" altLang="zh-CN" sz="2400" b="1" i="1" baseline="-25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are the subtrees at r from left to right in</a:t>
            </a:r>
            <a:r>
              <a:rPr lang="en-US" altLang="zh-CN" sz="2400" b="1" i="1">
                <a:latin typeface="Times New Roman" panose="02020603050405020304" pitchFamily="18" charset="0"/>
                <a:ea typeface="宋体" panose="02010600030101010101" pitchFamily="2" charset="-122"/>
              </a:rPr>
              <a:t> T</a:t>
            </a:r>
            <a:r>
              <a:rPr lang="en-US" altLang="zh-CN" sz="2400" b="1">
                <a:latin typeface="Times New Roman" panose="02020603050405020304" pitchFamily="18" charset="0"/>
                <a:ea typeface="宋体" panose="02010600030101010101" pitchFamily="2" charset="-122"/>
              </a:rPr>
              <a:t>.  The</a:t>
            </a:r>
            <a:r>
              <a:rPr lang="en-US" altLang="zh-CN" sz="2400" b="1">
                <a:solidFill>
                  <a:srgbClr val="CC0000"/>
                </a:solidFill>
                <a:latin typeface="Times New Roman" panose="02020603050405020304" pitchFamily="18" charset="0"/>
                <a:ea typeface="宋体" panose="02010600030101010101" pitchFamily="2" charset="-122"/>
              </a:rPr>
              <a:t> </a:t>
            </a:r>
            <a:r>
              <a:rPr lang="en-US" altLang="zh-CN" sz="2400" b="1" i="1">
                <a:solidFill>
                  <a:srgbClr val="33CC33"/>
                </a:solidFill>
                <a:latin typeface="Times New Roman" panose="02020603050405020304" pitchFamily="18" charset="0"/>
                <a:ea typeface="宋体" panose="02010600030101010101" pitchFamily="2" charset="-122"/>
              </a:rPr>
              <a:t>preorder traversal</a:t>
            </a:r>
            <a:r>
              <a:rPr lang="en-US" altLang="zh-CN" sz="2400" b="1">
                <a:solidFill>
                  <a:srgbClr val="CC0000"/>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begins by visiting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Then traverses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in preorder, then traverses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in preorder, and so on, until </a:t>
            </a:r>
            <a:r>
              <a:rPr lang="en-US" altLang="zh-CN" sz="2400" b="1" i="1">
                <a:latin typeface="Times New Roman" panose="02020603050405020304" pitchFamily="18" charset="0"/>
                <a:ea typeface="宋体" panose="02010600030101010101" pitchFamily="2" charset="-122"/>
              </a:rPr>
              <a:t>T</a:t>
            </a:r>
            <a:r>
              <a:rPr lang="en-US" altLang="zh-CN" sz="2400" b="1" i="1" baseline="-25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is traversed in preorder.</a:t>
            </a:r>
            <a:r>
              <a:rPr lang="en-US" altLang="zh-CN" sz="2800" b="1">
                <a:latin typeface="Times New Roman" panose="02020603050405020304" pitchFamily="18" charset="0"/>
                <a:ea typeface="宋体" panose="02010600030101010101" pitchFamily="2" charset="-122"/>
              </a:rPr>
              <a:t>   </a:t>
            </a:r>
          </a:p>
        </p:txBody>
      </p:sp>
      <p:sp>
        <p:nvSpPr>
          <p:cNvPr id="59396" name="Rectangle 3">
            <a:extLst>
              <a:ext uri="{FF2B5EF4-FFF2-40B4-BE49-F238E27FC236}">
                <a16:creationId xmlns:a16="http://schemas.microsoft.com/office/drawing/2014/main" id="{914DCF70-71B2-452C-A0AA-1CD04AE89E6D}"/>
              </a:ext>
            </a:extLst>
          </p:cNvPr>
          <p:cNvSpPr>
            <a:spLocks noGrp="1" noChangeArrowheads="1"/>
          </p:cNvSpPr>
          <p:nvPr>
            <p:ph type="title"/>
          </p:nvPr>
        </p:nvSpPr>
        <p:spPr bwMode="auto">
          <a:xfrm>
            <a:off x="395288" y="333375"/>
            <a:ext cx="84391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PREORDER Traversal Algorithm</a:t>
            </a:r>
          </a:p>
        </p:txBody>
      </p:sp>
      <p:sp>
        <p:nvSpPr>
          <p:cNvPr id="2598917" name="Rectangle 5">
            <a:extLst>
              <a:ext uri="{FF2B5EF4-FFF2-40B4-BE49-F238E27FC236}">
                <a16:creationId xmlns:a16="http://schemas.microsoft.com/office/drawing/2014/main" id="{562988F1-E4AA-4E9B-95A6-6859A5C6F78E}"/>
              </a:ext>
            </a:extLst>
          </p:cNvPr>
          <p:cNvSpPr>
            <a:spLocks noChangeArrowheads="1"/>
          </p:cNvSpPr>
          <p:nvPr/>
        </p:nvSpPr>
        <p:spPr bwMode="auto">
          <a:xfrm>
            <a:off x="468313" y="3357563"/>
            <a:ext cx="8001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404938"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Clr>
                <a:schemeClr val="tx2"/>
              </a:buClr>
              <a:buSzPct val="75000"/>
              <a:buFont typeface="Monotype Sorts" pitchFamily="2" charset="2"/>
              <a:buNone/>
            </a:pPr>
            <a:r>
              <a:rPr lang="en-US" altLang="zh-CN">
                <a:solidFill>
                  <a:srgbClr val="FF0000"/>
                </a:solidFill>
                <a:latin typeface="Times New Roman" panose="02020603050405020304" pitchFamily="18" charset="0"/>
                <a:ea typeface="宋体" panose="02010600030101010101" pitchFamily="2" charset="-122"/>
              </a:rPr>
              <a:t>Note:</a:t>
            </a:r>
          </a:p>
          <a:p>
            <a:pPr>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Preorder traversal of an binary ordered tree</a:t>
            </a:r>
          </a:p>
          <a:p>
            <a:pPr lvl="2">
              <a:buClr>
                <a:schemeClr val="tx1"/>
              </a:buClr>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root.</a:t>
            </a:r>
          </a:p>
          <a:p>
            <a:pPr lvl="2">
              <a:buClr>
                <a:schemeClr val="tx1"/>
              </a:buClr>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left subtree, using preorder.</a:t>
            </a:r>
          </a:p>
          <a:p>
            <a:pPr lvl="2">
              <a:buClr>
                <a:schemeClr val="tx1"/>
              </a:buClr>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right subtree, using preorder.</a:t>
            </a:r>
            <a:r>
              <a:rPr lang="en-US" altLang="zh-CN" b="0">
                <a:latin typeface="Times New Roman" panose="02020603050405020304" pitchFamily="18" charset="0"/>
                <a:ea typeface="宋体" panose="02010600030101010101" pitchFamily="2" charset="-122"/>
              </a:rPr>
              <a:t> </a:t>
            </a:r>
          </a:p>
        </p:txBody>
      </p:sp>
      <p:sp>
        <p:nvSpPr>
          <p:cNvPr id="59398" name="Text Box 4">
            <a:extLst>
              <a:ext uri="{FF2B5EF4-FFF2-40B4-BE49-F238E27FC236}">
                <a16:creationId xmlns:a16="http://schemas.microsoft.com/office/drawing/2014/main" id="{6BF0D411-D62A-4A28-82CB-1700F3E0050F}"/>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8914">
                                            <p:txEl>
                                              <p:pRg st="0" end="0"/>
                                            </p:txEl>
                                          </p:spTgt>
                                        </p:tgtEl>
                                        <p:attrNameLst>
                                          <p:attrName>style.visibility</p:attrName>
                                        </p:attrNameLst>
                                      </p:cBhvr>
                                      <p:to>
                                        <p:strVal val="visible"/>
                                      </p:to>
                                    </p:set>
                                    <p:animEffect transition="in" filter="wipe(left)">
                                      <p:cBhvr>
                                        <p:cTn id="7" dur="500"/>
                                        <p:tgtEl>
                                          <p:spTgt spid="2598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8917"/>
                                        </p:tgtEl>
                                        <p:attrNameLst>
                                          <p:attrName>style.visibility</p:attrName>
                                        </p:attrNameLst>
                                      </p:cBhvr>
                                      <p:to>
                                        <p:strVal val="visible"/>
                                      </p:to>
                                    </p:set>
                                    <p:animEffect transition="in" filter="wipe(left)">
                                      <p:cBhvr>
                                        <p:cTn id="12" dur="500"/>
                                        <p:tgtEl>
                                          <p:spTgt spid="259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8914" grpId="0" build="p"/>
      <p:bldP spid="2598917" grpId="0" bldLvl="5"/>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3E67101E-095E-46E6-BE3B-36FBC7DC6A1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413DD95-69A1-4024-BA8D-2950B78E5AF5}"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61443" name="Rectangle 2">
            <a:extLst>
              <a:ext uri="{FF2B5EF4-FFF2-40B4-BE49-F238E27FC236}">
                <a16:creationId xmlns:a16="http://schemas.microsoft.com/office/drawing/2014/main" id="{069F3187-F00F-45F9-AFE4-4C9D97A0CB71}"/>
              </a:ext>
            </a:extLst>
          </p:cNvPr>
          <p:cNvSpPr>
            <a:spLocks noGrp="1" noChangeArrowheads="1"/>
          </p:cNvSpPr>
          <p:nvPr>
            <p:ph type="body" idx="1"/>
          </p:nvPr>
        </p:nvSpPr>
        <p:spPr bwMode="auto">
          <a:xfrm>
            <a:off x="620713" y="1958975"/>
            <a:ext cx="7913687" cy="431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sp>
        <p:nvSpPr>
          <p:cNvPr id="61444" name="Rectangle 3">
            <a:extLst>
              <a:ext uri="{FF2B5EF4-FFF2-40B4-BE49-F238E27FC236}">
                <a16:creationId xmlns:a16="http://schemas.microsoft.com/office/drawing/2014/main" id="{8A0E875B-B567-4B33-95F8-6F5546AF5BE4}"/>
              </a:ext>
            </a:extLst>
          </p:cNvPr>
          <p:cNvSpPr>
            <a:spLocks noGrp="1" noChangeArrowheads="1"/>
          </p:cNvSpPr>
          <p:nvPr>
            <p:ph type="title"/>
          </p:nvPr>
        </p:nvSpPr>
        <p:spPr bwMode="auto">
          <a:xfrm>
            <a:off x="0" y="404813"/>
            <a:ext cx="8509000" cy="59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2800">
                <a:solidFill>
                  <a:srgbClr val="0000FF"/>
                </a:solidFill>
                <a:ea typeface="宋体" panose="02010600030101010101" pitchFamily="2" charset="-122"/>
              </a:rPr>
              <a:t>Preorder Traversal:</a:t>
            </a:r>
            <a:endParaRPr lang="en-US" altLang="zh-CN" sz="2800">
              <a:solidFill>
                <a:schemeClr val="tx1"/>
              </a:solidFill>
              <a:ea typeface="宋体" panose="02010600030101010101" pitchFamily="2" charset="-122"/>
            </a:endParaRPr>
          </a:p>
        </p:txBody>
      </p:sp>
      <p:grpSp>
        <p:nvGrpSpPr>
          <p:cNvPr id="2" name="Group 4">
            <a:extLst>
              <a:ext uri="{FF2B5EF4-FFF2-40B4-BE49-F238E27FC236}">
                <a16:creationId xmlns:a16="http://schemas.microsoft.com/office/drawing/2014/main" id="{EC355976-2B41-4E50-B768-F457C16019C0}"/>
              </a:ext>
            </a:extLst>
          </p:cNvPr>
          <p:cNvGrpSpPr>
            <a:grpSpLocks/>
          </p:cNvGrpSpPr>
          <p:nvPr/>
        </p:nvGrpSpPr>
        <p:grpSpPr bwMode="auto">
          <a:xfrm>
            <a:off x="396875" y="1778000"/>
            <a:ext cx="8197850" cy="4030663"/>
            <a:chOff x="250" y="1120"/>
            <a:chExt cx="5164" cy="2539"/>
          </a:xfrm>
        </p:grpSpPr>
        <p:sp>
          <p:nvSpPr>
            <p:cNvPr id="61451" name="Oval 5">
              <a:extLst>
                <a:ext uri="{FF2B5EF4-FFF2-40B4-BE49-F238E27FC236}">
                  <a16:creationId xmlns:a16="http://schemas.microsoft.com/office/drawing/2014/main" id="{D2B4C3E4-EBEA-40CF-B360-62C7C0FD1F40}"/>
                </a:ext>
              </a:extLst>
            </p:cNvPr>
            <p:cNvSpPr>
              <a:spLocks noChangeArrowheads="1"/>
            </p:cNvSpPr>
            <p:nvPr/>
          </p:nvSpPr>
          <p:spPr bwMode="auto">
            <a:xfrm>
              <a:off x="3021" y="2102"/>
              <a:ext cx="2393" cy="1557"/>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52" name="Oval 6">
              <a:extLst>
                <a:ext uri="{FF2B5EF4-FFF2-40B4-BE49-F238E27FC236}">
                  <a16:creationId xmlns:a16="http://schemas.microsoft.com/office/drawing/2014/main" id="{CF5769D2-FE50-470A-A642-59D56A244F9B}"/>
                </a:ext>
              </a:extLst>
            </p:cNvPr>
            <p:cNvSpPr>
              <a:spLocks noChangeArrowheads="1"/>
            </p:cNvSpPr>
            <p:nvPr/>
          </p:nvSpPr>
          <p:spPr bwMode="auto">
            <a:xfrm>
              <a:off x="1712" y="1120"/>
              <a:ext cx="2214" cy="1113"/>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53" name="Oval 7">
              <a:extLst>
                <a:ext uri="{FF2B5EF4-FFF2-40B4-BE49-F238E27FC236}">
                  <a16:creationId xmlns:a16="http://schemas.microsoft.com/office/drawing/2014/main" id="{EBD355DF-3FEF-4D0E-B07B-5EB1D1427F59}"/>
                </a:ext>
              </a:extLst>
            </p:cNvPr>
            <p:cNvSpPr>
              <a:spLocks noChangeArrowheads="1"/>
            </p:cNvSpPr>
            <p:nvPr/>
          </p:nvSpPr>
          <p:spPr bwMode="auto">
            <a:xfrm>
              <a:off x="250" y="2171"/>
              <a:ext cx="2393" cy="1488"/>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54" name="Rectangle 8">
              <a:extLst>
                <a:ext uri="{FF2B5EF4-FFF2-40B4-BE49-F238E27FC236}">
                  <a16:creationId xmlns:a16="http://schemas.microsoft.com/office/drawing/2014/main" id="{5AD0C641-0CD2-4E1F-9478-95CA1446265A}"/>
                </a:ext>
              </a:extLst>
            </p:cNvPr>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55" name="Rectangle 9">
              <a:extLst>
                <a:ext uri="{FF2B5EF4-FFF2-40B4-BE49-F238E27FC236}">
                  <a16:creationId xmlns:a16="http://schemas.microsoft.com/office/drawing/2014/main" id="{9FFA4596-D08B-4C1C-B574-37A8AF3A3E72}"/>
                </a:ext>
              </a:extLst>
            </p:cNvPr>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56" name="Rectangle 10">
              <a:extLst>
                <a:ext uri="{FF2B5EF4-FFF2-40B4-BE49-F238E27FC236}">
                  <a16:creationId xmlns:a16="http://schemas.microsoft.com/office/drawing/2014/main" id="{75F2088A-942F-429E-9F6C-F4F1200FCEC2}"/>
                </a:ext>
              </a:extLst>
            </p:cNvPr>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61457" name="Group 11">
              <a:extLst>
                <a:ext uri="{FF2B5EF4-FFF2-40B4-BE49-F238E27FC236}">
                  <a16:creationId xmlns:a16="http://schemas.microsoft.com/office/drawing/2014/main" id="{50468047-2B91-45AC-B61C-E5A744000C08}"/>
                </a:ext>
              </a:extLst>
            </p:cNvPr>
            <p:cNvGrpSpPr>
              <a:grpSpLocks/>
            </p:cNvGrpSpPr>
            <p:nvPr/>
          </p:nvGrpSpPr>
          <p:grpSpPr bwMode="auto">
            <a:xfrm>
              <a:off x="2622" y="1812"/>
              <a:ext cx="584" cy="288"/>
              <a:chOff x="2622" y="1812"/>
              <a:chExt cx="584" cy="288"/>
            </a:xfrm>
          </p:grpSpPr>
          <p:sp>
            <p:nvSpPr>
              <p:cNvPr id="61474" name="Rectangle 12">
                <a:extLst>
                  <a:ext uri="{FF2B5EF4-FFF2-40B4-BE49-F238E27FC236}">
                    <a16:creationId xmlns:a16="http://schemas.microsoft.com/office/drawing/2014/main" id="{61B4E710-B0BB-4D37-8852-47BD8C75FAF2}"/>
                  </a:ext>
                </a:extLst>
              </p:cNvPr>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75" name="Rectangle 13">
                <a:extLst>
                  <a:ext uri="{FF2B5EF4-FFF2-40B4-BE49-F238E27FC236}">
                    <a16:creationId xmlns:a16="http://schemas.microsoft.com/office/drawing/2014/main" id="{201BA9A5-E382-4E2F-B695-DB709B1CCF0D}"/>
                  </a:ext>
                </a:extLst>
              </p:cNvPr>
              <p:cNvSpPr>
                <a:spLocks noChangeArrowheads="1"/>
              </p:cNvSpPr>
              <p:nvPr/>
            </p:nvSpPr>
            <p:spPr bwMode="auto">
              <a:xfrm>
                <a:off x="2708" y="18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sp>
          <p:nvSpPr>
            <p:cNvPr id="61458" name="Line 14">
              <a:extLst>
                <a:ext uri="{FF2B5EF4-FFF2-40B4-BE49-F238E27FC236}">
                  <a16:creationId xmlns:a16="http://schemas.microsoft.com/office/drawing/2014/main" id="{C3B8EA83-132B-4BB6-AED5-DF15C0951DDC}"/>
                </a:ext>
              </a:extLst>
            </p:cNvPr>
            <p:cNvSpPr>
              <a:spLocks noChangeShapeType="1"/>
            </p:cNvSpPr>
            <p:nvPr/>
          </p:nvSpPr>
          <p:spPr bwMode="auto">
            <a:xfrm flipH="1" flipV="1">
              <a:off x="3185" y="1958"/>
              <a:ext cx="939" cy="37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Line 15">
              <a:extLst>
                <a:ext uri="{FF2B5EF4-FFF2-40B4-BE49-F238E27FC236}">
                  <a16:creationId xmlns:a16="http://schemas.microsoft.com/office/drawing/2014/main" id="{2C22ACAA-BF0F-407E-9A38-C727C24D04E8}"/>
                </a:ext>
              </a:extLst>
            </p:cNvPr>
            <p:cNvSpPr>
              <a:spLocks noChangeShapeType="1"/>
            </p:cNvSpPr>
            <p:nvPr/>
          </p:nvSpPr>
          <p:spPr bwMode="auto">
            <a:xfrm flipH="1" flipV="1">
              <a:off x="1755" y="2499"/>
              <a:ext cx="342" cy="29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16">
              <a:extLst>
                <a:ext uri="{FF2B5EF4-FFF2-40B4-BE49-F238E27FC236}">
                  <a16:creationId xmlns:a16="http://schemas.microsoft.com/office/drawing/2014/main" id="{3E93FD18-3FBA-47B8-AB0D-2B234DF5E9E5}"/>
                </a:ext>
              </a:extLst>
            </p:cNvPr>
            <p:cNvSpPr>
              <a:spLocks noChangeShapeType="1"/>
            </p:cNvSpPr>
            <p:nvPr/>
          </p:nvSpPr>
          <p:spPr bwMode="auto">
            <a:xfrm flipV="1">
              <a:off x="1075" y="2507"/>
              <a:ext cx="358" cy="31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17">
              <a:extLst>
                <a:ext uri="{FF2B5EF4-FFF2-40B4-BE49-F238E27FC236}">
                  <a16:creationId xmlns:a16="http://schemas.microsoft.com/office/drawing/2014/main" id="{EBECCA3D-76AF-48D1-8BEF-0EC796F86B67}"/>
                </a:ext>
              </a:extLst>
            </p:cNvPr>
            <p:cNvSpPr>
              <a:spLocks noChangeShapeType="1"/>
            </p:cNvSpPr>
            <p:nvPr/>
          </p:nvSpPr>
          <p:spPr bwMode="auto">
            <a:xfrm flipV="1">
              <a:off x="1664" y="1966"/>
              <a:ext cx="993" cy="36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Rectangle 18">
              <a:extLst>
                <a:ext uri="{FF2B5EF4-FFF2-40B4-BE49-F238E27FC236}">
                  <a16:creationId xmlns:a16="http://schemas.microsoft.com/office/drawing/2014/main" id="{137B4DEB-F50B-46C2-BD09-763297C78C2E}"/>
                </a:ext>
              </a:extLst>
            </p:cNvPr>
            <p:cNvSpPr>
              <a:spLocks noChangeArrowheads="1"/>
            </p:cNvSpPr>
            <p:nvPr/>
          </p:nvSpPr>
          <p:spPr bwMode="auto">
            <a:xfrm>
              <a:off x="1355" y="2322"/>
              <a:ext cx="6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sp>
          <p:nvSpPr>
            <p:cNvPr id="61463" name="Rectangle 19">
              <a:extLst>
                <a:ext uri="{FF2B5EF4-FFF2-40B4-BE49-F238E27FC236}">
                  <a16:creationId xmlns:a16="http://schemas.microsoft.com/office/drawing/2014/main" id="{91FEECAC-BB16-49DD-8D1F-BCD45BA4FE83}"/>
                </a:ext>
              </a:extLst>
            </p:cNvPr>
            <p:cNvSpPr>
              <a:spLocks noChangeArrowheads="1"/>
            </p:cNvSpPr>
            <p:nvPr/>
          </p:nvSpPr>
          <p:spPr bwMode="auto">
            <a:xfrm>
              <a:off x="815" y="2821"/>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a:t>
              </a:r>
            </a:p>
          </p:txBody>
        </p:sp>
        <p:sp>
          <p:nvSpPr>
            <p:cNvPr id="61464" name="Rectangle 20">
              <a:extLst>
                <a:ext uri="{FF2B5EF4-FFF2-40B4-BE49-F238E27FC236}">
                  <a16:creationId xmlns:a16="http://schemas.microsoft.com/office/drawing/2014/main" id="{5F5F6863-2A1F-459B-85BD-38084A57FDCC}"/>
                </a:ext>
              </a:extLst>
            </p:cNvPr>
            <p:cNvSpPr>
              <a:spLocks noChangeArrowheads="1"/>
            </p:cNvSpPr>
            <p:nvPr/>
          </p:nvSpPr>
          <p:spPr bwMode="auto">
            <a:xfrm>
              <a:off x="1711" y="2824"/>
              <a:ext cx="5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H’</a:t>
              </a:r>
            </a:p>
          </p:txBody>
        </p:sp>
        <p:sp>
          <p:nvSpPr>
            <p:cNvPr id="61465" name="Rectangle 21">
              <a:extLst>
                <a:ext uri="{FF2B5EF4-FFF2-40B4-BE49-F238E27FC236}">
                  <a16:creationId xmlns:a16="http://schemas.microsoft.com/office/drawing/2014/main" id="{2C04180A-06F4-4C6F-B2FF-B4EB530B81D2}"/>
                </a:ext>
              </a:extLst>
            </p:cNvPr>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66" name="Rectangle 22">
              <a:extLst>
                <a:ext uri="{FF2B5EF4-FFF2-40B4-BE49-F238E27FC236}">
                  <a16:creationId xmlns:a16="http://schemas.microsoft.com/office/drawing/2014/main" id="{4949EA44-FDD9-4381-BE2A-A0B730C2650A}"/>
                </a:ext>
              </a:extLst>
            </p:cNvPr>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67" name="Rectangle 23">
              <a:extLst>
                <a:ext uri="{FF2B5EF4-FFF2-40B4-BE49-F238E27FC236}">
                  <a16:creationId xmlns:a16="http://schemas.microsoft.com/office/drawing/2014/main" id="{AE59D16A-6E82-489B-9BA4-8FD22770C1F9}"/>
                </a:ext>
              </a:extLst>
            </p:cNvPr>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1468" name="Rectangle 24">
              <a:extLst>
                <a:ext uri="{FF2B5EF4-FFF2-40B4-BE49-F238E27FC236}">
                  <a16:creationId xmlns:a16="http://schemas.microsoft.com/office/drawing/2014/main" id="{181AE817-5DB9-4F84-B7C1-0D7BCDB5AAC6}"/>
                </a:ext>
              </a:extLst>
            </p:cNvPr>
            <p:cNvSpPr>
              <a:spLocks noChangeArrowheads="1"/>
            </p:cNvSpPr>
            <p:nvPr/>
          </p:nvSpPr>
          <p:spPr bwMode="auto">
            <a:xfrm>
              <a:off x="3924" y="2306"/>
              <a:ext cx="6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T’</a:t>
              </a:r>
            </a:p>
          </p:txBody>
        </p:sp>
        <p:sp>
          <p:nvSpPr>
            <p:cNvPr id="61469" name="Line 25">
              <a:extLst>
                <a:ext uri="{FF2B5EF4-FFF2-40B4-BE49-F238E27FC236}">
                  <a16:creationId xmlns:a16="http://schemas.microsoft.com/office/drawing/2014/main" id="{7DC2D94B-B3EC-48A4-96DF-EC53D0AD5BC3}"/>
                </a:ext>
              </a:extLst>
            </p:cNvPr>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26">
              <a:extLst>
                <a:ext uri="{FF2B5EF4-FFF2-40B4-BE49-F238E27FC236}">
                  <a16:creationId xmlns:a16="http://schemas.microsoft.com/office/drawing/2014/main" id="{1A58FEB7-EE8A-4AA4-A52A-3EE80943935F}"/>
                </a:ext>
              </a:extLst>
            </p:cNvPr>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Rectangle 27">
              <a:extLst>
                <a:ext uri="{FF2B5EF4-FFF2-40B4-BE49-F238E27FC236}">
                  <a16:creationId xmlns:a16="http://schemas.microsoft.com/office/drawing/2014/main" id="{42E54675-F177-4F3A-A10F-EC2889A0614E}"/>
                </a:ext>
              </a:extLst>
            </p:cNvPr>
            <p:cNvSpPr>
              <a:spLocks noChangeArrowheads="1"/>
            </p:cNvSpPr>
            <p:nvPr/>
          </p:nvSpPr>
          <p:spPr bwMode="auto">
            <a:xfrm>
              <a:off x="3311" y="2826"/>
              <a:ext cx="6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M’</a:t>
              </a:r>
            </a:p>
          </p:txBody>
        </p:sp>
        <p:sp>
          <p:nvSpPr>
            <p:cNvPr id="61472" name="Rectangle 28">
              <a:extLst>
                <a:ext uri="{FF2B5EF4-FFF2-40B4-BE49-F238E27FC236}">
                  <a16:creationId xmlns:a16="http://schemas.microsoft.com/office/drawing/2014/main" id="{3662FC4C-DD60-42A9-B334-A92DD82EDBDD}"/>
                </a:ext>
              </a:extLst>
            </p:cNvPr>
            <p:cNvSpPr>
              <a:spLocks noChangeArrowheads="1"/>
            </p:cNvSpPr>
            <p:nvPr/>
          </p:nvSpPr>
          <p:spPr bwMode="auto">
            <a:xfrm>
              <a:off x="4428" y="2826"/>
              <a:ext cx="5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Y’</a:t>
              </a:r>
            </a:p>
          </p:txBody>
        </p:sp>
        <p:sp>
          <p:nvSpPr>
            <p:cNvPr id="61473" name="Rectangle 29">
              <a:extLst>
                <a:ext uri="{FF2B5EF4-FFF2-40B4-BE49-F238E27FC236}">
                  <a16:creationId xmlns:a16="http://schemas.microsoft.com/office/drawing/2014/main" id="{6EF00D59-F0DD-4592-93B5-232F1D1B6997}"/>
                </a:ext>
              </a:extLst>
            </p:cNvPr>
            <p:cNvSpPr>
              <a:spLocks noChangeArrowheads="1"/>
            </p:cNvSpPr>
            <p:nvPr/>
          </p:nvSpPr>
          <p:spPr bwMode="auto">
            <a:xfrm>
              <a:off x="2544" y="1392"/>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Arial" panose="020B0604020202020204" pitchFamily="34" charset="0"/>
                  <a:ea typeface="宋体" panose="02010600030101010101" pitchFamily="2" charset="-122"/>
                </a:rPr>
                <a:t>ROOT</a:t>
              </a:r>
            </a:p>
          </p:txBody>
        </p:sp>
      </p:grpSp>
      <p:sp>
        <p:nvSpPr>
          <p:cNvPr id="2603038" name="Rectangle 30">
            <a:extLst>
              <a:ext uri="{FF2B5EF4-FFF2-40B4-BE49-F238E27FC236}">
                <a16:creationId xmlns:a16="http://schemas.microsoft.com/office/drawing/2014/main" id="{04DCD51E-EC4F-4243-BDC2-5A9B65C934F6}"/>
              </a:ext>
            </a:extLst>
          </p:cNvPr>
          <p:cNvSpPr>
            <a:spLocks noChangeArrowheads="1"/>
          </p:cNvSpPr>
          <p:nvPr/>
        </p:nvSpPr>
        <p:spPr bwMode="auto">
          <a:xfrm>
            <a:off x="712788" y="5834063"/>
            <a:ext cx="370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3333CC"/>
                </a:solidFill>
                <a:latin typeface="Arial" panose="020B0604020202020204" pitchFamily="34" charset="0"/>
                <a:ea typeface="宋体" panose="02010600030101010101" pitchFamily="2" charset="-122"/>
              </a:rPr>
              <a:t>Visit left subtree second</a:t>
            </a:r>
            <a:endParaRPr lang="en-US" altLang="zh-CN">
              <a:solidFill>
                <a:srgbClr val="A50021"/>
              </a:solidFill>
              <a:latin typeface="Arial" panose="020B0604020202020204" pitchFamily="34" charset="0"/>
              <a:ea typeface="宋体" panose="02010600030101010101" pitchFamily="2" charset="-122"/>
            </a:endParaRPr>
          </a:p>
        </p:txBody>
      </p:sp>
      <p:sp>
        <p:nvSpPr>
          <p:cNvPr id="2603039" name="Rectangle 31">
            <a:extLst>
              <a:ext uri="{FF2B5EF4-FFF2-40B4-BE49-F238E27FC236}">
                <a16:creationId xmlns:a16="http://schemas.microsoft.com/office/drawing/2014/main" id="{E4488A6E-60E3-4157-B0B6-2499D82D45C1}"/>
              </a:ext>
            </a:extLst>
          </p:cNvPr>
          <p:cNvSpPr>
            <a:spLocks noChangeArrowheads="1"/>
          </p:cNvSpPr>
          <p:nvPr/>
        </p:nvSpPr>
        <p:spPr bwMode="auto">
          <a:xfrm>
            <a:off x="5176838" y="5834063"/>
            <a:ext cx="338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006633"/>
                </a:solidFill>
                <a:latin typeface="Arial" panose="020B0604020202020204" pitchFamily="34" charset="0"/>
                <a:ea typeface="宋体" panose="02010600030101010101" pitchFamily="2" charset="-122"/>
              </a:rPr>
              <a:t>Visit right subtree last</a:t>
            </a:r>
          </a:p>
        </p:txBody>
      </p:sp>
      <p:sp>
        <p:nvSpPr>
          <p:cNvPr id="2603040" name="Rectangle 32">
            <a:extLst>
              <a:ext uri="{FF2B5EF4-FFF2-40B4-BE49-F238E27FC236}">
                <a16:creationId xmlns:a16="http://schemas.microsoft.com/office/drawing/2014/main" id="{6905DB09-DBF3-4ED2-8919-6ADF58E3FAE2}"/>
              </a:ext>
            </a:extLst>
          </p:cNvPr>
          <p:cNvSpPr>
            <a:spLocks noChangeArrowheads="1"/>
          </p:cNvSpPr>
          <p:nvPr/>
        </p:nvSpPr>
        <p:spPr bwMode="auto">
          <a:xfrm>
            <a:off x="5648325" y="1657350"/>
            <a:ext cx="157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Visit first.</a:t>
            </a:r>
            <a:endParaRPr lang="en-US" altLang="zh-CN">
              <a:solidFill>
                <a:srgbClr val="330099"/>
              </a:solidFill>
              <a:latin typeface="Arial" panose="020B0604020202020204" pitchFamily="34" charset="0"/>
              <a:ea typeface="宋体" panose="02010600030101010101" pitchFamily="2" charset="-122"/>
            </a:endParaRPr>
          </a:p>
        </p:txBody>
      </p:sp>
      <p:sp>
        <p:nvSpPr>
          <p:cNvPr id="36" name="TextBox 35">
            <a:extLst>
              <a:ext uri="{FF2B5EF4-FFF2-40B4-BE49-F238E27FC236}">
                <a16:creationId xmlns:a16="http://schemas.microsoft.com/office/drawing/2014/main" id="{C521F844-9A75-4195-A006-7B4CB09966A8}"/>
              </a:ext>
            </a:extLst>
          </p:cNvPr>
          <p:cNvSpPr txBox="1"/>
          <p:nvPr/>
        </p:nvSpPr>
        <p:spPr>
          <a:xfrm>
            <a:off x="6011863" y="476250"/>
            <a:ext cx="2484437" cy="523875"/>
          </a:xfrm>
          <a:prstGeom prst="rect">
            <a:avLst/>
          </a:prstGeom>
          <a:noFill/>
        </p:spPr>
        <p:txBody>
          <a:bodyPr>
            <a:spAutoFit/>
          </a:bodyPr>
          <a:lstStyle/>
          <a:p>
            <a:pPr algn="r">
              <a:spcBef>
                <a:spcPct val="50000"/>
              </a:spcBef>
              <a:buFont typeface="Wingdings" panose="05000000000000000000" pitchFamily="2" charset="2"/>
              <a:buNone/>
              <a:defRPr/>
            </a:pPr>
            <a:r>
              <a:rPr lang="en-US" altLang="zh-CN" sz="2800" kern="0" dirty="0">
                <a:solidFill>
                  <a:srgbClr val="000000"/>
                </a:solidFill>
                <a:latin typeface="Arial"/>
                <a:ea typeface="宋体" pitchFamily="2" charset="-122"/>
                <a:cs typeface="+mj-cs"/>
              </a:rPr>
              <a:t>J E A H T M Y</a:t>
            </a:r>
            <a:endParaRPr lang="zh-CN" altLang="en-US" dirty="0"/>
          </a:p>
        </p:txBody>
      </p:sp>
      <p:sp>
        <p:nvSpPr>
          <p:cNvPr id="61450" name="Text Box 4">
            <a:extLst>
              <a:ext uri="{FF2B5EF4-FFF2-40B4-BE49-F238E27FC236}">
                <a16:creationId xmlns:a16="http://schemas.microsoft.com/office/drawing/2014/main" id="{6A5AB99F-D85E-4E90-AD34-9FCE0DEE5BEA}"/>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603040"/>
                                        </p:tgtEl>
                                        <p:attrNameLst>
                                          <p:attrName>style.visibility</p:attrName>
                                        </p:attrNameLst>
                                      </p:cBhvr>
                                      <p:to>
                                        <p:strVal val="visible"/>
                                      </p:to>
                                    </p:set>
                                    <p:animEffect transition="in" filter="wipe(left)">
                                      <p:cBhvr>
                                        <p:cTn id="14" dur="500"/>
                                        <p:tgtEl>
                                          <p:spTgt spid="260304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03038"/>
                                        </p:tgtEl>
                                        <p:attrNameLst>
                                          <p:attrName>style.visibility</p:attrName>
                                        </p:attrNameLst>
                                      </p:cBhvr>
                                      <p:to>
                                        <p:strVal val="visible"/>
                                      </p:to>
                                    </p:set>
                                    <p:animEffect transition="in" filter="wipe(left)">
                                      <p:cBhvr>
                                        <p:cTn id="19" dur="500"/>
                                        <p:tgtEl>
                                          <p:spTgt spid="260303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03039"/>
                                        </p:tgtEl>
                                        <p:attrNameLst>
                                          <p:attrName>style.visibility</p:attrName>
                                        </p:attrNameLst>
                                      </p:cBhvr>
                                      <p:to>
                                        <p:strVal val="visible"/>
                                      </p:to>
                                    </p:set>
                                    <p:animEffect transition="in" filter="wipe(left)">
                                      <p:cBhvr>
                                        <p:cTn id="24" dur="500"/>
                                        <p:tgtEl>
                                          <p:spTgt spid="260303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3038" grpId="0"/>
      <p:bldP spid="2603039" grpId="0"/>
      <p:bldP spid="2603040"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FFC367BE-A2D4-43F0-A663-75D4643938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2F66C42-2A31-4A03-A58D-BB805332F8AB}"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2551810" name="Rectangle 2">
            <a:extLst>
              <a:ext uri="{FF2B5EF4-FFF2-40B4-BE49-F238E27FC236}">
                <a16:creationId xmlns:a16="http://schemas.microsoft.com/office/drawing/2014/main" id="{E3A98348-D5DC-49E2-A2DE-F1B0F0613DDA}"/>
              </a:ext>
            </a:extLst>
          </p:cNvPr>
          <p:cNvSpPr>
            <a:spLocks noGrp="1" noChangeArrowheads="1"/>
          </p:cNvSpPr>
          <p:nvPr>
            <p:ph type="title"/>
          </p:nvPr>
        </p:nvSpPr>
        <p:spPr bwMode="auto">
          <a:xfrm>
            <a:off x="457200" y="692150"/>
            <a:ext cx="8229600" cy="63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solidFill>
                  <a:srgbClr val="CC66FF"/>
                </a:solidFill>
                <a:ea typeface="宋体" panose="02010600030101010101" pitchFamily="2" charset="-122"/>
              </a:rPr>
              <a:t>1. Binary Search Trees</a:t>
            </a:r>
          </a:p>
        </p:txBody>
      </p:sp>
      <p:sp>
        <p:nvSpPr>
          <p:cNvPr id="2551811" name="Rectangle 3">
            <a:extLst>
              <a:ext uri="{FF2B5EF4-FFF2-40B4-BE49-F238E27FC236}">
                <a16:creationId xmlns:a16="http://schemas.microsoft.com/office/drawing/2014/main" id="{FB10709C-1DA9-468F-BCE3-E3BAD5A75B15}"/>
              </a:ext>
            </a:extLst>
          </p:cNvPr>
          <p:cNvSpPr>
            <a:spLocks noGrp="1" noChangeArrowheads="1"/>
          </p:cNvSpPr>
          <p:nvPr>
            <p:ph type="body" idx="1"/>
          </p:nvPr>
        </p:nvSpPr>
        <p:spPr bwMode="auto">
          <a:xfrm>
            <a:off x="971550" y="1700213"/>
            <a:ext cx="7354888" cy="280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The problem of search</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The concept of binary search tree </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 How to construct a binary search tree </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 Binary search tree algorithm</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 The computational complexity</a:t>
            </a:r>
          </a:p>
        </p:txBody>
      </p:sp>
      <p:sp>
        <p:nvSpPr>
          <p:cNvPr id="8197" name="Text Box 5">
            <a:extLst>
              <a:ext uri="{FF2B5EF4-FFF2-40B4-BE49-F238E27FC236}">
                <a16:creationId xmlns:a16="http://schemas.microsoft.com/office/drawing/2014/main" id="{4A8B00E3-FA33-4F12-90EF-B9DB81524F56}"/>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11.2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51810"/>
                                        </p:tgtEl>
                                        <p:attrNameLst>
                                          <p:attrName>style.visibility</p:attrName>
                                        </p:attrNameLst>
                                      </p:cBhvr>
                                      <p:to>
                                        <p:strVal val="visible"/>
                                      </p:to>
                                    </p:set>
                                    <p:animEffect transition="in" filter="wipe(left)">
                                      <p:cBhvr>
                                        <p:cTn id="7" dur="500"/>
                                        <p:tgtEl>
                                          <p:spTgt spid="2551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51811">
                                            <p:txEl>
                                              <p:pRg st="0" end="0"/>
                                            </p:txEl>
                                          </p:spTgt>
                                        </p:tgtEl>
                                        <p:attrNameLst>
                                          <p:attrName>style.visibility</p:attrName>
                                        </p:attrNameLst>
                                      </p:cBhvr>
                                      <p:to>
                                        <p:strVal val="visible"/>
                                      </p:to>
                                    </p:set>
                                    <p:animEffect transition="in" filter="wipe(left)">
                                      <p:cBhvr>
                                        <p:cTn id="12" dur="500"/>
                                        <p:tgtEl>
                                          <p:spTgt spid="2551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51811">
                                            <p:txEl>
                                              <p:pRg st="1" end="1"/>
                                            </p:txEl>
                                          </p:spTgt>
                                        </p:tgtEl>
                                        <p:attrNameLst>
                                          <p:attrName>style.visibility</p:attrName>
                                        </p:attrNameLst>
                                      </p:cBhvr>
                                      <p:to>
                                        <p:strVal val="visible"/>
                                      </p:to>
                                    </p:set>
                                    <p:animEffect transition="in" filter="wipe(left)">
                                      <p:cBhvr>
                                        <p:cTn id="17" dur="500"/>
                                        <p:tgtEl>
                                          <p:spTgt spid="25518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51811">
                                            <p:txEl>
                                              <p:pRg st="2" end="2"/>
                                            </p:txEl>
                                          </p:spTgt>
                                        </p:tgtEl>
                                        <p:attrNameLst>
                                          <p:attrName>style.visibility</p:attrName>
                                        </p:attrNameLst>
                                      </p:cBhvr>
                                      <p:to>
                                        <p:strVal val="visible"/>
                                      </p:to>
                                    </p:set>
                                    <p:animEffect transition="in" filter="wipe(left)">
                                      <p:cBhvr>
                                        <p:cTn id="22" dur="500"/>
                                        <p:tgtEl>
                                          <p:spTgt spid="25518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51811">
                                            <p:txEl>
                                              <p:pRg st="3" end="3"/>
                                            </p:txEl>
                                          </p:spTgt>
                                        </p:tgtEl>
                                        <p:attrNameLst>
                                          <p:attrName>style.visibility</p:attrName>
                                        </p:attrNameLst>
                                      </p:cBhvr>
                                      <p:to>
                                        <p:strVal val="visible"/>
                                      </p:to>
                                    </p:set>
                                    <p:animEffect transition="in" filter="wipe(left)">
                                      <p:cBhvr>
                                        <p:cTn id="27" dur="500"/>
                                        <p:tgtEl>
                                          <p:spTgt spid="25518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51811">
                                            <p:txEl>
                                              <p:pRg st="4" end="4"/>
                                            </p:txEl>
                                          </p:spTgt>
                                        </p:tgtEl>
                                        <p:attrNameLst>
                                          <p:attrName>style.visibility</p:attrName>
                                        </p:attrNameLst>
                                      </p:cBhvr>
                                      <p:to>
                                        <p:strVal val="visible"/>
                                      </p:to>
                                    </p:set>
                                    <p:animEffect transition="in" filter="wipe(left)">
                                      <p:cBhvr>
                                        <p:cTn id="32" dur="500"/>
                                        <p:tgtEl>
                                          <p:spTgt spid="2551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1810" grpId="0"/>
      <p:bldP spid="2551811"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0F22C56B-3E7A-4D61-931F-E193058CAC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5BFAA13-4C97-418E-B35C-69B9FA3009F6}"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2605058" name="Rectangle 2">
            <a:extLst>
              <a:ext uri="{FF2B5EF4-FFF2-40B4-BE49-F238E27FC236}">
                <a16:creationId xmlns:a16="http://schemas.microsoft.com/office/drawing/2014/main" id="{DB7E932C-DDCC-4ECC-9F74-5FB3B1D1605D}"/>
              </a:ext>
            </a:extLst>
          </p:cNvPr>
          <p:cNvSpPr>
            <a:spLocks noGrp="1" noChangeArrowheads="1"/>
          </p:cNvSpPr>
          <p:nvPr>
            <p:ph type="body" idx="1"/>
          </p:nvPr>
        </p:nvSpPr>
        <p:spPr bwMode="auto">
          <a:xfrm>
            <a:off x="539750" y="1125538"/>
            <a:ext cx="8001000" cy="2663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buSzPct val="65000"/>
              <a:buFont typeface="Monotype Sorts" pitchFamily="2" charset="2"/>
              <a:buNone/>
            </a:pPr>
            <a:r>
              <a:rPr kumimoji="1" lang="en-US" altLang="zh-CN" sz="2400" b="1">
                <a:solidFill>
                  <a:srgbClr val="9933FF"/>
                </a:solidFill>
                <a:latin typeface="Times New Roman" panose="02020603050405020304" pitchFamily="18" charset="0"/>
                <a:ea typeface="宋体" panose="02010600030101010101" pitchFamily="2" charset="-122"/>
              </a:rPr>
              <a:t>【Definition】</a:t>
            </a:r>
            <a:r>
              <a:rPr kumimoji="1" lang="en-US" altLang="zh-CN" sz="240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Let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be an ordered tree with root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If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has only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then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is the </a:t>
            </a:r>
            <a:r>
              <a:rPr lang="en-US" altLang="zh-CN" sz="2400" b="1" i="1">
                <a:solidFill>
                  <a:srgbClr val="339933"/>
                </a:solidFill>
                <a:latin typeface="Times New Roman" panose="02020603050405020304" pitchFamily="18" charset="0"/>
                <a:ea typeface="宋体" panose="02010600030101010101" pitchFamily="2" charset="-122"/>
              </a:rPr>
              <a:t>inorder traversal</a:t>
            </a:r>
            <a:r>
              <a:rPr lang="en-US" altLang="zh-CN" sz="2400" b="1">
                <a:latin typeface="Times New Roman" panose="02020603050405020304" pitchFamily="18" charset="0"/>
                <a:ea typeface="宋体" panose="02010600030101010101" pitchFamily="2" charset="-122"/>
              </a:rPr>
              <a:t> of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Otherwise, suppose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T</a:t>
            </a:r>
            <a:r>
              <a:rPr lang="en-US" altLang="zh-CN" sz="2400" b="1" i="1" baseline="-25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are the left to right subtrees at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The </a:t>
            </a:r>
            <a:r>
              <a:rPr lang="en-US" altLang="zh-CN" sz="2400" b="1" i="1">
                <a:solidFill>
                  <a:srgbClr val="339933"/>
                </a:solidFill>
                <a:latin typeface="Times New Roman" panose="02020603050405020304" pitchFamily="18" charset="0"/>
                <a:ea typeface="宋体" panose="02010600030101010101" pitchFamily="2" charset="-122"/>
              </a:rPr>
              <a:t>inorder traversal</a:t>
            </a:r>
            <a:r>
              <a:rPr lang="en-US" altLang="zh-CN" sz="2400" b="1">
                <a:latin typeface="Times New Roman" panose="02020603050405020304" pitchFamily="18" charset="0"/>
                <a:ea typeface="宋体" panose="02010600030101010101" pitchFamily="2" charset="-122"/>
              </a:rPr>
              <a:t> begins by traversing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in inorder.  Then visits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then traverses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in inorder, and so on, until </a:t>
            </a:r>
            <a:r>
              <a:rPr lang="en-US" altLang="zh-CN" sz="2400" b="1" i="1">
                <a:latin typeface="Times New Roman" panose="02020603050405020304" pitchFamily="18" charset="0"/>
                <a:ea typeface="宋体" panose="02010600030101010101" pitchFamily="2" charset="-122"/>
              </a:rPr>
              <a:t>T</a:t>
            </a:r>
            <a:r>
              <a:rPr lang="en-US" altLang="zh-CN" sz="2400" b="1" i="1" baseline="-25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is traversed in inorder.</a:t>
            </a:r>
            <a:r>
              <a:rPr lang="en-US" altLang="zh-CN" sz="2800" b="1">
                <a:latin typeface="Times New Roman" panose="02020603050405020304" pitchFamily="18" charset="0"/>
                <a:ea typeface="宋体" panose="02010600030101010101" pitchFamily="2" charset="-122"/>
              </a:rPr>
              <a:t>   </a:t>
            </a:r>
          </a:p>
        </p:txBody>
      </p:sp>
      <p:sp>
        <p:nvSpPr>
          <p:cNvPr id="63492" name="Rectangle 3">
            <a:extLst>
              <a:ext uri="{FF2B5EF4-FFF2-40B4-BE49-F238E27FC236}">
                <a16:creationId xmlns:a16="http://schemas.microsoft.com/office/drawing/2014/main" id="{677DF96F-285D-402C-BC0C-B54DC5AED8F0}"/>
              </a:ext>
            </a:extLst>
          </p:cNvPr>
          <p:cNvSpPr>
            <a:spLocks noGrp="1" noChangeArrowheads="1"/>
          </p:cNvSpPr>
          <p:nvPr>
            <p:ph type="title"/>
          </p:nvPr>
        </p:nvSpPr>
        <p:spPr bwMode="auto">
          <a:xfrm>
            <a:off x="395288" y="404813"/>
            <a:ext cx="84391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INORDER Traversal Algorithm</a:t>
            </a:r>
          </a:p>
        </p:txBody>
      </p:sp>
      <p:sp>
        <p:nvSpPr>
          <p:cNvPr id="2605061" name="Rectangle 5">
            <a:extLst>
              <a:ext uri="{FF2B5EF4-FFF2-40B4-BE49-F238E27FC236}">
                <a16:creationId xmlns:a16="http://schemas.microsoft.com/office/drawing/2014/main" id="{2C7B11F3-6894-4B55-8737-9A07B3848C5C}"/>
              </a:ext>
            </a:extLst>
          </p:cNvPr>
          <p:cNvSpPr>
            <a:spLocks noChangeArrowheads="1"/>
          </p:cNvSpPr>
          <p:nvPr/>
        </p:nvSpPr>
        <p:spPr bwMode="auto">
          <a:xfrm>
            <a:off x="539750" y="3573463"/>
            <a:ext cx="8001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b="1">
                <a:solidFill>
                  <a:schemeClr val="tx1"/>
                </a:solidFill>
                <a:latin typeface="楷体_GB2312" pitchFamily="49" charset="-122"/>
                <a:ea typeface="楷体_GB2312" pitchFamily="49" charset="-122"/>
              </a:defRPr>
            </a:lvl1pPr>
            <a:lvl2pPr marL="1004888" indent="-5334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Clr>
                <a:schemeClr val="tx2"/>
              </a:buClr>
              <a:buSzPct val="75000"/>
              <a:buFont typeface="Monotype Sorts" pitchFamily="2" charset="2"/>
              <a:buNone/>
            </a:pPr>
            <a:r>
              <a:rPr lang="en-US" altLang="zh-CN">
                <a:solidFill>
                  <a:srgbClr val="FF0000"/>
                </a:solidFill>
                <a:latin typeface="Times New Roman" panose="02020603050405020304" pitchFamily="18" charset="0"/>
                <a:ea typeface="宋体" panose="02010600030101010101" pitchFamily="2" charset="-122"/>
              </a:rPr>
              <a:t>Note:</a:t>
            </a:r>
          </a:p>
          <a:p>
            <a:pPr>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Inorder traversal of an binary ordered tree</a:t>
            </a:r>
          </a:p>
          <a:p>
            <a:pPr lvl="1">
              <a:buClr>
                <a:schemeClr val="tx1"/>
              </a:buClr>
              <a:buSzPct val="80000"/>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left subtree, using inorder.</a:t>
            </a:r>
          </a:p>
          <a:p>
            <a:pPr lvl="1">
              <a:buClr>
                <a:schemeClr val="tx1"/>
              </a:buClr>
              <a:buSzPct val="80000"/>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root.</a:t>
            </a:r>
          </a:p>
          <a:p>
            <a:pPr lvl="1">
              <a:buClr>
                <a:schemeClr val="tx1"/>
              </a:buClr>
              <a:buSzPct val="80000"/>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right subtree, using inorder.</a:t>
            </a:r>
          </a:p>
        </p:txBody>
      </p:sp>
      <p:sp>
        <p:nvSpPr>
          <p:cNvPr id="63494" name="Text Box 4">
            <a:extLst>
              <a:ext uri="{FF2B5EF4-FFF2-40B4-BE49-F238E27FC236}">
                <a16:creationId xmlns:a16="http://schemas.microsoft.com/office/drawing/2014/main" id="{EDBEA6E4-79FB-4FCE-A310-A210AFD6A4F8}"/>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5058">
                                            <p:txEl>
                                              <p:pRg st="0" end="0"/>
                                            </p:txEl>
                                          </p:spTgt>
                                        </p:tgtEl>
                                        <p:attrNameLst>
                                          <p:attrName>style.visibility</p:attrName>
                                        </p:attrNameLst>
                                      </p:cBhvr>
                                      <p:to>
                                        <p:strVal val="visible"/>
                                      </p:to>
                                    </p:set>
                                    <p:animEffect transition="in" filter="wipe(left)">
                                      <p:cBhvr>
                                        <p:cTn id="7" dur="500"/>
                                        <p:tgtEl>
                                          <p:spTgt spid="260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5061"/>
                                        </p:tgtEl>
                                        <p:attrNameLst>
                                          <p:attrName>style.visibility</p:attrName>
                                        </p:attrNameLst>
                                      </p:cBhvr>
                                      <p:to>
                                        <p:strVal val="visible"/>
                                      </p:to>
                                    </p:set>
                                    <p:animEffect transition="in" filter="wipe(left)">
                                      <p:cBhvr>
                                        <p:cTn id="12" dur="500"/>
                                        <p:tgtEl>
                                          <p:spTgt spid="260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5058" grpId="0" build="p"/>
      <p:bldP spid="2605061" grpId="0"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890A324C-EE9B-4D51-8D64-6034D316760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AC3463D-BF9D-4013-B7C4-EB3D7E9A4EFF}"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65539" name="Rectangle 2">
            <a:extLst>
              <a:ext uri="{FF2B5EF4-FFF2-40B4-BE49-F238E27FC236}">
                <a16:creationId xmlns:a16="http://schemas.microsoft.com/office/drawing/2014/main" id="{F5937E1B-F8B5-4E86-BAAA-47EBF0ED0C18}"/>
              </a:ext>
            </a:extLst>
          </p:cNvPr>
          <p:cNvSpPr>
            <a:spLocks noGrp="1" noChangeArrowheads="1"/>
          </p:cNvSpPr>
          <p:nvPr>
            <p:ph type="body" idx="1"/>
          </p:nvPr>
        </p:nvSpPr>
        <p:spPr bwMode="auto">
          <a:xfrm>
            <a:off x="620713" y="1958975"/>
            <a:ext cx="7913687" cy="431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sp>
        <p:nvSpPr>
          <p:cNvPr id="65540" name="Rectangle 3">
            <a:extLst>
              <a:ext uri="{FF2B5EF4-FFF2-40B4-BE49-F238E27FC236}">
                <a16:creationId xmlns:a16="http://schemas.microsoft.com/office/drawing/2014/main" id="{C29A8AB4-256A-4936-BBA1-F4CDE09E9ED2}"/>
              </a:ext>
            </a:extLst>
          </p:cNvPr>
          <p:cNvSpPr>
            <a:spLocks noGrp="1" noChangeArrowheads="1"/>
          </p:cNvSpPr>
          <p:nvPr>
            <p:ph type="title"/>
          </p:nvPr>
        </p:nvSpPr>
        <p:spPr bwMode="auto">
          <a:xfrm>
            <a:off x="395288" y="549275"/>
            <a:ext cx="6840537"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b="0">
                <a:solidFill>
                  <a:srgbClr val="0000FF"/>
                </a:solidFill>
                <a:ea typeface="宋体" panose="02010600030101010101" pitchFamily="2" charset="-122"/>
              </a:rPr>
              <a:t>Inorder Traversal</a:t>
            </a:r>
            <a:r>
              <a:rPr lang="en-US" altLang="zh-CN" sz="3200" b="0">
                <a:ea typeface="宋体" panose="02010600030101010101" pitchFamily="2" charset="-122"/>
              </a:rPr>
              <a:t>:</a:t>
            </a:r>
            <a:endParaRPr lang="en-US" altLang="zh-CN" sz="3200">
              <a:ea typeface="宋体" panose="02010600030101010101" pitchFamily="2" charset="-122"/>
            </a:endParaRPr>
          </a:p>
        </p:txBody>
      </p:sp>
      <p:grpSp>
        <p:nvGrpSpPr>
          <p:cNvPr id="2" name="Group 4">
            <a:extLst>
              <a:ext uri="{FF2B5EF4-FFF2-40B4-BE49-F238E27FC236}">
                <a16:creationId xmlns:a16="http://schemas.microsoft.com/office/drawing/2014/main" id="{CFB094B1-A26B-434D-AEDC-742256509FC5}"/>
              </a:ext>
            </a:extLst>
          </p:cNvPr>
          <p:cNvGrpSpPr>
            <a:grpSpLocks/>
          </p:cNvGrpSpPr>
          <p:nvPr/>
        </p:nvGrpSpPr>
        <p:grpSpPr bwMode="auto">
          <a:xfrm>
            <a:off x="396875" y="1778000"/>
            <a:ext cx="8197850" cy="4030663"/>
            <a:chOff x="250" y="1120"/>
            <a:chExt cx="5164" cy="2539"/>
          </a:xfrm>
        </p:grpSpPr>
        <p:sp>
          <p:nvSpPr>
            <p:cNvPr id="65547" name="Oval 5">
              <a:extLst>
                <a:ext uri="{FF2B5EF4-FFF2-40B4-BE49-F238E27FC236}">
                  <a16:creationId xmlns:a16="http://schemas.microsoft.com/office/drawing/2014/main" id="{6AD6F307-BDE5-4CB2-8DA4-82C8EE2F7B9E}"/>
                </a:ext>
              </a:extLst>
            </p:cNvPr>
            <p:cNvSpPr>
              <a:spLocks noChangeArrowheads="1"/>
            </p:cNvSpPr>
            <p:nvPr/>
          </p:nvSpPr>
          <p:spPr bwMode="auto">
            <a:xfrm>
              <a:off x="3021" y="2102"/>
              <a:ext cx="2393" cy="1557"/>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48" name="Oval 6">
              <a:extLst>
                <a:ext uri="{FF2B5EF4-FFF2-40B4-BE49-F238E27FC236}">
                  <a16:creationId xmlns:a16="http://schemas.microsoft.com/office/drawing/2014/main" id="{0AF86B54-BDBB-4252-8CC9-667BF8D99EEB}"/>
                </a:ext>
              </a:extLst>
            </p:cNvPr>
            <p:cNvSpPr>
              <a:spLocks noChangeArrowheads="1"/>
            </p:cNvSpPr>
            <p:nvPr/>
          </p:nvSpPr>
          <p:spPr bwMode="auto">
            <a:xfrm>
              <a:off x="1712" y="1120"/>
              <a:ext cx="2214" cy="1113"/>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49" name="Oval 7">
              <a:extLst>
                <a:ext uri="{FF2B5EF4-FFF2-40B4-BE49-F238E27FC236}">
                  <a16:creationId xmlns:a16="http://schemas.microsoft.com/office/drawing/2014/main" id="{74B0AA2E-0835-4B5D-A315-0123D70081EE}"/>
                </a:ext>
              </a:extLst>
            </p:cNvPr>
            <p:cNvSpPr>
              <a:spLocks noChangeArrowheads="1"/>
            </p:cNvSpPr>
            <p:nvPr/>
          </p:nvSpPr>
          <p:spPr bwMode="auto">
            <a:xfrm>
              <a:off x="250" y="2171"/>
              <a:ext cx="2393" cy="1488"/>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50" name="Rectangle 8">
              <a:extLst>
                <a:ext uri="{FF2B5EF4-FFF2-40B4-BE49-F238E27FC236}">
                  <a16:creationId xmlns:a16="http://schemas.microsoft.com/office/drawing/2014/main" id="{A9CB14C5-A4C8-4B6E-9E32-A267F60F2C0C}"/>
                </a:ext>
              </a:extLst>
            </p:cNvPr>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51" name="Rectangle 9">
              <a:extLst>
                <a:ext uri="{FF2B5EF4-FFF2-40B4-BE49-F238E27FC236}">
                  <a16:creationId xmlns:a16="http://schemas.microsoft.com/office/drawing/2014/main" id="{D0DA0F5A-D20F-4FD7-BA67-8DF3692C7CA5}"/>
                </a:ext>
              </a:extLst>
            </p:cNvPr>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52" name="Rectangle 10">
              <a:extLst>
                <a:ext uri="{FF2B5EF4-FFF2-40B4-BE49-F238E27FC236}">
                  <a16:creationId xmlns:a16="http://schemas.microsoft.com/office/drawing/2014/main" id="{5542A0F7-AD5D-4A25-B0D2-657CD891CC81}"/>
                </a:ext>
              </a:extLst>
            </p:cNvPr>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65553" name="Group 11">
              <a:extLst>
                <a:ext uri="{FF2B5EF4-FFF2-40B4-BE49-F238E27FC236}">
                  <a16:creationId xmlns:a16="http://schemas.microsoft.com/office/drawing/2014/main" id="{BE8F3618-16AF-42B1-B665-460796B90C28}"/>
                </a:ext>
              </a:extLst>
            </p:cNvPr>
            <p:cNvGrpSpPr>
              <a:grpSpLocks/>
            </p:cNvGrpSpPr>
            <p:nvPr/>
          </p:nvGrpSpPr>
          <p:grpSpPr bwMode="auto">
            <a:xfrm>
              <a:off x="2622" y="1812"/>
              <a:ext cx="584" cy="288"/>
              <a:chOff x="2622" y="1812"/>
              <a:chExt cx="584" cy="288"/>
            </a:xfrm>
          </p:grpSpPr>
          <p:sp>
            <p:nvSpPr>
              <p:cNvPr id="65570" name="Rectangle 12">
                <a:extLst>
                  <a:ext uri="{FF2B5EF4-FFF2-40B4-BE49-F238E27FC236}">
                    <a16:creationId xmlns:a16="http://schemas.microsoft.com/office/drawing/2014/main" id="{D2889FE8-95B1-4C3A-BFB3-C1D6F98CAAEB}"/>
                  </a:ext>
                </a:extLst>
              </p:cNvPr>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71" name="Rectangle 13">
                <a:extLst>
                  <a:ext uri="{FF2B5EF4-FFF2-40B4-BE49-F238E27FC236}">
                    <a16:creationId xmlns:a16="http://schemas.microsoft.com/office/drawing/2014/main" id="{2F9EF492-13F4-4734-A23D-AFEA95901E9D}"/>
                  </a:ext>
                </a:extLst>
              </p:cNvPr>
              <p:cNvSpPr>
                <a:spLocks noChangeArrowheads="1"/>
              </p:cNvSpPr>
              <p:nvPr/>
            </p:nvSpPr>
            <p:spPr bwMode="auto">
              <a:xfrm>
                <a:off x="2708" y="18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sp>
          <p:nvSpPr>
            <p:cNvPr id="65554" name="Line 14">
              <a:extLst>
                <a:ext uri="{FF2B5EF4-FFF2-40B4-BE49-F238E27FC236}">
                  <a16:creationId xmlns:a16="http://schemas.microsoft.com/office/drawing/2014/main" id="{D810BFB5-AB28-4671-A369-BB8EF5F2B9B9}"/>
                </a:ext>
              </a:extLst>
            </p:cNvPr>
            <p:cNvSpPr>
              <a:spLocks noChangeShapeType="1"/>
            </p:cNvSpPr>
            <p:nvPr/>
          </p:nvSpPr>
          <p:spPr bwMode="auto">
            <a:xfrm flipH="1" flipV="1">
              <a:off x="3185" y="1958"/>
              <a:ext cx="939" cy="37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Line 15">
              <a:extLst>
                <a:ext uri="{FF2B5EF4-FFF2-40B4-BE49-F238E27FC236}">
                  <a16:creationId xmlns:a16="http://schemas.microsoft.com/office/drawing/2014/main" id="{671D6FB8-366E-4C66-A834-D08D009C9A88}"/>
                </a:ext>
              </a:extLst>
            </p:cNvPr>
            <p:cNvSpPr>
              <a:spLocks noChangeShapeType="1"/>
            </p:cNvSpPr>
            <p:nvPr/>
          </p:nvSpPr>
          <p:spPr bwMode="auto">
            <a:xfrm flipH="1" flipV="1">
              <a:off x="1755" y="2499"/>
              <a:ext cx="342" cy="29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6" name="Line 16">
              <a:extLst>
                <a:ext uri="{FF2B5EF4-FFF2-40B4-BE49-F238E27FC236}">
                  <a16:creationId xmlns:a16="http://schemas.microsoft.com/office/drawing/2014/main" id="{C1F21CF5-D4E8-4188-ACC7-E127D74DB6B9}"/>
                </a:ext>
              </a:extLst>
            </p:cNvPr>
            <p:cNvSpPr>
              <a:spLocks noChangeShapeType="1"/>
            </p:cNvSpPr>
            <p:nvPr/>
          </p:nvSpPr>
          <p:spPr bwMode="auto">
            <a:xfrm flipV="1">
              <a:off x="1075" y="2507"/>
              <a:ext cx="358" cy="31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17">
              <a:extLst>
                <a:ext uri="{FF2B5EF4-FFF2-40B4-BE49-F238E27FC236}">
                  <a16:creationId xmlns:a16="http://schemas.microsoft.com/office/drawing/2014/main" id="{566394C9-9D6B-4E65-A58A-6A5FBEF03836}"/>
                </a:ext>
              </a:extLst>
            </p:cNvPr>
            <p:cNvSpPr>
              <a:spLocks noChangeShapeType="1"/>
            </p:cNvSpPr>
            <p:nvPr/>
          </p:nvSpPr>
          <p:spPr bwMode="auto">
            <a:xfrm flipV="1">
              <a:off x="1664" y="1966"/>
              <a:ext cx="993" cy="36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Rectangle 18">
              <a:extLst>
                <a:ext uri="{FF2B5EF4-FFF2-40B4-BE49-F238E27FC236}">
                  <a16:creationId xmlns:a16="http://schemas.microsoft.com/office/drawing/2014/main" id="{04CAA959-75AB-4A4D-B586-197DC598C168}"/>
                </a:ext>
              </a:extLst>
            </p:cNvPr>
            <p:cNvSpPr>
              <a:spLocks noChangeArrowheads="1"/>
            </p:cNvSpPr>
            <p:nvPr/>
          </p:nvSpPr>
          <p:spPr bwMode="auto">
            <a:xfrm>
              <a:off x="1355" y="2322"/>
              <a:ext cx="6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sp>
          <p:nvSpPr>
            <p:cNvPr id="65559" name="Rectangle 19">
              <a:extLst>
                <a:ext uri="{FF2B5EF4-FFF2-40B4-BE49-F238E27FC236}">
                  <a16:creationId xmlns:a16="http://schemas.microsoft.com/office/drawing/2014/main" id="{52C71B39-615D-451E-9A5E-568C88C51DA5}"/>
                </a:ext>
              </a:extLst>
            </p:cNvPr>
            <p:cNvSpPr>
              <a:spLocks noChangeArrowheads="1"/>
            </p:cNvSpPr>
            <p:nvPr/>
          </p:nvSpPr>
          <p:spPr bwMode="auto">
            <a:xfrm>
              <a:off x="815" y="2821"/>
              <a:ext cx="6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a:t>
              </a:r>
            </a:p>
          </p:txBody>
        </p:sp>
        <p:sp>
          <p:nvSpPr>
            <p:cNvPr id="65560" name="Rectangle 20">
              <a:extLst>
                <a:ext uri="{FF2B5EF4-FFF2-40B4-BE49-F238E27FC236}">
                  <a16:creationId xmlns:a16="http://schemas.microsoft.com/office/drawing/2014/main" id="{6B46F7EC-04EA-45BA-BB09-22D152CD50FF}"/>
                </a:ext>
              </a:extLst>
            </p:cNvPr>
            <p:cNvSpPr>
              <a:spLocks noChangeArrowheads="1"/>
            </p:cNvSpPr>
            <p:nvPr/>
          </p:nvSpPr>
          <p:spPr bwMode="auto">
            <a:xfrm>
              <a:off x="1711" y="2824"/>
              <a:ext cx="6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H’</a:t>
              </a:r>
            </a:p>
          </p:txBody>
        </p:sp>
        <p:sp>
          <p:nvSpPr>
            <p:cNvPr id="65561" name="Rectangle 21">
              <a:extLst>
                <a:ext uri="{FF2B5EF4-FFF2-40B4-BE49-F238E27FC236}">
                  <a16:creationId xmlns:a16="http://schemas.microsoft.com/office/drawing/2014/main" id="{280E2D26-64C9-49AC-B9C0-62E364933B93}"/>
                </a:ext>
              </a:extLst>
            </p:cNvPr>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62" name="Rectangle 22">
              <a:extLst>
                <a:ext uri="{FF2B5EF4-FFF2-40B4-BE49-F238E27FC236}">
                  <a16:creationId xmlns:a16="http://schemas.microsoft.com/office/drawing/2014/main" id="{B4FF3996-2CBB-4D0B-9144-FEC524486AEC}"/>
                </a:ext>
              </a:extLst>
            </p:cNvPr>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63" name="Rectangle 23">
              <a:extLst>
                <a:ext uri="{FF2B5EF4-FFF2-40B4-BE49-F238E27FC236}">
                  <a16:creationId xmlns:a16="http://schemas.microsoft.com/office/drawing/2014/main" id="{A51B5014-57E2-42B3-9A19-750E3455645D}"/>
                </a:ext>
              </a:extLst>
            </p:cNvPr>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5564" name="Rectangle 24">
              <a:extLst>
                <a:ext uri="{FF2B5EF4-FFF2-40B4-BE49-F238E27FC236}">
                  <a16:creationId xmlns:a16="http://schemas.microsoft.com/office/drawing/2014/main" id="{7E76FD94-5716-4968-9C9E-B77CC75F6A82}"/>
                </a:ext>
              </a:extLst>
            </p:cNvPr>
            <p:cNvSpPr>
              <a:spLocks noChangeArrowheads="1"/>
            </p:cNvSpPr>
            <p:nvPr/>
          </p:nvSpPr>
          <p:spPr bwMode="auto">
            <a:xfrm>
              <a:off x="3924" y="2306"/>
              <a:ext cx="4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T’</a:t>
              </a:r>
            </a:p>
          </p:txBody>
        </p:sp>
        <p:sp>
          <p:nvSpPr>
            <p:cNvPr id="65565" name="Line 25">
              <a:extLst>
                <a:ext uri="{FF2B5EF4-FFF2-40B4-BE49-F238E27FC236}">
                  <a16:creationId xmlns:a16="http://schemas.microsoft.com/office/drawing/2014/main" id="{57431CA3-A00B-47E0-8B2C-7F947050A762}"/>
                </a:ext>
              </a:extLst>
            </p:cNvPr>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6" name="Line 26">
              <a:extLst>
                <a:ext uri="{FF2B5EF4-FFF2-40B4-BE49-F238E27FC236}">
                  <a16:creationId xmlns:a16="http://schemas.microsoft.com/office/drawing/2014/main" id="{60D00A60-0D80-44BD-9DDE-3B875E69CED3}"/>
                </a:ext>
              </a:extLst>
            </p:cNvPr>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7" name="Rectangle 27">
              <a:extLst>
                <a:ext uri="{FF2B5EF4-FFF2-40B4-BE49-F238E27FC236}">
                  <a16:creationId xmlns:a16="http://schemas.microsoft.com/office/drawing/2014/main" id="{1FA0920F-23D2-4DB2-AA08-1B99DC6C7464}"/>
                </a:ext>
              </a:extLst>
            </p:cNvPr>
            <p:cNvSpPr>
              <a:spLocks noChangeArrowheads="1"/>
            </p:cNvSpPr>
            <p:nvPr/>
          </p:nvSpPr>
          <p:spPr bwMode="auto">
            <a:xfrm>
              <a:off x="3311" y="2826"/>
              <a:ext cx="6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M’</a:t>
              </a:r>
            </a:p>
          </p:txBody>
        </p:sp>
        <p:sp>
          <p:nvSpPr>
            <p:cNvPr id="65568" name="Rectangle 28">
              <a:extLst>
                <a:ext uri="{FF2B5EF4-FFF2-40B4-BE49-F238E27FC236}">
                  <a16:creationId xmlns:a16="http://schemas.microsoft.com/office/drawing/2014/main" id="{48032789-CAAC-41BE-AD59-306056D6A878}"/>
                </a:ext>
              </a:extLst>
            </p:cNvPr>
            <p:cNvSpPr>
              <a:spLocks noChangeArrowheads="1"/>
            </p:cNvSpPr>
            <p:nvPr/>
          </p:nvSpPr>
          <p:spPr bwMode="auto">
            <a:xfrm>
              <a:off x="4428" y="2826"/>
              <a:ext cx="5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Y’</a:t>
              </a:r>
            </a:p>
          </p:txBody>
        </p:sp>
        <p:sp>
          <p:nvSpPr>
            <p:cNvPr id="65569" name="Rectangle 29">
              <a:extLst>
                <a:ext uri="{FF2B5EF4-FFF2-40B4-BE49-F238E27FC236}">
                  <a16:creationId xmlns:a16="http://schemas.microsoft.com/office/drawing/2014/main" id="{3EBAAD64-38A5-455C-99AF-34525A723FEC}"/>
                </a:ext>
              </a:extLst>
            </p:cNvPr>
            <p:cNvSpPr>
              <a:spLocks noChangeArrowheads="1"/>
            </p:cNvSpPr>
            <p:nvPr/>
          </p:nvSpPr>
          <p:spPr bwMode="auto">
            <a:xfrm>
              <a:off x="2544" y="144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Arial" panose="020B0604020202020204" pitchFamily="34" charset="0"/>
                  <a:ea typeface="宋体" panose="02010600030101010101" pitchFamily="2" charset="-122"/>
                </a:rPr>
                <a:t>ROOT</a:t>
              </a:r>
            </a:p>
          </p:txBody>
        </p:sp>
      </p:grpSp>
      <p:sp>
        <p:nvSpPr>
          <p:cNvPr id="2609182" name="Rectangle 30">
            <a:extLst>
              <a:ext uri="{FF2B5EF4-FFF2-40B4-BE49-F238E27FC236}">
                <a16:creationId xmlns:a16="http://schemas.microsoft.com/office/drawing/2014/main" id="{CC81F1D0-C5C9-451A-892B-60E99C3D6131}"/>
              </a:ext>
            </a:extLst>
          </p:cNvPr>
          <p:cNvSpPr>
            <a:spLocks noChangeArrowheads="1"/>
          </p:cNvSpPr>
          <p:nvPr/>
        </p:nvSpPr>
        <p:spPr bwMode="auto">
          <a:xfrm>
            <a:off x="712788" y="5834063"/>
            <a:ext cx="321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Visit left subtree first</a:t>
            </a:r>
            <a:endParaRPr lang="en-US" altLang="zh-CN">
              <a:solidFill>
                <a:srgbClr val="A50021"/>
              </a:solidFill>
              <a:latin typeface="Arial" panose="020B0604020202020204" pitchFamily="34" charset="0"/>
              <a:ea typeface="宋体" panose="02010600030101010101" pitchFamily="2" charset="-122"/>
            </a:endParaRPr>
          </a:p>
        </p:txBody>
      </p:sp>
      <p:sp>
        <p:nvSpPr>
          <p:cNvPr id="2609183" name="Rectangle 31">
            <a:extLst>
              <a:ext uri="{FF2B5EF4-FFF2-40B4-BE49-F238E27FC236}">
                <a16:creationId xmlns:a16="http://schemas.microsoft.com/office/drawing/2014/main" id="{BC053C61-1803-49DC-9734-100D21E7EBBE}"/>
              </a:ext>
            </a:extLst>
          </p:cNvPr>
          <p:cNvSpPr>
            <a:spLocks noChangeArrowheads="1"/>
          </p:cNvSpPr>
          <p:nvPr/>
        </p:nvSpPr>
        <p:spPr bwMode="auto">
          <a:xfrm>
            <a:off x="5176838" y="5834063"/>
            <a:ext cx="338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006633"/>
                </a:solidFill>
                <a:latin typeface="Arial" panose="020B0604020202020204" pitchFamily="34" charset="0"/>
                <a:ea typeface="宋体" panose="02010600030101010101" pitchFamily="2" charset="-122"/>
              </a:rPr>
              <a:t>Visit right subtree last</a:t>
            </a:r>
          </a:p>
        </p:txBody>
      </p:sp>
      <p:sp>
        <p:nvSpPr>
          <p:cNvPr id="2609184" name="Rectangle 32">
            <a:extLst>
              <a:ext uri="{FF2B5EF4-FFF2-40B4-BE49-F238E27FC236}">
                <a16:creationId xmlns:a16="http://schemas.microsoft.com/office/drawing/2014/main" id="{64E4B8A5-D607-4EBF-A602-625061DF1FE4}"/>
              </a:ext>
            </a:extLst>
          </p:cNvPr>
          <p:cNvSpPr>
            <a:spLocks noChangeArrowheads="1"/>
          </p:cNvSpPr>
          <p:nvPr/>
        </p:nvSpPr>
        <p:spPr bwMode="auto">
          <a:xfrm>
            <a:off x="5648325" y="1657350"/>
            <a:ext cx="197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3333CC"/>
                </a:solidFill>
                <a:latin typeface="Arial" panose="020B0604020202020204" pitchFamily="34" charset="0"/>
                <a:ea typeface="宋体" panose="02010600030101010101" pitchFamily="2" charset="-122"/>
              </a:rPr>
              <a:t>Visit second</a:t>
            </a:r>
            <a:endParaRPr lang="en-US" altLang="zh-CN">
              <a:solidFill>
                <a:srgbClr val="330099"/>
              </a:solidFill>
              <a:latin typeface="Arial" panose="020B0604020202020204" pitchFamily="34" charset="0"/>
              <a:ea typeface="宋体" panose="02010600030101010101" pitchFamily="2" charset="-122"/>
            </a:endParaRPr>
          </a:p>
        </p:txBody>
      </p:sp>
      <p:sp>
        <p:nvSpPr>
          <p:cNvPr id="35" name="TextBox 34">
            <a:extLst>
              <a:ext uri="{FF2B5EF4-FFF2-40B4-BE49-F238E27FC236}">
                <a16:creationId xmlns:a16="http://schemas.microsoft.com/office/drawing/2014/main" id="{4CB6AED4-9DAD-4BDD-A8F6-B676F2444B5F}"/>
              </a:ext>
            </a:extLst>
          </p:cNvPr>
          <p:cNvSpPr txBox="1">
            <a:spLocks noChangeArrowheads="1"/>
          </p:cNvSpPr>
          <p:nvPr/>
        </p:nvSpPr>
        <p:spPr bwMode="auto">
          <a:xfrm>
            <a:off x="5435600" y="549275"/>
            <a:ext cx="2881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None/>
            </a:pPr>
            <a:r>
              <a:rPr lang="en-US" altLang="zh-CN" sz="3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 E H J M T Y</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6" name="Text Box 4">
            <a:extLst>
              <a:ext uri="{FF2B5EF4-FFF2-40B4-BE49-F238E27FC236}">
                <a16:creationId xmlns:a16="http://schemas.microsoft.com/office/drawing/2014/main" id="{EC16B24C-28DC-4D09-A19E-651E0FD29DE6}"/>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609182"/>
                                        </p:tgtEl>
                                        <p:attrNameLst>
                                          <p:attrName>style.visibility</p:attrName>
                                        </p:attrNameLst>
                                      </p:cBhvr>
                                      <p:to>
                                        <p:strVal val="visible"/>
                                      </p:to>
                                    </p:set>
                                    <p:animEffect transition="in" filter="wipe(left)">
                                      <p:cBhvr>
                                        <p:cTn id="14" dur="500"/>
                                        <p:tgtEl>
                                          <p:spTgt spid="260918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09184"/>
                                        </p:tgtEl>
                                        <p:attrNameLst>
                                          <p:attrName>style.visibility</p:attrName>
                                        </p:attrNameLst>
                                      </p:cBhvr>
                                      <p:to>
                                        <p:strVal val="visible"/>
                                      </p:to>
                                    </p:set>
                                    <p:animEffect transition="in" filter="wipe(left)">
                                      <p:cBhvr>
                                        <p:cTn id="19" dur="500"/>
                                        <p:tgtEl>
                                          <p:spTgt spid="26091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09183"/>
                                        </p:tgtEl>
                                        <p:attrNameLst>
                                          <p:attrName>style.visibility</p:attrName>
                                        </p:attrNameLst>
                                      </p:cBhvr>
                                      <p:to>
                                        <p:strVal val="visible"/>
                                      </p:to>
                                    </p:set>
                                    <p:animEffect transition="in" filter="wipe(left)">
                                      <p:cBhvr>
                                        <p:cTn id="24" dur="500"/>
                                        <p:tgtEl>
                                          <p:spTgt spid="26091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9182" grpId="0"/>
      <p:bldP spid="2609183" grpId="0"/>
      <p:bldP spid="2609184"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37C7F8CD-7FB0-464B-BE80-3483727A2F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1117F14-6291-4FEB-ADE7-EE0850BDA7CA}" type="slidenum">
              <a:rPr lang="zh-CN" altLang="en-US" sz="1400" b="0" smtClean="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2611202" name="Rectangle 2">
            <a:extLst>
              <a:ext uri="{FF2B5EF4-FFF2-40B4-BE49-F238E27FC236}">
                <a16:creationId xmlns:a16="http://schemas.microsoft.com/office/drawing/2014/main" id="{2DAD52AF-4779-476D-BF14-EB8B32F3730D}"/>
              </a:ext>
            </a:extLst>
          </p:cNvPr>
          <p:cNvSpPr>
            <a:spLocks noGrp="1" noChangeArrowheads="1"/>
          </p:cNvSpPr>
          <p:nvPr>
            <p:ph type="body" idx="1"/>
          </p:nvPr>
        </p:nvSpPr>
        <p:spPr bwMode="auto">
          <a:xfrm>
            <a:off x="395288" y="1125538"/>
            <a:ext cx="8305800" cy="254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buSzPct val="65000"/>
              <a:buFont typeface="Monotype Sorts" pitchFamily="2" charset="2"/>
              <a:buNone/>
            </a:pPr>
            <a:r>
              <a:rPr kumimoji="1" lang="en-US" altLang="zh-CN" sz="2400" b="1">
                <a:solidFill>
                  <a:srgbClr val="9933FF"/>
                </a:solidFill>
                <a:latin typeface="Times New Roman" panose="02020603050405020304" pitchFamily="18" charset="0"/>
                <a:ea typeface="宋体" panose="02010600030101010101" pitchFamily="2" charset="-122"/>
              </a:rPr>
              <a:t>【Definition】</a:t>
            </a:r>
            <a:r>
              <a:rPr kumimoji="1" lang="en-US" altLang="zh-CN" sz="200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Let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be an ordered tree with root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If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has only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then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is the </a:t>
            </a:r>
            <a:r>
              <a:rPr lang="en-US" altLang="zh-CN" sz="2400" b="1">
                <a:solidFill>
                  <a:srgbClr val="33CC33"/>
                </a:solidFill>
                <a:latin typeface="Times New Roman" panose="02020603050405020304" pitchFamily="18" charset="0"/>
                <a:ea typeface="宋体" panose="02010600030101010101" pitchFamily="2" charset="-122"/>
              </a:rPr>
              <a:t>postorder traversal </a:t>
            </a:r>
            <a:r>
              <a:rPr lang="en-US" altLang="zh-CN" sz="2400" b="1">
                <a:latin typeface="Times New Roman" panose="02020603050405020304" pitchFamily="18" charset="0"/>
                <a:ea typeface="宋体" panose="02010600030101010101" pitchFamily="2" charset="-122"/>
              </a:rPr>
              <a:t>of </a:t>
            </a:r>
            <a:r>
              <a:rPr lang="en-US" altLang="zh-CN" sz="2400" b="1" i="1">
                <a:latin typeface="Times New Roman" panose="02020603050405020304" pitchFamily="18" charset="0"/>
                <a:ea typeface="宋体" panose="02010600030101010101" pitchFamily="2" charset="-122"/>
              </a:rPr>
              <a:t>T</a:t>
            </a:r>
            <a:r>
              <a:rPr lang="en-US" altLang="zh-CN" sz="2400" b="1">
                <a:latin typeface="Times New Roman" panose="02020603050405020304" pitchFamily="18" charset="0"/>
                <a:ea typeface="宋体" panose="02010600030101010101" pitchFamily="2" charset="-122"/>
              </a:rPr>
              <a:t>.  Otherwise, suppose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T</a:t>
            </a:r>
            <a:r>
              <a:rPr lang="en-US" altLang="zh-CN" sz="2400" b="1" i="1" baseline="-25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are the left to right subtrees at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The </a:t>
            </a:r>
            <a:r>
              <a:rPr lang="en-US" altLang="zh-CN" sz="2400" b="1">
                <a:solidFill>
                  <a:srgbClr val="33CC33"/>
                </a:solidFill>
                <a:latin typeface="Times New Roman" panose="02020603050405020304" pitchFamily="18" charset="0"/>
                <a:ea typeface="宋体" panose="02010600030101010101" pitchFamily="2" charset="-122"/>
              </a:rPr>
              <a:t>postorder traversal </a:t>
            </a:r>
            <a:r>
              <a:rPr lang="en-US" altLang="zh-CN" sz="2400" b="1">
                <a:latin typeface="Times New Roman" panose="02020603050405020304" pitchFamily="18" charset="0"/>
                <a:ea typeface="宋体" panose="02010600030101010101" pitchFamily="2" charset="-122"/>
              </a:rPr>
              <a:t>begins by traversing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in postorder. Then traverses </a:t>
            </a:r>
            <a:r>
              <a:rPr lang="en-US" altLang="zh-CN" sz="2400" b="1" i="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in postorder, until </a:t>
            </a:r>
            <a:r>
              <a:rPr lang="en-US" altLang="zh-CN" sz="2400" b="1" i="1">
                <a:latin typeface="Times New Roman" panose="02020603050405020304" pitchFamily="18" charset="0"/>
                <a:ea typeface="宋体" panose="02010600030101010101" pitchFamily="2" charset="-122"/>
              </a:rPr>
              <a:t>T</a:t>
            </a:r>
            <a:r>
              <a:rPr lang="en-US" altLang="zh-CN" sz="2400" b="1" i="1" baseline="-25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is traversed in postorder, finally ends by visiting </a:t>
            </a:r>
            <a:r>
              <a:rPr lang="en-US" altLang="zh-CN" sz="2400" b="1" i="1">
                <a:latin typeface="Times New Roman" panose="02020603050405020304" pitchFamily="18" charset="0"/>
                <a:ea typeface="宋体" panose="02010600030101010101" pitchFamily="2" charset="-122"/>
              </a:rPr>
              <a:t>r</a:t>
            </a:r>
            <a:r>
              <a:rPr lang="en-US" altLang="zh-CN" sz="2400" b="1">
                <a:latin typeface="Times New Roman" panose="02020603050405020304" pitchFamily="18" charset="0"/>
                <a:ea typeface="宋体" panose="02010600030101010101" pitchFamily="2" charset="-122"/>
              </a:rPr>
              <a:t>.   </a:t>
            </a:r>
          </a:p>
        </p:txBody>
      </p:sp>
      <p:sp>
        <p:nvSpPr>
          <p:cNvPr id="67588" name="Rectangle 3">
            <a:extLst>
              <a:ext uri="{FF2B5EF4-FFF2-40B4-BE49-F238E27FC236}">
                <a16:creationId xmlns:a16="http://schemas.microsoft.com/office/drawing/2014/main" id="{76D27E63-9C67-4B88-A667-1A901BB640A4}"/>
              </a:ext>
            </a:extLst>
          </p:cNvPr>
          <p:cNvSpPr>
            <a:spLocks noGrp="1" noChangeArrowheads="1"/>
          </p:cNvSpPr>
          <p:nvPr>
            <p:ph type="title"/>
          </p:nvPr>
        </p:nvSpPr>
        <p:spPr bwMode="auto">
          <a:xfrm>
            <a:off x="468313" y="260350"/>
            <a:ext cx="84391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POSTORDER Traversal Algorithm</a:t>
            </a:r>
          </a:p>
        </p:txBody>
      </p:sp>
      <p:sp>
        <p:nvSpPr>
          <p:cNvPr id="2611205" name="Rectangle 5">
            <a:extLst>
              <a:ext uri="{FF2B5EF4-FFF2-40B4-BE49-F238E27FC236}">
                <a16:creationId xmlns:a16="http://schemas.microsoft.com/office/drawing/2014/main" id="{C50701B7-99B0-40D3-A889-CAAEE33173C2}"/>
              </a:ext>
            </a:extLst>
          </p:cNvPr>
          <p:cNvSpPr>
            <a:spLocks noChangeArrowheads="1"/>
          </p:cNvSpPr>
          <p:nvPr/>
        </p:nvSpPr>
        <p:spPr bwMode="auto">
          <a:xfrm>
            <a:off x="611188" y="3500438"/>
            <a:ext cx="8001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404938"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Clr>
                <a:schemeClr val="tx2"/>
              </a:buClr>
              <a:buSzPct val="75000"/>
              <a:buFont typeface="Monotype Sorts" pitchFamily="2" charset="2"/>
              <a:buNone/>
            </a:pPr>
            <a:r>
              <a:rPr lang="en-US" altLang="zh-CN">
                <a:solidFill>
                  <a:srgbClr val="FF0000"/>
                </a:solidFill>
                <a:latin typeface="Times New Roman" panose="02020603050405020304" pitchFamily="18" charset="0"/>
                <a:ea typeface="宋体" panose="02010600030101010101" pitchFamily="2" charset="-122"/>
              </a:rPr>
              <a:t>Note:</a:t>
            </a:r>
          </a:p>
          <a:p>
            <a:pPr>
              <a:spcBef>
                <a:spcPct val="5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Postorder traversal of an binary ordered tree</a:t>
            </a:r>
          </a:p>
          <a:p>
            <a:pPr lvl="2">
              <a:spcBef>
                <a:spcPct val="5000"/>
              </a:spcBef>
              <a:buClr>
                <a:schemeClr val="tx1"/>
              </a:buClr>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left subtree, using postorder.</a:t>
            </a:r>
          </a:p>
          <a:p>
            <a:pPr lvl="2">
              <a:spcBef>
                <a:spcPct val="5000"/>
              </a:spcBef>
              <a:buClr>
                <a:schemeClr val="tx1"/>
              </a:buClr>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right subtree, using postorder.</a:t>
            </a:r>
          </a:p>
          <a:p>
            <a:pPr lvl="2">
              <a:spcBef>
                <a:spcPct val="5000"/>
              </a:spcBef>
              <a:buClr>
                <a:schemeClr val="tx1"/>
              </a:buClr>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Visit the root.</a:t>
            </a:r>
          </a:p>
        </p:txBody>
      </p:sp>
      <p:sp>
        <p:nvSpPr>
          <p:cNvPr id="67590" name="Text Box 4">
            <a:extLst>
              <a:ext uri="{FF2B5EF4-FFF2-40B4-BE49-F238E27FC236}">
                <a16:creationId xmlns:a16="http://schemas.microsoft.com/office/drawing/2014/main" id="{DD673BA4-716D-46F0-8755-0CC732B9CDED}"/>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1202">
                                            <p:txEl>
                                              <p:pRg st="0" end="0"/>
                                            </p:txEl>
                                          </p:spTgt>
                                        </p:tgtEl>
                                        <p:attrNameLst>
                                          <p:attrName>style.visibility</p:attrName>
                                        </p:attrNameLst>
                                      </p:cBhvr>
                                      <p:to>
                                        <p:strVal val="visible"/>
                                      </p:to>
                                    </p:set>
                                    <p:animEffect transition="in" filter="wipe(left)">
                                      <p:cBhvr>
                                        <p:cTn id="7" dur="500"/>
                                        <p:tgtEl>
                                          <p:spTgt spid="26112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05"/>
                                        </p:tgtEl>
                                        <p:attrNameLst>
                                          <p:attrName>style.visibility</p:attrName>
                                        </p:attrNameLst>
                                      </p:cBhvr>
                                      <p:to>
                                        <p:strVal val="visible"/>
                                      </p:to>
                                    </p:set>
                                    <p:animEffect transition="in" filter="wipe(left)">
                                      <p:cBhvr>
                                        <p:cTn id="12" dur="500"/>
                                        <p:tgtEl>
                                          <p:spTgt spid="261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02" grpId="0" build="p"/>
      <p:bldP spid="2611205" grpId="0" bldLvl="5"/>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89C38F55-60AF-4D27-8BD5-0B18258627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239356B-C5A7-4A8B-AB7C-31036A984147}" type="slidenum">
              <a:rPr lang="zh-CN" altLang="en-US" sz="1400" b="0" smtClean="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8D9079EB-8545-4AAE-B863-D7AC69DC3A3B}"/>
              </a:ext>
            </a:extLst>
          </p:cNvPr>
          <p:cNvSpPr>
            <a:spLocks noGrp="1" noChangeArrowheads="1"/>
          </p:cNvSpPr>
          <p:nvPr>
            <p:ph type="body" idx="1"/>
          </p:nvPr>
        </p:nvSpPr>
        <p:spPr bwMode="auto">
          <a:xfrm>
            <a:off x="620713" y="1958975"/>
            <a:ext cx="7913687" cy="431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grpSp>
        <p:nvGrpSpPr>
          <p:cNvPr id="2" name="Group 3">
            <a:extLst>
              <a:ext uri="{FF2B5EF4-FFF2-40B4-BE49-F238E27FC236}">
                <a16:creationId xmlns:a16="http://schemas.microsoft.com/office/drawing/2014/main" id="{6E7E588E-6842-4176-B2A3-BCF52EACEDBD}"/>
              </a:ext>
            </a:extLst>
          </p:cNvPr>
          <p:cNvGrpSpPr>
            <a:grpSpLocks/>
          </p:cNvGrpSpPr>
          <p:nvPr/>
        </p:nvGrpSpPr>
        <p:grpSpPr bwMode="auto">
          <a:xfrm>
            <a:off x="396875" y="1778000"/>
            <a:ext cx="8197850" cy="4030663"/>
            <a:chOff x="250" y="1120"/>
            <a:chExt cx="5164" cy="2539"/>
          </a:xfrm>
        </p:grpSpPr>
        <p:sp>
          <p:nvSpPr>
            <p:cNvPr id="69643" name="Oval 4">
              <a:extLst>
                <a:ext uri="{FF2B5EF4-FFF2-40B4-BE49-F238E27FC236}">
                  <a16:creationId xmlns:a16="http://schemas.microsoft.com/office/drawing/2014/main" id="{D781EE24-88EC-40C3-88C2-F22D1E3C70EF}"/>
                </a:ext>
              </a:extLst>
            </p:cNvPr>
            <p:cNvSpPr>
              <a:spLocks noChangeArrowheads="1"/>
            </p:cNvSpPr>
            <p:nvPr/>
          </p:nvSpPr>
          <p:spPr bwMode="auto">
            <a:xfrm>
              <a:off x="3021" y="2102"/>
              <a:ext cx="2393" cy="1557"/>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4" name="Oval 5">
              <a:extLst>
                <a:ext uri="{FF2B5EF4-FFF2-40B4-BE49-F238E27FC236}">
                  <a16:creationId xmlns:a16="http://schemas.microsoft.com/office/drawing/2014/main" id="{3A154E19-7336-401C-AEF0-7C0868882901}"/>
                </a:ext>
              </a:extLst>
            </p:cNvPr>
            <p:cNvSpPr>
              <a:spLocks noChangeArrowheads="1"/>
            </p:cNvSpPr>
            <p:nvPr/>
          </p:nvSpPr>
          <p:spPr bwMode="auto">
            <a:xfrm>
              <a:off x="1712" y="1120"/>
              <a:ext cx="2214" cy="1113"/>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5" name="Oval 6">
              <a:extLst>
                <a:ext uri="{FF2B5EF4-FFF2-40B4-BE49-F238E27FC236}">
                  <a16:creationId xmlns:a16="http://schemas.microsoft.com/office/drawing/2014/main" id="{FB53BFE0-9D35-412B-A213-5D29EE174A78}"/>
                </a:ext>
              </a:extLst>
            </p:cNvPr>
            <p:cNvSpPr>
              <a:spLocks noChangeArrowheads="1"/>
            </p:cNvSpPr>
            <p:nvPr/>
          </p:nvSpPr>
          <p:spPr bwMode="auto">
            <a:xfrm>
              <a:off x="250" y="2171"/>
              <a:ext cx="2393" cy="1488"/>
            </a:xfrm>
            <a:prstGeom prst="ellipse">
              <a:avLst/>
            </a:prstGeom>
            <a:solidFill>
              <a:srgbClr val="FFCC99"/>
            </a:solidFill>
            <a:ln w="12700">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6" name="Rectangle 7">
              <a:extLst>
                <a:ext uri="{FF2B5EF4-FFF2-40B4-BE49-F238E27FC236}">
                  <a16:creationId xmlns:a16="http://schemas.microsoft.com/office/drawing/2014/main" id="{89380723-4B65-4B0E-84DB-1804C6E41E5F}"/>
                </a:ext>
              </a:extLst>
            </p:cNvPr>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7" name="Rectangle 8">
              <a:extLst>
                <a:ext uri="{FF2B5EF4-FFF2-40B4-BE49-F238E27FC236}">
                  <a16:creationId xmlns:a16="http://schemas.microsoft.com/office/drawing/2014/main" id="{372CF4DA-FB9A-41EA-811B-CA9A0ACD046D}"/>
                </a:ext>
              </a:extLst>
            </p:cNvPr>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8" name="Rectangle 9">
              <a:extLst>
                <a:ext uri="{FF2B5EF4-FFF2-40B4-BE49-F238E27FC236}">
                  <a16:creationId xmlns:a16="http://schemas.microsoft.com/office/drawing/2014/main" id="{19267ED4-37CB-43C7-867B-E2854E9109F9}"/>
                </a:ext>
              </a:extLst>
            </p:cNvPr>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69649" name="Group 10">
              <a:extLst>
                <a:ext uri="{FF2B5EF4-FFF2-40B4-BE49-F238E27FC236}">
                  <a16:creationId xmlns:a16="http://schemas.microsoft.com/office/drawing/2014/main" id="{60FBD467-1E9E-4D7B-89EA-32FABB61FCE4}"/>
                </a:ext>
              </a:extLst>
            </p:cNvPr>
            <p:cNvGrpSpPr>
              <a:grpSpLocks/>
            </p:cNvGrpSpPr>
            <p:nvPr/>
          </p:nvGrpSpPr>
          <p:grpSpPr bwMode="auto">
            <a:xfrm>
              <a:off x="2622" y="1812"/>
              <a:ext cx="584" cy="288"/>
              <a:chOff x="2622" y="1812"/>
              <a:chExt cx="584" cy="288"/>
            </a:xfrm>
          </p:grpSpPr>
          <p:sp>
            <p:nvSpPr>
              <p:cNvPr id="69666" name="Rectangle 11">
                <a:extLst>
                  <a:ext uri="{FF2B5EF4-FFF2-40B4-BE49-F238E27FC236}">
                    <a16:creationId xmlns:a16="http://schemas.microsoft.com/office/drawing/2014/main" id="{1900586D-FADB-48E4-863E-64BD2560BFC5}"/>
                  </a:ext>
                </a:extLst>
              </p:cNvPr>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67" name="Rectangle 12">
                <a:extLst>
                  <a:ext uri="{FF2B5EF4-FFF2-40B4-BE49-F238E27FC236}">
                    <a16:creationId xmlns:a16="http://schemas.microsoft.com/office/drawing/2014/main" id="{9068BF54-3F18-48CF-8EF7-C4371AD2A62A}"/>
                  </a:ext>
                </a:extLst>
              </p:cNvPr>
              <p:cNvSpPr>
                <a:spLocks noChangeArrowheads="1"/>
              </p:cNvSpPr>
              <p:nvPr/>
            </p:nvSpPr>
            <p:spPr bwMode="auto">
              <a:xfrm>
                <a:off x="2708" y="18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sp>
          <p:nvSpPr>
            <p:cNvPr id="69650" name="Line 13">
              <a:extLst>
                <a:ext uri="{FF2B5EF4-FFF2-40B4-BE49-F238E27FC236}">
                  <a16:creationId xmlns:a16="http://schemas.microsoft.com/office/drawing/2014/main" id="{467C927D-EAF1-465E-802F-43264C8BA011}"/>
                </a:ext>
              </a:extLst>
            </p:cNvPr>
            <p:cNvSpPr>
              <a:spLocks noChangeShapeType="1"/>
            </p:cNvSpPr>
            <p:nvPr/>
          </p:nvSpPr>
          <p:spPr bwMode="auto">
            <a:xfrm flipH="1" flipV="1">
              <a:off x="3185" y="1958"/>
              <a:ext cx="939" cy="37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1" name="Line 14">
              <a:extLst>
                <a:ext uri="{FF2B5EF4-FFF2-40B4-BE49-F238E27FC236}">
                  <a16:creationId xmlns:a16="http://schemas.microsoft.com/office/drawing/2014/main" id="{E011E216-2E2B-4E6E-9842-56B02481070B}"/>
                </a:ext>
              </a:extLst>
            </p:cNvPr>
            <p:cNvSpPr>
              <a:spLocks noChangeShapeType="1"/>
            </p:cNvSpPr>
            <p:nvPr/>
          </p:nvSpPr>
          <p:spPr bwMode="auto">
            <a:xfrm flipH="1" flipV="1">
              <a:off x="1755" y="2499"/>
              <a:ext cx="342" cy="29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2" name="Line 15">
              <a:extLst>
                <a:ext uri="{FF2B5EF4-FFF2-40B4-BE49-F238E27FC236}">
                  <a16:creationId xmlns:a16="http://schemas.microsoft.com/office/drawing/2014/main" id="{DD2F6FEC-AE78-413F-8710-420901B45468}"/>
                </a:ext>
              </a:extLst>
            </p:cNvPr>
            <p:cNvSpPr>
              <a:spLocks noChangeShapeType="1"/>
            </p:cNvSpPr>
            <p:nvPr/>
          </p:nvSpPr>
          <p:spPr bwMode="auto">
            <a:xfrm flipV="1">
              <a:off x="1075" y="2507"/>
              <a:ext cx="358" cy="31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3" name="Line 16">
              <a:extLst>
                <a:ext uri="{FF2B5EF4-FFF2-40B4-BE49-F238E27FC236}">
                  <a16:creationId xmlns:a16="http://schemas.microsoft.com/office/drawing/2014/main" id="{6D5593B8-0C86-4446-A52C-B78FE398B79E}"/>
                </a:ext>
              </a:extLst>
            </p:cNvPr>
            <p:cNvSpPr>
              <a:spLocks noChangeShapeType="1"/>
            </p:cNvSpPr>
            <p:nvPr/>
          </p:nvSpPr>
          <p:spPr bwMode="auto">
            <a:xfrm flipV="1">
              <a:off x="1664" y="1966"/>
              <a:ext cx="993" cy="36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4" name="Rectangle 17">
              <a:extLst>
                <a:ext uri="{FF2B5EF4-FFF2-40B4-BE49-F238E27FC236}">
                  <a16:creationId xmlns:a16="http://schemas.microsoft.com/office/drawing/2014/main" id="{B9ABA718-90AD-449D-BF0C-04FE20F3BA2C}"/>
                </a:ext>
              </a:extLst>
            </p:cNvPr>
            <p:cNvSpPr>
              <a:spLocks noChangeArrowheads="1"/>
            </p:cNvSpPr>
            <p:nvPr/>
          </p:nvSpPr>
          <p:spPr bwMode="auto">
            <a:xfrm>
              <a:off x="1355" y="2322"/>
              <a:ext cx="66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sp>
          <p:nvSpPr>
            <p:cNvPr id="69655" name="Rectangle 18">
              <a:extLst>
                <a:ext uri="{FF2B5EF4-FFF2-40B4-BE49-F238E27FC236}">
                  <a16:creationId xmlns:a16="http://schemas.microsoft.com/office/drawing/2014/main" id="{50D7787D-802B-42AC-9B47-CBC5AF721024}"/>
                </a:ext>
              </a:extLst>
            </p:cNvPr>
            <p:cNvSpPr>
              <a:spLocks noChangeArrowheads="1"/>
            </p:cNvSpPr>
            <p:nvPr/>
          </p:nvSpPr>
          <p:spPr bwMode="auto">
            <a:xfrm>
              <a:off x="815" y="2821"/>
              <a:ext cx="6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a:t>
              </a:r>
            </a:p>
          </p:txBody>
        </p:sp>
        <p:sp>
          <p:nvSpPr>
            <p:cNvPr id="69656" name="Rectangle 19">
              <a:extLst>
                <a:ext uri="{FF2B5EF4-FFF2-40B4-BE49-F238E27FC236}">
                  <a16:creationId xmlns:a16="http://schemas.microsoft.com/office/drawing/2014/main" id="{7C3E00F6-C4A5-4898-B388-8CFF04FD922F}"/>
                </a:ext>
              </a:extLst>
            </p:cNvPr>
            <p:cNvSpPr>
              <a:spLocks noChangeArrowheads="1"/>
            </p:cNvSpPr>
            <p:nvPr/>
          </p:nvSpPr>
          <p:spPr bwMode="auto">
            <a:xfrm>
              <a:off x="1711" y="2824"/>
              <a:ext cx="5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H’</a:t>
              </a:r>
            </a:p>
          </p:txBody>
        </p:sp>
        <p:sp>
          <p:nvSpPr>
            <p:cNvPr id="69657" name="Rectangle 20">
              <a:extLst>
                <a:ext uri="{FF2B5EF4-FFF2-40B4-BE49-F238E27FC236}">
                  <a16:creationId xmlns:a16="http://schemas.microsoft.com/office/drawing/2014/main" id="{A6895533-C7DB-4909-88F0-ECA62BE63736}"/>
                </a:ext>
              </a:extLst>
            </p:cNvPr>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58" name="Rectangle 21">
              <a:extLst>
                <a:ext uri="{FF2B5EF4-FFF2-40B4-BE49-F238E27FC236}">
                  <a16:creationId xmlns:a16="http://schemas.microsoft.com/office/drawing/2014/main" id="{6365069C-E1EE-401C-AB5D-D33014EEB90D}"/>
                </a:ext>
              </a:extLst>
            </p:cNvPr>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59" name="Rectangle 22">
              <a:extLst>
                <a:ext uri="{FF2B5EF4-FFF2-40B4-BE49-F238E27FC236}">
                  <a16:creationId xmlns:a16="http://schemas.microsoft.com/office/drawing/2014/main" id="{26567C74-5281-48A8-B690-E8242481E17A}"/>
                </a:ext>
              </a:extLst>
            </p:cNvPr>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60" name="Rectangle 23">
              <a:extLst>
                <a:ext uri="{FF2B5EF4-FFF2-40B4-BE49-F238E27FC236}">
                  <a16:creationId xmlns:a16="http://schemas.microsoft.com/office/drawing/2014/main" id="{6A646123-9F02-4709-B41C-572325F4B72F}"/>
                </a:ext>
              </a:extLst>
            </p:cNvPr>
            <p:cNvSpPr>
              <a:spLocks noChangeArrowheads="1"/>
            </p:cNvSpPr>
            <p:nvPr/>
          </p:nvSpPr>
          <p:spPr bwMode="auto">
            <a:xfrm>
              <a:off x="3924" y="2306"/>
              <a:ext cx="5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T’</a:t>
              </a:r>
            </a:p>
          </p:txBody>
        </p:sp>
        <p:sp>
          <p:nvSpPr>
            <p:cNvPr id="69661" name="Line 24">
              <a:extLst>
                <a:ext uri="{FF2B5EF4-FFF2-40B4-BE49-F238E27FC236}">
                  <a16:creationId xmlns:a16="http://schemas.microsoft.com/office/drawing/2014/main" id="{F242E8AB-D9E3-48EB-B903-FECDA5DA8044}"/>
                </a:ext>
              </a:extLst>
            </p:cNvPr>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2" name="Line 25">
              <a:extLst>
                <a:ext uri="{FF2B5EF4-FFF2-40B4-BE49-F238E27FC236}">
                  <a16:creationId xmlns:a16="http://schemas.microsoft.com/office/drawing/2014/main" id="{B90B7807-0AD3-467C-B13D-C83CC97F85DA}"/>
                </a:ext>
              </a:extLst>
            </p:cNvPr>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3" name="Rectangle 26">
              <a:extLst>
                <a:ext uri="{FF2B5EF4-FFF2-40B4-BE49-F238E27FC236}">
                  <a16:creationId xmlns:a16="http://schemas.microsoft.com/office/drawing/2014/main" id="{EA7925A0-51DA-495C-B645-FDDD2EE2F7F7}"/>
                </a:ext>
              </a:extLst>
            </p:cNvPr>
            <p:cNvSpPr>
              <a:spLocks noChangeArrowheads="1"/>
            </p:cNvSpPr>
            <p:nvPr/>
          </p:nvSpPr>
          <p:spPr bwMode="auto">
            <a:xfrm>
              <a:off x="3311" y="2826"/>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M’</a:t>
              </a:r>
            </a:p>
          </p:txBody>
        </p:sp>
        <p:sp>
          <p:nvSpPr>
            <p:cNvPr id="69664" name="Rectangle 27">
              <a:extLst>
                <a:ext uri="{FF2B5EF4-FFF2-40B4-BE49-F238E27FC236}">
                  <a16:creationId xmlns:a16="http://schemas.microsoft.com/office/drawing/2014/main" id="{95523B1D-79B0-4FB9-8DC5-1FBEB428E3CE}"/>
                </a:ext>
              </a:extLst>
            </p:cNvPr>
            <p:cNvSpPr>
              <a:spLocks noChangeArrowheads="1"/>
            </p:cNvSpPr>
            <p:nvPr/>
          </p:nvSpPr>
          <p:spPr bwMode="auto">
            <a:xfrm>
              <a:off x="4428" y="2826"/>
              <a:ext cx="4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Y’</a:t>
              </a:r>
            </a:p>
          </p:txBody>
        </p:sp>
        <p:sp>
          <p:nvSpPr>
            <p:cNvPr id="69665" name="Rectangle 28">
              <a:extLst>
                <a:ext uri="{FF2B5EF4-FFF2-40B4-BE49-F238E27FC236}">
                  <a16:creationId xmlns:a16="http://schemas.microsoft.com/office/drawing/2014/main" id="{BF4B13E8-827E-4E8D-8233-EEC02928FA46}"/>
                </a:ext>
              </a:extLst>
            </p:cNvPr>
            <p:cNvSpPr>
              <a:spLocks noChangeArrowheads="1"/>
            </p:cNvSpPr>
            <p:nvPr/>
          </p:nvSpPr>
          <p:spPr bwMode="auto">
            <a:xfrm>
              <a:off x="2544" y="144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Arial" panose="020B0604020202020204" pitchFamily="34" charset="0"/>
                  <a:ea typeface="宋体" panose="02010600030101010101" pitchFamily="2" charset="-122"/>
                </a:rPr>
                <a:t>ROOT</a:t>
              </a:r>
            </a:p>
          </p:txBody>
        </p:sp>
      </p:grpSp>
      <p:sp>
        <p:nvSpPr>
          <p:cNvPr id="2615325" name="Rectangle 29">
            <a:extLst>
              <a:ext uri="{FF2B5EF4-FFF2-40B4-BE49-F238E27FC236}">
                <a16:creationId xmlns:a16="http://schemas.microsoft.com/office/drawing/2014/main" id="{F4A7D461-92DC-436B-B4FA-70E12A2F2186}"/>
              </a:ext>
            </a:extLst>
          </p:cNvPr>
          <p:cNvSpPr>
            <a:spLocks noChangeArrowheads="1"/>
          </p:cNvSpPr>
          <p:nvPr/>
        </p:nvSpPr>
        <p:spPr bwMode="auto">
          <a:xfrm>
            <a:off x="712788" y="5834063"/>
            <a:ext cx="321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Visit left subtree first</a:t>
            </a:r>
            <a:endParaRPr lang="en-US" altLang="zh-CN">
              <a:solidFill>
                <a:srgbClr val="A50021"/>
              </a:solidFill>
              <a:latin typeface="Arial" panose="020B0604020202020204" pitchFamily="34" charset="0"/>
              <a:ea typeface="宋体" panose="02010600030101010101" pitchFamily="2" charset="-122"/>
            </a:endParaRPr>
          </a:p>
        </p:txBody>
      </p:sp>
      <p:sp>
        <p:nvSpPr>
          <p:cNvPr id="2615326" name="Rectangle 30">
            <a:extLst>
              <a:ext uri="{FF2B5EF4-FFF2-40B4-BE49-F238E27FC236}">
                <a16:creationId xmlns:a16="http://schemas.microsoft.com/office/drawing/2014/main" id="{09130353-868D-4911-AA90-BDD491182657}"/>
              </a:ext>
            </a:extLst>
          </p:cNvPr>
          <p:cNvSpPr>
            <a:spLocks noChangeArrowheads="1"/>
          </p:cNvSpPr>
          <p:nvPr/>
        </p:nvSpPr>
        <p:spPr bwMode="auto">
          <a:xfrm>
            <a:off x="4776788" y="5834063"/>
            <a:ext cx="392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3333CC"/>
                </a:solidFill>
                <a:latin typeface="Arial" panose="020B0604020202020204" pitchFamily="34" charset="0"/>
                <a:ea typeface="宋体" panose="02010600030101010101" pitchFamily="2" charset="-122"/>
              </a:rPr>
              <a:t>Visit right subtree second</a:t>
            </a:r>
          </a:p>
        </p:txBody>
      </p:sp>
      <p:sp>
        <p:nvSpPr>
          <p:cNvPr id="2615327" name="Rectangle 31">
            <a:extLst>
              <a:ext uri="{FF2B5EF4-FFF2-40B4-BE49-F238E27FC236}">
                <a16:creationId xmlns:a16="http://schemas.microsoft.com/office/drawing/2014/main" id="{56CEA2A3-3F6F-4732-90C1-46C4F7CE9453}"/>
              </a:ext>
            </a:extLst>
          </p:cNvPr>
          <p:cNvSpPr>
            <a:spLocks noChangeArrowheads="1"/>
          </p:cNvSpPr>
          <p:nvPr/>
        </p:nvSpPr>
        <p:spPr bwMode="auto">
          <a:xfrm>
            <a:off x="5648325" y="1657350"/>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006666"/>
                </a:solidFill>
                <a:latin typeface="Arial" panose="020B0604020202020204" pitchFamily="34" charset="0"/>
                <a:ea typeface="宋体" panose="02010600030101010101" pitchFamily="2" charset="-122"/>
              </a:rPr>
              <a:t>Visit last</a:t>
            </a:r>
            <a:endParaRPr lang="en-US" altLang="zh-CN">
              <a:solidFill>
                <a:srgbClr val="330099"/>
              </a:solidFill>
              <a:latin typeface="Arial" panose="020B0604020202020204" pitchFamily="34" charset="0"/>
              <a:ea typeface="宋体" panose="02010600030101010101" pitchFamily="2" charset="-122"/>
            </a:endParaRPr>
          </a:p>
        </p:txBody>
      </p:sp>
      <p:sp>
        <p:nvSpPr>
          <p:cNvPr id="69640" name="Rectangle 32">
            <a:extLst>
              <a:ext uri="{FF2B5EF4-FFF2-40B4-BE49-F238E27FC236}">
                <a16:creationId xmlns:a16="http://schemas.microsoft.com/office/drawing/2014/main" id="{04D0C29F-871A-440D-9868-5546F4AF87C0}"/>
              </a:ext>
            </a:extLst>
          </p:cNvPr>
          <p:cNvSpPr>
            <a:spLocks noChangeArrowheads="1"/>
          </p:cNvSpPr>
          <p:nvPr/>
        </p:nvSpPr>
        <p:spPr bwMode="auto">
          <a:xfrm>
            <a:off x="0" y="476250"/>
            <a:ext cx="66595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kumimoji="1" lang="en-US" altLang="zh-CN" sz="3200">
                <a:solidFill>
                  <a:srgbClr val="9900FF"/>
                </a:solidFill>
                <a:latin typeface="Times New Roman" panose="02020603050405020304" pitchFamily="18" charset="0"/>
                <a:ea typeface="宋体" panose="02010600030101010101" pitchFamily="2" charset="-122"/>
              </a:rPr>
              <a:t>Postorder Traversal</a:t>
            </a:r>
            <a:r>
              <a:rPr kumimoji="1" lang="en-US" altLang="zh-CN" sz="3200">
                <a:solidFill>
                  <a:schemeClr val="tx2"/>
                </a:solidFill>
                <a:latin typeface="Times New Roman" panose="02020603050405020304" pitchFamily="18" charset="0"/>
                <a:ea typeface="宋体" panose="02010600030101010101" pitchFamily="2" charset="-122"/>
              </a:rPr>
              <a:t>:</a:t>
            </a:r>
            <a:endParaRPr lang="en-US" altLang="zh-CN" sz="3200">
              <a:latin typeface="Times New Roman" panose="02020603050405020304" pitchFamily="18" charset="0"/>
              <a:ea typeface="宋体" panose="02010600030101010101" pitchFamily="2" charset="-122"/>
            </a:endParaRPr>
          </a:p>
        </p:txBody>
      </p:sp>
      <p:sp>
        <p:nvSpPr>
          <p:cNvPr id="35" name="TextBox 34">
            <a:extLst>
              <a:ext uri="{FF2B5EF4-FFF2-40B4-BE49-F238E27FC236}">
                <a16:creationId xmlns:a16="http://schemas.microsoft.com/office/drawing/2014/main" id="{90CA855A-310A-4C28-B8B2-F4C61A9F3CF9}"/>
              </a:ext>
            </a:extLst>
          </p:cNvPr>
          <p:cNvSpPr txBox="1">
            <a:spLocks noChangeArrowheads="1"/>
          </p:cNvSpPr>
          <p:nvPr/>
        </p:nvSpPr>
        <p:spPr bwMode="auto">
          <a:xfrm>
            <a:off x="5148263" y="549275"/>
            <a:ext cx="2808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buFont typeface="Wingdings" panose="05000000000000000000" pitchFamily="2" charset="2"/>
              <a:buNone/>
            </a:pPr>
            <a:r>
              <a:rPr kumimoji="1" lang="en-US" altLang="zh-CN" sz="3200">
                <a:solidFill>
                  <a:srgbClr val="000000"/>
                </a:solidFill>
                <a:latin typeface="Times New Roman" panose="02020603050405020304" pitchFamily="18" charset="0"/>
                <a:ea typeface="宋体" panose="02010600030101010101" pitchFamily="2" charset="-122"/>
              </a:rPr>
              <a:t>A H E M Y T J</a:t>
            </a:r>
            <a:r>
              <a:rPr lang="en-US" altLang="zh-CN" sz="3200">
                <a:solidFill>
                  <a:srgbClr val="000000"/>
                </a:solidFill>
                <a:latin typeface="Times New Roman" panose="02020603050405020304" pitchFamily="18" charset="0"/>
                <a:ea typeface="宋体" panose="02010600030101010101" pitchFamily="2" charset="-122"/>
              </a:rPr>
              <a:t> </a:t>
            </a:r>
          </a:p>
        </p:txBody>
      </p:sp>
      <p:sp>
        <p:nvSpPr>
          <p:cNvPr id="69642" name="Text Box 4">
            <a:extLst>
              <a:ext uri="{FF2B5EF4-FFF2-40B4-BE49-F238E27FC236}">
                <a16:creationId xmlns:a16="http://schemas.microsoft.com/office/drawing/2014/main" id="{C777570F-9D39-4966-A0AC-13FAB956F680}"/>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615325"/>
                                        </p:tgtEl>
                                        <p:attrNameLst>
                                          <p:attrName>style.visibility</p:attrName>
                                        </p:attrNameLst>
                                      </p:cBhvr>
                                      <p:to>
                                        <p:strVal val="visible"/>
                                      </p:to>
                                    </p:set>
                                    <p:animEffect transition="in" filter="wipe(left)">
                                      <p:cBhvr>
                                        <p:cTn id="14" dur="500"/>
                                        <p:tgtEl>
                                          <p:spTgt spid="261532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15326"/>
                                        </p:tgtEl>
                                        <p:attrNameLst>
                                          <p:attrName>style.visibility</p:attrName>
                                        </p:attrNameLst>
                                      </p:cBhvr>
                                      <p:to>
                                        <p:strVal val="visible"/>
                                      </p:to>
                                    </p:set>
                                    <p:animEffect transition="in" filter="wipe(left)">
                                      <p:cBhvr>
                                        <p:cTn id="19" dur="500"/>
                                        <p:tgtEl>
                                          <p:spTgt spid="26153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15327"/>
                                        </p:tgtEl>
                                        <p:attrNameLst>
                                          <p:attrName>style.visibility</p:attrName>
                                        </p:attrNameLst>
                                      </p:cBhvr>
                                      <p:to>
                                        <p:strVal val="visible"/>
                                      </p:to>
                                    </p:set>
                                    <p:animEffect transition="in" filter="wipe(left)">
                                      <p:cBhvr>
                                        <p:cTn id="24" dur="500"/>
                                        <p:tgtEl>
                                          <p:spTgt spid="26153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5325" grpId="0"/>
      <p:bldP spid="2615326" grpId="0"/>
      <p:bldP spid="2615327"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B58D7064-1CD3-4DA4-BBF9-A7D3D9813B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3FBAD0B-64F5-4DC7-8CB4-4B01352976AC}" type="slidenum">
              <a:rPr lang="zh-CN" altLang="en-US" sz="1400" b="0" smtClean="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5F59C49D-3FB2-4809-BDF7-DC39218814AC}"/>
              </a:ext>
            </a:extLst>
          </p:cNvPr>
          <p:cNvSpPr>
            <a:spLocks noGrp="1" noChangeArrowheads="1"/>
          </p:cNvSpPr>
          <p:nvPr>
            <p:ph type="body" idx="1"/>
          </p:nvPr>
        </p:nvSpPr>
        <p:spPr bwMode="auto">
          <a:xfrm>
            <a:off x="620713" y="1958975"/>
            <a:ext cx="7913687" cy="431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sp>
        <p:nvSpPr>
          <p:cNvPr id="2617348" name="Rectangle 4">
            <a:extLst>
              <a:ext uri="{FF2B5EF4-FFF2-40B4-BE49-F238E27FC236}">
                <a16:creationId xmlns:a16="http://schemas.microsoft.com/office/drawing/2014/main" id="{4BB6AEA1-7F02-49E2-82E8-1378462FD707}"/>
              </a:ext>
            </a:extLst>
          </p:cNvPr>
          <p:cNvSpPr>
            <a:spLocks noChangeArrowheads="1"/>
          </p:cNvSpPr>
          <p:nvPr/>
        </p:nvSpPr>
        <p:spPr bwMode="auto">
          <a:xfrm>
            <a:off x="250825" y="693738"/>
            <a:ext cx="82089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〖Example 1〗</a:t>
            </a:r>
            <a:r>
              <a:rPr lang="en-US" altLang="zh-CN" b="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In which order does a preorder, inorder or postorder traversal visit the vertices in the ordered rooted tree shown in the following figure?</a:t>
            </a:r>
          </a:p>
        </p:txBody>
      </p:sp>
      <p:grpSp>
        <p:nvGrpSpPr>
          <p:cNvPr id="2" name="Group 5">
            <a:extLst>
              <a:ext uri="{FF2B5EF4-FFF2-40B4-BE49-F238E27FC236}">
                <a16:creationId xmlns:a16="http://schemas.microsoft.com/office/drawing/2014/main" id="{D5FC882D-08D1-460E-8160-FB581EFBABE7}"/>
              </a:ext>
            </a:extLst>
          </p:cNvPr>
          <p:cNvGrpSpPr>
            <a:grpSpLocks/>
          </p:cNvGrpSpPr>
          <p:nvPr/>
        </p:nvGrpSpPr>
        <p:grpSpPr bwMode="auto">
          <a:xfrm>
            <a:off x="2916238" y="2133600"/>
            <a:ext cx="3095625" cy="1584325"/>
            <a:chOff x="2109" y="1706"/>
            <a:chExt cx="1950" cy="998"/>
          </a:xfrm>
        </p:grpSpPr>
        <p:sp>
          <p:nvSpPr>
            <p:cNvPr id="71688" name="Text Box 6">
              <a:extLst>
                <a:ext uri="{FF2B5EF4-FFF2-40B4-BE49-F238E27FC236}">
                  <a16:creationId xmlns:a16="http://schemas.microsoft.com/office/drawing/2014/main" id="{1CCE96FE-1713-4557-A3FC-04E74CA9180B}"/>
                </a:ext>
              </a:extLst>
            </p:cNvPr>
            <p:cNvSpPr txBox="1">
              <a:spLocks noChangeArrowheads="1"/>
            </p:cNvSpPr>
            <p:nvPr/>
          </p:nvSpPr>
          <p:spPr bwMode="auto">
            <a:xfrm>
              <a:off x="3192" y="2474"/>
              <a:ext cx="3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h</a:t>
              </a:r>
            </a:p>
          </p:txBody>
        </p:sp>
        <p:sp>
          <p:nvSpPr>
            <p:cNvPr id="71689" name="Text Box 7">
              <a:extLst>
                <a:ext uri="{FF2B5EF4-FFF2-40B4-BE49-F238E27FC236}">
                  <a16:creationId xmlns:a16="http://schemas.microsoft.com/office/drawing/2014/main" id="{19E0F278-2DEC-4296-9E74-DDA707820A1B}"/>
                </a:ext>
              </a:extLst>
            </p:cNvPr>
            <p:cNvSpPr txBox="1">
              <a:spLocks noChangeArrowheads="1"/>
            </p:cNvSpPr>
            <p:nvPr/>
          </p:nvSpPr>
          <p:spPr bwMode="auto">
            <a:xfrm>
              <a:off x="3409" y="2090"/>
              <a:ext cx="3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f</a:t>
              </a:r>
            </a:p>
          </p:txBody>
        </p:sp>
        <p:sp>
          <p:nvSpPr>
            <p:cNvPr id="71690" name="Text Box 8">
              <a:extLst>
                <a:ext uri="{FF2B5EF4-FFF2-40B4-BE49-F238E27FC236}">
                  <a16:creationId xmlns:a16="http://schemas.microsoft.com/office/drawing/2014/main" id="{6A24CC82-C5E6-4ADD-AC6B-8939284A607E}"/>
                </a:ext>
              </a:extLst>
            </p:cNvPr>
            <p:cNvSpPr txBox="1">
              <a:spLocks noChangeArrowheads="1"/>
            </p:cNvSpPr>
            <p:nvPr/>
          </p:nvSpPr>
          <p:spPr bwMode="auto">
            <a:xfrm>
              <a:off x="2867" y="2397"/>
              <a:ext cx="3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g</a:t>
              </a:r>
            </a:p>
          </p:txBody>
        </p:sp>
        <p:sp>
          <p:nvSpPr>
            <p:cNvPr id="71691" name="Text Box 9">
              <a:extLst>
                <a:ext uri="{FF2B5EF4-FFF2-40B4-BE49-F238E27FC236}">
                  <a16:creationId xmlns:a16="http://schemas.microsoft.com/office/drawing/2014/main" id="{F50F0A21-1579-476B-8A56-EB11ECA3D214}"/>
                </a:ext>
              </a:extLst>
            </p:cNvPr>
            <p:cNvSpPr txBox="1">
              <a:spLocks noChangeArrowheads="1"/>
            </p:cNvSpPr>
            <p:nvPr/>
          </p:nvSpPr>
          <p:spPr bwMode="auto">
            <a:xfrm>
              <a:off x="2651" y="1706"/>
              <a:ext cx="3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a</a:t>
              </a:r>
            </a:p>
          </p:txBody>
        </p:sp>
        <p:sp>
          <p:nvSpPr>
            <p:cNvPr id="71692" name="Text Box 10">
              <a:extLst>
                <a:ext uri="{FF2B5EF4-FFF2-40B4-BE49-F238E27FC236}">
                  <a16:creationId xmlns:a16="http://schemas.microsoft.com/office/drawing/2014/main" id="{07422F32-791A-4386-9D3C-7DB1E9C17D4B}"/>
                </a:ext>
              </a:extLst>
            </p:cNvPr>
            <p:cNvSpPr txBox="1">
              <a:spLocks noChangeArrowheads="1"/>
            </p:cNvSpPr>
            <p:nvPr/>
          </p:nvSpPr>
          <p:spPr bwMode="auto">
            <a:xfrm>
              <a:off x="3084" y="1936"/>
              <a:ext cx="3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c</a:t>
              </a:r>
            </a:p>
          </p:txBody>
        </p:sp>
        <p:sp>
          <p:nvSpPr>
            <p:cNvPr id="71693" name="Text Box 11">
              <a:extLst>
                <a:ext uri="{FF2B5EF4-FFF2-40B4-BE49-F238E27FC236}">
                  <a16:creationId xmlns:a16="http://schemas.microsoft.com/office/drawing/2014/main" id="{B74A1E2D-5E9F-4964-B335-3A870DD4E0AD}"/>
                </a:ext>
              </a:extLst>
            </p:cNvPr>
            <p:cNvSpPr txBox="1">
              <a:spLocks noChangeArrowheads="1"/>
            </p:cNvSpPr>
            <p:nvPr/>
          </p:nvSpPr>
          <p:spPr bwMode="auto">
            <a:xfrm>
              <a:off x="2109" y="2167"/>
              <a:ext cx="3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d</a:t>
              </a:r>
            </a:p>
          </p:txBody>
        </p:sp>
        <p:sp>
          <p:nvSpPr>
            <p:cNvPr id="71694" name="Text Box 12">
              <a:extLst>
                <a:ext uri="{FF2B5EF4-FFF2-40B4-BE49-F238E27FC236}">
                  <a16:creationId xmlns:a16="http://schemas.microsoft.com/office/drawing/2014/main" id="{AF310046-924B-4A9C-97AB-8290803D5A1F}"/>
                </a:ext>
              </a:extLst>
            </p:cNvPr>
            <p:cNvSpPr txBox="1">
              <a:spLocks noChangeArrowheads="1"/>
            </p:cNvSpPr>
            <p:nvPr/>
          </p:nvSpPr>
          <p:spPr bwMode="auto">
            <a:xfrm>
              <a:off x="2651" y="2243"/>
              <a:ext cx="3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e</a:t>
              </a:r>
            </a:p>
          </p:txBody>
        </p:sp>
        <p:sp>
          <p:nvSpPr>
            <p:cNvPr id="71695" name="Text Box 13">
              <a:extLst>
                <a:ext uri="{FF2B5EF4-FFF2-40B4-BE49-F238E27FC236}">
                  <a16:creationId xmlns:a16="http://schemas.microsoft.com/office/drawing/2014/main" id="{EBFA981F-C2A3-414F-933D-3D7A93E09FEB}"/>
                </a:ext>
              </a:extLst>
            </p:cNvPr>
            <p:cNvSpPr txBox="1">
              <a:spLocks noChangeArrowheads="1"/>
            </p:cNvSpPr>
            <p:nvPr/>
          </p:nvSpPr>
          <p:spPr bwMode="auto">
            <a:xfrm>
              <a:off x="2326" y="1936"/>
              <a:ext cx="3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b</a:t>
              </a:r>
            </a:p>
          </p:txBody>
        </p:sp>
        <p:sp>
          <p:nvSpPr>
            <p:cNvPr id="71696" name="Line 14">
              <a:extLst>
                <a:ext uri="{FF2B5EF4-FFF2-40B4-BE49-F238E27FC236}">
                  <a16:creationId xmlns:a16="http://schemas.microsoft.com/office/drawing/2014/main" id="{3FB1F16A-0CA7-4DCC-8D73-0A5F03224A07}"/>
                </a:ext>
              </a:extLst>
            </p:cNvPr>
            <p:cNvSpPr>
              <a:spLocks noChangeShapeType="1"/>
            </p:cNvSpPr>
            <p:nvPr/>
          </p:nvSpPr>
          <p:spPr bwMode="auto">
            <a:xfrm flipH="1">
              <a:off x="2326" y="1860"/>
              <a:ext cx="433" cy="4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15">
              <a:extLst>
                <a:ext uri="{FF2B5EF4-FFF2-40B4-BE49-F238E27FC236}">
                  <a16:creationId xmlns:a16="http://schemas.microsoft.com/office/drawing/2014/main" id="{C440100E-155C-4DE6-B9A2-C8D06B43C234}"/>
                </a:ext>
              </a:extLst>
            </p:cNvPr>
            <p:cNvSpPr>
              <a:spLocks noChangeShapeType="1"/>
            </p:cNvSpPr>
            <p:nvPr/>
          </p:nvSpPr>
          <p:spPr bwMode="auto">
            <a:xfrm>
              <a:off x="2759" y="1860"/>
              <a:ext cx="975" cy="61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16">
              <a:extLst>
                <a:ext uri="{FF2B5EF4-FFF2-40B4-BE49-F238E27FC236}">
                  <a16:creationId xmlns:a16="http://schemas.microsoft.com/office/drawing/2014/main" id="{2E52EBFE-5755-4B93-83C9-9572DFB8F174}"/>
                </a:ext>
              </a:extLst>
            </p:cNvPr>
            <p:cNvSpPr>
              <a:spLocks noChangeShapeType="1"/>
            </p:cNvSpPr>
            <p:nvPr/>
          </p:nvSpPr>
          <p:spPr bwMode="auto">
            <a:xfrm flipH="1">
              <a:off x="2867" y="2072"/>
              <a:ext cx="217" cy="2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9" name="Line 17">
              <a:extLst>
                <a:ext uri="{FF2B5EF4-FFF2-40B4-BE49-F238E27FC236}">
                  <a16:creationId xmlns:a16="http://schemas.microsoft.com/office/drawing/2014/main" id="{A3CC7824-D181-4AA7-9F16-416ED54CA83B}"/>
                </a:ext>
              </a:extLst>
            </p:cNvPr>
            <p:cNvSpPr>
              <a:spLocks noChangeShapeType="1"/>
            </p:cNvSpPr>
            <p:nvPr/>
          </p:nvSpPr>
          <p:spPr bwMode="auto">
            <a:xfrm>
              <a:off x="2867" y="2296"/>
              <a:ext cx="217" cy="1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0" name="Text Box 18">
              <a:extLst>
                <a:ext uri="{FF2B5EF4-FFF2-40B4-BE49-F238E27FC236}">
                  <a16:creationId xmlns:a16="http://schemas.microsoft.com/office/drawing/2014/main" id="{ED68E7B3-7283-42CC-8D70-63DEC515A72A}"/>
                </a:ext>
              </a:extLst>
            </p:cNvPr>
            <p:cNvSpPr txBox="1">
              <a:spLocks noChangeArrowheads="1"/>
            </p:cNvSpPr>
            <p:nvPr/>
          </p:nvSpPr>
          <p:spPr bwMode="auto">
            <a:xfrm>
              <a:off x="3626" y="2474"/>
              <a:ext cx="4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600">
                  <a:latin typeface="Times New Roman" panose="02020603050405020304" pitchFamily="18" charset="0"/>
                  <a:ea typeface="宋体" panose="02010600030101010101" pitchFamily="2" charset="-122"/>
                </a:rPr>
                <a:t>i</a:t>
              </a:r>
            </a:p>
          </p:txBody>
        </p:sp>
        <p:sp>
          <p:nvSpPr>
            <p:cNvPr id="71701" name="Line 19">
              <a:extLst>
                <a:ext uri="{FF2B5EF4-FFF2-40B4-BE49-F238E27FC236}">
                  <a16:creationId xmlns:a16="http://schemas.microsoft.com/office/drawing/2014/main" id="{6DDDF4F8-2614-4320-BC86-528C4C69AB5A}"/>
                </a:ext>
              </a:extLst>
            </p:cNvPr>
            <p:cNvSpPr>
              <a:spLocks noChangeShapeType="1"/>
            </p:cNvSpPr>
            <p:nvPr/>
          </p:nvSpPr>
          <p:spPr bwMode="auto">
            <a:xfrm flipH="1">
              <a:off x="3201" y="2302"/>
              <a:ext cx="217" cy="2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17364" name="Rectangle 20">
            <a:extLst>
              <a:ext uri="{FF2B5EF4-FFF2-40B4-BE49-F238E27FC236}">
                <a16:creationId xmlns:a16="http://schemas.microsoft.com/office/drawing/2014/main" id="{D7B4CF92-3483-432E-93FC-7D194568943F}"/>
              </a:ext>
            </a:extLst>
          </p:cNvPr>
          <p:cNvSpPr>
            <a:spLocks noChangeArrowheads="1"/>
          </p:cNvSpPr>
          <p:nvPr/>
        </p:nvSpPr>
        <p:spPr bwMode="auto">
          <a:xfrm>
            <a:off x="1331913" y="4076700"/>
            <a:ext cx="62642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30000"/>
              </a:spcBef>
              <a:buClr>
                <a:schemeClr val="tx1"/>
              </a:buClr>
              <a:buSzPct val="75000"/>
              <a:buFont typeface="Wingdings" panose="05000000000000000000" pitchFamily="2" charset="2"/>
              <a:buChar char="n"/>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Preorder traversal :  a, b, d, c, e, g, f, h, i</a:t>
            </a:r>
          </a:p>
          <a:p>
            <a:pPr>
              <a:spcBef>
                <a:spcPct val="30000"/>
              </a:spcBef>
              <a:buClr>
                <a:schemeClr val="tx1"/>
              </a:buClr>
              <a:buSzPct val="75000"/>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 Inorder traversal :   d, b, a, e, g, c, h, f, i</a:t>
            </a:r>
          </a:p>
          <a:p>
            <a:pPr>
              <a:spcBef>
                <a:spcPct val="30000"/>
              </a:spcBef>
              <a:buClr>
                <a:schemeClr val="tx1"/>
              </a:buClr>
              <a:buSzPct val="75000"/>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 Postorder traversal :  d, b, g, e, h, i, f, c, a </a:t>
            </a:r>
          </a:p>
        </p:txBody>
      </p:sp>
      <p:sp>
        <p:nvSpPr>
          <p:cNvPr id="71687" name="Text Box 4">
            <a:extLst>
              <a:ext uri="{FF2B5EF4-FFF2-40B4-BE49-F238E27FC236}">
                <a16:creationId xmlns:a16="http://schemas.microsoft.com/office/drawing/2014/main" id="{7F3C9FD3-BB47-437F-876F-6AC638F51D69}"/>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7348">
                                            <p:txEl>
                                              <p:pRg st="0" end="0"/>
                                            </p:txEl>
                                          </p:spTgt>
                                        </p:tgtEl>
                                        <p:attrNameLst>
                                          <p:attrName>style.visibility</p:attrName>
                                        </p:attrNameLst>
                                      </p:cBhvr>
                                      <p:to>
                                        <p:strVal val="visible"/>
                                      </p:to>
                                    </p:set>
                                    <p:animEffect transition="in" filter="wipe(left)">
                                      <p:cBhvr>
                                        <p:cTn id="7" dur="500"/>
                                        <p:tgtEl>
                                          <p:spTgt spid="26173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17364">
                                            <p:txEl>
                                              <p:pRg st="0" end="0"/>
                                            </p:txEl>
                                          </p:spTgt>
                                        </p:tgtEl>
                                        <p:attrNameLst>
                                          <p:attrName>style.visibility</p:attrName>
                                        </p:attrNameLst>
                                      </p:cBhvr>
                                      <p:to>
                                        <p:strVal val="visible"/>
                                      </p:to>
                                    </p:set>
                                    <p:animEffect transition="in" filter="wipe(left)">
                                      <p:cBhvr>
                                        <p:cTn id="19" dur="500"/>
                                        <p:tgtEl>
                                          <p:spTgt spid="2617364">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17364">
                                            <p:txEl>
                                              <p:pRg st="1" end="1"/>
                                            </p:txEl>
                                          </p:spTgt>
                                        </p:tgtEl>
                                        <p:attrNameLst>
                                          <p:attrName>style.visibility</p:attrName>
                                        </p:attrNameLst>
                                      </p:cBhvr>
                                      <p:to>
                                        <p:strVal val="visible"/>
                                      </p:to>
                                    </p:set>
                                    <p:animEffect transition="in" filter="wipe(left)">
                                      <p:cBhvr>
                                        <p:cTn id="24" dur="500"/>
                                        <p:tgtEl>
                                          <p:spTgt spid="2617364">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17364">
                                            <p:txEl>
                                              <p:pRg st="2" end="2"/>
                                            </p:txEl>
                                          </p:spTgt>
                                        </p:tgtEl>
                                        <p:attrNameLst>
                                          <p:attrName>style.visibility</p:attrName>
                                        </p:attrNameLst>
                                      </p:cBhvr>
                                      <p:to>
                                        <p:strVal val="visible"/>
                                      </p:to>
                                    </p:set>
                                    <p:animEffect transition="in" filter="wipe(left)">
                                      <p:cBhvr>
                                        <p:cTn id="29" dur="500"/>
                                        <p:tgtEl>
                                          <p:spTgt spid="2617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7348" grpId="0" build="allAtOnce"/>
      <p:bldP spid="261736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BE0B3E4E-D9AA-4F93-ACFE-8D1B511DD1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C64847F-FC1A-40B2-B35A-DE5D795AAF1E}" type="slidenum">
              <a:rPr lang="zh-CN" altLang="en-US" sz="1400" b="0" smtClean="0">
                <a:latin typeface="Arial" panose="020B0604020202020204" pitchFamily="34" charset="0"/>
                <a:ea typeface="宋体" panose="02010600030101010101" pitchFamily="2" charset="-122"/>
              </a:rPr>
              <a:pPr/>
              <a:t>35</a:t>
            </a:fld>
            <a:endParaRPr lang="en-US" altLang="zh-CN" sz="1400" b="0">
              <a:latin typeface="Arial" panose="020B0604020202020204" pitchFamily="34" charset="0"/>
              <a:ea typeface="宋体" panose="02010600030101010101" pitchFamily="2" charset="-122"/>
            </a:endParaRPr>
          </a:p>
        </p:txBody>
      </p:sp>
      <p:sp>
        <p:nvSpPr>
          <p:cNvPr id="2619394" name="Rectangle 2">
            <a:extLst>
              <a:ext uri="{FF2B5EF4-FFF2-40B4-BE49-F238E27FC236}">
                <a16:creationId xmlns:a16="http://schemas.microsoft.com/office/drawing/2014/main" id="{4F259EDE-3C16-4578-A9E4-DAF7822E676B}"/>
              </a:ext>
            </a:extLst>
          </p:cNvPr>
          <p:cNvSpPr>
            <a:spLocks noGrp="1" noChangeArrowheads="1"/>
          </p:cNvSpPr>
          <p:nvPr>
            <p:ph type="body" idx="1"/>
          </p:nvPr>
        </p:nvSpPr>
        <p:spPr bwMode="auto">
          <a:xfrm>
            <a:off x="539750" y="1628775"/>
            <a:ext cx="8135938"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609600" indent="-609600">
              <a:lnSpc>
                <a:spcPct val="90000"/>
              </a:lnSpc>
              <a:spcBef>
                <a:spcPct val="5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Complicated expressions can be represented using </a:t>
            </a:r>
            <a:r>
              <a:rPr lang="en-US" altLang="zh-CN" sz="2400" b="1">
                <a:solidFill>
                  <a:srgbClr val="FF3300"/>
                </a:solidFill>
                <a:latin typeface="Times New Roman" panose="02020603050405020304" pitchFamily="18" charset="0"/>
                <a:ea typeface="宋体" panose="02010600030101010101" pitchFamily="2" charset="-122"/>
              </a:rPr>
              <a:t>ordered rooted trees</a:t>
            </a:r>
            <a:r>
              <a:rPr lang="en-US" altLang="zh-CN" sz="2400" b="1">
                <a:latin typeface="Times New Roman" panose="02020603050405020304" pitchFamily="18" charset="0"/>
                <a:ea typeface="宋体" panose="02010600030101010101" pitchFamily="2" charset="-122"/>
              </a:rPr>
              <a:t>, such as</a:t>
            </a:r>
          </a:p>
          <a:p>
            <a:pPr marL="1752600" lvl="3" indent="-381000">
              <a:lnSpc>
                <a:spcPct val="90000"/>
              </a:lnSpc>
              <a:spcBef>
                <a:spcPct val="5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Compound propositions</a:t>
            </a:r>
          </a:p>
          <a:p>
            <a:pPr marL="1752600" lvl="3" indent="-381000">
              <a:lnSpc>
                <a:spcPct val="90000"/>
              </a:lnSpc>
              <a:spcBef>
                <a:spcPct val="5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Combinations of sets</a:t>
            </a:r>
          </a:p>
          <a:p>
            <a:pPr marL="1752600" lvl="3" indent="-381000">
              <a:lnSpc>
                <a:spcPct val="90000"/>
              </a:lnSpc>
              <a:spcBef>
                <a:spcPct val="5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Arithmetic expressions</a:t>
            </a:r>
          </a:p>
        </p:txBody>
      </p:sp>
      <p:sp>
        <p:nvSpPr>
          <p:cNvPr id="73732" name="Rectangle 3">
            <a:extLst>
              <a:ext uri="{FF2B5EF4-FFF2-40B4-BE49-F238E27FC236}">
                <a16:creationId xmlns:a16="http://schemas.microsoft.com/office/drawing/2014/main" id="{845ABFCD-9AE2-4F01-9965-1348F9F8E43B}"/>
              </a:ext>
            </a:extLst>
          </p:cNvPr>
          <p:cNvSpPr>
            <a:spLocks noGrp="1" noChangeArrowheads="1"/>
          </p:cNvSpPr>
          <p:nvPr>
            <p:ph type="title"/>
          </p:nvPr>
        </p:nvSpPr>
        <p:spPr bwMode="auto">
          <a:xfrm>
            <a:off x="381000" y="582613"/>
            <a:ext cx="84391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600">
                <a:solidFill>
                  <a:srgbClr val="CC66FF"/>
                </a:solidFill>
                <a:ea typeface="宋体" panose="02010600030101010101" pitchFamily="2" charset="-122"/>
              </a:rPr>
              <a:t>2. Infix, prefix, and postfix notation</a:t>
            </a:r>
          </a:p>
        </p:txBody>
      </p:sp>
      <p:sp>
        <p:nvSpPr>
          <p:cNvPr id="73733" name="Text Box 4">
            <a:extLst>
              <a:ext uri="{FF2B5EF4-FFF2-40B4-BE49-F238E27FC236}">
                <a16:creationId xmlns:a16="http://schemas.microsoft.com/office/drawing/2014/main" id="{B445197A-3701-402B-B637-535DF498B6A2}"/>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9394">
                                            <p:txEl>
                                              <p:pRg st="0" end="0"/>
                                            </p:txEl>
                                          </p:spTgt>
                                        </p:tgtEl>
                                        <p:attrNameLst>
                                          <p:attrName>style.visibility</p:attrName>
                                        </p:attrNameLst>
                                      </p:cBhvr>
                                      <p:to>
                                        <p:strVal val="visible"/>
                                      </p:to>
                                    </p:set>
                                    <p:animEffect transition="in" filter="wipe(left)">
                                      <p:cBhvr>
                                        <p:cTn id="7" dur="500"/>
                                        <p:tgtEl>
                                          <p:spTgt spid="261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9394">
                                            <p:txEl>
                                              <p:pRg st="1" end="1"/>
                                            </p:txEl>
                                          </p:spTgt>
                                        </p:tgtEl>
                                        <p:attrNameLst>
                                          <p:attrName>style.visibility</p:attrName>
                                        </p:attrNameLst>
                                      </p:cBhvr>
                                      <p:to>
                                        <p:strVal val="visible"/>
                                      </p:to>
                                    </p:set>
                                    <p:animEffect transition="in" filter="wipe(left)">
                                      <p:cBhvr>
                                        <p:cTn id="12" dur="500"/>
                                        <p:tgtEl>
                                          <p:spTgt spid="2619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9394">
                                            <p:txEl>
                                              <p:pRg st="2" end="2"/>
                                            </p:txEl>
                                          </p:spTgt>
                                        </p:tgtEl>
                                        <p:attrNameLst>
                                          <p:attrName>style.visibility</p:attrName>
                                        </p:attrNameLst>
                                      </p:cBhvr>
                                      <p:to>
                                        <p:strVal val="visible"/>
                                      </p:to>
                                    </p:set>
                                    <p:animEffect transition="in" filter="wipe(left)">
                                      <p:cBhvr>
                                        <p:cTn id="17" dur="500"/>
                                        <p:tgtEl>
                                          <p:spTgt spid="2619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9394">
                                            <p:txEl>
                                              <p:pRg st="3" end="3"/>
                                            </p:txEl>
                                          </p:spTgt>
                                        </p:tgtEl>
                                        <p:attrNameLst>
                                          <p:attrName>style.visibility</p:attrName>
                                        </p:attrNameLst>
                                      </p:cBhvr>
                                      <p:to>
                                        <p:strVal val="visible"/>
                                      </p:to>
                                    </p:set>
                                    <p:animEffect transition="in" filter="wipe(left)">
                                      <p:cBhvr>
                                        <p:cTn id="22" dur="500"/>
                                        <p:tgtEl>
                                          <p:spTgt spid="26193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9394"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38A20B74-ADCF-4BF4-8324-12EBE01BC3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DA503D1-A88A-49E2-95C3-2602A1C7E93F}" type="slidenum">
              <a:rPr lang="zh-CN" altLang="en-US" sz="1400" b="0" smtClean="0">
                <a:latin typeface="Arial" panose="020B0604020202020204" pitchFamily="34" charset="0"/>
                <a:ea typeface="宋体" panose="02010600030101010101" pitchFamily="2" charset="-122"/>
              </a:rPr>
              <a:pPr/>
              <a:t>36</a:t>
            </a:fld>
            <a:endParaRPr lang="en-US" altLang="zh-CN" sz="1400" b="0">
              <a:latin typeface="Arial" panose="020B0604020202020204" pitchFamily="34" charset="0"/>
              <a:ea typeface="宋体" panose="02010600030101010101" pitchFamily="2" charset="-122"/>
            </a:endParaRPr>
          </a:p>
        </p:txBody>
      </p:sp>
      <p:sp>
        <p:nvSpPr>
          <p:cNvPr id="2621442" name="Rectangle 2">
            <a:extLst>
              <a:ext uri="{FF2B5EF4-FFF2-40B4-BE49-F238E27FC236}">
                <a16:creationId xmlns:a16="http://schemas.microsoft.com/office/drawing/2014/main" id="{4044783D-F9CE-48B9-AE48-5D7B66DBC44D}"/>
              </a:ext>
            </a:extLst>
          </p:cNvPr>
          <p:cNvSpPr>
            <a:spLocks noGrp="1" noChangeArrowheads="1"/>
          </p:cNvSpPr>
          <p:nvPr>
            <p:ph type="body" idx="1"/>
          </p:nvPr>
        </p:nvSpPr>
        <p:spPr bwMode="auto">
          <a:xfrm>
            <a:off x="438150" y="1676400"/>
            <a:ext cx="8115300" cy="3552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Bef>
                <a:spcPct val="100000"/>
              </a:spcBef>
              <a:buFont typeface="Monotype Sorts" pitchFamily="2" charset="2"/>
              <a:buNone/>
            </a:pPr>
            <a:r>
              <a:rPr lang="en-US" altLang="zh-CN" sz="2400" b="1">
                <a:latin typeface="Times New Roman" panose="02020603050405020304" pitchFamily="18" charset="0"/>
                <a:ea typeface="宋体" panose="02010600030101010101" pitchFamily="2" charset="-122"/>
              </a:rPr>
              <a:t>A special kind of binary tree in which:</a:t>
            </a:r>
          </a:p>
          <a:p>
            <a:pPr>
              <a:spcBef>
                <a:spcPct val="100000"/>
              </a:spcBef>
              <a:buFont typeface="Monotype Sorts" pitchFamily="2" charset="2"/>
              <a:buNone/>
            </a:pPr>
            <a:r>
              <a:rPr lang="en-US" altLang="zh-CN" sz="2400" b="1">
                <a:latin typeface="Times New Roman" panose="02020603050405020304" pitchFamily="18" charset="0"/>
                <a:ea typeface="宋体" panose="02010600030101010101" pitchFamily="2" charset="-122"/>
              </a:rPr>
              <a:t>1.  Each </a:t>
            </a:r>
            <a:r>
              <a:rPr lang="en-US" altLang="zh-CN" sz="2400" b="1">
                <a:solidFill>
                  <a:srgbClr val="CC0000"/>
                </a:solidFill>
                <a:latin typeface="Times New Roman" panose="02020603050405020304" pitchFamily="18" charset="0"/>
                <a:ea typeface="宋体" panose="02010600030101010101" pitchFamily="2" charset="-122"/>
              </a:rPr>
              <a:t>leaf node </a:t>
            </a:r>
            <a:r>
              <a:rPr lang="en-US" altLang="zh-CN" sz="2400" b="1">
                <a:latin typeface="Times New Roman" panose="02020603050405020304" pitchFamily="18" charset="0"/>
                <a:ea typeface="宋体" panose="02010600030101010101" pitchFamily="2" charset="-122"/>
              </a:rPr>
              <a:t>contains a single operand,</a:t>
            </a:r>
          </a:p>
          <a:p>
            <a:pPr>
              <a:spcBef>
                <a:spcPct val="100000"/>
              </a:spcBef>
              <a:buFont typeface="Monotype Sorts" pitchFamily="2" charset="2"/>
              <a:buNone/>
            </a:pPr>
            <a:r>
              <a:rPr lang="en-US" altLang="zh-CN" sz="2400" b="1">
                <a:latin typeface="Times New Roman" panose="02020603050405020304" pitchFamily="18" charset="0"/>
                <a:ea typeface="宋体" panose="02010600030101010101" pitchFamily="2" charset="-122"/>
              </a:rPr>
              <a:t>2.  Each </a:t>
            </a:r>
            <a:r>
              <a:rPr lang="en-US" altLang="zh-CN" sz="2400" b="1">
                <a:solidFill>
                  <a:srgbClr val="CC0000"/>
                </a:solidFill>
                <a:latin typeface="Times New Roman" panose="02020603050405020304" pitchFamily="18" charset="0"/>
                <a:ea typeface="宋体" panose="02010600030101010101" pitchFamily="2" charset="-122"/>
              </a:rPr>
              <a:t>nonleaf node </a:t>
            </a:r>
            <a:r>
              <a:rPr lang="en-US" altLang="zh-CN" sz="2400" b="1">
                <a:latin typeface="Times New Roman" panose="02020603050405020304" pitchFamily="18" charset="0"/>
                <a:ea typeface="宋体" panose="02010600030101010101" pitchFamily="2" charset="-122"/>
              </a:rPr>
              <a:t>contains a</a:t>
            </a:r>
            <a:r>
              <a:rPr lang="en-US" altLang="zh-CN" sz="2400" b="1">
                <a:solidFill>
                  <a:srgbClr val="CC0000"/>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single operator, and</a:t>
            </a:r>
          </a:p>
          <a:p>
            <a:pPr>
              <a:spcBef>
                <a:spcPct val="100000"/>
              </a:spcBef>
              <a:buFont typeface="Monotype Sorts" pitchFamily="2" charset="2"/>
              <a:buNone/>
            </a:pPr>
            <a:r>
              <a:rPr lang="en-US" altLang="zh-CN" sz="2400" b="1">
                <a:latin typeface="Times New Roman" panose="02020603050405020304" pitchFamily="18" charset="0"/>
                <a:ea typeface="宋体" panose="02010600030101010101" pitchFamily="2" charset="-122"/>
              </a:rPr>
              <a:t>3.  The left and right subtrees of an operator node represent </a:t>
            </a:r>
            <a:r>
              <a:rPr lang="en-US" altLang="zh-CN" sz="2400" b="1">
                <a:solidFill>
                  <a:srgbClr val="CC0000"/>
                </a:solidFill>
                <a:latin typeface="Times New Roman" panose="02020603050405020304" pitchFamily="18" charset="0"/>
                <a:ea typeface="宋体" panose="02010600030101010101" pitchFamily="2" charset="-122"/>
              </a:rPr>
              <a:t>subexpressions </a:t>
            </a:r>
            <a:r>
              <a:rPr lang="en-US" altLang="zh-CN" sz="2400" b="1">
                <a:latin typeface="Times New Roman" panose="02020603050405020304" pitchFamily="18" charset="0"/>
                <a:ea typeface="宋体" panose="02010600030101010101" pitchFamily="2" charset="-122"/>
              </a:rPr>
              <a:t>that must be evaluated </a:t>
            </a:r>
            <a:r>
              <a:rPr lang="en-US" altLang="zh-CN" sz="2400" b="1">
                <a:solidFill>
                  <a:srgbClr val="CC0000"/>
                </a:solidFill>
                <a:latin typeface="Times New Roman" panose="02020603050405020304" pitchFamily="18" charset="0"/>
                <a:ea typeface="宋体" panose="02010600030101010101" pitchFamily="2" charset="-122"/>
              </a:rPr>
              <a:t>before</a:t>
            </a:r>
            <a:r>
              <a:rPr lang="en-US" altLang="zh-CN" sz="2400" b="1">
                <a:latin typeface="Times New Roman" panose="02020603050405020304" pitchFamily="18" charset="0"/>
                <a:ea typeface="宋体" panose="02010600030101010101" pitchFamily="2" charset="-122"/>
              </a:rPr>
              <a:t> applying the operator at the root of the subtree.</a:t>
            </a:r>
          </a:p>
        </p:txBody>
      </p:sp>
      <p:sp>
        <p:nvSpPr>
          <p:cNvPr id="75780" name="Rectangle 3">
            <a:extLst>
              <a:ext uri="{FF2B5EF4-FFF2-40B4-BE49-F238E27FC236}">
                <a16:creationId xmlns:a16="http://schemas.microsoft.com/office/drawing/2014/main" id="{2B281D12-D0B3-462E-9A91-2B2B76F83824}"/>
              </a:ext>
            </a:extLst>
          </p:cNvPr>
          <p:cNvSpPr>
            <a:spLocks noGrp="1" noChangeArrowheads="1"/>
          </p:cNvSpPr>
          <p:nvPr>
            <p:ph type="title"/>
          </p:nvPr>
        </p:nvSpPr>
        <p:spPr bwMode="auto">
          <a:xfrm>
            <a:off x="533400" y="549275"/>
            <a:ext cx="80010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A Binary Expression Tree is . . .</a:t>
            </a:r>
          </a:p>
        </p:txBody>
      </p:sp>
      <p:sp>
        <p:nvSpPr>
          <p:cNvPr id="75781" name="Text Box 4">
            <a:extLst>
              <a:ext uri="{FF2B5EF4-FFF2-40B4-BE49-F238E27FC236}">
                <a16:creationId xmlns:a16="http://schemas.microsoft.com/office/drawing/2014/main" id="{5936C935-B27A-4CCD-8104-2143FE03799F}"/>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42">
                                            <p:txEl>
                                              <p:pRg st="0" end="0"/>
                                            </p:txEl>
                                          </p:spTgt>
                                        </p:tgtEl>
                                        <p:attrNameLst>
                                          <p:attrName>style.visibility</p:attrName>
                                        </p:attrNameLst>
                                      </p:cBhvr>
                                      <p:to>
                                        <p:strVal val="visible"/>
                                      </p:to>
                                    </p:set>
                                    <p:animEffect transition="in" filter="wipe(left)">
                                      <p:cBhvr>
                                        <p:cTn id="7" dur="500"/>
                                        <p:tgtEl>
                                          <p:spTgt spid="2621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42">
                                            <p:txEl>
                                              <p:pRg st="1" end="1"/>
                                            </p:txEl>
                                          </p:spTgt>
                                        </p:tgtEl>
                                        <p:attrNameLst>
                                          <p:attrName>style.visibility</p:attrName>
                                        </p:attrNameLst>
                                      </p:cBhvr>
                                      <p:to>
                                        <p:strVal val="visible"/>
                                      </p:to>
                                    </p:set>
                                    <p:animEffect transition="in" filter="wipe(left)">
                                      <p:cBhvr>
                                        <p:cTn id="12" dur="500"/>
                                        <p:tgtEl>
                                          <p:spTgt spid="2621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42">
                                            <p:txEl>
                                              <p:pRg st="2" end="2"/>
                                            </p:txEl>
                                          </p:spTgt>
                                        </p:tgtEl>
                                        <p:attrNameLst>
                                          <p:attrName>style.visibility</p:attrName>
                                        </p:attrNameLst>
                                      </p:cBhvr>
                                      <p:to>
                                        <p:strVal val="visible"/>
                                      </p:to>
                                    </p:set>
                                    <p:animEffect transition="in" filter="wipe(left)">
                                      <p:cBhvr>
                                        <p:cTn id="17" dur="500"/>
                                        <p:tgtEl>
                                          <p:spTgt spid="26214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42">
                                            <p:txEl>
                                              <p:pRg st="3" end="3"/>
                                            </p:txEl>
                                          </p:spTgt>
                                        </p:tgtEl>
                                        <p:attrNameLst>
                                          <p:attrName>style.visibility</p:attrName>
                                        </p:attrNameLst>
                                      </p:cBhvr>
                                      <p:to>
                                        <p:strVal val="visible"/>
                                      </p:to>
                                    </p:set>
                                    <p:animEffect transition="in" filter="wipe(left)">
                                      <p:cBhvr>
                                        <p:cTn id="22" dur="500"/>
                                        <p:tgtEl>
                                          <p:spTgt spid="26214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4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BB68B367-270D-4C70-8CCF-BA587D4A77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2EF6646-E683-4A4B-98C2-EE646CAA9225}" type="slidenum">
              <a:rPr lang="zh-CN" altLang="en-US" sz="1400" b="0" smtClean="0">
                <a:latin typeface="Arial" panose="020B0604020202020204" pitchFamily="34" charset="0"/>
                <a:ea typeface="宋体" panose="02010600030101010101" pitchFamily="2" charset="-122"/>
              </a:rPr>
              <a:pPr/>
              <a:t>37</a:t>
            </a:fld>
            <a:endParaRPr lang="en-US" altLang="zh-CN" sz="1400" b="0">
              <a:latin typeface="Arial" panose="020B0604020202020204" pitchFamily="34" charset="0"/>
              <a:ea typeface="宋体" panose="02010600030101010101" pitchFamily="2" charset="-122"/>
            </a:endParaRPr>
          </a:p>
        </p:txBody>
      </p:sp>
      <p:sp>
        <p:nvSpPr>
          <p:cNvPr id="77827" name="Rectangle 2">
            <a:extLst>
              <a:ext uri="{FF2B5EF4-FFF2-40B4-BE49-F238E27FC236}">
                <a16:creationId xmlns:a16="http://schemas.microsoft.com/office/drawing/2014/main" id="{BFC003F3-BD2C-4A5B-B6B2-E501943D85B7}"/>
              </a:ext>
            </a:extLst>
          </p:cNvPr>
          <p:cNvSpPr>
            <a:spLocks noGrp="1" noChangeArrowheads="1"/>
          </p:cNvSpPr>
          <p:nvPr>
            <p:ph type="body" idx="1"/>
          </p:nvPr>
        </p:nvSpPr>
        <p:spPr bwMode="auto">
          <a:xfrm>
            <a:off x="620713" y="1958975"/>
            <a:ext cx="7913687" cy="431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grpSp>
        <p:nvGrpSpPr>
          <p:cNvPr id="2" name="Group 3">
            <a:extLst>
              <a:ext uri="{FF2B5EF4-FFF2-40B4-BE49-F238E27FC236}">
                <a16:creationId xmlns:a16="http://schemas.microsoft.com/office/drawing/2014/main" id="{62E42E8F-344C-409D-B725-289860960F41}"/>
              </a:ext>
            </a:extLst>
          </p:cNvPr>
          <p:cNvGrpSpPr>
            <a:grpSpLocks/>
          </p:cNvGrpSpPr>
          <p:nvPr/>
        </p:nvGrpSpPr>
        <p:grpSpPr bwMode="auto">
          <a:xfrm>
            <a:off x="395288" y="476250"/>
            <a:ext cx="8208962" cy="936625"/>
            <a:chOff x="249" y="391"/>
            <a:chExt cx="5171" cy="590"/>
          </a:xfrm>
        </p:grpSpPr>
        <p:sp>
          <p:nvSpPr>
            <p:cNvPr id="77860" name="Rectangle 4">
              <a:extLst>
                <a:ext uri="{FF2B5EF4-FFF2-40B4-BE49-F238E27FC236}">
                  <a16:creationId xmlns:a16="http://schemas.microsoft.com/office/drawing/2014/main" id="{D117ECA3-156A-4E74-BD2A-9EA70A2527B8}"/>
                </a:ext>
              </a:extLst>
            </p:cNvPr>
            <p:cNvSpPr>
              <a:spLocks noChangeArrowheads="1"/>
            </p:cNvSpPr>
            <p:nvPr/>
          </p:nvSpPr>
          <p:spPr bwMode="auto">
            <a:xfrm>
              <a:off x="249" y="391"/>
              <a:ext cx="5171"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〖Example 2〗</a:t>
              </a:r>
              <a:r>
                <a:rPr lang="en-US" altLang="zh-CN" b="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What is the ordered tree that represents the expression</a:t>
              </a:r>
              <a:r>
                <a:rPr lang="en-US" altLang="zh-CN" b="0">
                  <a:latin typeface="Times New Roman" panose="02020603050405020304" pitchFamily="18" charset="0"/>
                  <a:ea typeface="宋体" panose="02010600030101010101" pitchFamily="2" charset="-122"/>
                </a:rPr>
                <a:t>                                      ?</a:t>
              </a:r>
            </a:p>
          </p:txBody>
        </p:sp>
        <p:graphicFrame>
          <p:nvGraphicFramePr>
            <p:cNvPr id="77861" name="Object 5">
              <a:extLst>
                <a:ext uri="{FF2B5EF4-FFF2-40B4-BE49-F238E27FC236}">
                  <a16:creationId xmlns:a16="http://schemas.microsoft.com/office/drawing/2014/main" id="{BB081F80-0F0F-4733-8E06-A4A0128F3908}"/>
                </a:ext>
              </a:extLst>
            </p:cNvPr>
            <p:cNvGraphicFramePr>
              <a:graphicFrameLocks noChangeAspect="1"/>
            </p:cNvGraphicFramePr>
            <p:nvPr/>
          </p:nvGraphicFramePr>
          <p:xfrm>
            <a:off x="1700" y="618"/>
            <a:ext cx="1497" cy="300"/>
          </p:xfrm>
          <a:graphic>
            <a:graphicData uri="http://schemas.openxmlformats.org/presentationml/2006/ole">
              <mc:AlternateContent xmlns:mc="http://schemas.openxmlformats.org/markup-compatibility/2006">
                <mc:Choice xmlns:v="urn:schemas-microsoft-com:vml" Requires="v">
                  <p:oleObj spid="_x0000_s77865" name="公式" r:id="rId4" imgW="1143000" imgH="228600" progId="Equation.3">
                    <p:embed/>
                  </p:oleObj>
                </mc:Choice>
                <mc:Fallback>
                  <p:oleObj name="公式" r:id="rId4" imgW="11430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 y="618"/>
                          <a:ext cx="149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6">
            <a:extLst>
              <a:ext uri="{FF2B5EF4-FFF2-40B4-BE49-F238E27FC236}">
                <a16:creationId xmlns:a16="http://schemas.microsoft.com/office/drawing/2014/main" id="{7D69ECE0-D5DC-4049-AE62-79F3D1CD546E}"/>
              </a:ext>
            </a:extLst>
          </p:cNvPr>
          <p:cNvGrpSpPr>
            <a:grpSpLocks/>
          </p:cNvGrpSpPr>
          <p:nvPr/>
        </p:nvGrpSpPr>
        <p:grpSpPr bwMode="auto">
          <a:xfrm>
            <a:off x="3348038" y="2678113"/>
            <a:ext cx="1006475" cy="841375"/>
            <a:chOff x="2109" y="2004"/>
            <a:chExt cx="634" cy="530"/>
          </a:xfrm>
        </p:grpSpPr>
        <p:sp>
          <p:nvSpPr>
            <p:cNvPr id="77856" name="Text Box 7">
              <a:extLst>
                <a:ext uri="{FF2B5EF4-FFF2-40B4-BE49-F238E27FC236}">
                  <a16:creationId xmlns:a16="http://schemas.microsoft.com/office/drawing/2014/main" id="{8E79D1B5-A46F-472A-A18B-375B7E843AFF}"/>
                </a:ext>
              </a:extLst>
            </p:cNvPr>
            <p:cNvSpPr txBox="1">
              <a:spLocks noChangeArrowheads="1"/>
            </p:cNvSpPr>
            <p:nvPr/>
          </p:nvSpPr>
          <p:spPr bwMode="auto">
            <a:xfrm>
              <a:off x="2109" y="2307"/>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3</a:t>
              </a:r>
            </a:p>
          </p:txBody>
        </p:sp>
        <p:sp>
          <p:nvSpPr>
            <p:cNvPr id="77857" name="Text Box 8">
              <a:extLst>
                <a:ext uri="{FF2B5EF4-FFF2-40B4-BE49-F238E27FC236}">
                  <a16:creationId xmlns:a16="http://schemas.microsoft.com/office/drawing/2014/main" id="{09598105-736A-4B89-A6DC-B58A2C6BC8FB}"/>
                </a:ext>
              </a:extLst>
            </p:cNvPr>
            <p:cNvSpPr txBox="1">
              <a:spLocks noChangeArrowheads="1"/>
            </p:cNvSpPr>
            <p:nvPr/>
          </p:nvSpPr>
          <p:spPr bwMode="auto">
            <a:xfrm>
              <a:off x="2368" y="200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rPr>
                <a:t>*</a:t>
              </a:r>
            </a:p>
          </p:txBody>
        </p:sp>
        <p:sp>
          <p:nvSpPr>
            <p:cNvPr id="77858" name="Line 9">
              <a:extLst>
                <a:ext uri="{FF2B5EF4-FFF2-40B4-BE49-F238E27FC236}">
                  <a16:creationId xmlns:a16="http://schemas.microsoft.com/office/drawing/2014/main" id="{986D6457-8EC0-4F68-8033-4F8855D2A755}"/>
                </a:ext>
              </a:extLst>
            </p:cNvPr>
            <p:cNvSpPr>
              <a:spLocks noChangeShapeType="1"/>
            </p:cNvSpPr>
            <p:nvPr/>
          </p:nvSpPr>
          <p:spPr bwMode="auto">
            <a:xfrm flipH="1">
              <a:off x="2235" y="2143"/>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9" name="Line 10">
              <a:extLst>
                <a:ext uri="{FF2B5EF4-FFF2-40B4-BE49-F238E27FC236}">
                  <a16:creationId xmlns:a16="http://schemas.microsoft.com/office/drawing/2014/main" id="{89A2F176-9520-4DF8-A03D-7812C9D5E314}"/>
                </a:ext>
              </a:extLst>
            </p:cNvPr>
            <p:cNvSpPr>
              <a:spLocks noChangeShapeType="1"/>
            </p:cNvSpPr>
            <p:nvPr/>
          </p:nvSpPr>
          <p:spPr bwMode="auto">
            <a:xfrm>
              <a:off x="2466" y="214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1">
            <a:extLst>
              <a:ext uri="{FF2B5EF4-FFF2-40B4-BE49-F238E27FC236}">
                <a16:creationId xmlns:a16="http://schemas.microsoft.com/office/drawing/2014/main" id="{055504E8-E76C-43EE-A9E6-28B6744D361D}"/>
              </a:ext>
            </a:extLst>
          </p:cNvPr>
          <p:cNvGrpSpPr>
            <a:grpSpLocks/>
          </p:cNvGrpSpPr>
          <p:nvPr/>
        </p:nvGrpSpPr>
        <p:grpSpPr bwMode="auto">
          <a:xfrm>
            <a:off x="3970338" y="2205038"/>
            <a:ext cx="879475" cy="673100"/>
            <a:chOff x="2501" y="1706"/>
            <a:chExt cx="554" cy="424"/>
          </a:xfrm>
        </p:grpSpPr>
        <p:sp>
          <p:nvSpPr>
            <p:cNvPr id="77853" name="Text Box 12">
              <a:extLst>
                <a:ext uri="{FF2B5EF4-FFF2-40B4-BE49-F238E27FC236}">
                  <a16:creationId xmlns:a16="http://schemas.microsoft.com/office/drawing/2014/main" id="{5DE43F1F-7CBE-4A69-9AB0-C0D8CDC22AB0}"/>
                </a:ext>
              </a:extLst>
            </p:cNvPr>
            <p:cNvSpPr txBox="1">
              <a:spLocks noChangeArrowheads="1"/>
            </p:cNvSpPr>
            <p:nvPr/>
          </p:nvSpPr>
          <p:spPr bwMode="auto">
            <a:xfrm>
              <a:off x="2665" y="1706"/>
              <a:ext cx="27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77854" name="Line 13">
              <a:extLst>
                <a:ext uri="{FF2B5EF4-FFF2-40B4-BE49-F238E27FC236}">
                  <a16:creationId xmlns:a16="http://schemas.microsoft.com/office/drawing/2014/main" id="{40699FA0-AAEB-4957-9918-7824081EC44D}"/>
                </a:ext>
              </a:extLst>
            </p:cNvPr>
            <p:cNvSpPr>
              <a:spLocks noChangeShapeType="1"/>
            </p:cNvSpPr>
            <p:nvPr/>
          </p:nvSpPr>
          <p:spPr bwMode="auto">
            <a:xfrm>
              <a:off x="2778" y="190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5" name="Line 14">
              <a:extLst>
                <a:ext uri="{FF2B5EF4-FFF2-40B4-BE49-F238E27FC236}">
                  <a16:creationId xmlns:a16="http://schemas.microsoft.com/office/drawing/2014/main" id="{DC39F958-6829-441F-8555-204A0CE56853}"/>
                </a:ext>
              </a:extLst>
            </p:cNvPr>
            <p:cNvSpPr>
              <a:spLocks noChangeShapeType="1"/>
            </p:cNvSpPr>
            <p:nvPr/>
          </p:nvSpPr>
          <p:spPr bwMode="auto">
            <a:xfrm flipH="1">
              <a:off x="2501" y="1903"/>
              <a:ext cx="277" cy="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5">
            <a:extLst>
              <a:ext uri="{FF2B5EF4-FFF2-40B4-BE49-F238E27FC236}">
                <a16:creationId xmlns:a16="http://schemas.microsoft.com/office/drawing/2014/main" id="{78CD7D94-F5BA-4E1E-B140-6FC4E29A8EB4}"/>
              </a:ext>
            </a:extLst>
          </p:cNvPr>
          <p:cNvGrpSpPr>
            <a:grpSpLocks/>
          </p:cNvGrpSpPr>
          <p:nvPr/>
        </p:nvGrpSpPr>
        <p:grpSpPr bwMode="auto">
          <a:xfrm>
            <a:off x="4410075" y="2787650"/>
            <a:ext cx="879475" cy="942975"/>
            <a:chOff x="2778" y="2073"/>
            <a:chExt cx="554" cy="594"/>
          </a:xfrm>
        </p:grpSpPr>
        <p:sp>
          <p:nvSpPr>
            <p:cNvPr id="77849" name="Text Box 16">
              <a:extLst>
                <a:ext uri="{FF2B5EF4-FFF2-40B4-BE49-F238E27FC236}">
                  <a16:creationId xmlns:a16="http://schemas.microsoft.com/office/drawing/2014/main" id="{B0954AB4-92B6-463B-B168-F484C83D8642}"/>
                </a:ext>
              </a:extLst>
            </p:cNvPr>
            <p:cNvSpPr txBox="1">
              <a:spLocks noChangeArrowheads="1"/>
            </p:cNvSpPr>
            <p:nvPr/>
          </p:nvSpPr>
          <p:spPr bwMode="auto">
            <a:xfrm>
              <a:off x="2778" y="244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a</a:t>
              </a:r>
            </a:p>
          </p:txBody>
        </p:sp>
        <p:sp>
          <p:nvSpPr>
            <p:cNvPr id="77850" name="Text Box 17">
              <a:extLst>
                <a:ext uri="{FF2B5EF4-FFF2-40B4-BE49-F238E27FC236}">
                  <a16:creationId xmlns:a16="http://schemas.microsoft.com/office/drawing/2014/main" id="{EF38F8B3-73C4-44D3-B2C2-96BAFD9E57E3}"/>
                </a:ext>
              </a:extLst>
            </p:cNvPr>
            <p:cNvSpPr txBox="1">
              <a:spLocks noChangeArrowheads="1"/>
            </p:cNvSpPr>
            <p:nvPr/>
          </p:nvSpPr>
          <p:spPr bwMode="auto">
            <a:xfrm>
              <a:off x="2990" y="207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77851" name="Line 18">
              <a:extLst>
                <a:ext uri="{FF2B5EF4-FFF2-40B4-BE49-F238E27FC236}">
                  <a16:creationId xmlns:a16="http://schemas.microsoft.com/office/drawing/2014/main" id="{8BA4ACF1-EA49-4014-B43E-A344DDC2D558}"/>
                </a:ext>
              </a:extLst>
            </p:cNvPr>
            <p:cNvSpPr>
              <a:spLocks noChangeShapeType="1"/>
            </p:cNvSpPr>
            <p:nvPr/>
          </p:nvSpPr>
          <p:spPr bwMode="auto">
            <a:xfrm flipH="1">
              <a:off x="2870" y="2282"/>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Line 19">
              <a:extLst>
                <a:ext uri="{FF2B5EF4-FFF2-40B4-BE49-F238E27FC236}">
                  <a16:creationId xmlns:a16="http://schemas.microsoft.com/office/drawing/2014/main" id="{6AF0139C-D683-4AD4-AA4C-9B2BA11D8137}"/>
                </a:ext>
              </a:extLst>
            </p:cNvPr>
            <p:cNvSpPr>
              <a:spLocks noChangeShapeType="1"/>
            </p:cNvSpPr>
            <p:nvPr/>
          </p:nvSpPr>
          <p:spPr bwMode="auto">
            <a:xfrm>
              <a:off x="3055" y="2282"/>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0">
            <a:extLst>
              <a:ext uri="{FF2B5EF4-FFF2-40B4-BE49-F238E27FC236}">
                <a16:creationId xmlns:a16="http://schemas.microsoft.com/office/drawing/2014/main" id="{62393937-FF15-4417-8CCE-2E86B2942678}"/>
              </a:ext>
            </a:extLst>
          </p:cNvPr>
          <p:cNvGrpSpPr>
            <a:grpSpLocks/>
          </p:cNvGrpSpPr>
          <p:nvPr/>
        </p:nvGrpSpPr>
        <p:grpSpPr bwMode="auto">
          <a:xfrm>
            <a:off x="4851400" y="3479800"/>
            <a:ext cx="1233488" cy="1020763"/>
            <a:chOff x="3056" y="2509"/>
            <a:chExt cx="777" cy="643"/>
          </a:xfrm>
        </p:grpSpPr>
        <p:sp>
          <p:nvSpPr>
            <p:cNvPr id="77844" name="Text Box 21">
              <a:extLst>
                <a:ext uri="{FF2B5EF4-FFF2-40B4-BE49-F238E27FC236}">
                  <a16:creationId xmlns:a16="http://schemas.microsoft.com/office/drawing/2014/main" id="{41B7425C-D657-4FB5-A55F-B365B3003EAE}"/>
                </a:ext>
              </a:extLst>
            </p:cNvPr>
            <p:cNvSpPr txBox="1">
              <a:spLocks noChangeArrowheads="1"/>
            </p:cNvSpPr>
            <p:nvPr/>
          </p:nvSpPr>
          <p:spPr bwMode="auto">
            <a:xfrm>
              <a:off x="3056" y="291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77845" name="Text Box 22">
              <a:extLst>
                <a:ext uri="{FF2B5EF4-FFF2-40B4-BE49-F238E27FC236}">
                  <a16:creationId xmlns:a16="http://schemas.microsoft.com/office/drawing/2014/main" id="{92EFB5BE-9EB8-4FDC-B62E-A21D4FCF5098}"/>
                </a:ext>
              </a:extLst>
            </p:cNvPr>
            <p:cNvSpPr txBox="1">
              <a:spLocks noChangeArrowheads="1"/>
            </p:cNvSpPr>
            <p:nvPr/>
          </p:nvSpPr>
          <p:spPr bwMode="auto">
            <a:xfrm>
              <a:off x="3556" y="292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2</a:t>
              </a:r>
            </a:p>
          </p:txBody>
        </p:sp>
        <p:sp>
          <p:nvSpPr>
            <p:cNvPr id="77846" name="Text Box 23">
              <a:extLst>
                <a:ext uri="{FF2B5EF4-FFF2-40B4-BE49-F238E27FC236}">
                  <a16:creationId xmlns:a16="http://schemas.microsoft.com/office/drawing/2014/main" id="{97EBFB1E-9A5E-46C7-BA78-609A65CB47C1}"/>
                </a:ext>
              </a:extLst>
            </p:cNvPr>
            <p:cNvSpPr txBox="1">
              <a:spLocks noChangeArrowheads="1"/>
            </p:cNvSpPr>
            <p:nvPr/>
          </p:nvSpPr>
          <p:spPr bwMode="auto">
            <a:xfrm>
              <a:off x="3240" y="2509"/>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1800">
                <a:latin typeface="Times New Roman" panose="02020603050405020304" pitchFamily="18" charset="0"/>
                <a:ea typeface="宋体" panose="02010600030101010101" pitchFamily="2" charset="-122"/>
              </a:endParaRPr>
            </a:p>
          </p:txBody>
        </p:sp>
        <p:sp>
          <p:nvSpPr>
            <p:cNvPr id="77847" name="Line 24">
              <a:extLst>
                <a:ext uri="{FF2B5EF4-FFF2-40B4-BE49-F238E27FC236}">
                  <a16:creationId xmlns:a16="http://schemas.microsoft.com/office/drawing/2014/main" id="{275D87CF-5D98-4477-8838-B97321F3D398}"/>
                </a:ext>
              </a:extLst>
            </p:cNvPr>
            <p:cNvSpPr>
              <a:spLocks noChangeShapeType="1"/>
            </p:cNvSpPr>
            <p:nvPr/>
          </p:nvSpPr>
          <p:spPr bwMode="auto">
            <a:xfrm flipH="1">
              <a:off x="3174" y="2736"/>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8" name="Line 25">
              <a:extLst>
                <a:ext uri="{FF2B5EF4-FFF2-40B4-BE49-F238E27FC236}">
                  <a16:creationId xmlns:a16="http://schemas.microsoft.com/office/drawing/2014/main" id="{66EB486D-2A9A-46FF-B82D-6AD6F8972B7B}"/>
                </a:ext>
              </a:extLst>
            </p:cNvPr>
            <p:cNvSpPr>
              <a:spLocks noChangeShapeType="1"/>
            </p:cNvSpPr>
            <p:nvPr/>
          </p:nvSpPr>
          <p:spPr bwMode="auto">
            <a:xfrm>
              <a:off x="3359" y="2736"/>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6">
            <a:extLst>
              <a:ext uri="{FF2B5EF4-FFF2-40B4-BE49-F238E27FC236}">
                <a16:creationId xmlns:a16="http://schemas.microsoft.com/office/drawing/2014/main" id="{AE988E0F-4F0F-4B1E-ADC3-1BC51CA2E0A9}"/>
              </a:ext>
            </a:extLst>
          </p:cNvPr>
          <p:cNvGrpSpPr>
            <a:grpSpLocks/>
          </p:cNvGrpSpPr>
          <p:nvPr/>
        </p:nvGrpSpPr>
        <p:grpSpPr bwMode="auto">
          <a:xfrm>
            <a:off x="4092575" y="3140075"/>
            <a:ext cx="439738" cy="781050"/>
            <a:chOff x="2578" y="2295"/>
            <a:chExt cx="277" cy="492"/>
          </a:xfrm>
        </p:grpSpPr>
        <p:sp>
          <p:nvSpPr>
            <p:cNvPr id="77842" name="Text Box 27">
              <a:extLst>
                <a:ext uri="{FF2B5EF4-FFF2-40B4-BE49-F238E27FC236}">
                  <a16:creationId xmlns:a16="http://schemas.microsoft.com/office/drawing/2014/main" id="{F74F477C-BC53-4447-A1B6-344503DC12A2}"/>
                </a:ext>
              </a:extLst>
            </p:cNvPr>
            <p:cNvSpPr txBox="1">
              <a:spLocks noChangeArrowheads="1"/>
            </p:cNvSpPr>
            <p:nvPr/>
          </p:nvSpPr>
          <p:spPr bwMode="auto">
            <a:xfrm>
              <a:off x="2578" y="229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ln</a:t>
              </a:r>
            </a:p>
          </p:txBody>
        </p:sp>
        <p:sp>
          <p:nvSpPr>
            <p:cNvPr id="77843" name="Line 28">
              <a:extLst>
                <a:ext uri="{FF2B5EF4-FFF2-40B4-BE49-F238E27FC236}">
                  <a16:creationId xmlns:a16="http://schemas.microsoft.com/office/drawing/2014/main" id="{0FE4991D-B019-4EA0-BAE1-8A875FC44B16}"/>
                </a:ext>
              </a:extLst>
            </p:cNvPr>
            <p:cNvSpPr>
              <a:spLocks noChangeShapeType="1"/>
            </p:cNvSpPr>
            <p:nvPr/>
          </p:nvSpPr>
          <p:spPr bwMode="auto">
            <a:xfrm>
              <a:off x="2712" y="2484"/>
              <a:ext cx="0" cy="3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9">
            <a:extLst>
              <a:ext uri="{FF2B5EF4-FFF2-40B4-BE49-F238E27FC236}">
                <a16:creationId xmlns:a16="http://schemas.microsoft.com/office/drawing/2014/main" id="{213975EE-83C6-4CE0-9B8C-2556D1E11CCD}"/>
              </a:ext>
            </a:extLst>
          </p:cNvPr>
          <p:cNvGrpSpPr>
            <a:grpSpLocks/>
          </p:cNvGrpSpPr>
          <p:nvPr/>
        </p:nvGrpSpPr>
        <p:grpSpPr bwMode="auto">
          <a:xfrm>
            <a:off x="3822700" y="3900488"/>
            <a:ext cx="1233488" cy="1041400"/>
            <a:chOff x="2408" y="2774"/>
            <a:chExt cx="777" cy="656"/>
          </a:xfrm>
        </p:grpSpPr>
        <p:sp>
          <p:nvSpPr>
            <p:cNvPr id="77837" name="Text Box 30">
              <a:extLst>
                <a:ext uri="{FF2B5EF4-FFF2-40B4-BE49-F238E27FC236}">
                  <a16:creationId xmlns:a16="http://schemas.microsoft.com/office/drawing/2014/main" id="{E96DE48D-33BD-4C26-9506-5E15E375F334}"/>
                </a:ext>
              </a:extLst>
            </p:cNvPr>
            <p:cNvSpPr txBox="1">
              <a:spLocks noChangeArrowheads="1"/>
            </p:cNvSpPr>
            <p:nvPr/>
          </p:nvSpPr>
          <p:spPr bwMode="auto">
            <a:xfrm>
              <a:off x="2593" y="277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77838" name="Text Box 31">
              <a:extLst>
                <a:ext uri="{FF2B5EF4-FFF2-40B4-BE49-F238E27FC236}">
                  <a16:creationId xmlns:a16="http://schemas.microsoft.com/office/drawing/2014/main" id="{1FAFDED9-0A67-4BE2-B7AD-2D73E4A68668}"/>
                </a:ext>
              </a:extLst>
            </p:cNvPr>
            <p:cNvSpPr txBox="1">
              <a:spLocks noChangeArrowheads="1"/>
            </p:cNvSpPr>
            <p:nvPr/>
          </p:nvSpPr>
          <p:spPr bwMode="auto">
            <a:xfrm>
              <a:off x="2408" y="319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77839" name="Text Box 32">
              <a:extLst>
                <a:ext uri="{FF2B5EF4-FFF2-40B4-BE49-F238E27FC236}">
                  <a16:creationId xmlns:a16="http://schemas.microsoft.com/office/drawing/2014/main" id="{F0724105-3F76-4572-B3CD-523746D7130A}"/>
                </a:ext>
              </a:extLst>
            </p:cNvPr>
            <p:cNvSpPr txBox="1">
              <a:spLocks noChangeArrowheads="1"/>
            </p:cNvSpPr>
            <p:nvPr/>
          </p:nvSpPr>
          <p:spPr bwMode="auto">
            <a:xfrm>
              <a:off x="2908" y="320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1</a:t>
              </a:r>
            </a:p>
          </p:txBody>
        </p:sp>
        <p:sp>
          <p:nvSpPr>
            <p:cNvPr id="77840" name="Line 33">
              <a:extLst>
                <a:ext uri="{FF2B5EF4-FFF2-40B4-BE49-F238E27FC236}">
                  <a16:creationId xmlns:a16="http://schemas.microsoft.com/office/drawing/2014/main" id="{83FD251F-F8AF-4808-BA27-2670EB9CEDA8}"/>
                </a:ext>
              </a:extLst>
            </p:cNvPr>
            <p:cNvSpPr>
              <a:spLocks noChangeShapeType="1"/>
            </p:cNvSpPr>
            <p:nvPr/>
          </p:nvSpPr>
          <p:spPr bwMode="auto">
            <a:xfrm flipH="1">
              <a:off x="2526" y="3014"/>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Line 34">
              <a:extLst>
                <a:ext uri="{FF2B5EF4-FFF2-40B4-BE49-F238E27FC236}">
                  <a16:creationId xmlns:a16="http://schemas.microsoft.com/office/drawing/2014/main" id="{D457A55E-B94A-4595-A37B-6F5CC5BAFC1B}"/>
                </a:ext>
              </a:extLst>
            </p:cNvPr>
            <p:cNvSpPr>
              <a:spLocks noChangeShapeType="1"/>
            </p:cNvSpPr>
            <p:nvPr/>
          </p:nvSpPr>
          <p:spPr bwMode="auto">
            <a:xfrm>
              <a:off x="2711" y="3014"/>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23523" name="Rectangle 35">
            <a:extLst>
              <a:ext uri="{FF2B5EF4-FFF2-40B4-BE49-F238E27FC236}">
                <a16:creationId xmlns:a16="http://schemas.microsoft.com/office/drawing/2014/main" id="{0F77075C-23A6-4294-B7F3-B507443A114C}"/>
              </a:ext>
            </a:extLst>
          </p:cNvPr>
          <p:cNvSpPr>
            <a:spLocks noChangeArrowheads="1"/>
          </p:cNvSpPr>
          <p:nvPr/>
        </p:nvSpPr>
        <p:spPr bwMode="auto">
          <a:xfrm>
            <a:off x="755650" y="1989138"/>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i="1">
                <a:solidFill>
                  <a:srgbClr val="0000FF"/>
                </a:solidFill>
                <a:latin typeface="Times New Roman" panose="02020603050405020304" pitchFamily="18" charset="0"/>
                <a:ea typeface="宋体" panose="02010600030101010101" pitchFamily="2" charset="-122"/>
              </a:rPr>
              <a:t>Solution:</a:t>
            </a:r>
          </a:p>
        </p:txBody>
      </p:sp>
      <p:sp>
        <p:nvSpPr>
          <p:cNvPr id="77836" name="Text Box 4">
            <a:extLst>
              <a:ext uri="{FF2B5EF4-FFF2-40B4-BE49-F238E27FC236}">
                <a16:creationId xmlns:a16="http://schemas.microsoft.com/office/drawing/2014/main" id="{EA974108-741D-4178-A32D-4CBAEE8FFA0B}"/>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3523"/>
                                        </p:tgtEl>
                                        <p:attrNameLst>
                                          <p:attrName>style.visibility</p:attrName>
                                        </p:attrNameLst>
                                      </p:cBhvr>
                                      <p:to>
                                        <p:strVal val="visible"/>
                                      </p:to>
                                    </p:set>
                                    <p:animEffect transition="in" filter="wipe(left)">
                                      <p:cBhvr>
                                        <p:cTn id="12" dur="500"/>
                                        <p:tgtEl>
                                          <p:spTgt spid="2623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35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4007E89C-7B27-49BF-B74B-2C7710F616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7ED5E7D-7AD8-4E58-9002-3DF64FF98CAC}" type="slidenum">
              <a:rPr lang="zh-CN" altLang="en-US" sz="1400" b="0" smtClean="0">
                <a:latin typeface="Arial" panose="020B0604020202020204" pitchFamily="34" charset="0"/>
                <a:ea typeface="宋体" panose="02010600030101010101" pitchFamily="2" charset="-122"/>
              </a:rPr>
              <a:pPr/>
              <a:t>38</a:t>
            </a:fld>
            <a:endParaRPr lang="en-US" altLang="zh-CN" sz="1400" b="0">
              <a:latin typeface="Arial" panose="020B0604020202020204" pitchFamily="34" charset="0"/>
              <a:ea typeface="宋体" panose="02010600030101010101" pitchFamily="2" charset="-122"/>
            </a:endParaRPr>
          </a:p>
        </p:txBody>
      </p:sp>
      <p:pic>
        <p:nvPicPr>
          <p:cNvPr id="79875" name="Picture 3" descr="10_3_11">
            <a:extLst>
              <a:ext uri="{FF2B5EF4-FFF2-40B4-BE49-F238E27FC236}">
                <a16:creationId xmlns:a16="http://schemas.microsoft.com/office/drawing/2014/main" id="{7C2EFE9C-9BE6-4208-BC7B-A607A7E33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930400"/>
            <a:ext cx="9117012"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7651145A-7DB0-45E1-A260-6F117A224D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BF08F53-234D-401F-A779-AF50C24E7012}" type="slidenum">
              <a:rPr lang="zh-CN" altLang="en-US" sz="1400" b="0" smtClean="0">
                <a:latin typeface="Arial" panose="020B0604020202020204" pitchFamily="34" charset="0"/>
                <a:ea typeface="宋体" panose="02010600030101010101" pitchFamily="2" charset="-122"/>
              </a:rPr>
              <a:pPr/>
              <a:t>39</a:t>
            </a:fld>
            <a:endParaRPr lang="en-US" altLang="zh-CN" sz="1400" b="0">
              <a:latin typeface="Arial" panose="020B0604020202020204" pitchFamily="34" charset="0"/>
              <a:ea typeface="宋体" panose="02010600030101010101" pitchFamily="2" charset="-122"/>
            </a:endParaRPr>
          </a:p>
        </p:txBody>
      </p:sp>
      <p:sp>
        <p:nvSpPr>
          <p:cNvPr id="2625538" name="Rectangle 2">
            <a:extLst>
              <a:ext uri="{FF2B5EF4-FFF2-40B4-BE49-F238E27FC236}">
                <a16:creationId xmlns:a16="http://schemas.microsoft.com/office/drawing/2014/main" id="{B1568E47-E801-4EB9-8910-1398B8038F6D}"/>
              </a:ext>
            </a:extLst>
          </p:cNvPr>
          <p:cNvSpPr>
            <a:spLocks noGrp="1" noChangeArrowheads="1"/>
          </p:cNvSpPr>
          <p:nvPr>
            <p:ph type="body" idx="1"/>
          </p:nvPr>
        </p:nvSpPr>
        <p:spPr bwMode="auto">
          <a:xfrm>
            <a:off x="438150" y="1341438"/>
            <a:ext cx="8115300" cy="1439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gn="just">
              <a:spcBef>
                <a:spcPct val="10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fully parenthesized expression obtained by an inorder traversal of the binary tree is said to be in </a:t>
            </a:r>
            <a:r>
              <a:rPr lang="en-US" altLang="zh-CN" sz="2400" b="1" i="1">
                <a:solidFill>
                  <a:srgbClr val="339933"/>
                </a:solidFill>
                <a:latin typeface="Times New Roman" panose="02020603050405020304" pitchFamily="18" charset="0"/>
                <a:ea typeface="宋体" panose="02010600030101010101" pitchFamily="2" charset="-122"/>
              </a:rPr>
              <a:t>infix form</a:t>
            </a:r>
            <a:r>
              <a:rPr lang="en-US" altLang="zh-CN" sz="2400" b="1">
                <a:latin typeface="Times New Roman" panose="02020603050405020304" pitchFamily="18" charset="0"/>
                <a:ea typeface="宋体" panose="02010600030101010101" pitchFamily="2" charset="-122"/>
              </a:rPr>
              <a:t>.</a:t>
            </a:r>
          </a:p>
          <a:p>
            <a:pPr algn="just">
              <a:spcBef>
                <a:spcPct val="50000"/>
              </a:spcBef>
              <a:buFont typeface="Monotype Sorts" pitchFamily="2" charset="2"/>
              <a:buNone/>
            </a:pPr>
            <a:r>
              <a:rPr lang="en-US" altLang="zh-CN" sz="2400" b="1">
                <a:latin typeface="Times New Roman" panose="02020603050405020304" pitchFamily="18" charset="0"/>
                <a:ea typeface="宋体" panose="02010600030101010101" pitchFamily="2" charset="-122"/>
              </a:rPr>
              <a:t>     For example,</a:t>
            </a:r>
          </a:p>
        </p:txBody>
      </p:sp>
      <p:sp>
        <p:nvSpPr>
          <p:cNvPr id="81924" name="Rectangle 3">
            <a:extLst>
              <a:ext uri="{FF2B5EF4-FFF2-40B4-BE49-F238E27FC236}">
                <a16:creationId xmlns:a16="http://schemas.microsoft.com/office/drawing/2014/main" id="{AC62A4AE-0B52-4525-8816-35D8A71F2FDE}"/>
              </a:ext>
            </a:extLst>
          </p:cNvPr>
          <p:cNvSpPr>
            <a:spLocks noGrp="1" noChangeArrowheads="1"/>
          </p:cNvSpPr>
          <p:nvPr>
            <p:ph type="title"/>
          </p:nvPr>
        </p:nvSpPr>
        <p:spPr bwMode="auto">
          <a:xfrm>
            <a:off x="533400" y="549275"/>
            <a:ext cx="80010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Infix Form</a:t>
            </a:r>
            <a:r>
              <a:rPr lang="en-US" altLang="zh-CN">
                <a:ea typeface="宋体" panose="02010600030101010101" pitchFamily="2" charset="-122"/>
              </a:rPr>
              <a:t> </a:t>
            </a:r>
          </a:p>
        </p:txBody>
      </p:sp>
      <p:grpSp>
        <p:nvGrpSpPr>
          <p:cNvPr id="2" name="Group 4">
            <a:extLst>
              <a:ext uri="{FF2B5EF4-FFF2-40B4-BE49-F238E27FC236}">
                <a16:creationId xmlns:a16="http://schemas.microsoft.com/office/drawing/2014/main" id="{5F057DB9-DFB3-490D-B5C4-93CF68ABBE6A}"/>
              </a:ext>
            </a:extLst>
          </p:cNvPr>
          <p:cNvGrpSpPr>
            <a:grpSpLocks/>
          </p:cNvGrpSpPr>
          <p:nvPr/>
        </p:nvGrpSpPr>
        <p:grpSpPr bwMode="auto">
          <a:xfrm>
            <a:off x="3563938" y="2492375"/>
            <a:ext cx="2736850" cy="2736850"/>
            <a:chOff x="2109" y="1615"/>
            <a:chExt cx="1724" cy="1724"/>
          </a:xfrm>
        </p:grpSpPr>
        <p:grpSp>
          <p:nvGrpSpPr>
            <p:cNvPr id="81930" name="Group 5">
              <a:extLst>
                <a:ext uri="{FF2B5EF4-FFF2-40B4-BE49-F238E27FC236}">
                  <a16:creationId xmlns:a16="http://schemas.microsoft.com/office/drawing/2014/main" id="{AC8FEE0E-F8AD-4C49-952B-227B9FB4F630}"/>
                </a:ext>
              </a:extLst>
            </p:cNvPr>
            <p:cNvGrpSpPr>
              <a:grpSpLocks/>
            </p:cNvGrpSpPr>
            <p:nvPr/>
          </p:nvGrpSpPr>
          <p:grpSpPr bwMode="auto">
            <a:xfrm>
              <a:off x="2109" y="1913"/>
              <a:ext cx="634" cy="530"/>
              <a:chOff x="2109" y="2004"/>
              <a:chExt cx="634" cy="530"/>
            </a:xfrm>
          </p:grpSpPr>
          <p:sp>
            <p:nvSpPr>
              <p:cNvPr id="81955" name="Text Box 6">
                <a:extLst>
                  <a:ext uri="{FF2B5EF4-FFF2-40B4-BE49-F238E27FC236}">
                    <a16:creationId xmlns:a16="http://schemas.microsoft.com/office/drawing/2014/main" id="{10891878-CA2A-4D23-8EC0-68ED2C2B7B12}"/>
                  </a:ext>
                </a:extLst>
              </p:cNvPr>
              <p:cNvSpPr txBox="1">
                <a:spLocks noChangeArrowheads="1"/>
              </p:cNvSpPr>
              <p:nvPr/>
            </p:nvSpPr>
            <p:spPr bwMode="auto">
              <a:xfrm>
                <a:off x="2109" y="2307"/>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3</a:t>
                </a:r>
              </a:p>
            </p:txBody>
          </p:sp>
          <p:sp>
            <p:nvSpPr>
              <p:cNvPr id="81956" name="Text Box 7">
                <a:extLst>
                  <a:ext uri="{FF2B5EF4-FFF2-40B4-BE49-F238E27FC236}">
                    <a16:creationId xmlns:a16="http://schemas.microsoft.com/office/drawing/2014/main" id="{5EFB10DC-6B87-4D09-9399-0ADE718E84D7}"/>
                  </a:ext>
                </a:extLst>
              </p:cNvPr>
              <p:cNvSpPr txBox="1">
                <a:spLocks noChangeArrowheads="1"/>
              </p:cNvSpPr>
              <p:nvPr/>
            </p:nvSpPr>
            <p:spPr bwMode="auto">
              <a:xfrm>
                <a:off x="2368" y="200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rPr>
                  <a:t>*</a:t>
                </a:r>
              </a:p>
            </p:txBody>
          </p:sp>
          <p:sp>
            <p:nvSpPr>
              <p:cNvPr id="81957" name="Line 8">
                <a:extLst>
                  <a:ext uri="{FF2B5EF4-FFF2-40B4-BE49-F238E27FC236}">
                    <a16:creationId xmlns:a16="http://schemas.microsoft.com/office/drawing/2014/main" id="{EE8337BD-0A0E-45CA-BFA1-EC0C3782E26B}"/>
                  </a:ext>
                </a:extLst>
              </p:cNvPr>
              <p:cNvSpPr>
                <a:spLocks noChangeShapeType="1"/>
              </p:cNvSpPr>
              <p:nvPr/>
            </p:nvSpPr>
            <p:spPr bwMode="auto">
              <a:xfrm flipH="1">
                <a:off x="2235" y="2143"/>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8" name="Line 9">
                <a:extLst>
                  <a:ext uri="{FF2B5EF4-FFF2-40B4-BE49-F238E27FC236}">
                    <a16:creationId xmlns:a16="http://schemas.microsoft.com/office/drawing/2014/main" id="{49F9F8EB-D5F0-4253-A754-70D62F6E8441}"/>
                  </a:ext>
                </a:extLst>
              </p:cNvPr>
              <p:cNvSpPr>
                <a:spLocks noChangeShapeType="1"/>
              </p:cNvSpPr>
              <p:nvPr/>
            </p:nvSpPr>
            <p:spPr bwMode="auto">
              <a:xfrm>
                <a:off x="2466" y="214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31" name="Group 10">
              <a:extLst>
                <a:ext uri="{FF2B5EF4-FFF2-40B4-BE49-F238E27FC236}">
                  <a16:creationId xmlns:a16="http://schemas.microsoft.com/office/drawing/2014/main" id="{FCFE8780-167D-4ED8-B4DA-449A2DDD648F}"/>
                </a:ext>
              </a:extLst>
            </p:cNvPr>
            <p:cNvGrpSpPr>
              <a:grpSpLocks/>
            </p:cNvGrpSpPr>
            <p:nvPr/>
          </p:nvGrpSpPr>
          <p:grpSpPr bwMode="auto">
            <a:xfrm>
              <a:off x="2501" y="1615"/>
              <a:ext cx="554" cy="424"/>
              <a:chOff x="2501" y="1706"/>
              <a:chExt cx="554" cy="424"/>
            </a:xfrm>
          </p:grpSpPr>
          <p:sp>
            <p:nvSpPr>
              <p:cNvPr id="81952" name="Text Box 11">
                <a:extLst>
                  <a:ext uri="{FF2B5EF4-FFF2-40B4-BE49-F238E27FC236}">
                    <a16:creationId xmlns:a16="http://schemas.microsoft.com/office/drawing/2014/main" id="{D669268A-32E9-4A25-8E26-82B0D042423C}"/>
                  </a:ext>
                </a:extLst>
              </p:cNvPr>
              <p:cNvSpPr txBox="1">
                <a:spLocks noChangeArrowheads="1"/>
              </p:cNvSpPr>
              <p:nvPr/>
            </p:nvSpPr>
            <p:spPr bwMode="auto">
              <a:xfrm>
                <a:off x="2665" y="1706"/>
                <a:ext cx="27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1953" name="Line 12">
                <a:extLst>
                  <a:ext uri="{FF2B5EF4-FFF2-40B4-BE49-F238E27FC236}">
                    <a16:creationId xmlns:a16="http://schemas.microsoft.com/office/drawing/2014/main" id="{1E9ABF8D-EBB3-4F9B-ACE2-DBA286BEC67D}"/>
                  </a:ext>
                </a:extLst>
              </p:cNvPr>
              <p:cNvSpPr>
                <a:spLocks noChangeShapeType="1"/>
              </p:cNvSpPr>
              <p:nvPr/>
            </p:nvSpPr>
            <p:spPr bwMode="auto">
              <a:xfrm>
                <a:off x="2778" y="190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Line 13">
                <a:extLst>
                  <a:ext uri="{FF2B5EF4-FFF2-40B4-BE49-F238E27FC236}">
                    <a16:creationId xmlns:a16="http://schemas.microsoft.com/office/drawing/2014/main" id="{72262ABE-7C0D-4131-9567-E08933DAE848}"/>
                  </a:ext>
                </a:extLst>
              </p:cNvPr>
              <p:cNvSpPr>
                <a:spLocks noChangeShapeType="1"/>
              </p:cNvSpPr>
              <p:nvPr/>
            </p:nvSpPr>
            <p:spPr bwMode="auto">
              <a:xfrm flipH="1">
                <a:off x="2501" y="1903"/>
                <a:ext cx="277" cy="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32" name="Group 14">
              <a:extLst>
                <a:ext uri="{FF2B5EF4-FFF2-40B4-BE49-F238E27FC236}">
                  <a16:creationId xmlns:a16="http://schemas.microsoft.com/office/drawing/2014/main" id="{B2070438-E6BF-4D09-B2FD-AB700CECE46B}"/>
                </a:ext>
              </a:extLst>
            </p:cNvPr>
            <p:cNvGrpSpPr>
              <a:grpSpLocks/>
            </p:cNvGrpSpPr>
            <p:nvPr/>
          </p:nvGrpSpPr>
          <p:grpSpPr bwMode="auto">
            <a:xfrm>
              <a:off x="2778" y="1982"/>
              <a:ext cx="554" cy="594"/>
              <a:chOff x="2778" y="2073"/>
              <a:chExt cx="554" cy="594"/>
            </a:xfrm>
          </p:grpSpPr>
          <p:sp>
            <p:nvSpPr>
              <p:cNvPr id="81948" name="Text Box 15">
                <a:extLst>
                  <a:ext uri="{FF2B5EF4-FFF2-40B4-BE49-F238E27FC236}">
                    <a16:creationId xmlns:a16="http://schemas.microsoft.com/office/drawing/2014/main" id="{C9BF37DD-41F7-4A2E-A235-EF48F6E7D9DF}"/>
                  </a:ext>
                </a:extLst>
              </p:cNvPr>
              <p:cNvSpPr txBox="1">
                <a:spLocks noChangeArrowheads="1"/>
              </p:cNvSpPr>
              <p:nvPr/>
            </p:nvSpPr>
            <p:spPr bwMode="auto">
              <a:xfrm>
                <a:off x="2778" y="244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a</a:t>
                </a:r>
              </a:p>
            </p:txBody>
          </p:sp>
          <p:sp>
            <p:nvSpPr>
              <p:cNvPr id="81949" name="Text Box 16">
                <a:extLst>
                  <a:ext uri="{FF2B5EF4-FFF2-40B4-BE49-F238E27FC236}">
                    <a16:creationId xmlns:a16="http://schemas.microsoft.com/office/drawing/2014/main" id="{853195C4-3EBD-4B96-9909-61D78B9CD633}"/>
                  </a:ext>
                </a:extLst>
              </p:cNvPr>
              <p:cNvSpPr txBox="1">
                <a:spLocks noChangeArrowheads="1"/>
              </p:cNvSpPr>
              <p:nvPr/>
            </p:nvSpPr>
            <p:spPr bwMode="auto">
              <a:xfrm>
                <a:off x="2990" y="207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1950" name="Line 17">
                <a:extLst>
                  <a:ext uri="{FF2B5EF4-FFF2-40B4-BE49-F238E27FC236}">
                    <a16:creationId xmlns:a16="http://schemas.microsoft.com/office/drawing/2014/main" id="{F40BE196-6391-47F2-AD8F-D5C20654DFDE}"/>
                  </a:ext>
                </a:extLst>
              </p:cNvPr>
              <p:cNvSpPr>
                <a:spLocks noChangeShapeType="1"/>
              </p:cNvSpPr>
              <p:nvPr/>
            </p:nvSpPr>
            <p:spPr bwMode="auto">
              <a:xfrm flipH="1">
                <a:off x="2870" y="2282"/>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18">
                <a:extLst>
                  <a:ext uri="{FF2B5EF4-FFF2-40B4-BE49-F238E27FC236}">
                    <a16:creationId xmlns:a16="http://schemas.microsoft.com/office/drawing/2014/main" id="{7B595510-58F1-4418-A201-6A213E9C24CA}"/>
                  </a:ext>
                </a:extLst>
              </p:cNvPr>
              <p:cNvSpPr>
                <a:spLocks noChangeShapeType="1"/>
              </p:cNvSpPr>
              <p:nvPr/>
            </p:nvSpPr>
            <p:spPr bwMode="auto">
              <a:xfrm>
                <a:off x="3055" y="2282"/>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33" name="Group 19">
              <a:extLst>
                <a:ext uri="{FF2B5EF4-FFF2-40B4-BE49-F238E27FC236}">
                  <a16:creationId xmlns:a16="http://schemas.microsoft.com/office/drawing/2014/main" id="{0C8376DB-1F9B-45AB-8C3F-F9FB0F9208ED}"/>
                </a:ext>
              </a:extLst>
            </p:cNvPr>
            <p:cNvGrpSpPr>
              <a:grpSpLocks/>
            </p:cNvGrpSpPr>
            <p:nvPr/>
          </p:nvGrpSpPr>
          <p:grpSpPr bwMode="auto">
            <a:xfrm>
              <a:off x="3056" y="2418"/>
              <a:ext cx="777" cy="643"/>
              <a:chOff x="3056" y="2509"/>
              <a:chExt cx="777" cy="643"/>
            </a:xfrm>
          </p:grpSpPr>
          <p:sp>
            <p:nvSpPr>
              <p:cNvPr id="81943" name="Text Box 20">
                <a:extLst>
                  <a:ext uri="{FF2B5EF4-FFF2-40B4-BE49-F238E27FC236}">
                    <a16:creationId xmlns:a16="http://schemas.microsoft.com/office/drawing/2014/main" id="{508EBE7C-7EA5-46B2-BA38-1C03479F9EE1}"/>
                  </a:ext>
                </a:extLst>
              </p:cNvPr>
              <p:cNvSpPr txBox="1">
                <a:spLocks noChangeArrowheads="1"/>
              </p:cNvSpPr>
              <p:nvPr/>
            </p:nvSpPr>
            <p:spPr bwMode="auto">
              <a:xfrm>
                <a:off x="3056" y="291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81944" name="Text Box 21">
                <a:extLst>
                  <a:ext uri="{FF2B5EF4-FFF2-40B4-BE49-F238E27FC236}">
                    <a16:creationId xmlns:a16="http://schemas.microsoft.com/office/drawing/2014/main" id="{47A840FE-6A3D-44A8-9638-132C1A52F177}"/>
                  </a:ext>
                </a:extLst>
              </p:cNvPr>
              <p:cNvSpPr txBox="1">
                <a:spLocks noChangeArrowheads="1"/>
              </p:cNvSpPr>
              <p:nvPr/>
            </p:nvSpPr>
            <p:spPr bwMode="auto">
              <a:xfrm>
                <a:off x="3556" y="292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2</a:t>
                </a:r>
              </a:p>
            </p:txBody>
          </p:sp>
          <p:sp>
            <p:nvSpPr>
              <p:cNvPr id="81945" name="Text Box 22">
                <a:extLst>
                  <a:ext uri="{FF2B5EF4-FFF2-40B4-BE49-F238E27FC236}">
                    <a16:creationId xmlns:a16="http://schemas.microsoft.com/office/drawing/2014/main" id="{EC560E15-7677-4627-B1B3-017CD9091A98}"/>
                  </a:ext>
                </a:extLst>
              </p:cNvPr>
              <p:cNvSpPr txBox="1">
                <a:spLocks noChangeArrowheads="1"/>
              </p:cNvSpPr>
              <p:nvPr/>
            </p:nvSpPr>
            <p:spPr bwMode="auto">
              <a:xfrm>
                <a:off x="3240" y="2509"/>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1800">
                  <a:latin typeface="Times New Roman" panose="02020603050405020304" pitchFamily="18" charset="0"/>
                  <a:ea typeface="宋体" panose="02010600030101010101" pitchFamily="2" charset="-122"/>
                </a:endParaRPr>
              </a:p>
            </p:txBody>
          </p:sp>
          <p:sp>
            <p:nvSpPr>
              <p:cNvPr id="81946" name="Line 23">
                <a:extLst>
                  <a:ext uri="{FF2B5EF4-FFF2-40B4-BE49-F238E27FC236}">
                    <a16:creationId xmlns:a16="http://schemas.microsoft.com/office/drawing/2014/main" id="{A8F6E409-69EF-40A7-BA06-E951B70F66F6}"/>
                  </a:ext>
                </a:extLst>
              </p:cNvPr>
              <p:cNvSpPr>
                <a:spLocks noChangeShapeType="1"/>
              </p:cNvSpPr>
              <p:nvPr/>
            </p:nvSpPr>
            <p:spPr bwMode="auto">
              <a:xfrm flipH="1">
                <a:off x="3174" y="2736"/>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7" name="Line 24">
                <a:extLst>
                  <a:ext uri="{FF2B5EF4-FFF2-40B4-BE49-F238E27FC236}">
                    <a16:creationId xmlns:a16="http://schemas.microsoft.com/office/drawing/2014/main" id="{8B304901-59A5-4BB5-B9E0-AC17ABE81706}"/>
                  </a:ext>
                </a:extLst>
              </p:cNvPr>
              <p:cNvSpPr>
                <a:spLocks noChangeShapeType="1"/>
              </p:cNvSpPr>
              <p:nvPr/>
            </p:nvSpPr>
            <p:spPr bwMode="auto">
              <a:xfrm>
                <a:off x="3359" y="2736"/>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34" name="Group 25">
              <a:extLst>
                <a:ext uri="{FF2B5EF4-FFF2-40B4-BE49-F238E27FC236}">
                  <a16:creationId xmlns:a16="http://schemas.microsoft.com/office/drawing/2014/main" id="{048E18C4-D36C-4A82-BCD0-FC1AB82C58E5}"/>
                </a:ext>
              </a:extLst>
            </p:cNvPr>
            <p:cNvGrpSpPr>
              <a:grpSpLocks/>
            </p:cNvGrpSpPr>
            <p:nvPr/>
          </p:nvGrpSpPr>
          <p:grpSpPr bwMode="auto">
            <a:xfrm>
              <a:off x="2578" y="2204"/>
              <a:ext cx="277" cy="492"/>
              <a:chOff x="2578" y="2295"/>
              <a:chExt cx="277" cy="492"/>
            </a:xfrm>
          </p:grpSpPr>
          <p:sp>
            <p:nvSpPr>
              <p:cNvPr id="81941" name="Text Box 26">
                <a:extLst>
                  <a:ext uri="{FF2B5EF4-FFF2-40B4-BE49-F238E27FC236}">
                    <a16:creationId xmlns:a16="http://schemas.microsoft.com/office/drawing/2014/main" id="{7C1A7941-2718-4AF6-B714-53726651A29A}"/>
                  </a:ext>
                </a:extLst>
              </p:cNvPr>
              <p:cNvSpPr txBox="1">
                <a:spLocks noChangeArrowheads="1"/>
              </p:cNvSpPr>
              <p:nvPr/>
            </p:nvSpPr>
            <p:spPr bwMode="auto">
              <a:xfrm>
                <a:off x="2578" y="229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ln</a:t>
                </a:r>
              </a:p>
            </p:txBody>
          </p:sp>
          <p:sp>
            <p:nvSpPr>
              <p:cNvPr id="81942" name="Line 27">
                <a:extLst>
                  <a:ext uri="{FF2B5EF4-FFF2-40B4-BE49-F238E27FC236}">
                    <a16:creationId xmlns:a16="http://schemas.microsoft.com/office/drawing/2014/main" id="{DD388D40-BC4D-4AEC-82E9-6A584EC7C0A1}"/>
                  </a:ext>
                </a:extLst>
              </p:cNvPr>
              <p:cNvSpPr>
                <a:spLocks noChangeShapeType="1"/>
              </p:cNvSpPr>
              <p:nvPr/>
            </p:nvSpPr>
            <p:spPr bwMode="auto">
              <a:xfrm>
                <a:off x="2712" y="2484"/>
                <a:ext cx="0" cy="3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35" name="Group 28">
              <a:extLst>
                <a:ext uri="{FF2B5EF4-FFF2-40B4-BE49-F238E27FC236}">
                  <a16:creationId xmlns:a16="http://schemas.microsoft.com/office/drawing/2014/main" id="{D61B535A-A4C8-4DE2-AB8F-3DF1E3894C47}"/>
                </a:ext>
              </a:extLst>
            </p:cNvPr>
            <p:cNvGrpSpPr>
              <a:grpSpLocks/>
            </p:cNvGrpSpPr>
            <p:nvPr/>
          </p:nvGrpSpPr>
          <p:grpSpPr bwMode="auto">
            <a:xfrm>
              <a:off x="2408" y="2683"/>
              <a:ext cx="777" cy="656"/>
              <a:chOff x="2408" y="2774"/>
              <a:chExt cx="777" cy="656"/>
            </a:xfrm>
          </p:grpSpPr>
          <p:sp>
            <p:nvSpPr>
              <p:cNvPr id="81936" name="Text Box 29">
                <a:extLst>
                  <a:ext uri="{FF2B5EF4-FFF2-40B4-BE49-F238E27FC236}">
                    <a16:creationId xmlns:a16="http://schemas.microsoft.com/office/drawing/2014/main" id="{496F12DC-32B7-4D0F-A107-757E48FFEEA9}"/>
                  </a:ext>
                </a:extLst>
              </p:cNvPr>
              <p:cNvSpPr txBox="1">
                <a:spLocks noChangeArrowheads="1"/>
              </p:cNvSpPr>
              <p:nvPr/>
            </p:nvSpPr>
            <p:spPr bwMode="auto">
              <a:xfrm>
                <a:off x="2593" y="277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1937" name="Text Box 30">
                <a:extLst>
                  <a:ext uri="{FF2B5EF4-FFF2-40B4-BE49-F238E27FC236}">
                    <a16:creationId xmlns:a16="http://schemas.microsoft.com/office/drawing/2014/main" id="{8725917F-BCA4-4E80-9AA7-35DFEDAA6163}"/>
                  </a:ext>
                </a:extLst>
              </p:cNvPr>
              <p:cNvSpPr txBox="1">
                <a:spLocks noChangeArrowheads="1"/>
              </p:cNvSpPr>
              <p:nvPr/>
            </p:nvSpPr>
            <p:spPr bwMode="auto">
              <a:xfrm>
                <a:off x="2408" y="319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81938" name="Text Box 31">
                <a:extLst>
                  <a:ext uri="{FF2B5EF4-FFF2-40B4-BE49-F238E27FC236}">
                    <a16:creationId xmlns:a16="http://schemas.microsoft.com/office/drawing/2014/main" id="{8E0E0FB1-43A3-44C9-9FF9-8E0523E19146}"/>
                  </a:ext>
                </a:extLst>
              </p:cNvPr>
              <p:cNvSpPr txBox="1">
                <a:spLocks noChangeArrowheads="1"/>
              </p:cNvSpPr>
              <p:nvPr/>
            </p:nvSpPr>
            <p:spPr bwMode="auto">
              <a:xfrm>
                <a:off x="2908" y="320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1</a:t>
                </a:r>
              </a:p>
            </p:txBody>
          </p:sp>
          <p:sp>
            <p:nvSpPr>
              <p:cNvPr id="81939" name="Line 32">
                <a:extLst>
                  <a:ext uri="{FF2B5EF4-FFF2-40B4-BE49-F238E27FC236}">
                    <a16:creationId xmlns:a16="http://schemas.microsoft.com/office/drawing/2014/main" id="{B9B024FC-1B69-4769-A766-1C887387280E}"/>
                  </a:ext>
                </a:extLst>
              </p:cNvPr>
              <p:cNvSpPr>
                <a:spLocks noChangeShapeType="1"/>
              </p:cNvSpPr>
              <p:nvPr/>
            </p:nvSpPr>
            <p:spPr bwMode="auto">
              <a:xfrm flipH="1">
                <a:off x="2526" y="3014"/>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0" name="Line 33">
                <a:extLst>
                  <a:ext uri="{FF2B5EF4-FFF2-40B4-BE49-F238E27FC236}">
                    <a16:creationId xmlns:a16="http://schemas.microsoft.com/office/drawing/2014/main" id="{C4B4EBF2-AFBC-48A2-89B9-F0E8AB9603DB}"/>
                  </a:ext>
                </a:extLst>
              </p:cNvPr>
              <p:cNvSpPr>
                <a:spLocks noChangeShapeType="1"/>
              </p:cNvSpPr>
              <p:nvPr/>
            </p:nvSpPr>
            <p:spPr bwMode="auto">
              <a:xfrm>
                <a:off x="2711" y="3014"/>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926" name="Rectangle 34">
            <a:extLst>
              <a:ext uri="{FF2B5EF4-FFF2-40B4-BE49-F238E27FC236}">
                <a16:creationId xmlns:a16="http://schemas.microsoft.com/office/drawing/2014/main" id="{4C1DB73D-59FD-4D47-9EC5-273BB0BD7DC9}"/>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625571" name="Object 35">
            <a:extLst>
              <a:ext uri="{FF2B5EF4-FFF2-40B4-BE49-F238E27FC236}">
                <a16:creationId xmlns:a16="http://schemas.microsoft.com/office/drawing/2014/main" id="{4F046570-0913-4DCF-9607-F69335D85017}"/>
              </a:ext>
            </a:extLst>
          </p:cNvPr>
          <p:cNvGraphicFramePr>
            <a:graphicFrameLocks noChangeAspect="1"/>
          </p:cNvGraphicFramePr>
          <p:nvPr/>
        </p:nvGraphicFramePr>
        <p:xfrm>
          <a:off x="3125788" y="5667375"/>
          <a:ext cx="3586162" cy="500063"/>
        </p:xfrm>
        <a:graphic>
          <a:graphicData uri="http://schemas.openxmlformats.org/presentationml/2006/ole">
            <mc:AlternateContent xmlns:mc="http://schemas.openxmlformats.org/markup-compatibility/2006">
              <mc:Choice xmlns:v="urn:schemas-microsoft-com:vml" Requires="v">
                <p:oleObj spid="_x0000_s81962" name="公式" r:id="rId4" imgW="1612900" imgH="228600" progId="Equation.3">
                  <p:embed/>
                </p:oleObj>
              </mc:Choice>
              <mc:Fallback>
                <p:oleObj name="公式" r:id="rId4" imgW="1612900" imgH="228600"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788" y="5667375"/>
                        <a:ext cx="35861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25572" name="Rectangle 36">
            <a:extLst>
              <a:ext uri="{FF2B5EF4-FFF2-40B4-BE49-F238E27FC236}">
                <a16:creationId xmlns:a16="http://schemas.microsoft.com/office/drawing/2014/main" id="{3BACED8B-3470-4F66-98A3-E19C365FB8DA}"/>
              </a:ext>
            </a:extLst>
          </p:cNvPr>
          <p:cNvSpPr>
            <a:spLocks noChangeArrowheads="1"/>
          </p:cNvSpPr>
          <p:nvPr/>
        </p:nvSpPr>
        <p:spPr bwMode="auto">
          <a:xfrm>
            <a:off x="1028700" y="5661025"/>
            <a:ext cx="2535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Infix form:</a:t>
            </a:r>
          </a:p>
        </p:txBody>
      </p:sp>
      <p:sp>
        <p:nvSpPr>
          <p:cNvPr id="81929" name="Text Box 4">
            <a:extLst>
              <a:ext uri="{FF2B5EF4-FFF2-40B4-BE49-F238E27FC236}">
                <a16:creationId xmlns:a16="http://schemas.microsoft.com/office/drawing/2014/main" id="{794BFA75-E57F-4C05-AEE5-A18852070569}"/>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5538">
                                            <p:txEl>
                                              <p:pRg st="0" end="0"/>
                                            </p:txEl>
                                          </p:spTgt>
                                        </p:tgtEl>
                                        <p:attrNameLst>
                                          <p:attrName>style.visibility</p:attrName>
                                        </p:attrNameLst>
                                      </p:cBhvr>
                                      <p:to>
                                        <p:strVal val="visible"/>
                                      </p:to>
                                    </p:set>
                                    <p:animEffect transition="in" filter="wipe(left)">
                                      <p:cBhvr>
                                        <p:cTn id="7" dur="500"/>
                                        <p:tgtEl>
                                          <p:spTgt spid="262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5538">
                                            <p:txEl>
                                              <p:pRg st="1" end="1"/>
                                            </p:txEl>
                                          </p:spTgt>
                                        </p:tgtEl>
                                        <p:attrNameLst>
                                          <p:attrName>style.visibility</p:attrName>
                                        </p:attrNameLst>
                                      </p:cBhvr>
                                      <p:to>
                                        <p:strVal val="visible"/>
                                      </p:to>
                                    </p:set>
                                    <p:animEffect transition="in" filter="wipe(left)">
                                      <p:cBhvr>
                                        <p:cTn id="12" dur="500"/>
                                        <p:tgtEl>
                                          <p:spTgt spid="262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ppt_w*0.70"/>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Effect transition="in" filter="fade">
                                      <p:cBhvr>
                                        <p:cTn id="19" dur="10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25572">
                                            <p:txEl>
                                              <p:pRg st="0" end="0"/>
                                            </p:txEl>
                                          </p:spTgt>
                                        </p:tgtEl>
                                        <p:attrNameLst>
                                          <p:attrName>style.visibility</p:attrName>
                                        </p:attrNameLst>
                                      </p:cBhvr>
                                      <p:to>
                                        <p:strVal val="visible"/>
                                      </p:to>
                                    </p:set>
                                    <p:animEffect transition="in" filter="wipe(left)">
                                      <p:cBhvr>
                                        <p:cTn id="24" dur="500"/>
                                        <p:tgtEl>
                                          <p:spTgt spid="2625572">
                                            <p:txEl>
                                              <p:pRg st="0" end="0"/>
                                            </p:txEl>
                                          </p:spTgt>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625571"/>
                                        </p:tgtEl>
                                        <p:attrNameLst>
                                          <p:attrName>style.visibility</p:attrName>
                                        </p:attrNameLst>
                                      </p:cBhvr>
                                      <p:to>
                                        <p:strVal val="visible"/>
                                      </p:to>
                                    </p:set>
                                    <p:animEffect transition="in" filter="wipe(left)">
                                      <p:cBhvr>
                                        <p:cTn id="28" dur="500"/>
                                        <p:tgtEl>
                                          <p:spTgt spid="2625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5538" grpId="0" build="p"/>
      <p:bldP spid="262557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EB401286-A0DA-4E58-9CF4-A6D480A98B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7E7F42F-9878-47CC-9100-6AE829D40AE3}"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2553858" name="Rectangle 2">
            <a:extLst>
              <a:ext uri="{FF2B5EF4-FFF2-40B4-BE49-F238E27FC236}">
                <a16:creationId xmlns:a16="http://schemas.microsoft.com/office/drawing/2014/main" id="{187A98EC-E195-4054-8BC3-004090823650}"/>
              </a:ext>
            </a:extLst>
          </p:cNvPr>
          <p:cNvSpPr>
            <a:spLocks noGrp="1" noChangeArrowheads="1"/>
          </p:cNvSpPr>
          <p:nvPr>
            <p:ph type="title"/>
          </p:nvPr>
        </p:nvSpPr>
        <p:spPr bwMode="auto">
          <a:xfrm>
            <a:off x="457200" y="765175"/>
            <a:ext cx="8229600" cy="63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The Concept of Binary Search Trees</a:t>
            </a:r>
          </a:p>
        </p:txBody>
      </p:sp>
      <p:sp>
        <p:nvSpPr>
          <p:cNvPr id="2553859" name="Rectangle 3">
            <a:extLst>
              <a:ext uri="{FF2B5EF4-FFF2-40B4-BE49-F238E27FC236}">
                <a16:creationId xmlns:a16="http://schemas.microsoft.com/office/drawing/2014/main" id="{6F05DFCB-E849-48F9-9404-D66EEDE77B52}"/>
              </a:ext>
            </a:extLst>
          </p:cNvPr>
          <p:cNvSpPr>
            <a:spLocks noGrp="1" noChangeArrowheads="1"/>
          </p:cNvSpPr>
          <p:nvPr>
            <p:ph type="body" idx="1"/>
          </p:nvPr>
        </p:nvSpPr>
        <p:spPr bwMode="auto">
          <a:xfrm>
            <a:off x="457200" y="141287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Clr>
                <a:schemeClr val="tx1"/>
              </a:buClr>
              <a:buFont typeface="Wingdings" panose="05000000000000000000" pitchFamily="2" charset="2"/>
              <a:buChar char="n"/>
            </a:pPr>
            <a:r>
              <a:rPr lang="en-US" altLang="zh-CN" sz="2400" b="1">
                <a:solidFill>
                  <a:srgbClr val="FF3300"/>
                </a:solidFill>
                <a:latin typeface="Times New Roman" panose="02020603050405020304" pitchFamily="18" charset="0"/>
                <a:ea typeface="宋体-方正超大字符集" pitchFamily="65" charset="-122"/>
              </a:rPr>
              <a:t>A binary search tree can be used to store items in its vertices.</a:t>
            </a:r>
            <a:r>
              <a:rPr lang="en-US" altLang="zh-CN" sz="2400" b="1">
                <a:latin typeface="Times New Roman" panose="02020603050405020304" pitchFamily="18" charset="0"/>
                <a:ea typeface="宋体-方正超大字符集" pitchFamily="65" charset="-122"/>
              </a:rPr>
              <a:t>  It enables efficient searches.</a:t>
            </a:r>
          </a:p>
          <a:p>
            <a:pPr>
              <a:spcBef>
                <a:spcPct val="50000"/>
              </a:spcBef>
              <a:buClr>
                <a:schemeClr val="tx1"/>
              </a:buClr>
              <a:buFont typeface="Wingdings" panose="05000000000000000000" pitchFamily="2" charset="2"/>
              <a:buChar char="n"/>
            </a:pPr>
            <a:r>
              <a:rPr lang="en-US" altLang="zh-CN" sz="2400" b="1" i="1">
                <a:solidFill>
                  <a:srgbClr val="33CC33"/>
                </a:solidFill>
                <a:latin typeface="Times New Roman" panose="02020603050405020304" pitchFamily="18" charset="0"/>
                <a:ea typeface="宋体-方正超大字符集" pitchFamily="65" charset="-122"/>
              </a:rPr>
              <a:t>Binary search tree</a:t>
            </a:r>
            <a:r>
              <a:rPr lang="en-US" altLang="zh-CN" sz="2400" b="1">
                <a:latin typeface="Times New Roman" panose="02020603050405020304" pitchFamily="18" charset="0"/>
                <a:ea typeface="宋体-方正超大字符集" pitchFamily="65" charset="-122"/>
              </a:rPr>
              <a:t> </a:t>
            </a:r>
          </a:p>
          <a:p>
            <a:pPr lvl="1">
              <a:lnSpc>
                <a:spcPct val="90000"/>
              </a:lnSpc>
            </a:pPr>
            <a:r>
              <a:rPr lang="en-US" altLang="zh-CN" sz="2400" b="1">
                <a:latin typeface="Times New Roman" panose="02020603050405020304" pitchFamily="18" charset="0"/>
                <a:ea typeface="宋体-方正超大字符集" pitchFamily="65" charset="-122"/>
              </a:rPr>
              <a:t>An ordered rooted binary tree</a:t>
            </a:r>
          </a:p>
          <a:p>
            <a:pPr lvl="1">
              <a:lnSpc>
                <a:spcPct val="90000"/>
              </a:lnSpc>
            </a:pPr>
            <a:r>
              <a:rPr lang="en-US" altLang="zh-CN" sz="2400" b="1">
                <a:latin typeface="Times New Roman" panose="02020603050405020304" pitchFamily="18" charset="0"/>
                <a:ea typeface="宋体-方正超大字符集" pitchFamily="65" charset="-122"/>
              </a:rPr>
              <a:t>Each vertex contains a distinct </a:t>
            </a:r>
            <a:r>
              <a:rPr lang="en-US" altLang="zh-CN" sz="2400" b="1">
                <a:solidFill>
                  <a:srgbClr val="FF3300"/>
                </a:solidFill>
                <a:latin typeface="Times New Roman" panose="02020603050405020304" pitchFamily="18" charset="0"/>
                <a:ea typeface="宋体-方正超大字符集" pitchFamily="65" charset="-122"/>
              </a:rPr>
              <a:t>key value</a:t>
            </a:r>
          </a:p>
          <a:p>
            <a:pPr lvl="1">
              <a:lnSpc>
                <a:spcPct val="90000"/>
              </a:lnSpc>
            </a:pPr>
            <a:r>
              <a:rPr lang="en-US" altLang="zh-CN" sz="2400" b="1">
                <a:latin typeface="Times New Roman" panose="02020603050405020304" pitchFamily="18" charset="0"/>
                <a:ea typeface="宋体-方正超大字符集" pitchFamily="65" charset="-122"/>
              </a:rPr>
              <a:t>The key values in the tree can be compared using “greater than” and “less than”, and</a:t>
            </a:r>
          </a:p>
          <a:p>
            <a:pPr lvl="1">
              <a:lnSpc>
                <a:spcPct val="90000"/>
              </a:lnSpc>
            </a:pPr>
            <a:r>
              <a:rPr lang="en-US" altLang="zh-CN" sz="2400" b="1">
                <a:latin typeface="Times New Roman" panose="02020603050405020304" pitchFamily="18" charset="0"/>
                <a:ea typeface="宋体-方正超大字符集" pitchFamily="65" charset="-122"/>
              </a:rPr>
              <a:t>The key value of each vertex in the tree is </a:t>
            </a:r>
            <a:r>
              <a:rPr lang="en-US" altLang="zh-CN" sz="2400" b="1">
                <a:solidFill>
                  <a:srgbClr val="FF3300"/>
                </a:solidFill>
                <a:latin typeface="Times New Roman" panose="02020603050405020304" pitchFamily="18" charset="0"/>
                <a:ea typeface="宋体-方正超大字符集" pitchFamily="65" charset="-122"/>
              </a:rPr>
              <a:t>less than every key value in its right subtree</a:t>
            </a:r>
            <a:r>
              <a:rPr lang="en-US" altLang="zh-CN" sz="2400" b="1">
                <a:latin typeface="Times New Roman" panose="02020603050405020304" pitchFamily="18" charset="0"/>
                <a:ea typeface="宋体-方正超大字符集" pitchFamily="65" charset="-122"/>
              </a:rPr>
              <a:t>, and </a:t>
            </a:r>
            <a:r>
              <a:rPr lang="en-US" altLang="zh-CN" sz="2400" b="1">
                <a:solidFill>
                  <a:srgbClr val="FF3300"/>
                </a:solidFill>
                <a:latin typeface="Times New Roman" panose="02020603050405020304" pitchFamily="18" charset="0"/>
                <a:ea typeface="宋体-方正超大字符集" pitchFamily="65" charset="-122"/>
              </a:rPr>
              <a:t>greater than every key value in its left subtree</a:t>
            </a:r>
            <a:r>
              <a:rPr lang="en-US" altLang="zh-CN" sz="2400" b="1">
                <a:solidFill>
                  <a:srgbClr val="CC0000"/>
                </a:solidFill>
                <a:latin typeface="Times New Roman" panose="02020603050405020304" pitchFamily="18" charset="0"/>
                <a:ea typeface="宋体-方正超大字符集" pitchFamily="65" charset="-122"/>
              </a:rPr>
              <a:t>.</a:t>
            </a:r>
          </a:p>
        </p:txBody>
      </p:sp>
      <p:sp>
        <p:nvSpPr>
          <p:cNvPr id="10245" name="Text Box 5">
            <a:extLst>
              <a:ext uri="{FF2B5EF4-FFF2-40B4-BE49-F238E27FC236}">
                <a16:creationId xmlns:a16="http://schemas.microsoft.com/office/drawing/2014/main" id="{52A6567E-2A09-4B42-B9DE-1D80689EEB58}"/>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53858"/>
                                        </p:tgtEl>
                                        <p:attrNameLst>
                                          <p:attrName>style.visibility</p:attrName>
                                        </p:attrNameLst>
                                      </p:cBhvr>
                                      <p:to>
                                        <p:strVal val="visible"/>
                                      </p:to>
                                    </p:set>
                                    <p:animEffect transition="in" filter="wipe(left)">
                                      <p:cBhvr>
                                        <p:cTn id="7" dur="500"/>
                                        <p:tgtEl>
                                          <p:spTgt spid="2553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53859">
                                            <p:txEl>
                                              <p:pRg st="0" end="0"/>
                                            </p:txEl>
                                          </p:spTgt>
                                        </p:tgtEl>
                                        <p:attrNameLst>
                                          <p:attrName>style.visibility</p:attrName>
                                        </p:attrNameLst>
                                      </p:cBhvr>
                                      <p:to>
                                        <p:strVal val="visible"/>
                                      </p:to>
                                    </p:set>
                                    <p:animEffect transition="in" filter="wipe(left)">
                                      <p:cBhvr>
                                        <p:cTn id="12" dur="500"/>
                                        <p:tgtEl>
                                          <p:spTgt spid="25538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53859">
                                            <p:txEl>
                                              <p:pRg st="1" end="1"/>
                                            </p:txEl>
                                          </p:spTgt>
                                        </p:tgtEl>
                                        <p:attrNameLst>
                                          <p:attrName>style.visibility</p:attrName>
                                        </p:attrNameLst>
                                      </p:cBhvr>
                                      <p:to>
                                        <p:strVal val="visible"/>
                                      </p:to>
                                    </p:set>
                                    <p:animEffect transition="in" filter="wipe(left)">
                                      <p:cBhvr>
                                        <p:cTn id="17" dur="500"/>
                                        <p:tgtEl>
                                          <p:spTgt spid="25538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53859">
                                            <p:txEl>
                                              <p:pRg st="2" end="2"/>
                                            </p:txEl>
                                          </p:spTgt>
                                        </p:tgtEl>
                                        <p:attrNameLst>
                                          <p:attrName>style.visibility</p:attrName>
                                        </p:attrNameLst>
                                      </p:cBhvr>
                                      <p:to>
                                        <p:strVal val="visible"/>
                                      </p:to>
                                    </p:set>
                                    <p:animEffect transition="in" filter="wipe(left)">
                                      <p:cBhvr>
                                        <p:cTn id="22" dur="500"/>
                                        <p:tgtEl>
                                          <p:spTgt spid="25538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53859">
                                            <p:txEl>
                                              <p:pRg st="3" end="3"/>
                                            </p:txEl>
                                          </p:spTgt>
                                        </p:tgtEl>
                                        <p:attrNameLst>
                                          <p:attrName>style.visibility</p:attrName>
                                        </p:attrNameLst>
                                      </p:cBhvr>
                                      <p:to>
                                        <p:strVal val="visible"/>
                                      </p:to>
                                    </p:set>
                                    <p:animEffect transition="in" filter="wipe(left)">
                                      <p:cBhvr>
                                        <p:cTn id="27" dur="500"/>
                                        <p:tgtEl>
                                          <p:spTgt spid="25538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53859">
                                            <p:txEl>
                                              <p:pRg st="4" end="4"/>
                                            </p:txEl>
                                          </p:spTgt>
                                        </p:tgtEl>
                                        <p:attrNameLst>
                                          <p:attrName>style.visibility</p:attrName>
                                        </p:attrNameLst>
                                      </p:cBhvr>
                                      <p:to>
                                        <p:strVal val="visible"/>
                                      </p:to>
                                    </p:set>
                                    <p:animEffect transition="in" filter="wipe(left)">
                                      <p:cBhvr>
                                        <p:cTn id="32" dur="500"/>
                                        <p:tgtEl>
                                          <p:spTgt spid="25538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53859">
                                            <p:txEl>
                                              <p:pRg st="5" end="5"/>
                                            </p:txEl>
                                          </p:spTgt>
                                        </p:tgtEl>
                                        <p:attrNameLst>
                                          <p:attrName>style.visibility</p:attrName>
                                        </p:attrNameLst>
                                      </p:cBhvr>
                                      <p:to>
                                        <p:strVal val="visible"/>
                                      </p:to>
                                    </p:set>
                                    <p:animEffect transition="in" filter="wipe(left)">
                                      <p:cBhvr>
                                        <p:cTn id="37" dur="500"/>
                                        <p:tgtEl>
                                          <p:spTgt spid="2553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3858" grpId="0"/>
      <p:bldP spid="2553859"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91FB2F0D-A884-4591-B0A0-1F6FD848DC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0261A78-DAE8-4040-8970-C9E4CDBE9959}" type="slidenum">
              <a:rPr lang="zh-CN" altLang="en-US" sz="1400" b="0" smtClean="0">
                <a:latin typeface="Arial" panose="020B0604020202020204" pitchFamily="34" charset="0"/>
                <a:ea typeface="宋体" panose="02010600030101010101" pitchFamily="2" charset="-122"/>
              </a:rPr>
              <a:pPr/>
              <a:t>40</a:t>
            </a:fld>
            <a:endParaRPr lang="en-US" altLang="zh-CN" sz="1400" b="0">
              <a:latin typeface="Arial" panose="020B0604020202020204" pitchFamily="34" charset="0"/>
              <a:ea typeface="宋体" panose="02010600030101010101" pitchFamily="2" charset="-122"/>
            </a:endParaRPr>
          </a:p>
        </p:txBody>
      </p:sp>
      <p:sp>
        <p:nvSpPr>
          <p:cNvPr id="2627586" name="Rectangle 2">
            <a:extLst>
              <a:ext uri="{FF2B5EF4-FFF2-40B4-BE49-F238E27FC236}">
                <a16:creationId xmlns:a16="http://schemas.microsoft.com/office/drawing/2014/main" id="{8D365EE1-1219-4F4D-A0B7-7E571CE166C8}"/>
              </a:ext>
            </a:extLst>
          </p:cNvPr>
          <p:cNvSpPr>
            <a:spLocks noGrp="1" noChangeArrowheads="1"/>
          </p:cNvSpPr>
          <p:nvPr>
            <p:ph type="body" idx="1"/>
          </p:nvPr>
        </p:nvSpPr>
        <p:spPr bwMode="auto">
          <a:xfrm>
            <a:off x="438150" y="1341438"/>
            <a:ext cx="8115300" cy="172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gn="just">
              <a:spcBef>
                <a:spcPct val="10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expression obtained by an preorder traversal of the binary tree is said to be in </a:t>
            </a:r>
            <a:r>
              <a:rPr lang="en-US" altLang="zh-CN" sz="2400" b="1" i="1">
                <a:solidFill>
                  <a:srgbClr val="339933"/>
                </a:solidFill>
                <a:latin typeface="Times New Roman" panose="02020603050405020304" pitchFamily="18" charset="0"/>
                <a:ea typeface="宋体" panose="02010600030101010101" pitchFamily="2" charset="-122"/>
              </a:rPr>
              <a:t>prefix form (Polish notation ).</a:t>
            </a:r>
          </a:p>
          <a:p>
            <a:pPr algn="just">
              <a:spcBef>
                <a:spcPct val="100000"/>
              </a:spcBef>
              <a:buFont typeface="Monotype Sorts" pitchFamily="2" charset="2"/>
              <a:buNone/>
            </a:pPr>
            <a:r>
              <a:rPr lang="en-US" altLang="zh-CN" sz="2400" b="1">
                <a:latin typeface="Times New Roman" panose="02020603050405020304" pitchFamily="18" charset="0"/>
                <a:ea typeface="宋体" panose="02010600030101010101" pitchFamily="2" charset="-122"/>
              </a:rPr>
              <a:t>     For example,</a:t>
            </a:r>
          </a:p>
        </p:txBody>
      </p:sp>
      <p:sp>
        <p:nvSpPr>
          <p:cNvPr id="83972" name="Rectangle 3">
            <a:extLst>
              <a:ext uri="{FF2B5EF4-FFF2-40B4-BE49-F238E27FC236}">
                <a16:creationId xmlns:a16="http://schemas.microsoft.com/office/drawing/2014/main" id="{64228B0A-05C8-4D42-B321-54614BF6F93F}"/>
              </a:ext>
            </a:extLst>
          </p:cNvPr>
          <p:cNvSpPr>
            <a:spLocks noGrp="1" noChangeArrowheads="1"/>
          </p:cNvSpPr>
          <p:nvPr>
            <p:ph type="title"/>
          </p:nvPr>
        </p:nvSpPr>
        <p:spPr bwMode="auto">
          <a:xfrm>
            <a:off x="533400" y="549275"/>
            <a:ext cx="80010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Prefix Form</a:t>
            </a:r>
            <a:r>
              <a:rPr lang="en-US" altLang="zh-CN">
                <a:ea typeface="宋体" panose="02010600030101010101" pitchFamily="2" charset="-122"/>
              </a:rPr>
              <a:t> </a:t>
            </a:r>
          </a:p>
        </p:txBody>
      </p:sp>
      <p:grpSp>
        <p:nvGrpSpPr>
          <p:cNvPr id="2" name="Group 4">
            <a:extLst>
              <a:ext uri="{FF2B5EF4-FFF2-40B4-BE49-F238E27FC236}">
                <a16:creationId xmlns:a16="http://schemas.microsoft.com/office/drawing/2014/main" id="{B898711E-E7F1-4D92-AE7E-21AE9B33F4E2}"/>
              </a:ext>
            </a:extLst>
          </p:cNvPr>
          <p:cNvGrpSpPr>
            <a:grpSpLocks/>
          </p:cNvGrpSpPr>
          <p:nvPr/>
        </p:nvGrpSpPr>
        <p:grpSpPr bwMode="auto">
          <a:xfrm>
            <a:off x="3563938" y="2492375"/>
            <a:ext cx="2736850" cy="2736850"/>
            <a:chOff x="2109" y="1615"/>
            <a:chExt cx="1724" cy="1724"/>
          </a:xfrm>
        </p:grpSpPr>
        <p:grpSp>
          <p:nvGrpSpPr>
            <p:cNvPr id="83979" name="Group 5">
              <a:extLst>
                <a:ext uri="{FF2B5EF4-FFF2-40B4-BE49-F238E27FC236}">
                  <a16:creationId xmlns:a16="http://schemas.microsoft.com/office/drawing/2014/main" id="{47B79C5A-0D67-45D8-9B60-3F0BA603F1AA}"/>
                </a:ext>
              </a:extLst>
            </p:cNvPr>
            <p:cNvGrpSpPr>
              <a:grpSpLocks/>
            </p:cNvGrpSpPr>
            <p:nvPr/>
          </p:nvGrpSpPr>
          <p:grpSpPr bwMode="auto">
            <a:xfrm>
              <a:off x="2109" y="1913"/>
              <a:ext cx="634" cy="530"/>
              <a:chOff x="2109" y="2004"/>
              <a:chExt cx="634" cy="530"/>
            </a:xfrm>
          </p:grpSpPr>
          <p:sp>
            <p:nvSpPr>
              <p:cNvPr id="84004" name="Text Box 6">
                <a:extLst>
                  <a:ext uri="{FF2B5EF4-FFF2-40B4-BE49-F238E27FC236}">
                    <a16:creationId xmlns:a16="http://schemas.microsoft.com/office/drawing/2014/main" id="{F610EC48-FD07-49FC-A762-1D5C2F1E60EB}"/>
                  </a:ext>
                </a:extLst>
              </p:cNvPr>
              <p:cNvSpPr txBox="1">
                <a:spLocks noChangeArrowheads="1"/>
              </p:cNvSpPr>
              <p:nvPr/>
            </p:nvSpPr>
            <p:spPr bwMode="auto">
              <a:xfrm>
                <a:off x="2109" y="2307"/>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3</a:t>
                </a:r>
              </a:p>
            </p:txBody>
          </p:sp>
          <p:sp>
            <p:nvSpPr>
              <p:cNvPr id="84005" name="Text Box 7">
                <a:extLst>
                  <a:ext uri="{FF2B5EF4-FFF2-40B4-BE49-F238E27FC236}">
                    <a16:creationId xmlns:a16="http://schemas.microsoft.com/office/drawing/2014/main" id="{62602E2B-44AE-4BA8-AB0C-03363CEA7330}"/>
                  </a:ext>
                </a:extLst>
              </p:cNvPr>
              <p:cNvSpPr txBox="1">
                <a:spLocks noChangeArrowheads="1"/>
              </p:cNvSpPr>
              <p:nvPr/>
            </p:nvSpPr>
            <p:spPr bwMode="auto">
              <a:xfrm>
                <a:off x="2368" y="200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rPr>
                  <a:t>*</a:t>
                </a:r>
              </a:p>
            </p:txBody>
          </p:sp>
          <p:sp>
            <p:nvSpPr>
              <p:cNvPr id="84006" name="Line 8">
                <a:extLst>
                  <a:ext uri="{FF2B5EF4-FFF2-40B4-BE49-F238E27FC236}">
                    <a16:creationId xmlns:a16="http://schemas.microsoft.com/office/drawing/2014/main" id="{D0405399-8986-4CF4-8141-302316D1B503}"/>
                  </a:ext>
                </a:extLst>
              </p:cNvPr>
              <p:cNvSpPr>
                <a:spLocks noChangeShapeType="1"/>
              </p:cNvSpPr>
              <p:nvPr/>
            </p:nvSpPr>
            <p:spPr bwMode="auto">
              <a:xfrm flipH="1">
                <a:off x="2235" y="2143"/>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7" name="Line 9">
                <a:extLst>
                  <a:ext uri="{FF2B5EF4-FFF2-40B4-BE49-F238E27FC236}">
                    <a16:creationId xmlns:a16="http://schemas.microsoft.com/office/drawing/2014/main" id="{C58E5889-6034-4EC1-8CA9-E8F64382BDD5}"/>
                  </a:ext>
                </a:extLst>
              </p:cNvPr>
              <p:cNvSpPr>
                <a:spLocks noChangeShapeType="1"/>
              </p:cNvSpPr>
              <p:nvPr/>
            </p:nvSpPr>
            <p:spPr bwMode="auto">
              <a:xfrm>
                <a:off x="2466" y="214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980" name="Group 10">
              <a:extLst>
                <a:ext uri="{FF2B5EF4-FFF2-40B4-BE49-F238E27FC236}">
                  <a16:creationId xmlns:a16="http://schemas.microsoft.com/office/drawing/2014/main" id="{D0BF5131-DB34-4DBF-80A3-BDF27F3D62BD}"/>
                </a:ext>
              </a:extLst>
            </p:cNvPr>
            <p:cNvGrpSpPr>
              <a:grpSpLocks/>
            </p:cNvGrpSpPr>
            <p:nvPr/>
          </p:nvGrpSpPr>
          <p:grpSpPr bwMode="auto">
            <a:xfrm>
              <a:off x="2501" y="1615"/>
              <a:ext cx="554" cy="424"/>
              <a:chOff x="2501" y="1706"/>
              <a:chExt cx="554" cy="424"/>
            </a:xfrm>
          </p:grpSpPr>
          <p:sp>
            <p:nvSpPr>
              <p:cNvPr id="84001" name="Text Box 11">
                <a:extLst>
                  <a:ext uri="{FF2B5EF4-FFF2-40B4-BE49-F238E27FC236}">
                    <a16:creationId xmlns:a16="http://schemas.microsoft.com/office/drawing/2014/main" id="{F1497746-0AE1-4FF5-9034-697E43712EC8}"/>
                  </a:ext>
                </a:extLst>
              </p:cNvPr>
              <p:cNvSpPr txBox="1">
                <a:spLocks noChangeArrowheads="1"/>
              </p:cNvSpPr>
              <p:nvPr/>
            </p:nvSpPr>
            <p:spPr bwMode="auto">
              <a:xfrm>
                <a:off x="2665" y="1706"/>
                <a:ext cx="27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4002" name="Line 12">
                <a:extLst>
                  <a:ext uri="{FF2B5EF4-FFF2-40B4-BE49-F238E27FC236}">
                    <a16:creationId xmlns:a16="http://schemas.microsoft.com/office/drawing/2014/main" id="{3431E1BC-97AD-457F-9F18-5B00EF1C8C29}"/>
                  </a:ext>
                </a:extLst>
              </p:cNvPr>
              <p:cNvSpPr>
                <a:spLocks noChangeShapeType="1"/>
              </p:cNvSpPr>
              <p:nvPr/>
            </p:nvSpPr>
            <p:spPr bwMode="auto">
              <a:xfrm>
                <a:off x="2778" y="190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3" name="Line 13">
                <a:extLst>
                  <a:ext uri="{FF2B5EF4-FFF2-40B4-BE49-F238E27FC236}">
                    <a16:creationId xmlns:a16="http://schemas.microsoft.com/office/drawing/2014/main" id="{56E10D39-F6F4-439C-92D2-BEDE249E494C}"/>
                  </a:ext>
                </a:extLst>
              </p:cNvPr>
              <p:cNvSpPr>
                <a:spLocks noChangeShapeType="1"/>
              </p:cNvSpPr>
              <p:nvPr/>
            </p:nvSpPr>
            <p:spPr bwMode="auto">
              <a:xfrm flipH="1">
                <a:off x="2501" y="1903"/>
                <a:ext cx="277" cy="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981" name="Group 14">
              <a:extLst>
                <a:ext uri="{FF2B5EF4-FFF2-40B4-BE49-F238E27FC236}">
                  <a16:creationId xmlns:a16="http://schemas.microsoft.com/office/drawing/2014/main" id="{2C23650F-A0AA-4581-BFEF-8DB7A6FE43F2}"/>
                </a:ext>
              </a:extLst>
            </p:cNvPr>
            <p:cNvGrpSpPr>
              <a:grpSpLocks/>
            </p:cNvGrpSpPr>
            <p:nvPr/>
          </p:nvGrpSpPr>
          <p:grpSpPr bwMode="auto">
            <a:xfrm>
              <a:off x="2778" y="1982"/>
              <a:ext cx="554" cy="594"/>
              <a:chOff x="2778" y="2073"/>
              <a:chExt cx="554" cy="594"/>
            </a:xfrm>
          </p:grpSpPr>
          <p:sp>
            <p:nvSpPr>
              <p:cNvPr id="83997" name="Text Box 15">
                <a:extLst>
                  <a:ext uri="{FF2B5EF4-FFF2-40B4-BE49-F238E27FC236}">
                    <a16:creationId xmlns:a16="http://schemas.microsoft.com/office/drawing/2014/main" id="{B44FF2AD-1568-4581-AEF7-1DF492A2BEA1}"/>
                  </a:ext>
                </a:extLst>
              </p:cNvPr>
              <p:cNvSpPr txBox="1">
                <a:spLocks noChangeArrowheads="1"/>
              </p:cNvSpPr>
              <p:nvPr/>
            </p:nvSpPr>
            <p:spPr bwMode="auto">
              <a:xfrm>
                <a:off x="2778" y="244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a</a:t>
                </a:r>
              </a:p>
            </p:txBody>
          </p:sp>
          <p:sp>
            <p:nvSpPr>
              <p:cNvPr id="83998" name="Text Box 16">
                <a:extLst>
                  <a:ext uri="{FF2B5EF4-FFF2-40B4-BE49-F238E27FC236}">
                    <a16:creationId xmlns:a16="http://schemas.microsoft.com/office/drawing/2014/main" id="{AA5495F7-CA51-415A-92EE-3F5849B5FAEC}"/>
                  </a:ext>
                </a:extLst>
              </p:cNvPr>
              <p:cNvSpPr txBox="1">
                <a:spLocks noChangeArrowheads="1"/>
              </p:cNvSpPr>
              <p:nvPr/>
            </p:nvSpPr>
            <p:spPr bwMode="auto">
              <a:xfrm>
                <a:off x="2990" y="207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3999" name="Line 17">
                <a:extLst>
                  <a:ext uri="{FF2B5EF4-FFF2-40B4-BE49-F238E27FC236}">
                    <a16:creationId xmlns:a16="http://schemas.microsoft.com/office/drawing/2014/main" id="{79E04431-A748-4F95-81B7-850D837EDED8}"/>
                  </a:ext>
                </a:extLst>
              </p:cNvPr>
              <p:cNvSpPr>
                <a:spLocks noChangeShapeType="1"/>
              </p:cNvSpPr>
              <p:nvPr/>
            </p:nvSpPr>
            <p:spPr bwMode="auto">
              <a:xfrm flipH="1">
                <a:off x="2870" y="2282"/>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0" name="Line 18">
                <a:extLst>
                  <a:ext uri="{FF2B5EF4-FFF2-40B4-BE49-F238E27FC236}">
                    <a16:creationId xmlns:a16="http://schemas.microsoft.com/office/drawing/2014/main" id="{1340B21B-C4F6-4FBB-964B-BEE746A8A16D}"/>
                  </a:ext>
                </a:extLst>
              </p:cNvPr>
              <p:cNvSpPr>
                <a:spLocks noChangeShapeType="1"/>
              </p:cNvSpPr>
              <p:nvPr/>
            </p:nvSpPr>
            <p:spPr bwMode="auto">
              <a:xfrm>
                <a:off x="3055" y="2282"/>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982" name="Group 19">
              <a:extLst>
                <a:ext uri="{FF2B5EF4-FFF2-40B4-BE49-F238E27FC236}">
                  <a16:creationId xmlns:a16="http://schemas.microsoft.com/office/drawing/2014/main" id="{AB27A3E4-5498-499A-BC9D-40AE8D255EAE}"/>
                </a:ext>
              </a:extLst>
            </p:cNvPr>
            <p:cNvGrpSpPr>
              <a:grpSpLocks/>
            </p:cNvGrpSpPr>
            <p:nvPr/>
          </p:nvGrpSpPr>
          <p:grpSpPr bwMode="auto">
            <a:xfrm>
              <a:off x="3056" y="2418"/>
              <a:ext cx="777" cy="643"/>
              <a:chOff x="3056" y="2509"/>
              <a:chExt cx="777" cy="643"/>
            </a:xfrm>
          </p:grpSpPr>
          <p:sp>
            <p:nvSpPr>
              <p:cNvPr id="83992" name="Text Box 20">
                <a:extLst>
                  <a:ext uri="{FF2B5EF4-FFF2-40B4-BE49-F238E27FC236}">
                    <a16:creationId xmlns:a16="http://schemas.microsoft.com/office/drawing/2014/main" id="{2C95F377-1CA3-4A3B-A573-00AAF60B17A4}"/>
                  </a:ext>
                </a:extLst>
              </p:cNvPr>
              <p:cNvSpPr txBox="1">
                <a:spLocks noChangeArrowheads="1"/>
              </p:cNvSpPr>
              <p:nvPr/>
            </p:nvSpPr>
            <p:spPr bwMode="auto">
              <a:xfrm>
                <a:off x="3056" y="291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83993" name="Text Box 21">
                <a:extLst>
                  <a:ext uri="{FF2B5EF4-FFF2-40B4-BE49-F238E27FC236}">
                    <a16:creationId xmlns:a16="http://schemas.microsoft.com/office/drawing/2014/main" id="{671A44AA-261D-4BF4-A55E-BA56C9646D83}"/>
                  </a:ext>
                </a:extLst>
              </p:cNvPr>
              <p:cNvSpPr txBox="1">
                <a:spLocks noChangeArrowheads="1"/>
              </p:cNvSpPr>
              <p:nvPr/>
            </p:nvSpPr>
            <p:spPr bwMode="auto">
              <a:xfrm>
                <a:off x="3556" y="292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2</a:t>
                </a:r>
              </a:p>
            </p:txBody>
          </p:sp>
          <p:sp>
            <p:nvSpPr>
              <p:cNvPr id="83994" name="Text Box 22">
                <a:extLst>
                  <a:ext uri="{FF2B5EF4-FFF2-40B4-BE49-F238E27FC236}">
                    <a16:creationId xmlns:a16="http://schemas.microsoft.com/office/drawing/2014/main" id="{A147A04C-5993-4722-8A68-EADC9088B9FE}"/>
                  </a:ext>
                </a:extLst>
              </p:cNvPr>
              <p:cNvSpPr txBox="1">
                <a:spLocks noChangeArrowheads="1"/>
              </p:cNvSpPr>
              <p:nvPr/>
            </p:nvSpPr>
            <p:spPr bwMode="auto">
              <a:xfrm>
                <a:off x="3240" y="2509"/>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1800">
                  <a:latin typeface="Times New Roman" panose="02020603050405020304" pitchFamily="18" charset="0"/>
                  <a:ea typeface="宋体" panose="02010600030101010101" pitchFamily="2" charset="-122"/>
                </a:endParaRPr>
              </a:p>
            </p:txBody>
          </p:sp>
          <p:sp>
            <p:nvSpPr>
              <p:cNvPr id="83995" name="Line 23">
                <a:extLst>
                  <a:ext uri="{FF2B5EF4-FFF2-40B4-BE49-F238E27FC236}">
                    <a16:creationId xmlns:a16="http://schemas.microsoft.com/office/drawing/2014/main" id="{357C2919-9A5F-4596-9065-99413CD97CC6}"/>
                  </a:ext>
                </a:extLst>
              </p:cNvPr>
              <p:cNvSpPr>
                <a:spLocks noChangeShapeType="1"/>
              </p:cNvSpPr>
              <p:nvPr/>
            </p:nvSpPr>
            <p:spPr bwMode="auto">
              <a:xfrm flipH="1">
                <a:off x="3174" y="2736"/>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6" name="Line 24">
                <a:extLst>
                  <a:ext uri="{FF2B5EF4-FFF2-40B4-BE49-F238E27FC236}">
                    <a16:creationId xmlns:a16="http://schemas.microsoft.com/office/drawing/2014/main" id="{5BA8569B-8F33-49B1-A1FB-9D09B2B956B0}"/>
                  </a:ext>
                </a:extLst>
              </p:cNvPr>
              <p:cNvSpPr>
                <a:spLocks noChangeShapeType="1"/>
              </p:cNvSpPr>
              <p:nvPr/>
            </p:nvSpPr>
            <p:spPr bwMode="auto">
              <a:xfrm>
                <a:off x="3359" y="2736"/>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983" name="Group 25">
              <a:extLst>
                <a:ext uri="{FF2B5EF4-FFF2-40B4-BE49-F238E27FC236}">
                  <a16:creationId xmlns:a16="http://schemas.microsoft.com/office/drawing/2014/main" id="{F8EF8A04-9AC9-4836-9E42-2B85498B15A7}"/>
                </a:ext>
              </a:extLst>
            </p:cNvPr>
            <p:cNvGrpSpPr>
              <a:grpSpLocks/>
            </p:cNvGrpSpPr>
            <p:nvPr/>
          </p:nvGrpSpPr>
          <p:grpSpPr bwMode="auto">
            <a:xfrm>
              <a:off x="2578" y="2204"/>
              <a:ext cx="277" cy="492"/>
              <a:chOff x="2578" y="2295"/>
              <a:chExt cx="277" cy="492"/>
            </a:xfrm>
          </p:grpSpPr>
          <p:sp>
            <p:nvSpPr>
              <p:cNvPr id="83990" name="Text Box 26">
                <a:extLst>
                  <a:ext uri="{FF2B5EF4-FFF2-40B4-BE49-F238E27FC236}">
                    <a16:creationId xmlns:a16="http://schemas.microsoft.com/office/drawing/2014/main" id="{ACC3D9C7-2BFF-4503-8928-D4C96BB8C03A}"/>
                  </a:ext>
                </a:extLst>
              </p:cNvPr>
              <p:cNvSpPr txBox="1">
                <a:spLocks noChangeArrowheads="1"/>
              </p:cNvSpPr>
              <p:nvPr/>
            </p:nvSpPr>
            <p:spPr bwMode="auto">
              <a:xfrm>
                <a:off x="2578" y="229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ln</a:t>
                </a:r>
              </a:p>
            </p:txBody>
          </p:sp>
          <p:sp>
            <p:nvSpPr>
              <p:cNvPr id="83991" name="Line 27">
                <a:extLst>
                  <a:ext uri="{FF2B5EF4-FFF2-40B4-BE49-F238E27FC236}">
                    <a16:creationId xmlns:a16="http://schemas.microsoft.com/office/drawing/2014/main" id="{CD9A317A-719A-4710-A8D6-0D458366C7D9}"/>
                  </a:ext>
                </a:extLst>
              </p:cNvPr>
              <p:cNvSpPr>
                <a:spLocks noChangeShapeType="1"/>
              </p:cNvSpPr>
              <p:nvPr/>
            </p:nvSpPr>
            <p:spPr bwMode="auto">
              <a:xfrm>
                <a:off x="2712" y="2484"/>
                <a:ext cx="0" cy="3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984" name="Group 28">
              <a:extLst>
                <a:ext uri="{FF2B5EF4-FFF2-40B4-BE49-F238E27FC236}">
                  <a16:creationId xmlns:a16="http://schemas.microsoft.com/office/drawing/2014/main" id="{8C13B976-5F26-439D-B75F-31F2FA0EB4DE}"/>
                </a:ext>
              </a:extLst>
            </p:cNvPr>
            <p:cNvGrpSpPr>
              <a:grpSpLocks/>
            </p:cNvGrpSpPr>
            <p:nvPr/>
          </p:nvGrpSpPr>
          <p:grpSpPr bwMode="auto">
            <a:xfrm>
              <a:off x="2408" y="2683"/>
              <a:ext cx="777" cy="656"/>
              <a:chOff x="2408" y="2774"/>
              <a:chExt cx="777" cy="656"/>
            </a:xfrm>
          </p:grpSpPr>
          <p:sp>
            <p:nvSpPr>
              <p:cNvPr id="83985" name="Text Box 29">
                <a:extLst>
                  <a:ext uri="{FF2B5EF4-FFF2-40B4-BE49-F238E27FC236}">
                    <a16:creationId xmlns:a16="http://schemas.microsoft.com/office/drawing/2014/main" id="{DF7C4867-898D-4150-A216-E03EF46E6FB4}"/>
                  </a:ext>
                </a:extLst>
              </p:cNvPr>
              <p:cNvSpPr txBox="1">
                <a:spLocks noChangeArrowheads="1"/>
              </p:cNvSpPr>
              <p:nvPr/>
            </p:nvSpPr>
            <p:spPr bwMode="auto">
              <a:xfrm>
                <a:off x="2593" y="277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3986" name="Text Box 30">
                <a:extLst>
                  <a:ext uri="{FF2B5EF4-FFF2-40B4-BE49-F238E27FC236}">
                    <a16:creationId xmlns:a16="http://schemas.microsoft.com/office/drawing/2014/main" id="{8BE0E8F1-EC76-46B8-AE6B-62FD5EA372DB}"/>
                  </a:ext>
                </a:extLst>
              </p:cNvPr>
              <p:cNvSpPr txBox="1">
                <a:spLocks noChangeArrowheads="1"/>
              </p:cNvSpPr>
              <p:nvPr/>
            </p:nvSpPr>
            <p:spPr bwMode="auto">
              <a:xfrm>
                <a:off x="2408" y="319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83987" name="Text Box 31">
                <a:extLst>
                  <a:ext uri="{FF2B5EF4-FFF2-40B4-BE49-F238E27FC236}">
                    <a16:creationId xmlns:a16="http://schemas.microsoft.com/office/drawing/2014/main" id="{952AB527-E91D-4D8D-BBCB-BA849CA03298}"/>
                  </a:ext>
                </a:extLst>
              </p:cNvPr>
              <p:cNvSpPr txBox="1">
                <a:spLocks noChangeArrowheads="1"/>
              </p:cNvSpPr>
              <p:nvPr/>
            </p:nvSpPr>
            <p:spPr bwMode="auto">
              <a:xfrm>
                <a:off x="2908" y="320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1</a:t>
                </a:r>
              </a:p>
            </p:txBody>
          </p:sp>
          <p:sp>
            <p:nvSpPr>
              <p:cNvPr id="83988" name="Line 32">
                <a:extLst>
                  <a:ext uri="{FF2B5EF4-FFF2-40B4-BE49-F238E27FC236}">
                    <a16:creationId xmlns:a16="http://schemas.microsoft.com/office/drawing/2014/main" id="{5103423B-6709-4E75-8AED-6C5654790B8E}"/>
                  </a:ext>
                </a:extLst>
              </p:cNvPr>
              <p:cNvSpPr>
                <a:spLocks noChangeShapeType="1"/>
              </p:cNvSpPr>
              <p:nvPr/>
            </p:nvSpPr>
            <p:spPr bwMode="auto">
              <a:xfrm flipH="1">
                <a:off x="2526" y="3014"/>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9" name="Line 33">
                <a:extLst>
                  <a:ext uri="{FF2B5EF4-FFF2-40B4-BE49-F238E27FC236}">
                    <a16:creationId xmlns:a16="http://schemas.microsoft.com/office/drawing/2014/main" id="{53E6887C-60D7-4650-AE0D-8ADF5E06B89B}"/>
                  </a:ext>
                </a:extLst>
              </p:cNvPr>
              <p:cNvSpPr>
                <a:spLocks noChangeShapeType="1"/>
              </p:cNvSpPr>
              <p:nvPr/>
            </p:nvSpPr>
            <p:spPr bwMode="auto">
              <a:xfrm>
                <a:off x="2711" y="3014"/>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3974" name="Rectangle 34">
            <a:extLst>
              <a:ext uri="{FF2B5EF4-FFF2-40B4-BE49-F238E27FC236}">
                <a16:creationId xmlns:a16="http://schemas.microsoft.com/office/drawing/2014/main" id="{6E296DA3-D9BC-45C4-A3C0-20F0F2D846CF}"/>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27619" name="Rectangle 35">
            <a:extLst>
              <a:ext uri="{FF2B5EF4-FFF2-40B4-BE49-F238E27FC236}">
                <a16:creationId xmlns:a16="http://schemas.microsoft.com/office/drawing/2014/main" id="{81FDD2EB-9ACE-4752-866D-C48F130D5408}"/>
              </a:ext>
            </a:extLst>
          </p:cNvPr>
          <p:cNvSpPr>
            <a:spLocks noChangeArrowheads="1"/>
          </p:cNvSpPr>
          <p:nvPr/>
        </p:nvSpPr>
        <p:spPr bwMode="auto">
          <a:xfrm>
            <a:off x="1028700" y="5302250"/>
            <a:ext cx="2535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Prefix form:</a:t>
            </a:r>
          </a:p>
        </p:txBody>
      </p:sp>
      <p:sp>
        <p:nvSpPr>
          <p:cNvPr id="83976" name="Rectangle 36">
            <a:extLst>
              <a:ext uri="{FF2B5EF4-FFF2-40B4-BE49-F238E27FC236}">
                <a16:creationId xmlns:a16="http://schemas.microsoft.com/office/drawing/2014/main" id="{AB8C9747-25B3-4622-9958-C910A692DD56}"/>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627621" name="Object 37">
            <a:extLst>
              <a:ext uri="{FF2B5EF4-FFF2-40B4-BE49-F238E27FC236}">
                <a16:creationId xmlns:a16="http://schemas.microsoft.com/office/drawing/2014/main" id="{1904BF80-A9A8-498F-94FA-D143C4AFC015}"/>
              </a:ext>
            </a:extLst>
          </p:cNvPr>
          <p:cNvGraphicFramePr>
            <a:graphicFrameLocks noChangeAspect="1"/>
          </p:cNvGraphicFramePr>
          <p:nvPr/>
        </p:nvGraphicFramePr>
        <p:xfrm>
          <a:off x="3541713" y="5300663"/>
          <a:ext cx="2490787" cy="431800"/>
        </p:xfrm>
        <a:graphic>
          <a:graphicData uri="http://schemas.openxmlformats.org/presentationml/2006/ole">
            <mc:AlternateContent xmlns:mc="http://schemas.openxmlformats.org/markup-compatibility/2006">
              <mc:Choice xmlns:v="urn:schemas-microsoft-com:vml" Requires="v">
                <p:oleObj spid="_x0000_s84011" name="公式" r:id="rId4" imgW="1155700" imgH="203200" progId="Equation.3">
                  <p:embed/>
                </p:oleObj>
              </mc:Choice>
              <mc:Fallback>
                <p:oleObj name="公式" r:id="rId4" imgW="1155700" imgH="203200"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1713" y="5300663"/>
                        <a:ext cx="24907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8" name="Text Box 39">
            <a:extLst>
              <a:ext uri="{FF2B5EF4-FFF2-40B4-BE49-F238E27FC236}">
                <a16:creationId xmlns:a16="http://schemas.microsoft.com/office/drawing/2014/main" id="{0CFAE0F5-15DA-4390-B008-1B9755A64363}"/>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7586">
                                            <p:txEl>
                                              <p:pRg st="0" end="0"/>
                                            </p:txEl>
                                          </p:spTgt>
                                        </p:tgtEl>
                                        <p:attrNameLst>
                                          <p:attrName>style.visibility</p:attrName>
                                        </p:attrNameLst>
                                      </p:cBhvr>
                                      <p:to>
                                        <p:strVal val="visible"/>
                                      </p:to>
                                    </p:set>
                                    <p:animEffect transition="in" filter="wipe(left)">
                                      <p:cBhvr>
                                        <p:cTn id="7" dur="500"/>
                                        <p:tgtEl>
                                          <p:spTgt spid="2627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7586">
                                            <p:txEl>
                                              <p:pRg st="1" end="1"/>
                                            </p:txEl>
                                          </p:spTgt>
                                        </p:tgtEl>
                                        <p:attrNameLst>
                                          <p:attrName>style.visibility</p:attrName>
                                        </p:attrNameLst>
                                      </p:cBhvr>
                                      <p:to>
                                        <p:strVal val="visible"/>
                                      </p:to>
                                    </p:set>
                                    <p:animEffect transition="in" filter="wipe(left)">
                                      <p:cBhvr>
                                        <p:cTn id="12" dur="500"/>
                                        <p:tgtEl>
                                          <p:spTgt spid="26275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ppt_w*0.70"/>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Effect transition="in" filter="fade">
                                      <p:cBhvr>
                                        <p:cTn id="19" dur="10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27619">
                                            <p:txEl>
                                              <p:pRg st="0" end="0"/>
                                            </p:txEl>
                                          </p:spTgt>
                                        </p:tgtEl>
                                        <p:attrNameLst>
                                          <p:attrName>style.visibility</p:attrName>
                                        </p:attrNameLst>
                                      </p:cBhvr>
                                      <p:to>
                                        <p:strVal val="visible"/>
                                      </p:to>
                                    </p:set>
                                    <p:animEffect transition="in" filter="wipe(left)">
                                      <p:cBhvr>
                                        <p:cTn id="24" dur="500"/>
                                        <p:tgtEl>
                                          <p:spTgt spid="2627619">
                                            <p:txEl>
                                              <p:pRg st="0" end="0"/>
                                            </p:txEl>
                                          </p:spTgt>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627621"/>
                                        </p:tgtEl>
                                        <p:attrNameLst>
                                          <p:attrName>style.visibility</p:attrName>
                                        </p:attrNameLst>
                                      </p:cBhvr>
                                      <p:to>
                                        <p:strVal val="visible"/>
                                      </p:to>
                                    </p:set>
                                    <p:animEffect transition="in" filter="wipe(left)">
                                      <p:cBhvr>
                                        <p:cTn id="28" dur="500"/>
                                        <p:tgtEl>
                                          <p:spTgt spid="262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7586" grpId="0" build="p"/>
      <p:bldP spid="26276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7919A663-8E98-432C-B5A5-FD58398C13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0F678E5-E4EA-4223-91F4-CF4A0234DAC1}" type="slidenum">
              <a:rPr lang="zh-CN" altLang="en-US" sz="1400" b="0" smtClean="0">
                <a:latin typeface="Arial" panose="020B0604020202020204" pitchFamily="34" charset="0"/>
                <a:ea typeface="宋体" panose="02010600030101010101" pitchFamily="2" charset="-122"/>
              </a:rPr>
              <a:pPr/>
              <a:t>41</a:t>
            </a:fld>
            <a:endParaRPr lang="en-US" altLang="zh-CN" sz="1400" b="0">
              <a:latin typeface="Arial" panose="020B0604020202020204" pitchFamily="34" charset="0"/>
              <a:ea typeface="宋体" panose="02010600030101010101" pitchFamily="2" charset="-122"/>
            </a:endParaRPr>
          </a:p>
        </p:txBody>
      </p:sp>
      <p:sp>
        <p:nvSpPr>
          <p:cNvPr id="2629634" name="Rectangle 2">
            <a:extLst>
              <a:ext uri="{FF2B5EF4-FFF2-40B4-BE49-F238E27FC236}">
                <a16:creationId xmlns:a16="http://schemas.microsoft.com/office/drawing/2014/main" id="{B82B94A3-F709-4F47-B463-DFE793CD090B}"/>
              </a:ext>
            </a:extLst>
          </p:cNvPr>
          <p:cNvSpPr>
            <a:spLocks noGrp="1" noChangeArrowheads="1"/>
          </p:cNvSpPr>
          <p:nvPr>
            <p:ph type="body" idx="1"/>
          </p:nvPr>
        </p:nvSpPr>
        <p:spPr bwMode="auto">
          <a:xfrm>
            <a:off x="539750" y="1125538"/>
            <a:ext cx="8280400" cy="172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gn="just">
              <a:lnSpc>
                <a:spcPct val="80000"/>
              </a:lnSpc>
              <a:spcBef>
                <a:spcPct val="10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expression obtained by an postorder traversal of the binary tree is said to be in </a:t>
            </a:r>
            <a:r>
              <a:rPr lang="en-US" altLang="zh-CN" sz="2400" b="1" i="1">
                <a:solidFill>
                  <a:srgbClr val="339933"/>
                </a:solidFill>
                <a:latin typeface="Times New Roman" panose="02020603050405020304" pitchFamily="18" charset="0"/>
                <a:ea typeface="宋体" panose="02010600030101010101" pitchFamily="2" charset="-122"/>
              </a:rPr>
              <a:t>postfix form (reverse Polish notation ).</a:t>
            </a:r>
          </a:p>
          <a:p>
            <a:pPr algn="just">
              <a:lnSpc>
                <a:spcPct val="80000"/>
              </a:lnSpc>
              <a:spcBef>
                <a:spcPct val="100000"/>
              </a:spcBef>
              <a:buFont typeface="Monotype Sorts" pitchFamily="2" charset="2"/>
              <a:buNone/>
            </a:pPr>
            <a:r>
              <a:rPr lang="en-US" altLang="zh-CN" sz="2400" b="1">
                <a:latin typeface="Times New Roman" panose="02020603050405020304" pitchFamily="18" charset="0"/>
                <a:ea typeface="宋体" panose="02010600030101010101" pitchFamily="2" charset="-122"/>
              </a:rPr>
              <a:t>    For example,</a:t>
            </a:r>
          </a:p>
        </p:txBody>
      </p:sp>
      <p:sp>
        <p:nvSpPr>
          <p:cNvPr id="86020" name="Rectangle 3">
            <a:extLst>
              <a:ext uri="{FF2B5EF4-FFF2-40B4-BE49-F238E27FC236}">
                <a16:creationId xmlns:a16="http://schemas.microsoft.com/office/drawing/2014/main" id="{A5E87C48-99A9-4687-88F1-B3808EA60CE1}"/>
              </a:ext>
            </a:extLst>
          </p:cNvPr>
          <p:cNvSpPr>
            <a:spLocks noGrp="1" noChangeArrowheads="1"/>
          </p:cNvSpPr>
          <p:nvPr>
            <p:ph type="title"/>
          </p:nvPr>
        </p:nvSpPr>
        <p:spPr bwMode="auto">
          <a:xfrm>
            <a:off x="533400" y="549275"/>
            <a:ext cx="80010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Postfix Form</a:t>
            </a:r>
            <a:r>
              <a:rPr lang="en-US" altLang="zh-CN">
                <a:ea typeface="宋体" panose="02010600030101010101" pitchFamily="2" charset="-122"/>
              </a:rPr>
              <a:t> </a:t>
            </a:r>
          </a:p>
        </p:txBody>
      </p:sp>
      <p:grpSp>
        <p:nvGrpSpPr>
          <p:cNvPr id="2" name="Group 4">
            <a:extLst>
              <a:ext uri="{FF2B5EF4-FFF2-40B4-BE49-F238E27FC236}">
                <a16:creationId xmlns:a16="http://schemas.microsoft.com/office/drawing/2014/main" id="{36A6678B-877F-4F9D-8D80-F1B22A9330F7}"/>
              </a:ext>
            </a:extLst>
          </p:cNvPr>
          <p:cNvGrpSpPr>
            <a:grpSpLocks/>
          </p:cNvGrpSpPr>
          <p:nvPr/>
        </p:nvGrpSpPr>
        <p:grpSpPr bwMode="auto">
          <a:xfrm>
            <a:off x="3563938" y="2492375"/>
            <a:ext cx="2736850" cy="2736850"/>
            <a:chOff x="2109" y="1615"/>
            <a:chExt cx="1724" cy="1724"/>
          </a:xfrm>
        </p:grpSpPr>
        <p:grpSp>
          <p:nvGrpSpPr>
            <p:cNvPr id="86028" name="Group 5">
              <a:extLst>
                <a:ext uri="{FF2B5EF4-FFF2-40B4-BE49-F238E27FC236}">
                  <a16:creationId xmlns:a16="http://schemas.microsoft.com/office/drawing/2014/main" id="{0F1EAED3-8A9A-4A10-8865-612E544A391C}"/>
                </a:ext>
              </a:extLst>
            </p:cNvPr>
            <p:cNvGrpSpPr>
              <a:grpSpLocks/>
            </p:cNvGrpSpPr>
            <p:nvPr/>
          </p:nvGrpSpPr>
          <p:grpSpPr bwMode="auto">
            <a:xfrm>
              <a:off x="2109" y="1913"/>
              <a:ext cx="634" cy="530"/>
              <a:chOff x="2109" y="2004"/>
              <a:chExt cx="634" cy="530"/>
            </a:xfrm>
          </p:grpSpPr>
          <p:sp>
            <p:nvSpPr>
              <p:cNvPr id="86053" name="Text Box 6">
                <a:extLst>
                  <a:ext uri="{FF2B5EF4-FFF2-40B4-BE49-F238E27FC236}">
                    <a16:creationId xmlns:a16="http://schemas.microsoft.com/office/drawing/2014/main" id="{437DEBD2-241D-48F3-BD7F-EB2BCCE2811F}"/>
                  </a:ext>
                </a:extLst>
              </p:cNvPr>
              <p:cNvSpPr txBox="1">
                <a:spLocks noChangeArrowheads="1"/>
              </p:cNvSpPr>
              <p:nvPr/>
            </p:nvSpPr>
            <p:spPr bwMode="auto">
              <a:xfrm>
                <a:off x="2109" y="2307"/>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3</a:t>
                </a:r>
              </a:p>
            </p:txBody>
          </p:sp>
          <p:sp>
            <p:nvSpPr>
              <p:cNvPr id="86054" name="Text Box 7">
                <a:extLst>
                  <a:ext uri="{FF2B5EF4-FFF2-40B4-BE49-F238E27FC236}">
                    <a16:creationId xmlns:a16="http://schemas.microsoft.com/office/drawing/2014/main" id="{158B5EF6-A5C5-4D40-837A-77E6B7023AEE}"/>
                  </a:ext>
                </a:extLst>
              </p:cNvPr>
              <p:cNvSpPr txBox="1">
                <a:spLocks noChangeArrowheads="1"/>
              </p:cNvSpPr>
              <p:nvPr/>
            </p:nvSpPr>
            <p:spPr bwMode="auto">
              <a:xfrm>
                <a:off x="2368" y="200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rPr>
                  <a:t>*</a:t>
                </a:r>
              </a:p>
            </p:txBody>
          </p:sp>
          <p:sp>
            <p:nvSpPr>
              <p:cNvPr id="86055" name="Line 8">
                <a:extLst>
                  <a:ext uri="{FF2B5EF4-FFF2-40B4-BE49-F238E27FC236}">
                    <a16:creationId xmlns:a16="http://schemas.microsoft.com/office/drawing/2014/main" id="{86C8E3E5-7907-4A35-B342-546EB9B68E15}"/>
                  </a:ext>
                </a:extLst>
              </p:cNvPr>
              <p:cNvSpPr>
                <a:spLocks noChangeShapeType="1"/>
              </p:cNvSpPr>
              <p:nvPr/>
            </p:nvSpPr>
            <p:spPr bwMode="auto">
              <a:xfrm flipH="1">
                <a:off x="2235" y="2143"/>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6" name="Line 9">
                <a:extLst>
                  <a:ext uri="{FF2B5EF4-FFF2-40B4-BE49-F238E27FC236}">
                    <a16:creationId xmlns:a16="http://schemas.microsoft.com/office/drawing/2014/main" id="{48E948F6-B3D1-41E9-94EA-F4C64A842421}"/>
                  </a:ext>
                </a:extLst>
              </p:cNvPr>
              <p:cNvSpPr>
                <a:spLocks noChangeShapeType="1"/>
              </p:cNvSpPr>
              <p:nvPr/>
            </p:nvSpPr>
            <p:spPr bwMode="auto">
              <a:xfrm>
                <a:off x="2466" y="214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029" name="Group 10">
              <a:extLst>
                <a:ext uri="{FF2B5EF4-FFF2-40B4-BE49-F238E27FC236}">
                  <a16:creationId xmlns:a16="http://schemas.microsoft.com/office/drawing/2014/main" id="{44B27AEA-6374-4CB8-8A8C-2408D9F160E8}"/>
                </a:ext>
              </a:extLst>
            </p:cNvPr>
            <p:cNvGrpSpPr>
              <a:grpSpLocks/>
            </p:cNvGrpSpPr>
            <p:nvPr/>
          </p:nvGrpSpPr>
          <p:grpSpPr bwMode="auto">
            <a:xfrm>
              <a:off x="2501" y="1615"/>
              <a:ext cx="554" cy="424"/>
              <a:chOff x="2501" y="1706"/>
              <a:chExt cx="554" cy="424"/>
            </a:xfrm>
          </p:grpSpPr>
          <p:sp>
            <p:nvSpPr>
              <p:cNvPr id="86050" name="Text Box 11">
                <a:extLst>
                  <a:ext uri="{FF2B5EF4-FFF2-40B4-BE49-F238E27FC236}">
                    <a16:creationId xmlns:a16="http://schemas.microsoft.com/office/drawing/2014/main" id="{1CBA0742-2F11-4AAF-A276-789C4DC9CE51}"/>
                  </a:ext>
                </a:extLst>
              </p:cNvPr>
              <p:cNvSpPr txBox="1">
                <a:spLocks noChangeArrowheads="1"/>
              </p:cNvSpPr>
              <p:nvPr/>
            </p:nvSpPr>
            <p:spPr bwMode="auto">
              <a:xfrm>
                <a:off x="2665" y="1706"/>
                <a:ext cx="27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6051" name="Line 12">
                <a:extLst>
                  <a:ext uri="{FF2B5EF4-FFF2-40B4-BE49-F238E27FC236}">
                    <a16:creationId xmlns:a16="http://schemas.microsoft.com/office/drawing/2014/main" id="{7DECEF99-A31A-48E3-91F1-D1239B535A41}"/>
                  </a:ext>
                </a:extLst>
              </p:cNvPr>
              <p:cNvSpPr>
                <a:spLocks noChangeShapeType="1"/>
              </p:cNvSpPr>
              <p:nvPr/>
            </p:nvSpPr>
            <p:spPr bwMode="auto">
              <a:xfrm>
                <a:off x="2778" y="1903"/>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2" name="Line 13">
                <a:extLst>
                  <a:ext uri="{FF2B5EF4-FFF2-40B4-BE49-F238E27FC236}">
                    <a16:creationId xmlns:a16="http://schemas.microsoft.com/office/drawing/2014/main" id="{22B658B7-8272-431D-A2FC-061135883E79}"/>
                  </a:ext>
                </a:extLst>
              </p:cNvPr>
              <p:cNvSpPr>
                <a:spLocks noChangeShapeType="1"/>
              </p:cNvSpPr>
              <p:nvPr/>
            </p:nvSpPr>
            <p:spPr bwMode="auto">
              <a:xfrm flipH="1">
                <a:off x="2501" y="1903"/>
                <a:ext cx="277" cy="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030" name="Group 14">
              <a:extLst>
                <a:ext uri="{FF2B5EF4-FFF2-40B4-BE49-F238E27FC236}">
                  <a16:creationId xmlns:a16="http://schemas.microsoft.com/office/drawing/2014/main" id="{99FBCA64-A2C5-4080-A104-E93D23C320CC}"/>
                </a:ext>
              </a:extLst>
            </p:cNvPr>
            <p:cNvGrpSpPr>
              <a:grpSpLocks/>
            </p:cNvGrpSpPr>
            <p:nvPr/>
          </p:nvGrpSpPr>
          <p:grpSpPr bwMode="auto">
            <a:xfrm>
              <a:off x="2778" y="1982"/>
              <a:ext cx="554" cy="594"/>
              <a:chOff x="2778" y="2073"/>
              <a:chExt cx="554" cy="594"/>
            </a:xfrm>
          </p:grpSpPr>
          <p:sp>
            <p:nvSpPr>
              <p:cNvPr id="86046" name="Text Box 15">
                <a:extLst>
                  <a:ext uri="{FF2B5EF4-FFF2-40B4-BE49-F238E27FC236}">
                    <a16:creationId xmlns:a16="http://schemas.microsoft.com/office/drawing/2014/main" id="{08FC40B9-1110-4B72-8FF3-715D194CB79F}"/>
                  </a:ext>
                </a:extLst>
              </p:cNvPr>
              <p:cNvSpPr txBox="1">
                <a:spLocks noChangeArrowheads="1"/>
              </p:cNvSpPr>
              <p:nvPr/>
            </p:nvSpPr>
            <p:spPr bwMode="auto">
              <a:xfrm>
                <a:off x="2778" y="244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a</a:t>
                </a:r>
              </a:p>
            </p:txBody>
          </p:sp>
          <p:sp>
            <p:nvSpPr>
              <p:cNvPr id="86047" name="Text Box 16">
                <a:extLst>
                  <a:ext uri="{FF2B5EF4-FFF2-40B4-BE49-F238E27FC236}">
                    <a16:creationId xmlns:a16="http://schemas.microsoft.com/office/drawing/2014/main" id="{A2F9E518-4C1F-472F-9718-01AB39C81445}"/>
                  </a:ext>
                </a:extLst>
              </p:cNvPr>
              <p:cNvSpPr txBox="1">
                <a:spLocks noChangeArrowheads="1"/>
              </p:cNvSpPr>
              <p:nvPr/>
            </p:nvSpPr>
            <p:spPr bwMode="auto">
              <a:xfrm>
                <a:off x="2990" y="207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6048" name="Line 17">
                <a:extLst>
                  <a:ext uri="{FF2B5EF4-FFF2-40B4-BE49-F238E27FC236}">
                    <a16:creationId xmlns:a16="http://schemas.microsoft.com/office/drawing/2014/main" id="{117EEF28-419D-4345-8A2A-496B5793FE6E}"/>
                  </a:ext>
                </a:extLst>
              </p:cNvPr>
              <p:cNvSpPr>
                <a:spLocks noChangeShapeType="1"/>
              </p:cNvSpPr>
              <p:nvPr/>
            </p:nvSpPr>
            <p:spPr bwMode="auto">
              <a:xfrm flipH="1">
                <a:off x="2870" y="2282"/>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9" name="Line 18">
                <a:extLst>
                  <a:ext uri="{FF2B5EF4-FFF2-40B4-BE49-F238E27FC236}">
                    <a16:creationId xmlns:a16="http://schemas.microsoft.com/office/drawing/2014/main" id="{3DCE064C-5C9D-48FA-A95D-BC354CDE0666}"/>
                  </a:ext>
                </a:extLst>
              </p:cNvPr>
              <p:cNvSpPr>
                <a:spLocks noChangeShapeType="1"/>
              </p:cNvSpPr>
              <p:nvPr/>
            </p:nvSpPr>
            <p:spPr bwMode="auto">
              <a:xfrm>
                <a:off x="3055" y="2282"/>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031" name="Group 19">
              <a:extLst>
                <a:ext uri="{FF2B5EF4-FFF2-40B4-BE49-F238E27FC236}">
                  <a16:creationId xmlns:a16="http://schemas.microsoft.com/office/drawing/2014/main" id="{1558D001-7BFC-41AD-82A6-97227380BC3D}"/>
                </a:ext>
              </a:extLst>
            </p:cNvPr>
            <p:cNvGrpSpPr>
              <a:grpSpLocks/>
            </p:cNvGrpSpPr>
            <p:nvPr/>
          </p:nvGrpSpPr>
          <p:grpSpPr bwMode="auto">
            <a:xfrm>
              <a:off x="3056" y="2418"/>
              <a:ext cx="777" cy="643"/>
              <a:chOff x="3056" y="2509"/>
              <a:chExt cx="777" cy="643"/>
            </a:xfrm>
          </p:grpSpPr>
          <p:sp>
            <p:nvSpPr>
              <p:cNvPr id="86041" name="Text Box 20">
                <a:extLst>
                  <a:ext uri="{FF2B5EF4-FFF2-40B4-BE49-F238E27FC236}">
                    <a16:creationId xmlns:a16="http://schemas.microsoft.com/office/drawing/2014/main" id="{1CA29653-1B8A-4DDF-B593-3CDBA054A70D}"/>
                  </a:ext>
                </a:extLst>
              </p:cNvPr>
              <p:cNvSpPr txBox="1">
                <a:spLocks noChangeArrowheads="1"/>
              </p:cNvSpPr>
              <p:nvPr/>
            </p:nvSpPr>
            <p:spPr bwMode="auto">
              <a:xfrm>
                <a:off x="3056" y="291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86042" name="Text Box 21">
                <a:extLst>
                  <a:ext uri="{FF2B5EF4-FFF2-40B4-BE49-F238E27FC236}">
                    <a16:creationId xmlns:a16="http://schemas.microsoft.com/office/drawing/2014/main" id="{161F4370-1828-4B27-AB47-E7A2704CD5A8}"/>
                  </a:ext>
                </a:extLst>
              </p:cNvPr>
              <p:cNvSpPr txBox="1">
                <a:spLocks noChangeArrowheads="1"/>
              </p:cNvSpPr>
              <p:nvPr/>
            </p:nvSpPr>
            <p:spPr bwMode="auto">
              <a:xfrm>
                <a:off x="3556" y="292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2</a:t>
                </a:r>
              </a:p>
            </p:txBody>
          </p:sp>
          <p:sp>
            <p:nvSpPr>
              <p:cNvPr id="86043" name="Text Box 22">
                <a:extLst>
                  <a:ext uri="{FF2B5EF4-FFF2-40B4-BE49-F238E27FC236}">
                    <a16:creationId xmlns:a16="http://schemas.microsoft.com/office/drawing/2014/main" id="{CF28CF66-77CE-46D3-98DA-CF813D1B492E}"/>
                  </a:ext>
                </a:extLst>
              </p:cNvPr>
              <p:cNvSpPr txBox="1">
                <a:spLocks noChangeArrowheads="1"/>
              </p:cNvSpPr>
              <p:nvPr/>
            </p:nvSpPr>
            <p:spPr bwMode="auto">
              <a:xfrm>
                <a:off x="3240" y="2509"/>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sz="1800">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1800">
                  <a:latin typeface="Times New Roman" panose="02020603050405020304" pitchFamily="18" charset="0"/>
                  <a:ea typeface="宋体" panose="02010600030101010101" pitchFamily="2" charset="-122"/>
                </a:endParaRPr>
              </a:p>
            </p:txBody>
          </p:sp>
          <p:sp>
            <p:nvSpPr>
              <p:cNvPr id="86044" name="Line 23">
                <a:extLst>
                  <a:ext uri="{FF2B5EF4-FFF2-40B4-BE49-F238E27FC236}">
                    <a16:creationId xmlns:a16="http://schemas.microsoft.com/office/drawing/2014/main" id="{FA7369F8-561D-4A1C-94BE-66247B53A708}"/>
                  </a:ext>
                </a:extLst>
              </p:cNvPr>
              <p:cNvSpPr>
                <a:spLocks noChangeShapeType="1"/>
              </p:cNvSpPr>
              <p:nvPr/>
            </p:nvSpPr>
            <p:spPr bwMode="auto">
              <a:xfrm flipH="1">
                <a:off x="3174" y="2736"/>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5" name="Line 24">
                <a:extLst>
                  <a:ext uri="{FF2B5EF4-FFF2-40B4-BE49-F238E27FC236}">
                    <a16:creationId xmlns:a16="http://schemas.microsoft.com/office/drawing/2014/main" id="{FB4B1A1A-FBB5-4A80-A4BD-E0D3919EFCE1}"/>
                  </a:ext>
                </a:extLst>
              </p:cNvPr>
              <p:cNvSpPr>
                <a:spLocks noChangeShapeType="1"/>
              </p:cNvSpPr>
              <p:nvPr/>
            </p:nvSpPr>
            <p:spPr bwMode="auto">
              <a:xfrm>
                <a:off x="3359" y="2736"/>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032" name="Group 25">
              <a:extLst>
                <a:ext uri="{FF2B5EF4-FFF2-40B4-BE49-F238E27FC236}">
                  <a16:creationId xmlns:a16="http://schemas.microsoft.com/office/drawing/2014/main" id="{1ABE408F-8F90-4DC5-85F9-F2DBD9F865D9}"/>
                </a:ext>
              </a:extLst>
            </p:cNvPr>
            <p:cNvGrpSpPr>
              <a:grpSpLocks/>
            </p:cNvGrpSpPr>
            <p:nvPr/>
          </p:nvGrpSpPr>
          <p:grpSpPr bwMode="auto">
            <a:xfrm>
              <a:off x="2578" y="2204"/>
              <a:ext cx="277" cy="492"/>
              <a:chOff x="2578" y="2295"/>
              <a:chExt cx="277" cy="492"/>
            </a:xfrm>
          </p:grpSpPr>
          <p:sp>
            <p:nvSpPr>
              <p:cNvPr id="86039" name="Text Box 26">
                <a:extLst>
                  <a:ext uri="{FF2B5EF4-FFF2-40B4-BE49-F238E27FC236}">
                    <a16:creationId xmlns:a16="http://schemas.microsoft.com/office/drawing/2014/main" id="{791438F8-405E-40A3-925B-D4A3C4E58504}"/>
                  </a:ext>
                </a:extLst>
              </p:cNvPr>
              <p:cNvSpPr txBox="1">
                <a:spLocks noChangeArrowheads="1"/>
              </p:cNvSpPr>
              <p:nvPr/>
            </p:nvSpPr>
            <p:spPr bwMode="auto">
              <a:xfrm>
                <a:off x="2578" y="2295"/>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ln</a:t>
                </a:r>
              </a:p>
            </p:txBody>
          </p:sp>
          <p:sp>
            <p:nvSpPr>
              <p:cNvPr id="86040" name="Line 27">
                <a:extLst>
                  <a:ext uri="{FF2B5EF4-FFF2-40B4-BE49-F238E27FC236}">
                    <a16:creationId xmlns:a16="http://schemas.microsoft.com/office/drawing/2014/main" id="{7FB6470E-A49A-4E30-B818-9325A7EB141A}"/>
                  </a:ext>
                </a:extLst>
              </p:cNvPr>
              <p:cNvSpPr>
                <a:spLocks noChangeShapeType="1"/>
              </p:cNvSpPr>
              <p:nvPr/>
            </p:nvSpPr>
            <p:spPr bwMode="auto">
              <a:xfrm>
                <a:off x="2712" y="2484"/>
                <a:ext cx="0" cy="3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033" name="Group 28">
              <a:extLst>
                <a:ext uri="{FF2B5EF4-FFF2-40B4-BE49-F238E27FC236}">
                  <a16:creationId xmlns:a16="http://schemas.microsoft.com/office/drawing/2014/main" id="{33286381-30CD-453D-BB64-9C98D58AC296}"/>
                </a:ext>
              </a:extLst>
            </p:cNvPr>
            <p:cNvGrpSpPr>
              <a:grpSpLocks/>
            </p:cNvGrpSpPr>
            <p:nvPr/>
          </p:nvGrpSpPr>
          <p:grpSpPr bwMode="auto">
            <a:xfrm>
              <a:off x="2408" y="2683"/>
              <a:ext cx="777" cy="656"/>
              <a:chOff x="2408" y="2774"/>
              <a:chExt cx="777" cy="656"/>
            </a:xfrm>
          </p:grpSpPr>
          <p:sp>
            <p:nvSpPr>
              <p:cNvPr id="86034" name="Text Box 29">
                <a:extLst>
                  <a:ext uri="{FF2B5EF4-FFF2-40B4-BE49-F238E27FC236}">
                    <a16:creationId xmlns:a16="http://schemas.microsoft.com/office/drawing/2014/main" id="{93E118B7-9746-4979-AEDC-2110D4AC3730}"/>
                  </a:ext>
                </a:extLst>
              </p:cNvPr>
              <p:cNvSpPr txBox="1">
                <a:spLocks noChangeArrowheads="1"/>
              </p:cNvSpPr>
              <p:nvPr/>
            </p:nvSpPr>
            <p:spPr bwMode="auto">
              <a:xfrm>
                <a:off x="2593" y="2774"/>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a:t>
                </a:r>
              </a:p>
            </p:txBody>
          </p:sp>
          <p:sp>
            <p:nvSpPr>
              <p:cNvPr id="86035" name="Text Box 30">
                <a:extLst>
                  <a:ext uri="{FF2B5EF4-FFF2-40B4-BE49-F238E27FC236}">
                    <a16:creationId xmlns:a16="http://schemas.microsoft.com/office/drawing/2014/main" id="{484FEB30-3A6A-4EE3-B3BE-030965DC634C}"/>
                  </a:ext>
                </a:extLst>
              </p:cNvPr>
              <p:cNvSpPr txBox="1">
                <a:spLocks noChangeArrowheads="1"/>
              </p:cNvSpPr>
              <p:nvPr/>
            </p:nvSpPr>
            <p:spPr bwMode="auto">
              <a:xfrm>
                <a:off x="2408" y="3190"/>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i="1">
                    <a:latin typeface="Times New Roman" panose="02020603050405020304" pitchFamily="18" charset="0"/>
                    <a:ea typeface="宋体" panose="02010600030101010101" pitchFamily="2" charset="-122"/>
                  </a:rPr>
                  <a:t>x</a:t>
                </a:r>
              </a:p>
            </p:txBody>
          </p:sp>
          <p:sp>
            <p:nvSpPr>
              <p:cNvPr id="86036" name="Text Box 31">
                <a:extLst>
                  <a:ext uri="{FF2B5EF4-FFF2-40B4-BE49-F238E27FC236}">
                    <a16:creationId xmlns:a16="http://schemas.microsoft.com/office/drawing/2014/main" id="{641DD255-A2C8-4CE1-9D99-B5F74FDD7617}"/>
                  </a:ext>
                </a:extLst>
              </p:cNvPr>
              <p:cNvSpPr txBox="1">
                <a:spLocks noChangeArrowheads="1"/>
              </p:cNvSpPr>
              <p:nvPr/>
            </p:nvSpPr>
            <p:spPr bwMode="auto">
              <a:xfrm>
                <a:off x="2908" y="3203"/>
                <a:ext cx="2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sz="1800">
                    <a:latin typeface="Times New Roman" panose="02020603050405020304" pitchFamily="18" charset="0"/>
                    <a:ea typeface="宋体" panose="02010600030101010101" pitchFamily="2" charset="-122"/>
                  </a:rPr>
                  <a:t>1</a:t>
                </a:r>
              </a:p>
            </p:txBody>
          </p:sp>
          <p:sp>
            <p:nvSpPr>
              <p:cNvPr id="86037" name="Line 32">
                <a:extLst>
                  <a:ext uri="{FF2B5EF4-FFF2-40B4-BE49-F238E27FC236}">
                    <a16:creationId xmlns:a16="http://schemas.microsoft.com/office/drawing/2014/main" id="{D2F3DA79-5295-4DE7-B2CF-6A46FB46B717}"/>
                  </a:ext>
                </a:extLst>
              </p:cNvPr>
              <p:cNvSpPr>
                <a:spLocks noChangeShapeType="1"/>
              </p:cNvSpPr>
              <p:nvPr/>
            </p:nvSpPr>
            <p:spPr bwMode="auto">
              <a:xfrm flipH="1">
                <a:off x="2526" y="3014"/>
                <a:ext cx="18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8" name="Line 33">
                <a:extLst>
                  <a:ext uri="{FF2B5EF4-FFF2-40B4-BE49-F238E27FC236}">
                    <a16:creationId xmlns:a16="http://schemas.microsoft.com/office/drawing/2014/main" id="{7D98DAA3-E855-466C-BFEF-263A2CEB7186}"/>
                  </a:ext>
                </a:extLst>
              </p:cNvPr>
              <p:cNvSpPr>
                <a:spLocks noChangeShapeType="1"/>
              </p:cNvSpPr>
              <p:nvPr/>
            </p:nvSpPr>
            <p:spPr bwMode="auto">
              <a:xfrm>
                <a:off x="2711" y="3014"/>
                <a:ext cx="277"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6022" name="Rectangle 34">
            <a:extLst>
              <a:ext uri="{FF2B5EF4-FFF2-40B4-BE49-F238E27FC236}">
                <a16:creationId xmlns:a16="http://schemas.microsoft.com/office/drawing/2014/main" id="{159181B1-32B0-4807-B33D-BE583CDAC684}"/>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29667" name="Rectangle 35">
            <a:extLst>
              <a:ext uri="{FF2B5EF4-FFF2-40B4-BE49-F238E27FC236}">
                <a16:creationId xmlns:a16="http://schemas.microsoft.com/office/drawing/2014/main" id="{6BA00ED5-95F4-4642-9FD1-25B001693D1C}"/>
              </a:ext>
            </a:extLst>
          </p:cNvPr>
          <p:cNvSpPr>
            <a:spLocks noChangeArrowheads="1"/>
          </p:cNvSpPr>
          <p:nvPr/>
        </p:nvSpPr>
        <p:spPr bwMode="auto">
          <a:xfrm>
            <a:off x="1028700" y="5411788"/>
            <a:ext cx="2535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Postfix form:</a:t>
            </a:r>
          </a:p>
        </p:txBody>
      </p:sp>
      <p:sp>
        <p:nvSpPr>
          <p:cNvPr id="86024" name="Rectangle 36">
            <a:extLst>
              <a:ext uri="{FF2B5EF4-FFF2-40B4-BE49-F238E27FC236}">
                <a16:creationId xmlns:a16="http://schemas.microsoft.com/office/drawing/2014/main" id="{659946E1-6D67-4805-A734-05C2A6550D8A}"/>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86025" name="Rectangle 37">
            <a:extLst>
              <a:ext uri="{FF2B5EF4-FFF2-40B4-BE49-F238E27FC236}">
                <a16:creationId xmlns:a16="http://schemas.microsoft.com/office/drawing/2014/main" id="{249C4A91-1F7C-4765-BB84-4048742E51EA}"/>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629670" name="Object 38">
            <a:extLst>
              <a:ext uri="{FF2B5EF4-FFF2-40B4-BE49-F238E27FC236}">
                <a16:creationId xmlns:a16="http://schemas.microsoft.com/office/drawing/2014/main" id="{2F942BE1-B544-4CFE-83C6-6E0C895ED121}"/>
              </a:ext>
            </a:extLst>
          </p:cNvPr>
          <p:cNvGraphicFramePr>
            <a:graphicFrameLocks noChangeAspect="1"/>
          </p:cNvGraphicFramePr>
          <p:nvPr/>
        </p:nvGraphicFramePr>
        <p:xfrm>
          <a:off x="3635375" y="5373688"/>
          <a:ext cx="2592388" cy="469900"/>
        </p:xfrm>
        <a:graphic>
          <a:graphicData uri="http://schemas.openxmlformats.org/presentationml/2006/ole">
            <mc:AlternateContent xmlns:mc="http://schemas.openxmlformats.org/markup-compatibility/2006">
              <mc:Choice xmlns:v="urn:schemas-microsoft-com:vml" Requires="v">
                <p:oleObj spid="_x0000_s86060" name="公式" r:id="rId4" imgW="1104900" imgH="203200" progId="Equation.3">
                  <p:embed/>
                </p:oleObj>
              </mc:Choice>
              <mc:Fallback>
                <p:oleObj name="公式" r:id="rId4" imgW="1104900" imgH="203200" progId="Equation.3">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5373688"/>
                        <a:ext cx="25923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7" name="Text Box 40">
            <a:extLst>
              <a:ext uri="{FF2B5EF4-FFF2-40B4-BE49-F238E27FC236}">
                <a16:creationId xmlns:a16="http://schemas.microsoft.com/office/drawing/2014/main" id="{FD99E5BA-A2B3-4D47-99D7-8E19F6F9E33C}"/>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10.3 Tree Traversal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9634">
                                            <p:txEl>
                                              <p:pRg st="0" end="0"/>
                                            </p:txEl>
                                          </p:spTgt>
                                        </p:tgtEl>
                                        <p:attrNameLst>
                                          <p:attrName>style.visibility</p:attrName>
                                        </p:attrNameLst>
                                      </p:cBhvr>
                                      <p:to>
                                        <p:strVal val="visible"/>
                                      </p:to>
                                    </p:set>
                                    <p:animEffect transition="in" filter="wipe(left)">
                                      <p:cBhvr>
                                        <p:cTn id="7" dur="500"/>
                                        <p:tgtEl>
                                          <p:spTgt spid="262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9634">
                                            <p:txEl>
                                              <p:pRg st="1" end="1"/>
                                            </p:txEl>
                                          </p:spTgt>
                                        </p:tgtEl>
                                        <p:attrNameLst>
                                          <p:attrName>style.visibility</p:attrName>
                                        </p:attrNameLst>
                                      </p:cBhvr>
                                      <p:to>
                                        <p:strVal val="visible"/>
                                      </p:to>
                                    </p:set>
                                    <p:animEffect transition="in" filter="wipe(left)">
                                      <p:cBhvr>
                                        <p:cTn id="12" dur="500"/>
                                        <p:tgtEl>
                                          <p:spTgt spid="26296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ppt_w*0.70"/>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Effect transition="in" filter="fade">
                                      <p:cBhvr>
                                        <p:cTn id="19" dur="10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29667">
                                            <p:txEl>
                                              <p:pRg st="0" end="0"/>
                                            </p:txEl>
                                          </p:spTgt>
                                        </p:tgtEl>
                                        <p:attrNameLst>
                                          <p:attrName>style.visibility</p:attrName>
                                        </p:attrNameLst>
                                      </p:cBhvr>
                                      <p:to>
                                        <p:strVal val="visible"/>
                                      </p:to>
                                    </p:set>
                                    <p:animEffect transition="in" filter="wipe(left)">
                                      <p:cBhvr>
                                        <p:cTn id="24" dur="500"/>
                                        <p:tgtEl>
                                          <p:spTgt spid="2629667">
                                            <p:txEl>
                                              <p:pRg st="0" end="0"/>
                                            </p:txEl>
                                          </p:spTgt>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629670"/>
                                        </p:tgtEl>
                                        <p:attrNameLst>
                                          <p:attrName>style.visibility</p:attrName>
                                        </p:attrNameLst>
                                      </p:cBhvr>
                                      <p:to>
                                        <p:strVal val="visible"/>
                                      </p:to>
                                    </p:set>
                                    <p:animEffect transition="in" filter="wipe(left)">
                                      <p:cBhvr>
                                        <p:cTn id="28" dur="500"/>
                                        <p:tgtEl>
                                          <p:spTgt spid="262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9634" grpId="0" build="p"/>
      <p:bldP spid="262966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7EBF8301-E03F-4428-9E95-7DB9BF1BB6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964000B-E3A6-43E5-A006-D120C9324A23}" type="slidenum">
              <a:rPr lang="zh-CN" altLang="en-US" sz="1400" b="0" smtClean="0">
                <a:latin typeface="Arial" panose="020B0604020202020204" pitchFamily="34" charset="0"/>
                <a:ea typeface="宋体" panose="02010600030101010101" pitchFamily="2" charset="-122"/>
              </a:rPr>
              <a:pPr/>
              <a:t>42</a:t>
            </a:fld>
            <a:endParaRPr lang="en-US" altLang="zh-CN" sz="1400" b="0">
              <a:latin typeface="Arial" panose="020B0604020202020204" pitchFamily="34" charset="0"/>
              <a:ea typeface="宋体" panose="02010600030101010101" pitchFamily="2" charset="-122"/>
            </a:endParaRPr>
          </a:p>
        </p:txBody>
      </p:sp>
      <p:sp>
        <p:nvSpPr>
          <p:cNvPr id="88067" name="Rectangle 2">
            <a:extLst>
              <a:ext uri="{FF2B5EF4-FFF2-40B4-BE49-F238E27FC236}">
                <a16:creationId xmlns:a16="http://schemas.microsoft.com/office/drawing/2014/main" id="{53C54309-B442-4947-A2DE-3A5ACA3594B1}"/>
              </a:ext>
            </a:extLst>
          </p:cNvPr>
          <p:cNvSpPr>
            <a:spLocks noGrp="1" noChangeArrowheads="1"/>
          </p:cNvSpPr>
          <p:nvPr>
            <p:ph type="title"/>
          </p:nvPr>
        </p:nvSpPr>
        <p:spPr bwMode="auto">
          <a:xfrm>
            <a:off x="533400" y="506413"/>
            <a:ext cx="8359775"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Evaluate the binary expression tree</a:t>
            </a:r>
          </a:p>
        </p:txBody>
      </p:sp>
      <p:sp>
        <p:nvSpPr>
          <p:cNvPr id="2631683" name="Rectangle 3">
            <a:extLst>
              <a:ext uri="{FF2B5EF4-FFF2-40B4-BE49-F238E27FC236}">
                <a16:creationId xmlns:a16="http://schemas.microsoft.com/office/drawing/2014/main" id="{C7C4292B-C092-4AB3-AF03-B9E865AE25A4}"/>
              </a:ext>
            </a:extLst>
          </p:cNvPr>
          <p:cNvSpPr>
            <a:spLocks noGrp="1" noChangeArrowheads="1"/>
          </p:cNvSpPr>
          <p:nvPr>
            <p:ph type="body" idx="1"/>
          </p:nvPr>
        </p:nvSpPr>
        <p:spPr bwMode="auto">
          <a:xfrm>
            <a:off x="755650" y="981075"/>
            <a:ext cx="7910513" cy="3198813"/>
          </a:xfrm>
          <a:ln>
            <a:miter lim="800000"/>
            <a:headEnd/>
            <a:tailEnd/>
          </a:ln>
        </p:spPr>
        <p:txBody>
          <a:bodyPr vert="horz" wrap="square" lIns="92075" tIns="46038" rIns="92075" bIns="46038" numCol="1" anchor="t" anchorCtr="0" compatLnSpc="1">
            <a:prstTxWarp prst="textNoShape">
              <a:avLst/>
            </a:prstTxWarp>
          </a:bodyPr>
          <a:lstStyle/>
          <a:p>
            <a:pPr marL="0" indent="0">
              <a:spcBef>
                <a:spcPct val="50000"/>
              </a:spcBef>
              <a:buFont typeface="Monotype Sorts" pitchFamily="2" charset="2"/>
              <a:buNone/>
              <a:defRPr/>
            </a:pPr>
            <a:endParaRPr lang="en-US" altLang="zh-CN" sz="2400" b="1" u="sng">
              <a:solidFill>
                <a:schemeClr val="hlink"/>
              </a:solidFill>
              <a:effectLst>
                <a:outerShdw blurRad="38100" dist="38100" dir="2700000" algn="tl">
                  <a:srgbClr val="C0C0C0"/>
                </a:outerShdw>
              </a:effectLst>
              <a:latin typeface="Times New Roman" pitchFamily="18" charset="0"/>
              <a:ea typeface="宋体" pitchFamily="2" charset="-122"/>
            </a:endParaRPr>
          </a:p>
          <a:p>
            <a:pPr marL="0" indent="0">
              <a:spcBef>
                <a:spcPct val="50000"/>
              </a:spcBef>
              <a:buClr>
                <a:schemeClr val="tx1"/>
              </a:buClr>
              <a:buFont typeface="Wingdings" pitchFamily="2" charset="2"/>
              <a:buChar char="p"/>
              <a:defRPr/>
            </a:pPr>
            <a:r>
              <a:rPr lang="en-US" altLang="zh-CN" sz="2400" b="1">
                <a:latin typeface="Times New Roman" pitchFamily="18" charset="0"/>
                <a:ea typeface="宋体" pitchFamily="2" charset="-122"/>
              </a:rPr>
              <a:t>  When a binary expression tree is used to represent an expression, the levels of the nodes in the tree indicate their relative precedence of evaluation.</a:t>
            </a:r>
          </a:p>
          <a:p>
            <a:pPr marL="0" indent="0">
              <a:spcBef>
                <a:spcPct val="50000"/>
              </a:spcBef>
              <a:buClr>
                <a:schemeClr val="tx1"/>
              </a:buClr>
              <a:buFont typeface="Wingdings" pitchFamily="2" charset="2"/>
              <a:buChar char="p"/>
              <a:defRPr/>
            </a:pPr>
            <a:r>
              <a:rPr lang="en-US" altLang="zh-CN" sz="2400" b="1">
                <a:solidFill>
                  <a:srgbClr val="CC0000"/>
                </a:solidFill>
                <a:latin typeface="Times New Roman" pitchFamily="18" charset="0"/>
                <a:ea typeface="宋体" pitchFamily="2" charset="-122"/>
              </a:rPr>
              <a:t>  Operations at higher levels of the tree are evaluated later </a:t>
            </a:r>
            <a:r>
              <a:rPr lang="en-US" altLang="zh-CN" sz="2400" b="1">
                <a:latin typeface="Times New Roman" pitchFamily="18" charset="0"/>
                <a:ea typeface="宋体" pitchFamily="2" charset="-122"/>
              </a:rPr>
              <a:t>than those below them.</a:t>
            </a:r>
            <a:r>
              <a:rPr lang="en-US" altLang="zh-CN" sz="2400" b="1">
                <a:solidFill>
                  <a:srgbClr val="CC0000"/>
                </a:solidFill>
                <a:latin typeface="Times New Roman" pitchFamily="18" charset="0"/>
                <a:ea typeface="宋体" pitchFamily="2" charset="-122"/>
              </a:rPr>
              <a:t> </a:t>
            </a:r>
            <a:r>
              <a:rPr lang="en-US" altLang="zh-CN" sz="2400" b="1">
                <a:latin typeface="Times New Roman" pitchFamily="18" charset="0"/>
                <a:ea typeface="宋体" pitchFamily="2" charset="-122"/>
              </a:rPr>
              <a:t>The operation at the root is always the last operation performed.</a:t>
            </a:r>
          </a:p>
        </p:txBody>
      </p:sp>
      <p:sp>
        <p:nvSpPr>
          <p:cNvPr id="88069" name="Text Box 4">
            <a:extLst>
              <a:ext uri="{FF2B5EF4-FFF2-40B4-BE49-F238E27FC236}">
                <a16:creationId xmlns:a16="http://schemas.microsoft.com/office/drawing/2014/main" id="{6DCF7BE6-057C-4BC9-955A-AF98B0B42805}"/>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683">
                                            <p:txEl>
                                              <p:pRg st="1" end="1"/>
                                            </p:txEl>
                                          </p:spTgt>
                                        </p:tgtEl>
                                        <p:attrNameLst>
                                          <p:attrName>style.visibility</p:attrName>
                                        </p:attrNameLst>
                                      </p:cBhvr>
                                      <p:to>
                                        <p:strVal val="visible"/>
                                      </p:to>
                                    </p:set>
                                    <p:animEffect transition="in" filter="wipe(left)">
                                      <p:cBhvr>
                                        <p:cTn id="7" dur="500"/>
                                        <p:tgtEl>
                                          <p:spTgt spid="2631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683">
                                            <p:txEl>
                                              <p:pRg st="2" end="2"/>
                                            </p:txEl>
                                          </p:spTgt>
                                        </p:tgtEl>
                                        <p:attrNameLst>
                                          <p:attrName>style.visibility</p:attrName>
                                        </p:attrNameLst>
                                      </p:cBhvr>
                                      <p:to>
                                        <p:strVal val="visible"/>
                                      </p:to>
                                    </p:set>
                                    <p:animEffect transition="in" filter="wipe(left)">
                                      <p:cBhvr>
                                        <p:cTn id="12" dur="500"/>
                                        <p:tgtEl>
                                          <p:spTgt spid="263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68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C868B7FD-3421-4BF7-A1A9-A2E2DC6FC4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83BD743-6702-4759-982D-6BE4D22E60B2}" type="slidenum">
              <a:rPr lang="zh-CN" altLang="en-US" sz="1400" b="0" smtClean="0">
                <a:latin typeface="Arial" panose="020B0604020202020204" pitchFamily="34" charset="0"/>
                <a:ea typeface="宋体" panose="02010600030101010101" pitchFamily="2" charset="-122"/>
              </a:rPr>
              <a:pPr/>
              <a:t>43</a:t>
            </a:fld>
            <a:endParaRPr lang="en-US" altLang="zh-CN" sz="1400" b="0">
              <a:latin typeface="Arial" panose="020B0604020202020204" pitchFamily="34" charset="0"/>
              <a:ea typeface="宋体" panose="02010600030101010101" pitchFamily="2" charset="-122"/>
            </a:endParaRPr>
          </a:p>
        </p:txBody>
      </p:sp>
      <p:sp>
        <p:nvSpPr>
          <p:cNvPr id="90115" name="Rectangle 2">
            <a:extLst>
              <a:ext uri="{FF2B5EF4-FFF2-40B4-BE49-F238E27FC236}">
                <a16:creationId xmlns:a16="http://schemas.microsoft.com/office/drawing/2014/main" id="{5557B23A-75FE-419F-BC72-FD24E1FE9FF1}"/>
              </a:ext>
            </a:extLst>
          </p:cNvPr>
          <p:cNvSpPr>
            <a:spLocks noGrp="1" noChangeArrowheads="1"/>
          </p:cNvSpPr>
          <p:nvPr>
            <p:ph type="body" idx="1"/>
          </p:nvPr>
        </p:nvSpPr>
        <p:spPr bwMode="auto">
          <a:xfrm>
            <a:off x="666750" y="1447800"/>
            <a:ext cx="7867650" cy="4248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sp>
        <p:nvSpPr>
          <p:cNvPr id="90116" name="Rectangle 3">
            <a:extLst>
              <a:ext uri="{FF2B5EF4-FFF2-40B4-BE49-F238E27FC236}">
                <a16:creationId xmlns:a16="http://schemas.microsoft.com/office/drawing/2014/main" id="{324FF763-3E51-425E-8E39-A87950F93F5C}"/>
              </a:ext>
            </a:extLst>
          </p:cNvPr>
          <p:cNvSpPr>
            <a:spLocks noGrp="1" noChangeArrowheads="1"/>
          </p:cNvSpPr>
          <p:nvPr>
            <p:ph type="title"/>
          </p:nvPr>
        </p:nvSpPr>
        <p:spPr bwMode="auto">
          <a:xfrm>
            <a:off x="228600" y="477838"/>
            <a:ext cx="85153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b="0">
                <a:solidFill>
                  <a:schemeClr val="tx1"/>
                </a:solidFill>
                <a:ea typeface="宋体" panose="02010600030101010101" pitchFamily="2" charset="-122"/>
              </a:rPr>
              <a:t>Evaluate this binary expression tree</a:t>
            </a:r>
          </a:p>
        </p:txBody>
      </p:sp>
      <p:grpSp>
        <p:nvGrpSpPr>
          <p:cNvPr id="2" name="Group 4">
            <a:extLst>
              <a:ext uri="{FF2B5EF4-FFF2-40B4-BE49-F238E27FC236}">
                <a16:creationId xmlns:a16="http://schemas.microsoft.com/office/drawing/2014/main" id="{AB9856DB-D9C2-437D-ABCC-9F0448AEC869}"/>
              </a:ext>
            </a:extLst>
          </p:cNvPr>
          <p:cNvGrpSpPr>
            <a:grpSpLocks/>
          </p:cNvGrpSpPr>
          <p:nvPr/>
        </p:nvGrpSpPr>
        <p:grpSpPr bwMode="auto">
          <a:xfrm>
            <a:off x="1168400" y="1268413"/>
            <a:ext cx="6654800" cy="2879725"/>
            <a:chOff x="736" y="1100"/>
            <a:chExt cx="4192" cy="1814"/>
          </a:xfrm>
        </p:grpSpPr>
        <p:sp>
          <p:nvSpPr>
            <p:cNvPr id="90120" name="Rectangle 5">
              <a:extLst>
                <a:ext uri="{FF2B5EF4-FFF2-40B4-BE49-F238E27FC236}">
                  <a16:creationId xmlns:a16="http://schemas.microsoft.com/office/drawing/2014/main" id="{95209C78-FAD5-46CC-807C-EF805D470622}"/>
                </a:ext>
              </a:extLst>
            </p:cNvPr>
            <p:cNvSpPr>
              <a:spLocks noChangeArrowheads="1"/>
            </p:cNvSpPr>
            <p:nvPr/>
          </p:nvSpPr>
          <p:spPr bwMode="auto">
            <a:xfrm>
              <a:off x="2613" y="1115"/>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21" name="Rectangle 6">
              <a:extLst>
                <a:ext uri="{FF2B5EF4-FFF2-40B4-BE49-F238E27FC236}">
                  <a16:creationId xmlns:a16="http://schemas.microsoft.com/office/drawing/2014/main" id="{B143CD62-8830-4033-BB38-F94D0E16C9F9}"/>
                </a:ext>
              </a:extLst>
            </p:cNvPr>
            <p:cNvSpPr>
              <a:spLocks noChangeArrowheads="1"/>
            </p:cNvSpPr>
            <p:nvPr/>
          </p:nvSpPr>
          <p:spPr bwMode="auto">
            <a:xfrm>
              <a:off x="1274" y="16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22" name="Rectangle 7">
              <a:extLst>
                <a:ext uri="{FF2B5EF4-FFF2-40B4-BE49-F238E27FC236}">
                  <a16:creationId xmlns:a16="http://schemas.microsoft.com/office/drawing/2014/main" id="{FE3E1AFF-0394-4C2C-AAA4-80412477A3F5}"/>
                </a:ext>
              </a:extLst>
            </p:cNvPr>
            <p:cNvSpPr>
              <a:spLocks noChangeArrowheads="1"/>
            </p:cNvSpPr>
            <p:nvPr/>
          </p:nvSpPr>
          <p:spPr bwMode="auto">
            <a:xfrm>
              <a:off x="736" y="2120"/>
              <a:ext cx="530"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23" name="Rectangle 8">
              <a:extLst>
                <a:ext uri="{FF2B5EF4-FFF2-40B4-BE49-F238E27FC236}">
                  <a16:creationId xmlns:a16="http://schemas.microsoft.com/office/drawing/2014/main" id="{51145732-A941-4AB0-8DC3-035D8C7CE2AD}"/>
                </a:ext>
              </a:extLst>
            </p:cNvPr>
            <p:cNvSpPr>
              <a:spLocks noChangeArrowheads="1"/>
            </p:cNvSpPr>
            <p:nvPr/>
          </p:nvSpPr>
          <p:spPr bwMode="auto">
            <a:xfrm>
              <a:off x="1632" y="2109"/>
              <a:ext cx="542" cy="25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24" name="Rectangle 9">
              <a:extLst>
                <a:ext uri="{FF2B5EF4-FFF2-40B4-BE49-F238E27FC236}">
                  <a16:creationId xmlns:a16="http://schemas.microsoft.com/office/drawing/2014/main" id="{34103B93-EA70-42ED-B029-13C7C803D6D7}"/>
                </a:ext>
              </a:extLst>
            </p:cNvPr>
            <p:cNvSpPr>
              <a:spLocks noChangeArrowheads="1"/>
            </p:cNvSpPr>
            <p:nvPr/>
          </p:nvSpPr>
          <p:spPr bwMode="auto">
            <a:xfrm>
              <a:off x="2639" y="1100"/>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Courier New" panose="02070309020205020404" pitchFamily="49" charset="0"/>
                  <a:ea typeface="宋体" panose="02010600030101010101" pitchFamily="2" charset="-122"/>
                </a:rPr>
                <a:t>‘*’</a:t>
              </a:r>
            </a:p>
          </p:txBody>
        </p:sp>
        <p:sp>
          <p:nvSpPr>
            <p:cNvPr id="90125" name="Line 10">
              <a:extLst>
                <a:ext uri="{FF2B5EF4-FFF2-40B4-BE49-F238E27FC236}">
                  <a16:creationId xmlns:a16="http://schemas.microsoft.com/office/drawing/2014/main" id="{8D7FD8A5-F2F0-4DBD-8F7B-9FDD7CE2F33C}"/>
                </a:ext>
              </a:extLst>
            </p:cNvPr>
            <p:cNvSpPr>
              <a:spLocks noChangeShapeType="1"/>
            </p:cNvSpPr>
            <p:nvPr/>
          </p:nvSpPr>
          <p:spPr bwMode="auto">
            <a:xfrm flipH="1" flipV="1">
              <a:off x="3179" y="1259"/>
              <a:ext cx="933" cy="371"/>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6" name="Line 11">
              <a:extLst>
                <a:ext uri="{FF2B5EF4-FFF2-40B4-BE49-F238E27FC236}">
                  <a16:creationId xmlns:a16="http://schemas.microsoft.com/office/drawing/2014/main" id="{D0201A6C-9C03-4E96-BA3B-E535410BC2C0}"/>
                </a:ext>
              </a:extLst>
            </p:cNvPr>
            <p:cNvSpPr>
              <a:spLocks noChangeShapeType="1"/>
            </p:cNvSpPr>
            <p:nvPr/>
          </p:nvSpPr>
          <p:spPr bwMode="auto">
            <a:xfrm flipH="1" flipV="1">
              <a:off x="1746" y="1799"/>
              <a:ext cx="339" cy="29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7" name="Line 12">
              <a:extLst>
                <a:ext uri="{FF2B5EF4-FFF2-40B4-BE49-F238E27FC236}">
                  <a16:creationId xmlns:a16="http://schemas.microsoft.com/office/drawing/2014/main" id="{3A807E69-56D1-49D3-B39A-B3C1B70F231B}"/>
                </a:ext>
              </a:extLst>
            </p:cNvPr>
            <p:cNvSpPr>
              <a:spLocks noChangeShapeType="1"/>
            </p:cNvSpPr>
            <p:nvPr/>
          </p:nvSpPr>
          <p:spPr bwMode="auto">
            <a:xfrm flipV="1">
              <a:off x="1066" y="1808"/>
              <a:ext cx="355" cy="3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Line 13">
              <a:extLst>
                <a:ext uri="{FF2B5EF4-FFF2-40B4-BE49-F238E27FC236}">
                  <a16:creationId xmlns:a16="http://schemas.microsoft.com/office/drawing/2014/main" id="{640385E7-3AB6-49F3-9A1C-6CFEFF0C6271}"/>
                </a:ext>
              </a:extLst>
            </p:cNvPr>
            <p:cNvSpPr>
              <a:spLocks noChangeShapeType="1"/>
            </p:cNvSpPr>
            <p:nvPr/>
          </p:nvSpPr>
          <p:spPr bwMode="auto">
            <a:xfrm flipV="1">
              <a:off x="1658" y="1266"/>
              <a:ext cx="986" cy="35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9" name="Rectangle 14">
              <a:extLst>
                <a:ext uri="{FF2B5EF4-FFF2-40B4-BE49-F238E27FC236}">
                  <a16:creationId xmlns:a16="http://schemas.microsoft.com/office/drawing/2014/main" id="{621BB83A-8CA8-4708-A363-C078F64243B8}"/>
                </a:ext>
              </a:extLst>
            </p:cNvPr>
            <p:cNvSpPr>
              <a:spLocks noChangeArrowheads="1"/>
            </p:cNvSpPr>
            <p:nvPr/>
          </p:nvSpPr>
          <p:spPr bwMode="auto">
            <a:xfrm>
              <a:off x="1333" y="1617"/>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a:t>
              </a:r>
            </a:p>
          </p:txBody>
        </p:sp>
        <p:sp>
          <p:nvSpPr>
            <p:cNvPr id="90130" name="Rectangle 15">
              <a:extLst>
                <a:ext uri="{FF2B5EF4-FFF2-40B4-BE49-F238E27FC236}">
                  <a16:creationId xmlns:a16="http://schemas.microsoft.com/office/drawing/2014/main" id="{0FD3F039-0151-4629-8867-C1CACB4F61C4}"/>
                </a:ext>
              </a:extLst>
            </p:cNvPr>
            <p:cNvSpPr>
              <a:spLocks noChangeArrowheads="1"/>
            </p:cNvSpPr>
            <p:nvPr/>
          </p:nvSpPr>
          <p:spPr bwMode="auto">
            <a:xfrm>
              <a:off x="793" y="2092"/>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8’</a:t>
              </a:r>
            </a:p>
          </p:txBody>
        </p:sp>
        <p:sp>
          <p:nvSpPr>
            <p:cNvPr id="90131" name="Rectangle 16">
              <a:extLst>
                <a:ext uri="{FF2B5EF4-FFF2-40B4-BE49-F238E27FC236}">
                  <a16:creationId xmlns:a16="http://schemas.microsoft.com/office/drawing/2014/main" id="{F79EA72E-81D1-4395-BD1E-522A87DF411C}"/>
                </a:ext>
              </a:extLst>
            </p:cNvPr>
            <p:cNvSpPr>
              <a:spLocks noChangeArrowheads="1"/>
            </p:cNvSpPr>
            <p:nvPr/>
          </p:nvSpPr>
          <p:spPr bwMode="auto">
            <a:xfrm>
              <a:off x="1665" y="2095"/>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5’</a:t>
              </a:r>
            </a:p>
          </p:txBody>
        </p:sp>
        <p:sp>
          <p:nvSpPr>
            <p:cNvPr id="90132" name="Rectangle 17">
              <a:extLst>
                <a:ext uri="{FF2B5EF4-FFF2-40B4-BE49-F238E27FC236}">
                  <a16:creationId xmlns:a16="http://schemas.microsoft.com/office/drawing/2014/main" id="{9C00FA4F-FB3E-477C-A3BE-535D7D6DB301}"/>
                </a:ext>
              </a:extLst>
            </p:cNvPr>
            <p:cNvSpPr>
              <a:spLocks noChangeArrowheads="1"/>
            </p:cNvSpPr>
            <p:nvPr/>
          </p:nvSpPr>
          <p:spPr bwMode="auto">
            <a:xfrm>
              <a:off x="3854" y="1624"/>
              <a:ext cx="553" cy="236"/>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33" name="Rectangle 18">
              <a:extLst>
                <a:ext uri="{FF2B5EF4-FFF2-40B4-BE49-F238E27FC236}">
                  <a16:creationId xmlns:a16="http://schemas.microsoft.com/office/drawing/2014/main" id="{130AEA38-EEFC-405D-A135-511FA9B13FAA}"/>
                </a:ext>
              </a:extLst>
            </p:cNvPr>
            <p:cNvSpPr>
              <a:spLocks noChangeArrowheads="1"/>
            </p:cNvSpPr>
            <p:nvPr/>
          </p:nvSpPr>
          <p:spPr bwMode="auto">
            <a:xfrm>
              <a:off x="3283" y="2119"/>
              <a:ext cx="563" cy="24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34" name="Rectangle 19">
              <a:extLst>
                <a:ext uri="{FF2B5EF4-FFF2-40B4-BE49-F238E27FC236}">
                  <a16:creationId xmlns:a16="http://schemas.microsoft.com/office/drawing/2014/main" id="{1632AC57-E658-4FDA-BCF4-A82E5D3522A7}"/>
                </a:ext>
              </a:extLst>
            </p:cNvPr>
            <p:cNvSpPr>
              <a:spLocks noChangeArrowheads="1"/>
            </p:cNvSpPr>
            <p:nvPr/>
          </p:nvSpPr>
          <p:spPr bwMode="auto">
            <a:xfrm>
              <a:off x="4399" y="2115"/>
              <a:ext cx="529" cy="245"/>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35" name="Rectangle 20">
              <a:extLst>
                <a:ext uri="{FF2B5EF4-FFF2-40B4-BE49-F238E27FC236}">
                  <a16:creationId xmlns:a16="http://schemas.microsoft.com/office/drawing/2014/main" id="{E1704FD8-C14E-4B20-AF52-7C60D4F61C78}"/>
                </a:ext>
              </a:extLst>
            </p:cNvPr>
            <p:cNvSpPr>
              <a:spLocks noChangeArrowheads="1"/>
            </p:cNvSpPr>
            <p:nvPr/>
          </p:nvSpPr>
          <p:spPr bwMode="auto">
            <a:xfrm>
              <a:off x="2773" y="2610"/>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36" name="Rectangle 21">
              <a:extLst>
                <a:ext uri="{FF2B5EF4-FFF2-40B4-BE49-F238E27FC236}">
                  <a16:creationId xmlns:a16="http://schemas.microsoft.com/office/drawing/2014/main" id="{CA9F6422-5792-4F5F-898C-1CBAD5F65B10}"/>
                </a:ext>
              </a:extLst>
            </p:cNvPr>
            <p:cNvSpPr>
              <a:spLocks noChangeArrowheads="1"/>
            </p:cNvSpPr>
            <p:nvPr/>
          </p:nvSpPr>
          <p:spPr bwMode="auto">
            <a:xfrm>
              <a:off x="3619" y="2601"/>
              <a:ext cx="515" cy="25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0137" name="Rectangle 22">
              <a:extLst>
                <a:ext uri="{FF2B5EF4-FFF2-40B4-BE49-F238E27FC236}">
                  <a16:creationId xmlns:a16="http://schemas.microsoft.com/office/drawing/2014/main" id="{4EEEE785-27DA-4CA9-BC73-8C67CA27EC10}"/>
                </a:ext>
              </a:extLst>
            </p:cNvPr>
            <p:cNvSpPr>
              <a:spLocks noChangeArrowheads="1"/>
            </p:cNvSpPr>
            <p:nvPr/>
          </p:nvSpPr>
          <p:spPr bwMode="auto">
            <a:xfrm>
              <a:off x="3842" y="1606"/>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Courier New" panose="02070309020205020404" pitchFamily="49" charset="0"/>
                  <a:ea typeface="宋体" panose="02010600030101010101" pitchFamily="2" charset="-122"/>
                </a:rPr>
                <a:t>‘</a:t>
              </a:r>
              <a:r>
                <a:rPr lang="en-US" altLang="zh-CN">
                  <a:latin typeface="Courier New" panose="02070309020205020404" pitchFamily="49" charset="0"/>
                  <a:ea typeface="宋体" panose="02010600030101010101" pitchFamily="2" charset="-122"/>
                </a:rPr>
                <a:t>/’</a:t>
              </a:r>
            </a:p>
          </p:txBody>
        </p:sp>
        <p:sp>
          <p:nvSpPr>
            <p:cNvPr id="90138" name="Line 23">
              <a:extLst>
                <a:ext uri="{FF2B5EF4-FFF2-40B4-BE49-F238E27FC236}">
                  <a16:creationId xmlns:a16="http://schemas.microsoft.com/office/drawing/2014/main" id="{FF692176-C4EC-495D-988E-E074DFD4EE06}"/>
                </a:ext>
              </a:extLst>
            </p:cNvPr>
            <p:cNvSpPr>
              <a:spLocks noChangeShapeType="1"/>
            </p:cNvSpPr>
            <p:nvPr/>
          </p:nvSpPr>
          <p:spPr bwMode="auto">
            <a:xfrm flipH="1" flipV="1">
              <a:off x="4332" y="1765"/>
              <a:ext cx="488" cy="36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9" name="Line 24">
              <a:extLst>
                <a:ext uri="{FF2B5EF4-FFF2-40B4-BE49-F238E27FC236}">
                  <a16:creationId xmlns:a16="http://schemas.microsoft.com/office/drawing/2014/main" id="{45318476-C0B1-44A8-9085-9862CEA64B7F}"/>
                </a:ext>
              </a:extLst>
            </p:cNvPr>
            <p:cNvSpPr>
              <a:spLocks noChangeShapeType="1"/>
            </p:cNvSpPr>
            <p:nvPr/>
          </p:nvSpPr>
          <p:spPr bwMode="auto">
            <a:xfrm flipH="1" flipV="1">
              <a:off x="3727" y="2289"/>
              <a:ext cx="321" cy="29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0" name="Line 25">
              <a:extLst>
                <a:ext uri="{FF2B5EF4-FFF2-40B4-BE49-F238E27FC236}">
                  <a16:creationId xmlns:a16="http://schemas.microsoft.com/office/drawing/2014/main" id="{85C315B6-D3BA-43D8-BD40-250CB3C946D7}"/>
                </a:ext>
              </a:extLst>
            </p:cNvPr>
            <p:cNvSpPr>
              <a:spLocks noChangeShapeType="1"/>
            </p:cNvSpPr>
            <p:nvPr/>
          </p:nvSpPr>
          <p:spPr bwMode="auto">
            <a:xfrm flipV="1">
              <a:off x="3084" y="2299"/>
              <a:ext cx="335" cy="3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1" name="Line 26">
              <a:extLst>
                <a:ext uri="{FF2B5EF4-FFF2-40B4-BE49-F238E27FC236}">
                  <a16:creationId xmlns:a16="http://schemas.microsoft.com/office/drawing/2014/main" id="{69FFDFD0-292F-4804-9EBC-028BF17146CF}"/>
                </a:ext>
              </a:extLst>
            </p:cNvPr>
            <p:cNvSpPr>
              <a:spLocks noChangeShapeType="1"/>
            </p:cNvSpPr>
            <p:nvPr/>
          </p:nvSpPr>
          <p:spPr bwMode="auto">
            <a:xfrm flipV="1">
              <a:off x="3573" y="1769"/>
              <a:ext cx="371" cy="32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2" name="Rectangle 27">
              <a:extLst>
                <a:ext uri="{FF2B5EF4-FFF2-40B4-BE49-F238E27FC236}">
                  <a16:creationId xmlns:a16="http://schemas.microsoft.com/office/drawing/2014/main" id="{57F3E82B-509C-4EF6-BEA3-B7FA6EFFB0B0}"/>
                </a:ext>
              </a:extLst>
            </p:cNvPr>
            <p:cNvSpPr>
              <a:spLocks noChangeArrowheads="1"/>
            </p:cNvSpPr>
            <p:nvPr/>
          </p:nvSpPr>
          <p:spPr bwMode="auto">
            <a:xfrm>
              <a:off x="3290" y="2121"/>
              <a:ext cx="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a:t>
              </a:r>
            </a:p>
          </p:txBody>
        </p:sp>
        <p:sp>
          <p:nvSpPr>
            <p:cNvPr id="90143" name="Rectangle 28">
              <a:extLst>
                <a:ext uri="{FF2B5EF4-FFF2-40B4-BE49-F238E27FC236}">
                  <a16:creationId xmlns:a16="http://schemas.microsoft.com/office/drawing/2014/main" id="{CCD0F968-DD90-4D52-8351-C8E433E20D06}"/>
                </a:ext>
              </a:extLst>
            </p:cNvPr>
            <p:cNvSpPr>
              <a:spLocks noChangeArrowheads="1"/>
            </p:cNvSpPr>
            <p:nvPr/>
          </p:nvSpPr>
          <p:spPr bwMode="auto">
            <a:xfrm>
              <a:off x="2850" y="2587"/>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4’</a:t>
              </a:r>
            </a:p>
          </p:txBody>
        </p:sp>
        <p:sp>
          <p:nvSpPr>
            <p:cNvPr id="90144" name="Rectangle 29">
              <a:extLst>
                <a:ext uri="{FF2B5EF4-FFF2-40B4-BE49-F238E27FC236}">
                  <a16:creationId xmlns:a16="http://schemas.microsoft.com/office/drawing/2014/main" id="{4163F2D0-4CCF-433D-9FDE-A3E4AFE3BAA7}"/>
                </a:ext>
              </a:extLst>
            </p:cNvPr>
            <p:cNvSpPr>
              <a:spLocks noChangeArrowheads="1"/>
            </p:cNvSpPr>
            <p:nvPr/>
          </p:nvSpPr>
          <p:spPr bwMode="auto">
            <a:xfrm>
              <a:off x="4427" y="2098"/>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3’</a:t>
              </a:r>
            </a:p>
          </p:txBody>
        </p:sp>
        <p:sp>
          <p:nvSpPr>
            <p:cNvPr id="90145" name="Rectangle 30">
              <a:extLst>
                <a:ext uri="{FF2B5EF4-FFF2-40B4-BE49-F238E27FC236}">
                  <a16:creationId xmlns:a16="http://schemas.microsoft.com/office/drawing/2014/main" id="{CD64D2C1-455A-4127-8DE3-8D7C802BAE3E}"/>
                </a:ext>
              </a:extLst>
            </p:cNvPr>
            <p:cNvSpPr>
              <a:spLocks noChangeArrowheads="1"/>
            </p:cNvSpPr>
            <p:nvPr/>
          </p:nvSpPr>
          <p:spPr bwMode="auto">
            <a:xfrm>
              <a:off x="3663" y="2585"/>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2’</a:t>
              </a:r>
            </a:p>
          </p:txBody>
        </p:sp>
      </p:grpSp>
      <p:sp>
        <p:nvSpPr>
          <p:cNvPr id="2633759" name="Rectangle 31">
            <a:extLst>
              <a:ext uri="{FF2B5EF4-FFF2-40B4-BE49-F238E27FC236}">
                <a16:creationId xmlns:a16="http://schemas.microsoft.com/office/drawing/2014/main" id="{88F2A78F-F7B2-44E6-BDD6-96789876798E}"/>
              </a:ext>
            </a:extLst>
          </p:cNvPr>
          <p:cNvSpPr>
            <a:spLocks noChangeArrowheads="1"/>
          </p:cNvSpPr>
          <p:nvPr/>
        </p:nvSpPr>
        <p:spPr bwMode="auto">
          <a:xfrm>
            <a:off x="611188" y="4292600"/>
            <a:ext cx="8281987"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Times New Roman" panose="02020603050405020304" pitchFamily="18" charset="0"/>
                <a:ea typeface="宋体" panose="02010600030101010101" pitchFamily="2" charset="-122"/>
              </a:rPr>
              <a:t>Prefix form:</a:t>
            </a:r>
            <a:r>
              <a:rPr lang="en-US" altLang="zh-CN">
                <a:solidFill>
                  <a:srgbClr val="A50021"/>
                </a:solidFill>
                <a:latin typeface="Times New Roman" panose="02020603050405020304" pitchFamily="18" charset="0"/>
                <a:ea typeface="宋体" panose="02010600030101010101" pitchFamily="2" charset="-122"/>
              </a:rPr>
              <a:t>        * - 8 5  / + 4 2 3</a:t>
            </a:r>
          </a:p>
          <a:p>
            <a:pPr>
              <a:spcBef>
                <a:spcPct val="50000"/>
              </a:spcBef>
            </a:pPr>
            <a:r>
              <a:rPr lang="en-US" altLang="zh-CN">
                <a:solidFill>
                  <a:srgbClr val="FF3300"/>
                </a:solidFill>
                <a:latin typeface="Times New Roman" panose="02020603050405020304" pitchFamily="18" charset="0"/>
                <a:ea typeface="宋体" panose="02010600030101010101" pitchFamily="2" charset="-122"/>
              </a:rPr>
              <a:t>Note:</a:t>
            </a:r>
          </a:p>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        We can evaluate this expression from right to left.</a:t>
            </a:r>
            <a:r>
              <a:rPr lang="en-US" altLang="zh-CN" b="0">
                <a:latin typeface="Times New Roman" panose="02020603050405020304" pitchFamily="18" charset="0"/>
                <a:ea typeface="宋体" panose="02010600030101010101" pitchFamily="2" charset="-122"/>
              </a:rPr>
              <a:t> </a:t>
            </a:r>
          </a:p>
        </p:txBody>
      </p:sp>
      <p:sp>
        <p:nvSpPr>
          <p:cNvPr id="90119" name="Text Box 4">
            <a:extLst>
              <a:ext uri="{FF2B5EF4-FFF2-40B4-BE49-F238E27FC236}">
                <a16:creationId xmlns:a16="http://schemas.microsoft.com/office/drawing/2014/main" id="{F5473533-0B55-4862-B3E6-34A7FEDFEBE2}"/>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633759">
                                            <p:txEl>
                                              <p:pRg st="0" end="0"/>
                                            </p:txEl>
                                          </p:spTgt>
                                        </p:tgtEl>
                                        <p:attrNameLst>
                                          <p:attrName>style.visibility</p:attrName>
                                        </p:attrNameLst>
                                      </p:cBhvr>
                                      <p:to>
                                        <p:strVal val="visible"/>
                                      </p:to>
                                    </p:set>
                                    <p:animEffect transition="in" filter="wipe(left)">
                                      <p:cBhvr>
                                        <p:cTn id="14" dur="500"/>
                                        <p:tgtEl>
                                          <p:spTgt spid="263375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33759">
                                            <p:txEl>
                                              <p:pRg st="1" end="1"/>
                                            </p:txEl>
                                          </p:spTgt>
                                        </p:tgtEl>
                                        <p:attrNameLst>
                                          <p:attrName>style.visibility</p:attrName>
                                        </p:attrNameLst>
                                      </p:cBhvr>
                                      <p:to>
                                        <p:strVal val="visible"/>
                                      </p:to>
                                    </p:set>
                                    <p:animEffect transition="in" filter="wipe(left)">
                                      <p:cBhvr>
                                        <p:cTn id="19" dur="500"/>
                                        <p:tgtEl>
                                          <p:spTgt spid="263375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33759">
                                            <p:txEl>
                                              <p:pRg st="2" end="2"/>
                                            </p:txEl>
                                          </p:spTgt>
                                        </p:tgtEl>
                                        <p:attrNameLst>
                                          <p:attrName>style.visibility</p:attrName>
                                        </p:attrNameLst>
                                      </p:cBhvr>
                                      <p:to>
                                        <p:strVal val="visible"/>
                                      </p:to>
                                    </p:set>
                                    <p:animEffect transition="in" filter="wipe(left)">
                                      <p:cBhvr>
                                        <p:cTn id="24" dur="500"/>
                                        <p:tgtEl>
                                          <p:spTgt spid="26337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37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9D7288E9-3895-4771-B6E2-5AF5FD2B4CF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9BE1A52-B8C4-4B9C-B460-FB0BCF051CF2}" type="slidenum">
              <a:rPr lang="zh-CN" altLang="en-US" sz="1400" b="0" smtClean="0">
                <a:latin typeface="Arial" panose="020B0604020202020204" pitchFamily="34" charset="0"/>
                <a:ea typeface="宋体" panose="02010600030101010101" pitchFamily="2" charset="-122"/>
              </a:rPr>
              <a:pPr/>
              <a:t>44</a:t>
            </a:fld>
            <a:endParaRPr lang="en-US" altLang="zh-CN" sz="1400" b="0">
              <a:latin typeface="Arial" panose="020B0604020202020204" pitchFamily="34" charset="0"/>
              <a:ea typeface="宋体" panose="02010600030101010101" pitchFamily="2" charset="-122"/>
            </a:endParaRPr>
          </a:p>
        </p:txBody>
      </p:sp>
      <p:sp>
        <p:nvSpPr>
          <p:cNvPr id="92163" name="Rectangle 2">
            <a:extLst>
              <a:ext uri="{FF2B5EF4-FFF2-40B4-BE49-F238E27FC236}">
                <a16:creationId xmlns:a16="http://schemas.microsoft.com/office/drawing/2014/main" id="{81C282C9-7E84-48D1-99EC-CBBCA1F010DB}"/>
              </a:ext>
            </a:extLst>
          </p:cNvPr>
          <p:cNvSpPr>
            <a:spLocks noGrp="1" noChangeArrowheads="1"/>
          </p:cNvSpPr>
          <p:nvPr>
            <p:ph type="body" idx="1"/>
          </p:nvPr>
        </p:nvSpPr>
        <p:spPr bwMode="auto">
          <a:xfrm>
            <a:off x="666750" y="1447800"/>
            <a:ext cx="7867650" cy="4248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2800" b="1">
              <a:latin typeface="Courier New" panose="02070309020205020404" pitchFamily="49" charset="0"/>
              <a:ea typeface="宋体" panose="02010600030101010101" pitchFamily="2" charset="-122"/>
            </a:endParaRPr>
          </a:p>
          <a:p>
            <a:pPr>
              <a:buFont typeface="Monotype Sorts" pitchFamily="2" charset="2"/>
              <a:buNone/>
            </a:pPr>
            <a:endParaRPr lang="zh-CN" altLang="en-US" sz="1800">
              <a:ea typeface="宋体" panose="02010600030101010101" pitchFamily="2" charset="-122"/>
            </a:endParaRPr>
          </a:p>
          <a:p>
            <a:pPr>
              <a:buFont typeface="Monotype Sorts" pitchFamily="2" charset="2"/>
              <a:buNone/>
            </a:pPr>
            <a:r>
              <a:rPr lang="zh-CN" altLang="en-US" sz="2800" b="1">
                <a:latin typeface="Courier New" panose="02070309020205020404" pitchFamily="49" charset="0"/>
                <a:ea typeface="宋体" panose="02010600030101010101" pitchFamily="2" charset="-122"/>
              </a:rPr>
              <a:t> </a:t>
            </a:r>
            <a:r>
              <a:rPr lang="zh-CN" altLang="en-US" sz="2800">
                <a:ea typeface="宋体" panose="02010600030101010101" pitchFamily="2" charset="-122"/>
              </a:rPr>
              <a:t> </a:t>
            </a:r>
          </a:p>
        </p:txBody>
      </p:sp>
      <p:sp>
        <p:nvSpPr>
          <p:cNvPr id="92164" name="Rectangle 3">
            <a:extLst>
              <a:ext uri="{FF2B5EF4-FFF2-40B4-BE49-F238E27FC236}">
                <a16:creationId xmlns:a16="http://schemas.microsoft.com/office/drawing/2014/main" id="{C359CFCB-401F-469A-9A25-F57388281ED5}"/>
              </a:ext>
            </a:extLst>
          </p:cNvPr>
          <p:cNvSpPr>
            <a:spLocks noGrp="1" noChangeArrowheads="1"/>
          </p:cNvSpPr>
          <p:nvPr>
            <p:ph type="title"/>
          </p:nvPr>
        </p:nvSpPr>
        <p:spPr bwMode="auto">
          <a:xfrm>
            <a:off x="228600" y="477838"/>
            <a:ext cx="85153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b="0">
                <a:ea typeface="宋体" panose="02010600030101010101" pitchFamily="2" charset="-122"/>
              </a:rPr>
              <a:t>Evaluate this binary expression tree</a:t>
            </a:r>
          </a:p>
        </p:txBody>
      </p:sp>
      <p:grpSp>
        <p:nvGrpSpPr>
          <p:cNvPr id="2" name="Group 4">
            <a:extLst>
              <a:ext uri="{FF2B5EF4-FFF2-40B4-BE49-F238E27FC236}">
                <a16:creationId xmlns:a16="http://schemas.microsoft.com/office/drawing/2014/main" id="{33EF8D61-1D82-49EC-9229-7EB1C0218854}"/>
              </a:ext>
            </a:extLst>
          </p:cNvPr>
          <p:cNvGrpSpPr>
            <a:grpSpLocks/>
          </p:cNvGrpSpPr>
          <p:nvPr/>
        </p:nvGrpSpPr>
        <p:grpSpPr bwMode="auto">
          <a:xfrm>
            <a:off x="1168400" y="1268413"/>
            <a:ext cx="6654800" cy="2879725"/>
            <a:chOff x="736" y="1100"/>
            <a:chExt cx="4192" cy="1814"/>
          </a:xfrm>
        </p:grpSpPr>
        <p:sp>
          <p:nvSpPr>
            <p:cNvPr id="92168" name="Rectangle 5">
              <a:extLst>
                <a:ext uri="{FF2B5EF4-FFF2-40B4-BE49-F238E27FC236}">
                  <a16:creationId xmlns:a16="http://schemas.microsoft.com/office/drawing/2014/main" id="{83CEE5C8-9A58-4AF7-81FC-DE5CB275ADC4}"/>
                </a:ext>
              </a:extLst>
            </p:cNvPr>
            <p:cNvSpPr>
              <a:spLocks noChangeArrowheads="1"/>
            </p:cNvSpPr>
            <p:nvPr/>
          </p:nvSpPr>
          <p:spPr bwMode="auto">
            <a:xfrm>
              <a:off x="2613" y="1115"/>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69" name="Rectangle 6">
              <a:extLst>
                <a:ext uri="{FF2B5EF4-FFF2-40B4-BE49-F238E27FC236}">
                  <a16:creationId xmlns:a16="http://schemas.microsoft.com/office/drawing/2014/main" id="{6A4BC047-2234-4F2A-B983-6ABBD75B2239}"/>
                </a:ext>
              </a:extLst>
            </p:cNvPr>
            <p:cNvSpPr>
              <a:spLocks noChangeArrowheads="1"/>
            </p:cNvSpPr>
            <p:nvPr/>
          </p:nvSpPr>
          <p:spPr bwMode="auto">
            <a:xfrm>
              <a:off x="1274" y="16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70" name="Rectangle 7">
              <a:extLst>
                <a:ext uri="{FF2B5EF4-FFF2-40B4-BE49-F238E27FC236}">
                  <a16:creationId xmlns:a16="http://schemas.microsoft.com/office/drawing/2014/main" id="{646CE15E-8E7A-4C75-924B-EE92B0FF9650}"/>
                </a:ext>
              </a:extLst>
            </p:cNvPr>
            <p:cNvSpPr>
              <a:spLocks noChangeArrowheads="1"/>
            </p:cNvSpPr>
            <p:nvPr/>
          </p:nvSpPr>
          <p:spPr bwMode="auto">
            <a:xfrm>
              <a:off x="736" y="2120"/>
              <a:ext cx="530"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71" name="Rectangle 8">
              <a:extLst>
                <a:ext uri="{FF2B5EF4-FFF2-40B4-BE49-F238E27FC236}">
                  <a16:creationId xmlns:a16="http://schemas.microsoft.com/office/drawing/2014/main" id="{747BF41D-EBCF-44CA-AC30-22A53DA1C331}"/>
                </a:ext>
              </a:extLst>
            </p:cNvPr>
            <p:cNvSpPr>
              <a:spLocks noChangeArrowheads="1"/>
            </p:cNvSpPr>
            <p:nvPr/>
          </p:nvSpPr>
          <p:spPr bwMode="auto">
            <a:xfrm>
              <a:off x="1632" y="2109"/>
              <a:ext cx="542" cy="25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72" name="Rectangle 9">
              <a:extLst>
                <a:ext uri="{FF2B5EF4-FFF2-40B4-BE49-F238E27FC236}">
                  <a16:creationId xmlns:a16="http://schemas.microsoft.com/office/drawing/2014/main" id="{7F93CD51-FE4D-4675-BFC7-A0C52FFBBBEF}"/>
                </a:ext>
              </a:extLst>
            </p:cNvPr>
            <p:cNvSpPr>
              <a:spLocks noChangeArrowheads="1"/>
            </p:cNvSpPr>
            <p:nvPr/>
          </p:nvSpPr>
          <p:spPr bwMode="auto">
            <a:xfrm>
              <a:off x="2639" y="1100"/>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Courier New" panose="02070309020205020404" pitchFamily="49" charset="0"/>
                  <a:ea typeface="宋体" panose="02010600030101010101" pitchFamily="2" charset="-122"/>
                </a:rPr>
                <a:t>‘*’</a:t>
              </a:r>
            </a:p>
          </p:txBody>
        </p:sp>
        <p:sp>
          <p:nvSpPr>
            <p:cNvPr id="92173" name="Line 10">
              <a:extLst>
                <a:ext uri="{FF2B5EF4-FFF2-40B4-BE49-F238E27FC236}">
                  <a16:creationId xmlns:a16="http://schemas.microsoft.com/office/drawing/2014/main" id="{0026CD3C-C469-4BA3-BFBD-51A2D6BF6544}"/>
                </a:ext>
              </a:extLst>
            </p:cNvPr>
            <p:cNvSpPr>
              <a:spLocks noChangeShapeType="1"/>
            </p:cNvSpPr>
            <p:nvPr/>
          </p:nvSpPr>
          <p:spPr bwMode="auto">
            <a:xfrm flipH="1" flipV="1">
              <a:off x="3179" y="1259"/>
              <a:ext cx="933" cy="371"/>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4" name="Line 11">
              <a:extLst>
                <a:ext uri="{FF2B5EF4-FFF2-40B4-BE49-F238E27FC236}">
                  <a16:creationId xmlns:a16="http://schemas.microsoft.com/office/drawing/2014/main" id="{993D2B3A-CA26-4EE6-AA9A-ED921A2C140B}"/>
                </a:ext>
              </a:extLst>
            </p:cNvPr>
            <p:cNvSpPr>
              <a:spLocks noChangeShapeType="1"/>
            </p:cNvSpPr>
            <p:nvPr/>
          </p:nvSpPr>
          <p:spPr bwMode="auto">
            <a:xfrm flipH="1" flipV="1">
              <a:off x="1746" y="1799"/>
              <a:ext cx="339" cy="29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12">
              <a:extLst>
                <a:ext uri="{FF2B5EF4-FFF2-40B4-BE49-F238E27FC236}">
                  <a16:creationId xmlns:a16="http://schemas.microsoft.com/office/drawing/2014/main" id="{B1409F8F-E677-46E5-B887-06BB6903AAFA}"/>
                </a:ext>
              </a:extLst>
            </p:cNvPr>
            <p:cNvSpPr>
              <a:spLocks noChangeShapeType="1"/>
            </p:cNvSpPr>
            <p:nvPr/>
          </p:nvSpPr>
          <p:spPr bwMode="auto">
            <a:xfrm flipV="1">
              <a:off x="1066" y="1808"/>
              <a:ext cx="355" cy="3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6" name="Line 13">
              <a:extLst>
                <a:ext uri="{FF2B5EF4-FFF2-40B4-BE49-F238E27FC236}">
                  <a16:creationId xmlns:a16="http://schemas.microsoft.com/office/drawing/2014/main" id="{FC212029-8534-41D6-A4DE-1B2714FDF96F}"/>
                </a:ext>
              </a:extLst>
            </p:cNvPr>
            <p:cNvSpPr>
              <a:spLocks noChangeShapeType="1"/>
            </p:cNvSpPr>
            <p:nvPr/>
          </p:nvSpPr>
          <p:spPr bwMode="auto">
            <a:xfrm flipV="1">
              <a:off x="1658" y="1266"/>
              <a:ext cx="986" cy="35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Rectangle 14">
              <a:extLst>
                <a:ext uri="{FF2B5EF4-FFF2-40B4-BE49-F238E27FC236}">
                  <a16:creationId xmlns:a16="http://schemas.microsoft.com/office/drawing/2014/main" id="{8663B08A-DA5F-4C8D-B7B9-C74CDC4598A9}"/>
                </a:ext>
              </a:extLst>
            </p:cNvPr>
            <p:cNvSpPr>
              <a:spLocks noChangeArrowheads="1"/>
            </p:cNvSpPr>
            <p:nvPr/>
          </p:nvSpPr>
          <p:spPr bwMode="auto">
            <a:xfrm>
              <a:off x="1333" y="1617"/>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a:t>
              </a:r>
            </a:p>
          </p:txBody>
        </p:sp>
        <p:sp>
          <p:nvSpPr>
            <p:cNvPr id="92178" name="Rectangle 15">
              <a:extLst>
                <a:ext uri="{FF2B5EF4-FFF2-40B4-BE49-F238E27FC236}">
                  <a16:creationId xmlns:a16="http://schemas.microsoft.com/office/drawing/2014/main" id="{C94A98A2-B7DD-4D35-B044-5A3C410FC08F}"/>
                </a:ext>
              </a:extLst>
            </p:cNvPr>
            <p:cNvSpPr>
              <a:spLocks noChangeArrowheads="1"/>
            </p:cNvSpPr>
            <p:nvPr/>
          </p:nvSpPr>
          <p:spPr bwMode="auto">
            <a:xfrm>
              <a:off x="793" y="2092"/>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8’</a:t>
              </a:r>
            </a:p>
          </p:txBody>
        </p:sp>
        <p:sp>
          <p:nvSpPr>
            <p:cNvPr id="92179" name="Rectangle 16">
              <a:extLst>
                <a:ext uri="{FF2B5EF4-FFF2-40B4-BE49-F238E27FC236}">
                  <a16:creationId xmlns:a16="http://schemas.microsoft.com/office/drawing/2014/main" id="{80420382-7526-4A49-B4E5-2C99CA30FC70}"/>
                </a:ext>
              </a:extLst>
            </p:cNvPr>
            <p:cNvSpPr>
              <a:spLocks noChangeArrowheads="1"/>
            </p:cNvSpPr>
            <p:nvPr/>
          </p:nvSpPr>
          <p:spPr bwMode="auto">
            <a:xfrm>
              <a:off x="1665" y="2095"/>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5’</a:t>
              </a:r>
            </a:p>
          </p:txBody>
        </p:sp>
        <p:sp>
          <p:nvSpPr>
            <p:cNvPr id="92180" name="Rectangle 17">
              <a:extLst>
                <a:ext uri="{FF2B5EF4-FFF2-40B4-BE49-F238E27FC236}">
                  <a16:creationId xmlns:a16="http://schemas.microsoft.com/office/drawing/2014/main" id="{D97DEA4F-3117-43D6-A264-4F6D0B0284DC}"/>
                </a:ext>
              </a:extLst>
            </p:cNvPr>
            <p:cNvSpPr>
              <a:spLocks noChangeArrowheads="1"/>
            </p:cNvSpPr>
            <p:nvPr/>
          </p:nvSpPr>
          <p:spPr bwMode="auto">
            <a:xfrm>
              <a:off x="3854" y="1624"/>
              <a:ext cx="553" cy="236"/>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81" name="Rectangle 18">
              <a:extLst>
                <a:ext uri="{FF2B5EF4-FFF2-40B4-BE49-F238E27FC236}">
                  <a16:creationId xmlns:a16="http://schemas.microsoft.com/office/drawing/2014/main" id="{559FEF52-8050-44E7-A14C-89C71D8DC043}"/>
                </a:ext>
              </a:extLst>
            </p:cNvPr>
            <p:cNvSpPr>
              <a:spLocks noChangeArrowheads="1"/>
            </p:cNvSpPr>
            <p:nvPr/>
          </p:nvSpPr>
          <p:spPr bwMode="auto">
            <a:xfrm>
              <a:off x="3283" y="2119"/>
              <a:ext cx="563" cy="24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82" name="Rectangle 19">
              <a:extLst>
                <a:ext uri="{FF2B5EF4-FFF2-40B4-BE49-F238E27FC236}">
                  <a16:creationId xmlns:a16="http://schemas.microsoft.com/office/drawing/2014/main" id="{0E66A86D-60C3-4835-A90D-F226942A0FEA}"/>
                </a:ext>
              </a:extLst>
            </p:cNvPr>
            <p:cNvSpPr>
              <a:spLocks noChangeArrowheads="1"/>
            </p:cNvSpPr>
            <p:nvPr/>
          </p:nvSpPr>
          <p:spPr bwMode="auto">
            <a:xfrm>
              <a:off x="4399" y="2115"/>
              <a:ext cx="529" cy="245"/>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83" name="Rectangle 20">
              <a:extLst>
                <a:ext uri="{FF2B5EF4-FFF2-40B4-BE49-F238E27FC236}">
                  <a16:creationId xmlns:a16="http://schemas.microsoft.com/office/drawing/2014/main" id="{F991E039-7A56-4AF8-B8CB-702B39F3FC6A}"/>
                </a:ext>
              </a:extLst>
            </p:cNvPr>
            <p:cNvSpPr>
              <a:spLocks noChangeArrowheads="1"/>
            </p:cNvSpPr>
            <p:nvPr/>
          </p:nvSpPr>
          <p:spPr bwMode="auto">
            <a:xfrm>
              <a:off x="2773" y="2610"/>
              <a:ext cx="502" cy="231"/>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84" name="Rectangle 21">
              <a:extLst>
                <a:ext uri="{FF2B5EF4-FFF2-40B4-BE49-F238E27FC236}">
                  <a16:creationId xmlns:a16="http://schemas.microsoft.com/office/drawing/2014/main" id="{2D54FFF2-E322-42A4-A1CC-52DAE086242B}"/>
                </a:ext>
              </a:extLst>
            </p:cNvPr>
            <p:cNvSpPr>
              <a:spLocks noChangeArrowheads="1"/>
            </p:cNvSpPr>
            <p:nvPr/>
          </p:nvSpPr>
          <p:spPr bwMode="auto">
            <a:xfrm>
              <a:off x="3619" y="2601"/>
              <a:ext cx="515" cy="25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2185" name="Rectangle 22">
              <a:extLst>
                <a:ext uri="{FF2B5EF4-FFF2-40B4-BE49-F238E27FC236}">
                  <a16:creationId xmlns:a16="http://schemas.microsoft.com/office/drawing/2014/main" id="{A3C7B763-BF6F-4A9B-9C97-7B3C17467127}"/>
                </a:ext>
              </a:extLst>
            </p:cNvPr>
            <p:cNvSpPr>
              <a:spLocks noChangeArrowheads="1"/>
            </p:cNvSpPr>
            <p:nvPr/>
          </p:nvSpPr>
          <p:spPr bwMode="auto">
            <a:xfrm>
              <a:off x="3842" y="1606"/>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Courier New" panose="02070309020205020404" pitchFamily="49" charset="0"/>
                  <a:ea typeface="宋体" panose="02010600030101010101" pitchFamily="2" charset="-122"/>
                </a:rPr>
                <a:t>‘</a:t>
              </a:r>
              <a:r>
                <a:rPr lang="en-US" altLang="zh-CN">
                  <a:latin typeface="Courier New" panose="02070309020205020404" pitchFamily="49" charset="0"/>
                  <a:ea typeface="宋体" panose="02010600030101010101" pitchFamily="2" charset="-122"/>
                </a:rPr>
                <a:t>/’</a:t>
              </a:r>
            </a:p>
          </p:txBody>
        </p:sp>
        <p:sp>
          <p:nvSpPr>
            <p:cNvPr id="92186" name="Line 23">
              <a:extLst>
                <a:ext uri="{FF2B5EF4-FFF2-40B4-BE49-F238E27FC236}">
                  <a16:creationId xmlns:a16="http://schemas.microsoft.com/office/drawing/2014/main" id="{665B43EA-9C7F-4859-84F0-6A7D561DAEED}"/>
                </a:ext>
              </a:extLst>
            </p:cNvPr>
            <p:cNvSpPr>
              <a:spLocks noChangeShapeType="1"/>
            </p:cNvSpPr>
            <p:nvPr/>
          </p:nvSpPr>
          <p:spPr bwMode="auto">
            <a:xfrm flipH="1" flipV="1">
              <a:off x="4332" y="1765"/>
              <a:ext cx="488" cy="36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Line 24">
              <a:extLst>
                <a:ext uri="{FF2B5EF4-FFF2-40B4-BE49-F238E27FC236}">
                  <a16:creationId xmlns:a16="http://schemas.microsoft.com/office/drawing/2014/main" id="{5C707398-6BC0-4312-A723-B760808FF756}"/>
                </a:ext>
              </a:extLst>
            </p:cNvPr>
            <p:cNvSpPr>
              <a:spLocks noChangeShapeType="1"/>
            </p:cNvSpPr>
            <p:nvPr/>
          </p:nvSpPr>
          <p:spPr bwMode="auto">
            <a:xfrm flipH="1" flipV="1">
              <a:off x="3727" y="2289"/>
              <a:ext cx="321" cy="29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8" name="Line 25">
              <a:extLst>
                <a:ext uri="{FF2B5EF4-FFF2-40B4-BE49-F238E27FC236}">
                  <a16:creationId xmlns:a16="http://schemas.microsoft.com/office/drawing/2014/main" id="{A1F4D870-821A-4782-AC16-8123ED568D04}"/>
                </a:ext>
              </a:extLst>
            </p:cNvPr>
            <p:cNvSpPr>
              <a:spLocks noChangeShapeType="1"/>
            </p:cNvSpPr>
            <p:nvPr/>
          </p:nvSpPr>
          <p:spPr bwMode="auto">
            <a:xfrm flipV="1">
              <a:off x="3084" y="2299"/>
              <a:ext cx="335" cy="3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9" name="Line 26">
              <a:extLst>
                <a:ext uri="{FF2B5EF4-FFF2-40B4-BE49-F238E27FC236}">
                  <a16:creationId xmlns:a16="http://schemas.microsoft.com/office/drawing/2014/main" id="{746E5DFD-C0F7-4006-9DF7-0FB9B0AADDD6}"/>
                </a:ext>
              </a:extLst>
            </p:cNvPr>
            <p:cNvSpPr>
              <a:spLocks noChangeShapeType="1"/>
            </p:cNvSpPr>
            <p:nvPr/>
          </p:nvSpPr>
          <p:spPr bwMode="auto">
            <a:xfrm flipV="1">
              <a:off x="3573" y="1769"/>
              <a:ext cx="371" cy="32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0" name="Rectangle 27">
              <a:extLst>
                <a:ext uri="{FF2B5EF4-FFF2-40B4-BE49-F238E27FC236}">
                  <a16:creationId xmlns:a16="http://schemas.microsoft.com/office/drawing/2014/main" id="{B910313C-FBEE-4BF7-8E9D-E6E871ED1115}"/>
                </a:ext>
              </a:extLst>
            </p:cNvPr>
            <p:cNvSpPr>
              <a:spLocks noChangeArrowheads="1"/>
            </p:cNvSpPr>
            <p:nvPr/>
          </p:nvSpPr>
          <p:spPr bwMode="auto">
            <a:xfrm>
              <a:off x="3290" y="2121"/>
              <a:ext cx="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a:t>
              </a:r>
            </a:p>
          </p:txBody>
        </p:sp>
        <p:sp>
          <p:nvSpPr>
            <p:cNvPr id="92191" name="Rectangle 28">
              <a:extLst>
                <a:ext uri="{FF2B5EF4-FFF2-40B4-BE49-F238E27FC236}">
                  <a16:creationId xmlns:a16="http://schemas.microsoft.com/office/drawing/2014/main" id="{58F0A2CA-E460-4C28-9DD7-8E0CF958A313}"/>
                </a:ext>
              </a:extLst>
            </p:cNvPr>
            <p:cNvSpPr>
              <a:spLocks noChangeArrowheads="1"/>
            </p:cNvSpPr>
            <p:nvPr/>
          </p:nvSpPr>
          <p:spPr bwMode="auto">
            <a:xfrm>
              <a:off x="2850" y="2587"/>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4’</a:t>
              </a:r>
            </a:p>
          </p:txBody>
        </p:sp>
        <p:sp>
          <p:nvSpPr>
            <p:cNvPr id="92192" name="Rectangle 29">
              <a:extLst>
                <a:ext uri="{FF2B5EF4-FFF2-40B4-BE49-F238E27FC236}">
                  <a16:creationId xmlns:a16="http://schemas.microsoft.com/office/drawing/2014/main" id="{70D17788-A950-44CD-863E-15AC7B98FC84}"/>
                </a:ext>
              </a:extLst>
            </p:cNvPr>
            <p:cNvSpPr>
              <a:spLocks noChangeArrowheads="1"/>
            </p:cNvSpPr>
            <p:nvPr/>
          </p:nvSpPr>
          <p:spPr bwMode="auto">
            <a:xfrm>
              <a:off x="4427" y="2098"/>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3’</a:t>
              </a:r>
            </a:p>
          </p:txBody>
        </p:sp>
        <p:sp>
          <p:nvSpPr>
            <p:cNvPr id="92193" name="Rectangle 30">
              <a:extLst>
                <a:ext uri="{FF2B5EF4-FFF2-40B4-BE49-F238E27FC236}">
                  <a16:creationId xmlns:a16="http://schemas.microsoft.com/office/drawing/2014/main" id="{94CEBC1F-6E08-4BD5-97A0-F78F3042C554}"/>
                </a:ext>
              </a:extLst>
            </p:cNvPr>
            <p:cNvSpPr>
              <a:spLocks noChangeArrowheads="1"/>
            </p:cNvSpPr>
            <p:nvPr/>
          </p:nvSpPr>
          <p:spPr bwMode="auto">
            <a:xfrm>
              <a:off x="3663" y="2585"/>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2’</a:t>
              </a:r>
            </a:p>
          </p:txBody>
        </p:sp>
      </p:grpSp>
      <p:sp>
        <p:nvSpPr>
          <p:cNvPr id="2635807" name="Rectangle 31">
            <a:extLst>
              <a:ext uri="{FF2B5EF4-FFF2-40B4-BE49-F238E27FC236}">
                <a16:creationId xmlns:a16="http://schemas.microsoft.com/office/drawing/2014/main" id="{BC5B5EA7-5733-4A13-BCED-2D39E5D09DE5}"/>
              </a:ext>
            </a:extLst>
          </p:cNvPr>
          <p:cNvSpPr>
            <a:spLocks noChangeArrowheads="1"/>
          </p:cNvSpPr>
          <p:nvPr/>
        </p:nvSpPr>
        <p:spPr bwMode="auto">
          <a:xfrm>
            <a:off x="611188" y="4292600"/>
            <a:ext cx="8281987"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a:latin typeface="Times New Roman" panose="02020603050405020304" pitchFamily="18" charset="0"/>
                <a:ea typeface="宋体" panose="02010600030101010101" pitchFamily="2" charset="-122"/>
              </a:rPr>
              <a:t>Postfix form:</a:t>
            </a:r>
            <a:r>
              <a:rPr lang="en-US" altLang="zh-CN">
                <a:solidFill>
                  <a:srgbClr val="A50021"/>
                </a:solidFill>
                <a:latin typeface="Times New Roman" panose="02020603050405020304" pitchFamily="18" charset="0"/>
                <a:ea typeface="宋体" panose="02010600030101010101" pitchFamily="2" charset="-122"/>
              </a:rPr>
              <a:t>      8 5 -  4 2 + 3 / *</a:t>
            </a:r>
            <a:r>
              <a:rPr lang="en-US" altLang="zh-CN" b="0">
                <a:latin typeface="Times New Roman" panose="02020603050405020304" pitchFamily="18" charset="0"/>
                <a:ea typeface="宋体" panose="02010600030101010101" pitchFamily="2" charset="-122"/>
              </a:rPr>
              <a:t> </a:t>
            </a:r>
          </a:p>
          <a:p>
            <a:pPr eaLnBrk="1" hangingPunct="1">
              <a:spcBef>
                <a:spcPct val="50000"/>
              </a:spcBef>
            </a:pPr>
            <a:r>
              <a:rPr lang="en-US" altLang="zh-CN">
                <a:solidFill>
                  <a:srgbClr val="FF3300"/>
                </a:solidFill>
                <a:latin typeface="Times New Roman" panose="02020603050405020304" pitchFamily="18" charset="0"/>
                <a:ea typeface="宋体" panose="02010600030101010101" pitchFamily="2" charset="-122"/>
              </a:rPr>
              <a:t>Note:</a:t>
            </a:r>
          </a:p>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     We can evaluate this expression from left to right. </a:t>
            </a:r>
          </a:p>
        </p:txBody>
      </p:sp>
      <p:sp>
        <p:nvSpPr>
          <p:cNvPr id="92167" name="Text Box 4">
            <a:extLst>
              <a:ext uri="{FF2B5EF4-FFF2-40B4-BE49-F238E27FC236}">
                <a16:creationId xmlns:a16="http://schemas.microsoft.com/office/drawing/2014/main" id="{E7A6C755-6551-4A48-94E3-E6E9E029B72C}"/>
              </a:ext>
            </a:extLst>
          </p:cNvPr>
          <p:cNvSpPr txBox="1">
            <a:spLocks noChangeArrowheads="1"/>
          </p:cNvSpPr>
          <p:nvPr/>
        </p:nvSpPr>
        <p:spPr bwMode="auto">
          <a:xfrm>
            <a:off x="3643313" y="23813"/>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11.3 Tree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635807">
                                            <p:txEl>
                                              <p:pRg st="0" end="0"/>
                                            </p:txEl>
                                          </p:spTgt>
                                        </p:tgtEl>
                                        <p:attrNameLst>
                                          <p:attrName>style.visibility</p:attrName>
                                        </p:attrNameLst>
                                      </p:cBhvr>
                                      <p:to>
                                        <p:strVal val="visible"/>
                                      </p:to>
                                    </p:set>
                                    <p:animEffect transition="in" filter="wipe(left)">
                                      <p:cBhvr>
                                        <p:cTn id="14" dur="500"/>
                                        <p:tgtEl>
                                          <p:spTgt spid="263580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35807">
                                            <p:txEl>
                                              <p:pRg st="1" end="1"/>
                                            </p:txEl>
                                          </p:spTgt>
                                        </p:tgtEl>
                                        <p:attrNameLst>
                                          <p:attrName>style.visibility</p:attrName>
                                        </p:attrNameLst>
                                      </p:cBhvr>
                                      <p:to>
                                        <p:strVal val="visible"/>
                                      </p:to>
                                    </p:set>
                                    <p:animEffect transition="in" filter="wipe(left)">
                                      <p:cBhvr>
                                        <p:cTn id="19" dur="500"/>
                                        <p:tgtEl>
                                          <p:spTgt spid="263580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35807">
                                            <p:txEl>
                                              <p:pRg st="2" end="2"/>
                                            </p:txEl>
                                          </p:spTgt>
                                        </p:tgtEl>
                                        <p:attrNameLst>
                                          <p:attrName>style.visibility</p:attrName>
                                        </p:attrNameLst>
                                      </p:cBhvr>
                                      <p:to>
                                        <p:strVal val="visible"/>
                                      </p:to>
                                    </p:set>
                                    <p:animEffect transition="in" filter="wipe(left)">
                                      <p:cBhvr>
                                        <p:cTn id="24" dur="500"/>
                                        <p:tgtEl>
                                          <p:spTgt spid="26358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58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a:extLst>
              <a:ext uri="{FF2B5EF4-FFF2-40B4-BE49-F238E27FC236}">
                <a16:creationId xmlns:a16="http://schemas.microsoft.com/office/drawing/2014/main" id="{A31FE3F5-6126-4880-8C98-658A58B0D1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A3125F1-E46B-44CC-AE91-9AB2B102D9C5}" type="slidenum">
              <a:rPr lang="zh-CN" altLang="en-US" sz="1400" b="0" smtClean="0">
                <a:latin typeface="Arial" panose="020B0604020202020204" pitchFamily="34" charset="0"/>
                <a:ea typeface="宋体" panose="02010600030101010101" pitchFamily="2" charset="-122"/>
              </a:rPr>
              <a:pPr/>
              <a:t>45</a:t>
            </a:fld>
            <a:endParaRPr lang="en-US" altLang="zh-CN" sz="1400" b="0">
              <a:latin typeface="Arial" panose="020B0604020202020204" pitchFamily="34" charset="0"/>
              <a:ea typeface="宋体" panose="02010600030101010101" pitchFamily="2" charset="-122"/>
            </a:endParaRPr>
          </a:p>
        </p:txBody>
      </p:sp>
      <p:sp>
        <p:nvSpPr>
          <p:cNvPr id="94211" name="Text Box 2">
            <a:extLst>
              <a:ext uri="{FF2B5EF4-FFF2-40B4-BE49-F238E27FC236}">
                <a16:creationId xmlns:a16="http://schemas.microsoft.com/office/drawing/2014/main" id="{0F12F6B7-EFB9-4B62-A16B-49E21C37F6CE}"/>
              </a:ext>
            </a:extLst>
          </p:cNvPr>
          <p:cNvSpPr txBox="1">
            <a:spLocks noChangeArrowheads="1"/>
          </p:cNvSpPr>
          <p:nvPr/>
        </p:nvSpPr>
        <p:spPr bwMode="auto">
          <a:xfrm>
            <a:off x="1042988" y="1484313"/>
            <a:ext cx="6781800" cy="1570037"/>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June 1st):</a:t>
            </a:r>
          </a:p>
          <a:p>
            <a:pPr>
              <a:spcBef>
                <a:spcPct val="50000"/>
              </a:spcBef>
              <a:buFont typeface="Wingdings" panose="05000000000000000000" pitchFamily="2" charset="2"/>
              <a:buNone/>
            </a:pPr>
            <a:r>
              <a:rPr kumimoji="1" lang="en-US" altLang="zh-CN" i="1" u="sng">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a:solidFill>
                  <a:srgbClr val="CC00FF"/>
                </a:solidFill>
                <a:latin typeface="Times New Roman" panose="02020603050405020304" pitchFamily="18" charset="0"/>
                <a:sym typeface="Symbol" panose="05050102010706020507" pitchFamily="18" charset="2"/>
              </a:rPr>
              <a:t>Sec. 10.3 </a:t>
            </a:r>
            <a:r>
              <a:rPr kumimoji="1" lang="en-US" altLang="zh-CN">
                <a:latin typeface="Times New Roman" panose="02020603050405020304" pitchFamily="18" charset="0"/>
              </a:rPr>
              <a:t>8, 16</a:t>
            </a:r>
            <a:endParaRPr kumimoji="1" lang="en-US" altLang="zh-CN">
              <a:latin typeface="Times New Roman" panose="02020603050405020304" pitchFamily="18" charset="0"/>
              <a:sym typeface="Symbol" panose="05050102010706020507"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B5BCCD28-B439-44C2-B5CD-3377E3FB4F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D929370-F338-48D2-9D1F-90DDEA1013E3}"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2555906" name="Rectangle 2">
            <a:extLst>
              <a:ext uri="{FF2B5EF4-FFF2-40B4-BE49-F238E27FC236}">
                <a16:creationId xmlns:a16="http://schemas.microsoft.com/office/drawing/2014/main" id="{C9467E12-21B9-4A5C-88E6-4D1882D00463}"/>
              </a:ext>
            </a:extLst>
          </p:cNvPr>
          <p:cNvSpPr>
            <a:spLocks noGrp="1" noChangeArrowheads="1"/>
          </p:cNvSpPr>
          <p:nvPr>
            <p:ph type="body" idx="1"/>
          </p:nvPr>
        </p:nvSpPr>
        <p:spPr bwMode="auto">
          <a:xfrm>
            <a:off x="684213" y="1196975"/>
            <a:ext cx="8208962" cy="2232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15000"/>
              </a:lnSpc>
              <a:spcBef>
                <a:spcPct val="0"/>
              </a:spcBef>
              <a:buClr>
                <a:schemeClr val="tx1"/>
              </a:buClr>
              <a:buFont typeface="Wingdings" panose="05000000000000000000" pitchFamily="2" charset="2"/>
              <a:buChar char="o"/>
            </a:pPr>
            <a:r>
              <a:rPr lang="en-US" altLang="zh-CN" sz="2400" b="1">
                <a:latin typeface="Times New Roman" panose="02020603050405020304" pitchFamily="18" charset="0"/>
                <a:ea typeface="宋体" panose="02010600030101010101" pitchFamily="2" charset="-122"/>
              </a:rPr>
              <a:t>The shape of a binary search tree depends on its key values and their order of insertion.</a:t>
            </a:r>
          </a:p>
          <a:p>
            <a:pPr>
              <a:lnSpc>
                <a:spcPct val="115000"/>
              </a:lnSpc>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For example,  Insert the elements   ‘J’   ‘E’   ‘F’  ‘T’  ‘A’    in that order.</a:t>
            </a:r>
          </a:p>
          <a:p>
            <a:pPr>
              <a:lnSpc>
                <a:spcPct val="115000"/>
              </a:lnSpc>
              <a:spcBef>
                <a:spcPct val="0"/>
              </a:spcBef>
              <a:buClr>
                <a:schemeClr val="tx1"/>
              </a:buClr>
              <a:buFont typeface="Wingdings" panose="05000000000000000000" pitchFamily="2" charset="2"/>
              <a:buNone/>
            </a:pPr>
            <a:r>
              <a:rPr lang="en-US" altLang="zh-CN" sz="2400" b="1">
                <a:solidFill>
                  <a:srgbClr val="CC00CC"/>
                </a:solidFill>
                <a:latin typeface="Times New Roman" panose="02020603050405020304" pitchFamily="18" charset="0"/>
                <a:ea typeface="宋体" panose="02010600030101010101" pitchFamily="2" charset="-122"/>
              </a:rPr>
              <a:t>        -- The first value to be inserted is put into the root.</a:t>
            </a:r>
          </a:p>
        </p:txBody>
      </p:sp>
      <p:sp>
        <p:nvSpPr>
          <p:cNvPr id="2555907" name="Rectangle 3">
            <a:extLst>
              <a:ext uri="{FF2B5EF4-FFF2-40B4-BE49-F238E27FC236}">
                <a16:creationId xmlns:a16="http://schemas.microsoft.com/office/drawing/2014/main" id="{DD531901-196F-4E6A-BE33-9A578A12F44D}"/>
              </a:ext>
            </a:extLst>
          </p:cNvPr>
          <p:cNvSpPr>
            <a:spLocks noGrp="1" noChangeArrowheads="1"/>
          </p:cNvSpPr>
          <p:nvPr>
            <p:ph type="title"/>
          </p:nvPr>
        </p:nvSpPr>
        <p:spPr bwMode="auto">
          <a:xfrm>
            <a:off x="457200" y="304800"/>
            <a:ext cx="8229600" cy="800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buFont typeface="Wingdings" panose="05000000000000000000" pitchFamily="2" charset="2"/>
              <a:buChar char="]"/>
            </a:pPr>
            <a:r>
              <a:rPr lang="en-US" altLang="zh-CN" sz="2800">
                <a:solidFill>
                  <a:srgbClr val="0000CC"/>
                </a:solidFill>
                <a:ea typeface="宋体" panose="02010600030101010101" pitchFamily="2" charset="-122"/>
              </a:rPr>
              <a:t> Construct the binary search tree</a:t>
            </a:r>
          </a:p>
        </p:txBody>
      </p:sp>
      <p:grpSp>
        <p:nvGrpSpPr>
          <p:cNvPr id="2" name="Group 4">
            <a:extLst>
              <a:ext uri="{FF2B5EF4-FFF2-40B4-BE49-F238E27FC236}">
                <a16:creationId xmlns:a16="http://schemas.microsoft.com/office/drawing/2014/main" id="{ED49B985-BCE5-4773-BAA2-1AB1369E090D}"/>
              </a:ext>
            </a:extLst>
          </p:cNvPr>
          <p:cNvGrpSpPr>
            <a:grpSpLocks/>
          </p:cNvGrpSpPr>
          <p:nvPr/>
        </p:nvGrpSpPr>
        <p:grpSpPr bwMode="auto">
          <a:xfrm>
            <a:off x="3843338" y="3657600"/>
            <a:ext cx="922337" cy="457200"/>
            <a:chOff x="2421" y="2420"/>
            <a:chExt cx="581" cy="288"/>
          </a:xfrm>
        </p:grpSpPr>
        <p:sp>
          <p:nvSpPr>
            <p:cNvPr id="12295" name="Rectangle 5">
              <a:extLst>
                <a:ext uri="{FF2B5EF4-FFF2-40B4-BE49-F238E27FC236}">
                  <a16:creationId xmlns:a16="http://schemas.microsoft.com/office/drawing/2014/main" id="{30A31F7B-A3ED-45FE-9F15-2610417EA68C}"/>
                </a:ext>
              </a:extLst>
            </p:cNvPr>
            <p:cNvSpPr>
              <a:spLocks noChangeArrowheads="1"/>
            </p:cNvSpPr>
            <p:nvPr/>
          </p:nvSpPr>
          <p:spPr bwMode="auto">
            <a:xfrm>
              <a:off x="2421" y="2423"/>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296" name="Rectangle 6">
              <a:extLst>
                <a:ext uri="{FF2B5EF4-FFF2-40B4-BE49-F238E27FC236}">
                  <a16:creationId xmlns:a16="http://schemas.microsoft.com/office/drawing/2014/main" id="{6C159D6D-3855-461E-9B64-43085BF82416}"/>
                </a:ext>
              </a:extLst>
            </p:cNvPr>
            <p:cNvSpPr>
              <a:spLocks noChangeArrowheads="1"/>
            </p:cNvSpPr>
            <p:nvPr/>
          </p:nvSpPr>
          <p:spPr bwMode="auto">
            <a:xfrm>
              <a:off x="2531" y="242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sp>
        <p:nvSpPr>
          <p:cNvPr id="12294" name="Text Box 9">
            <a:extLst>
              <a:ext uri="{FF2B5EF4-FFF2-40B4-BE49-F238E27FC236}">
                <a16:creationId xmlns:a16="http://schemas.microsoft.com/office/drawing/2014/main" id="{C4B657B3-1776-43F5-911E-1E8B287B8634}"/>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55907"/>
                                        </p:tgtEl>
                                        <p:attrNameLst>
                                          <p:attrName>style.visibility</p:attrName>
                                        </p:attrNameLst>
                                      </p:cBhvr>
                                      <p:to>
                                        <p:strVal val="visible"/>
                                      </p:to>
                                    </p:set>
                                    <p:animEffect transition="in" filter="wipe(left)">
                                      <p:cBhvr>
                                        <p:cTn id="7" dur="500"/>
                                        <p:tgtEl>
                                          <p:spTgt spid="2555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55906">
                                            <p:txEl>
                                              <p:pRg st="0" end="0"/>
                                            </p:txEl>
                                          </p:spTgt>
                                        </p:tgtEl>
                                        <p:attrNameLst>
                                          <p:attrName>style.visibility</p:attrName>
                                        </p:attrNameLst>
                                      </p:cBhvr>
                                      <p:to>
                                        <p:strVal val="visible"/>
                                      </p:to>
                                    </p:set>
                                    <p:animEffect transition="in" filter="wipe(left)">
                                      <p:cBhvr>
                                        <p:cTn id="12" dur="500"/>
                                        <p:tgtEl>
                                          <p:spTgt spid="25559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55906">
                                            <p:txEl>
                                              <p:pRg st="1" end="1"/>
                                            </p:txEl>
                                          </p:spTgt>
                                        </p:tgtEl>
                                        <p:attrNameLst>
                                          <p:attrName>style.visibility</p:attrName>
                                        </p:attrNameLst>
                                      </p:cBhvr>
                                      <p:to>
                                        <p:strVal val="visible"/>
                                      </p:to>
                                    </p:set>
                                    <p:animEffect transition="in" filter="wipe(left)">
                                      <p:cBhvr>
                                        <p:cTn id="17" dur="500"/>
                                        <p:tgtEl>
                                          <p:spTgt spid="25559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55906">
                                            <p:txEl>
                                              <p:pRg st="2" end="2"/>
                                            </p:txEl>
                                          </p:spTgt>
                                        </p:tgtEl>
                                        <p:attrNameLst>
                                          <p:attrName>style.visibility</p:attrName>
                                        </p:attrNameLst>
                                      </p:cBhvr>
                                      <p:to>
                                        <p:strVal val="visible"/>
                                      </p:to>
                                    </p:set>
                                    <p:animEffect transition="in" filter="wipe(left)">
                                      <p:cBhvr>
                                        <p:cTn id="22" dur="500"/>
                                        <p:tgtEl>
                                          <p:spTgt spid="255590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5906" grpId="0" build="p"/>
      <p:bldP spid="25559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5F90884C-98BB-48F1-BCE1-5F8C6D46EB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A8F6088-DF5C-48A6-A86A-8FBECA3302BD}"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FD0608BF-BB60-46C8-AF42-844BA1D7FF32}"/>
              </a:ext>
            </a:extLst>
          </p:cNvPr>
          <p:cNvGrpSpPr>
            <a:grpSpLocks/>
          </p:cNvGrpSpPr>
          <p:nvPr/>
        </p:nvGrpSpPr>
        <p:grpSpPr bwMode="auto">
          <a:xfrm>
            <a:off x="2411413" y="3933825"/>
            <a:ext cx="1501775" cy="822325"/>
            <a:chOff x="1538" y="2592"/>
            <a:chExt cx="946" cy="518"/>
          </a:xfrm>
        </p:grpSpPr>
        <p:sp>
          <p:nvSpPr>
            <p:cNvPr id="14346" name="Rectangle 3">
              <a:extLst>
                <a:ext uri="{FF2B5EF4-FFF2-40B4-BE49-F238E27FC236}">
                  <a16:creationId xmlns:a16="http://schemas.microsoft.com/office/drawing/2014/main" id="{EE674951-DBD0-4BC7-987E-719575E18FF6}"/>
                </a:ext>
              </a:extLst>
            </p:cNvPr>
            <p:cNvSpPr>
              <a:spLocks noChangeArrowheads="1"/>
            </p:cNvSpPr>
            <p:nvPr/>
          </p:nvSpPr>
          <p:spPr bwMode="auto">
            <a:xfrm>
              <a:off x="1538" y="28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4347" name="Line 4">
              <a:extLst>
                <a:ext uri="{FF2B5EF4-FFF2-40B4-BE49-F238E27FC236}">
                  <a16:creationId xmlns:a16="http://schemas.microsoft.com/office/drawing/2014/main" id="{A0907317-8D38-426A-8832-3F60E21AF2B6}"/>
                </a:ext>
              </a:extLst>
            </p:cNvPr>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Rectangle 5">
              <a:extLst>
                <a:ext uri="{FF2B5EF4-FFF2-40B4-BE49-F238E27FC236}">
                  <a16:creationId xmlns:a16="http://schemas.microsoft.com/office/drawing/2014/main" id="{A5EFCCEF-755C-40EB-B869-3891A5B5F3B0}"/>
                </a:ext>
              </a:extLst>
            </p:cNvPr>
            <p:cNvSpPr>
              <a:spLocks noChangeArrowheads="1"/>
            </p:cNvSpPr>
            <p:nvPr/>
          </p:nvSpPr>
          <p:spPr bwMode="auto">
            <a:xfrm>
              <a:off x="1609" y="2822"/>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grpSp>
      <p:sp>
        <p:nvSpPr>
          <p:cNvPr id="2557958" name="Rectangle 6">
            <a:extLst>
              <a:ext uri="{FF2B5EF4-FFF2-40B4-BE49-F238E27FC236}">
                <a16:creationId xmlns:a16="http://schemas.microsoft.com/office/drawing/2014/main" id="{0390EB55-465C-4084-A655-D924E3FBE62A}"/>
              </a:ext>
            </a:extLst>
          </p:cNvPr>
          <p:cNvSpPr>
            <a:spLocks noGrp="1" noChangeArrowheads="1"/>
          </p:cNvSpPr>
          <p:nvPr>
            <p:ph type="body" idx="1"/>
          </p:nvPr>
        </p:nvSpPr>
        <p:spPr bwMode="auto">
          <a:xfrm>
            <a:off x="381000" y="1235075"/>
            <a:ext cx="8223250" cy="2049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Thereafter, each value to be inserted begins by comparing itself to the value in the root, moving left it is less, or moving right if it is greater.  </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This continues at each level until it can be inserted as a new leaf.</a:t>
            </a:r>
            <a:r>
              <a:rPr lang="en-US" altLang="zh-CN" sz="2800" b="1">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sp>
        <p:nvSpPr>
          <p:cNvPr id="2557959" name="Rectangle 7">
            <a:extLst>
              <a:ext uri="{FF2B5EF4-FFF2-40B4-BE49-F238E27FC236}">
                <a16:creationId xmlns:a16="http://schemas.microsoft.com/office/drawing/2014/main" id="{AA476B47-87D0-4973-99AB-17DF612205BA}"/>
              </a:ext>
            </a:extLst>
          </p:cNvPr>
          <p:cNvSpPr>
            <a:spLocks noGrp="1" noChangeArrowheads="1"/>
          </p:cNvSpPr>
          <p:nvPr>
            <p:ph type="title"/>
          </p:nvPr>
        </p:nvSpPr>
        <p:spPr bwMode="auto">
          <a:xfrm>
            <a:off x="304800" y="401638"/>
            <a:ext cx="8382000" cy="72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r>
              <a:rPr lang="en-US" altLang="zh-CN" sz="2800">
                <a:solidFill>
                  <a:srgbClr val="CC00CC"/>
                </a:solidFill>
                <a:ea typeface="宋体" panose="02010600030101010101" pitchFamily="2" charset="-122"/>
              </a:rPr>
              <a:t>-- Inserting ‘E’ into the BST</a:t>
            </a:r>
          </a:p>
        </p:txBody>
      </p:sp>
      <p:grpSp>
        <p:nvGrpSpPr>
          <p:cNvPr id="14342" name="Group 8">
            <a:extLst>
              <a:ext uri="{FF2B5EF4-FFF2-40B4-BE49-F238E27FC236}">
                <a16:creationId xmlns:a16="http://schemas.microsoft.com/office/drawing/2014/main" id="{8C78F446-49EC-4671-B207-29993C7C65E8}"/>
              </a:ext>
            </a:extLst>
          </p:cNvPr>
          <p:cNvGrpSpPr>
            <a:grpSpLocks/>
          </p:cNvGrpSpPr>
          <p:nvPr/>
        </p:nvGrpSpPr>
        <p:grpSpPr bwMode="auto">
          <a:xfrm>
            <a:off x="3843338" y="3657600"/>
            <a:ext cx="922337" cy="457200"/>
            <a:chOff x="2421" y="2420"/>
            <a:chExt cx="581" cy="288"/>
          </a:xfrm>
        </p:grpSpPr>
        <p:sp>
          <p:nvSpPr>
            <p:cNvPr id="14344" name="Rectangle 9">
              <a:extLst>
                <a:ext uri="{FF2B5EF4-FFF2-40B4-BE49-F238E27FC236}">
                  <a16:creationId xmlns:a16="http://schemas.microsoft.com/office/drawing/2014/main" id="{E0BEC87C-752A-45B2-9BE2-7176308633D5}"/>
                </a:ext>
              </a:extLst>
            </p:cNvPr>
            <p:cNvSpPr>
              <a:spLocks noChangeArrowheads="1"/>
            </p:cNvSpPr>
            <p:nvPr/>
          </p:nvSpPr>
          <p:spPr bwMode="auto">
            <a:xfrm>
              <a:off x="2421" y="2423"/>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4345" name="Rectangle 10">
              <a:extLst>
                <a:ext uri="{FF2B5EF4-FFF2-40B4-BE49-F238E27FC236}">
                  <a16:creationId xmlns:a16="http://schemas.microsoft.com/office/drawing/2014/main" id="{B46350BE-C26B-4B26-832E-5D95A69FE8CC}"/>
                </a:ext>
              </a:extLst>
            </p:cNvPr>
            <p:cNvSpPr>
              <a:spLocks noChangeArrowheads="1"/>
            </p:cNvSpPr>
            <p:nvPr/>
          </p:nvSpPr>
          <p:spPr bwMode="auto">
            <a:xfrm>
              <a:off x="2531" y="242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sp>
        <p:nvSpPr>
          <p:cNvPr id="14343" name="Text Box 12">
            <a:extLst>
              <a:ext uri="{FF2B5EF4-FFF2-40B4-BE49-F238E27FC236}">
                <a16:creationId xmlns:a16="http://schemas.microsoft.com/office/drawing/2014/main" id="{64A79F90-13E9-4CBA-8434-54726469ABF1}"/>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57959"/>
                                        </p:tgtEl>
                                        <p:attrNameLst>
                                          <p:attrName>style.visibility</p:attrName>
                                        </p:attrNameLst>
                                      </p:cBhvr>
                                      <p:to>
                                        <p:strVal val="visible"/>
                                      </p:to>
                                    </p:set>
                                    <p:animEffect transition="in" filter="wipe(left)">
                                      <p:cBhvr>
                                        <p:cTn id="7" dur="500"/>
                                        <p:tgtEl>
                                          <p:spTgt spid="25579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57958">
                                            <p:txEl>
                                              <p:pRg st="0" end="0"/>
                                            </p:txEl>
                                          </p:spTgt>
                                        </p:tgtEl>
                                        <p:attrNameLst>
                                          <p:attrName>style.visibility</p:attrName>
                                        </p:attrNameLst>
                                      </p:cBhvr>
                                      <p:to>
                                        <p:strVal val="visible"/>
                                      </p:to>
                                    </p:set>
                                    <p:animEffect transition="in" filter="strips(downRight)">
                                      <p:cBhvr>
                                        <p:cTn id="12" dur="500"/>
                                        <p:tgtEl>
                                          <p:spTgt spid="25579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57958">
                                            <p:txEl>
                                              <p:pRg st="1" end="1"/>
                                            </p:txEl>
                                          </p:spTgt>
                                        </p:tgtEl>
                                        <p:attrNameLst>
                                          <p:attrName>style.visibility</p:attrName>
                                        </p:attrNameLst>
                                      </p:cBhvr>
                                      <p:to>
                                        <p:strVal val="visible"/>
                                      </p:to>
                                    </p:set>
                                    <p:animEffect transition="in" filter="strips(downRight)">
                                      <p:cBhvr>
                                        <p:cTn id="17" dur="500"/>
                                        <p:tgtEl>
                                          <p:spTgt spid="255795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7958" grpId="0" build="p"/>
      <p:bldP spid="25579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5E679049-78FA-4FA8-A684-8E1ED1883B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77774F7-B45A-450A-9D9D-D0E20DBFE786}"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2560002" name="Rectangle 2">
            <a:extLst>
              <a:ext uri="{FF2B5EF4-FFF2-40B4-BE49-F238E27FC236}">
                <a16:creationId xmlns:a16="http://schemas.microsoft.com/office/drawing/2014/main" id="{B4867F0C-7705-48DA-8ADD-1DB49EC77CA6}"/>
              </a:ext>
            </a:extLst>
          </p:cNvPr>
          <p:cNvSpPr>
            <a:spLocks noGrp="1" noChangeArrowheads="1"/>
          </p:cNvSpPr>
          <p:nvPr>
            <p:ph type="body" idx="1"/>
          </p:nvPr>
        </p:nvSpPr>
        <p:spPr bwMode="auto">
          <a:xfrm>
            <a:off x="457200" y="1371600"/>
            <a:ext cx="8153400" cy="119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90000"/>
              </a:lnSpc>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Begin by comparing ‘F’ to the value in the root, moving left it is less, or moving right if it is greater.  This continues until it can be inserted as a leaf. </a:t>
            </a:r>
          </a:p>
        </p:txBody>
      </p:sp>
      <p:sp>
        <p:nvSpPr>
          <p:cNvPr id="2560003" name="Rectangle 3">
            <a:extLst>
              <a:ext uri="{FF2B5EF4-FFF2-40B4-BE49-F238E27FC236}">
                <a16:creationId xmlns:a16="http://schemas.microsoft.com/office/drawing/2014/main" id="{B02FF0E9-F705-4C93-9394-51E666F0A06D}"/>
              </a:ext>
            </a:extLst>
          </p:cNvPr>
          <p:cNvSpPr>
            <a:spLocks noGrp="1" noChangeArrowheads="1"/>
          </p:cNvSpPr>
          <p:nvPr>
            <p:ph type="title"/>
          </p:nvPr>
        </p:nvSpPr>
        <p:spPr bwMode="auto">
          <a:xfrm>
            <a:off x="304800" y="396875"/>
            <a:ext cx="8382000" cy="800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r>
              <a:rPr lang="en-US" altLang="zh-CN" sz="2800">
                <a:solidFill>
                  <a:srgbClr val="CC00CC"/>
                </a:solidFill>
                <a:ea typeface="宋体" panose="02010600030101010101" pitchFamily="2" charset="-122"/>
              </a:rPr>
              <a:t>-- Inserting ‘F’ into the BST</a:t>
            </a:r>
          </a:p>
        </p:txBody>
      </p:sp>
      <p:grpSp>
        <p:nvGrpSpPr>
          <p:cNvPr id="16389" name="Group 4">
            <a:extLst>
              <a:ext uri="{FF2B5EF4-FFF2-40B4-BE49-F238E27FC236}">
                <a16:creationId xmlns:a16="http://schemas.microsoft.com/office/drawing/2014/main" id="{D4CBB13E-6A73-4204-9A2B-6E2E30175E24}"/>
              </a:ext>
            </a:extLst>
          </p:cNvPr>
          <p:cNvGrpSpPr>
            <a:grpSpLocks/>
          </p:cNvGrpSpPr>
          <p:nvPr/>
        </p:nvGrpSpPr>
        <p:grpSpPr bwMode="auto">
          <a:xfrm>
            <a:off x="3992563" y="3505200"/>
            <a:ext cx="922337" cy="457200"/>
            <a:chOff x="2421" y="2420"/>
            <a:chExt cx="581" cy="288"/>
          </a:xfrm>
        </p:grpSpPr>
        <p:sp>
          <p:nvSpPr>
            <p:cNvPr id="16400" name="Rectangle 5">
              <a:extLst>
                <a:ext uri="{FF2B5EF4-FFF2-40B4-BE49-F238E27FC236}">
                  <a16:creationId xmlns:a16="http://schemas.microsoft.com/office/drawing/2014/main" id="{75988585-4CD3-47DE-82B6-841FD4F980E9}"/>
                </a:ext>
              </a:extLst>
            </p:cNvPr>
            <p:cNvSpPr>
              <a:spLocks noChangeArrowheads="1"/>
            </p:cNvSpPr>
            <p:nvPr/>
          </p:nvSpPr>
          <p:spPr bwMode="auto">
            <a:xfrm>
              <a:off x="2421" y="2423"/>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6401" name="Rectangle 6">
              <a:extLst>
                <a:ext uri="{FF2B5EF4-FFF2-40B4-BE49-F238E27FC236}">
                  <a16:creationId xmlns:a16="http://schemas.microsoft.com/office/drawing/2014/main" id="{9BEEB447-3C65-472C-A562-183146DA22C9}"/>
                </a:ext>
              </a:extLst>
            </p:cNvPr>
            <p:cNvSpPr>
              <a:spLocks noChangeArrowheads="1"/>
            </p:cNvSpPr>
            <p:nvPr/>
          </p:nvSpPr>
          <p:spPr bwMode="auto">
            <a:xfrm>
              <a:off x="2531" y="242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grpSp>
        <p:nvGrpSpPr>
          <p:cNvPr id="16390" name="Group 7">
            <a:extLst>
              <a:ext uri="{FF2B5EF4-FFF2-40B4-BE49-F238E27FC236}">
                <a16:creationId xmlns:a16="http://schemas.microsoft.com/office/drawing/2014/main" id="{E74CEC4A-692A-4942-952D-DD2F24FF8502}"/>
              </a:ext>
            </a:extLst>
          </p:cNvPr>
          <p:cNvGrpSpPr>
            <a:grpSpLocks/>
          </p:cNvGrpSpPr>
          <p:nvPr/>
        </p:nvGrpSpPr>
        <p:grpSpPr bwMode="auto">
          <a:xfrm>
            <a:off x="2590800" y="3778250"/>
            <a:ext cx="1501775" cy="822325"/>
            <a:chOff x="1538" y="2592"/>
            <a:chExt cx="946" cy="518"/>
          </a:xfrm>
        </p:grpSpPr>
        <p:sp>
          <p:nvSpPr>
            <p:cNvPr id="16397" name="Rectangle 8">
              <a:extLst>
                <a:ext uri="{FF2B5EF4-FFF2-40B4-BE49-F238E27FC236}">
                  <a16:creationId xmlns:a16="http://schemas.microsoft.com/office/drawing/2014/main" id="{7B44C166-7F12-41BD-ACF3-3DBF9C426F8B}"/>
                </a:ext>
              </a:extLst>
            </p:cNvPr>
            <p:cNvSpPr>
              <a:spLocks noChangeArrowheads="1"/>
            </p:cNvSpPr>
            <p:nvPr/>
          </p:nvSpPr>
          <p:spPr bwMode="auto">
            <a:xfrm>
              <a:off x="1538" y="28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6398" name="Line 9">
              <a:extLst>
                <a:ext uri="{FF2B5EF4-FFF2-40B4-BE49-F238E27FC236}">
                  <a16:creationId xmlns:a16="http://schemas.microsoft.com/office/drawing/2014/main" id="{467C3997-1BF9-4224-9C4B-07A989A3C028}"/>
                </a:ext>
              </a:extLst>
            </p:cNvPr>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Rectangle 10">
              <a:extLst>
                <a:ext uri="{FF2B5EF4-FFF2-40B4-BE49-F238E27FC236}">
                  <a16:creationId xmlns:a16="http://schemas.microsoft.com/office/drawing/2014/main" id="{74544728-40BE-4DB5-9DA3-7E62AECEB9BC}"/>
                </a:ext>
              </a:extLst>
            </p:cNvPr>
            <p:cNvSpPr>
              <a:spLocks noChangeArrowheads="1"/>
            </p:cNvSpPr>
            <p:nvPr/>
          </p:nvSpPr>
          <p:spPr bwMode="auto">
            <a:xfrm>
              <a:off x="1609" y="2822"/>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grpSp>
      <p:grpSp>
        <p:nvGrpSpPr>
          <p:cNvPr id="4" name="Group 11">
            <a:extLst>
              <a:ext uri="{FF2B5EF4-FFF2-40B4-BE49-F238E27FC236}">
                <a16:creationId xmlns:a16="http://schemas.microsoft.com/office/drawing/2014/main" id="{DC99A39E-5A56-4295-8702-6D833DD8CDA3}"/>
              </a:ext>
            </a:extLst>
          </p:cNvPr>
          <p:cNvGrpSpPr>
            <a:grpSpLocks/>
          </p:cNvGrpSpPr>
          <p:nvPr/>
        </p:nvGrpSpPr>
        <p:grpSpPr bwMode="auto">
          <a:xfrm>
            <a:off x="3330575" y="4425950"/>
            <a:ext cx="1136650" cy="784225"/>
            <a:chOff x="2098" y="2788"/>
            <a:chExt cx="716" cy="494"/>
          </a:xfrm>
        </p:grpSpPr>
        <p:grpSp>
          <p:nvGrpSpPr>
            <p:cNvPr id="16393" name="Group 12">
              <a:extLst>
                <a:ext uri="{FF2B5EF4-FFF2-40B4-BE49-F238E27FC236}">
                  <a16:creationId xmlns:a16="http://schemas.microsoft.com/office/drawing/2014/main" id="{1032F6B4-0132-42A8-A57A-127670961D62}"/>
                </a:ext>
              </a:extLst>
            </p:cNvPr>
            <p:cNvGrpSpPr>
              <a:grpSpLocks/>
            </p:cNvGrpSpPr>
            <p:nvPr/>
          </p:nvGrpSpPr>
          <p:grpSpPr bwMode="auto">
            <a:xfrm>
              <a:off x="2098" y="2788"/>
              <a:ext cx="716" cy="452"/>
              <a:chOff x="2098" y="2788"/>
              <a:chExt cx="716" cy="452"/>
            </a:xfrm>
          </p:grpSpPr>
          <p:sp>
            <p:nvSpPr>
              <p:cNvPr id="16395" name="Rectangle 13">
                <a:extLst>
                  <a:ext uri="{FF2B5EF4-FFF2-40B4-BE49-F238E27FC236}">
                    <a16:creationId xmlns:a16="http://schemas.microsoft.com/office/drawing/2014/main" id="{AB4F5E6B-312F-4FFF-BF8A-B14960381E6E}"/>
                  </a:ext>
                </a:extLst>
              </p:cNvPr>
              <p:cNvSpPr>
                <a:spLocks noChangeArrowheads="1"/>
              </p:cNvSpPr>
              <p:nvPr/>
            </p:nvSpPr>
            <p:spPr bwMode="auto">
              <a:xfrm>
                <a:off x="2215" y="3000"/>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6396" name="Line 14">
                <a:extLst>
                  <a:ext uri="{FF2B5EF4-FFF2-40B4-BE49-F238E27FC236}">
                    <a16:creationId xmlns:a16="http://schemas.microsoft.com/office/drawing/2014/main" id="{5124800B-2103-45E1-95DF-7C192E1047BD}"/>
                  </a:ext>
                </a:extLst>
              </p:cNvPr>
              <p:cNvSpPr>
                <a:spLocks noChangeShapeType="1"/>
              </p:cNvSpPr>
              <p:nvPr/>
            </p:nvSpPr>
            <p:spPr bwMode="auto">
              <a:xfrm flipH="1" flipV="1">
                <a:off x="2098" y="2788"/>
                <a:ext cx="452" cy="2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4" name="Rectangle 15">
              <a:extLst>
                <a:ext uri="{FF2B5EF4-FFF2-40B4-BE49-F238E27FC236}">
                  <a16:creationId xmlns:a16="http://schemas.microsoft.com/office/drawing/2014/main" id="{D17BEC05-37C2-4A2A-A72E-7AA655F82BBD}"/>
                </a:ext>
              </a:extLst>
            </p:cNvPr>
            <p:cNvSpPr>
              <a:spLocks noChangeArrowheads="1"/>
            </p:cNvSpPr>
            <p:nvPr/>
          </p:nvSpPr>
          <p:spPr bwMode="auto">
            <a:xfrm flipH="1">
              <a:off x="2316" y="2994"/>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F’</a:t>
              </a:r>
            </a:p>
          </p:txBody>
        </p:sp>
      </p:grpSp>
      <p:sp>
        <p:nvSpPr>
          <p:cNvPr id="16392" name="Text Box 17">
            <a:extLst>
              <a:ext uri="{FF2B5EF4-FFF2-40B4-BE49-F238E27FC236}">
                <a16:creationId xmlns:a16="http://schemas.microsoft.com/office/drawing/2014/main" id="{EDF6DB40-8DA4-4DBA-8C1A-69F75108A514}"/>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0003"/>
                                        </p:tgtEl>
                                        <p:attrNameLst>
                                          <p:attrName>style.visibility</p:attrName>
                                        </p:attrNameLst>
                                      </p:cBhvr>
                                      <p:to>
                                        <p:strVal val="visible"/>
                                      </p:to>
                                    </p:set>
                                    <p:animEffect transition="in" filter="wipe(left)">
                                      <p:cBhvr>
                                        <p:cTn id="7" dur="500"/>
                                        <p:tgtEl>
                                          <p:spTgt spid="2560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02">
                                            <p:txEl>
                                              <p:pRg st="0" end="0"/>
                                            </p:txEl>
                                          </p:spTgt>
                                        </p:tgtEl>
                                        <p:attrNameLst>
                                          <p:attrName>style.visibility</p:attrName>
                                        </p:attrNameLst>
                                      </p:cBhvr>
                                      <p:to>
                                        <p:strVal val="visible"/>
                                      </p:to>
                                    </p:set>
                                    <p:animEffect transition="in" filter="wipe(left)">
                                      <p:cBhvr>
                                        <p:cTn id="12" dur="500"/>
                                        <p:tgtEl>
                                          <p:spTgt spid="25600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02" grpId="0" build="p"/>
      <p:bldP spid="25600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1753BD2F-7E96-4963-9B46-1E1EE5A2D0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92DB30B-A081-4F31-AB08-FCF128C8F477}"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2562050" name="Rectangle 2">
            <a:extLst>
              <a:ext uri="{FF2B5EF4-FFF2-40B4-BE49-F238E27FC236}">
                <a16:creationId xmlns:a16="http://schemas.microsoft.com/office/drawing/2014/main" id="{01961C82-CC4D-4246-A83E-097EC0971CDD}"/>
              </a:ext>
            </a:extLst>
          </p:cNvPr>
          <p:cNvSpPr>
            <a:spLocks noGrp="1" noChangeArrowheads="1"/>
          </p:cNvSpPr>
          <p:nvPr>
            <p:ph type="body" idx="1"/>
          </p:nvPr>
        </p:nvSpPr>
        <p:spPr bwMode="auto">
          <a:xfrm>
            <a:off x="381000" y="1524000"/>
            <a:ext cx="8115300" cy="1257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Begin by comparing ‘T’ to the value in the root, moving left it is less, or moving right if it is greater.  This continues until it can be inserted as a leaf. </a:t>
            </a:r>
          </a:p>
        </p:txBody>
      </p:sp>
      <p:sp>
        <p:nvSpPr>
          <p:cNvPr id="2562051" name="Rectangle 3">
            <a:extLst>
              <a:ext uri="{FF2B5EF4-FFF2-40B4-BE49-F238E27FC236}">
                <a16:creationId xmlns:a16="http://schemas.microsoft.com/office/drawing/2014/main" id="{089C3455-8968-4819-B89A-6ED6DF651764}"/>
              </a:ext>
            </a:extLst>
          </p:cNvPr>
          <p:cNvSpPr>
            <a:spLocks noGrp="1" noChangeArrowheads="1"/>
          </p:cNvSpPr>
          <p:nvPr>
            <p:ph type="title"/>
          </p:nvPr>
        </p:nvSpPr>
        <p:spPr bwMode="auto">
          <a:xfrm>
            <a:off x="323850" y="549275"/>
            <a:ext cx="83820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r>
              <a:rPr lang="en-US" altLang="zh-CN" sz="2800">
                <a:solidFill>
                  <a:srgbClr val="CC00CC"/>
                </a:solidFill>
                <a:ea typeface="宋体" panose="02010600030101010101" pitchFamily="2" charset="-122"/>
              </a:rPr>
              <a:t>-- Inserting ‘T’ into the BST</a:t>
            </a:r>
          </a:p>
        </p:txBody>
      </p:sp>
      <p:grpSp>
        <p:nvGrpSpPr>
          <p:cNvPr id="18437" name="Group 4">
            <a:extLst>
              <a:ext uri="{FF2B5EF4-FFF2-40B4-BE49-F238E27FC236}">
                <a16:creationId xmlns:a16="http://schemas.microsoft.com/office/drawing/2014/main" id="{FFDF4811-0577-4002-9B13-0EEA4CFF7261}"/>
              </a:ext>
            </a:extLst>
          </p:cNvPr>
          <p:cNvGrpSpPr>
            <a:grpSpLocks/>
          </p:cNvGrpSpPr>
          <p:nvPr/>
        </p:nvGrpSpPr>
        <p:grpSpPr bwMode="auto">
          <a:xfrm>
            <a:off x="3843338" y="3429000"/>
            <a:ext cx="922337" cy="457200"/>
            <a:chOff x="2421" y="2420"/>
            <a:chExt cx="581" cy="288"/>
          </a:xfrm>
        </p:grpSpPr>
        <p:sp>
          <p:nvSpPr>
            <p:cNvPr id="18450" name="Rectangle 5">
              <a:extLst>
                <a:ext uri="{FF2B5EF4-FFF2-40B4-BE49-F238E27FC236}">
                  <a16:creationId xmlns:a16="http://schemas.microsoft.com/office/drawing/2014/main" id="{D7A6FC74-8D3A-40DA-8C3E-8E548C91FF5F}"/>
                </a:ext>
              </a:extLst>
            </p:cNvPr>
            <p:cNvSpPr>
              <a:spLocks noChangeArrowheads="1"/>
            </p:cNvSpPr>
            <p:nvPr/>
          </p:nvSpPr>
          <p:spPr bwMode="auto">
            <a:xfrm>
              <a:off x="2421" y="2423"/>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8451" name="Rectangle 6">
              <a:extLst>
                <a:ext uri="{FF2B5EF4-FFF2-40B4-BE49-F238E27FC236}">
                  <a16:creationId xmlns:a16="http://schemas.microsoft.com/office/drawing/2014/main" id="{9AEF5E86-FF11-4792-818A-E27CB890B4B2}"/>
                </a:ext>
              </a:extLst>
            </p:cNvPr>
            <p:cNvSpPr>
              <a:spLocks noChangeArrowheads="1"/>
            </p:cNvSpPr>
            <p:nvPr/>
          </p:nvSpPr>
          <p:spPr bwMode="auto">
            <a:xfrm>
              <a:off x="2531" y="242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grpSp>
        <p:nvGrpSpPr>
          <p:cNvPr id="18438" name="Group 7">
            <a:extLst>
              <a:ext uri="{FF2B5EF4-FFF2-40B4-BE49-F238E27FC236}">
                <a16:creationId xmlns:a16="http://schemas.microsoft.com/office/drawing/2014/main" id="{1C002300-F4E1-4521-B334-F5AF61A610C4}"/>
              </a:ext>
            </a:extLst>
          </p:cNvPr>
          <p:cNvGrpSpPr>
            <a:grpSpLocks/>
          </p:cNvGrpSpPr>
          <p:nvPr/>
        </p:nvGrpSpPr>
        <p:grpSpPr bwMode="auto">
          <a:xfrm>
            <a:off x="2441575" y="3702050"/>
            <a:ext cx="1501775" cy="822325"/>
            <a:chOff x="1538" y="2592"/>
            <a:chExt cx="946" cy="518"/>
          </a:xfrm>
        </p:grpSpPr>
        <p:sp>
          <p:nvSpPr>
            <p:cNvPr id="18447" name="Rectangle 8">
              <a:extLst>
                <a:ext uri="{FF2B5EF4-FFF2-40B4-BE49-F238E27FC236}">
                  <a16:creationId xmlns:a16="http://schemas.microsoft.com/office/drawing/2014/main" id="{ACDCD5EA-17CF-4682-983B-EE57DD130707}"/>
                </a:ext>
              </a:extLst>
            </p:cNvPr>
            <p:cNvSpPr>
              <a:spLocks noChangeArrowheads="1"/>
            </p:cNvSpPr>
            <p:nvPr/>
          </p:nvSpPr>
          <p:spPr bwMode="auto">
            <a:xfrm>
              <a:off x="1538" y="28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8448" name="Line 9">
              <a:extLst>
                <a:ext uri="{FF2B5EF4-FFF2-40B4-BE49-F238E27FC236}">
                  <a16:creationId xmlns:a16="http://schemas.microsoft.com/office/drawing/2014/main" id="{02C5E675-6310-4D94-B185-D03A80677B7A}"/>
                </a:ext>
              </a:extLst>
            </p:cNvPr>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Rectangle 10">
              <a:extLst>
                <a:ext uri="{FF2B5EF4-FFF2-40B4-BE49-F238E27FC236}">
                  <a16:creationId xmlns:a16="http://schemas.microsoft.com/office/drawing/2014/main" id="{195B6D7F-7DCA-4884-ACDB-5F964C942539}"/>
                </a:ext>
              </a:extLst>
            </p:cNvPr>
            <p:cNvSpPr>
              <a:spLocks noChangeArrowheads="1"/>
            </p:cNvSpPr>
            <p:nvPr/>
          </p:nvSpPr>
          <p:spPr bwMode="auto">
            <a:xfrm>
              <a:off x="1609" y="2822"/>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grpSp>
      <p:sp>
        <p:nvSpPr>
          <p:cNvPr id="18439" name="Rectangle 11">
            <a:extLst>
              <a:ext uri="{FF2B5EF4-FFF2-40B4-BE49-F238E27FC236}">
                <a16:creationId xmlns:a16="http://schemas.microsoft.com/office/drawing/2014/main" id="{FD3FD308-E556-47F3-BE2E-E60DA062E16A}"/>
              </a:ext>
            </a:extLst>
          </p:cNvPr>
          <p:cNvSpPr>
            <a:spLocks noChangeArrowheads="1"/>
          </p:cNvSpPr>
          <p:nvPr/>
        </p:nvSpPr>
        <p:spPr bwMode="auto">
          <a:xfrm>
            <a:off x="3367088" y="4686300"/>
            <a:ext cx="950912" cy="38100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8440" name="Line 12">
            <a:extLst>
              <a:ext uri="{FF2B5EF4-FFF2-40B4-BE49-F238E27FC236}">
                <a16:creationId xmlns:a16="http://schemas.microsoft.com/office/drawing/2014/main" id="{F351EB72-E05D-48CA-98B4-FC2DCD921C83}"/>
              </a:ext>
            </a:extLst>
          </p:cNvPr>
          <p:cNvSpPr>
            <a:spLocks noChangeShapeType="1"/>
          </p:cNvSpPr>
          <p:nvPr/>
        </p:nvSpPr>
        <p:spPr bwMode="auto">
          <a:xfrm flipH="1" flipV="1">
            <a:off x="3181350" y="4349750"/>
            <a:ext cx="717550" cy="33178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13">
            <a:extLst>
              <a:ext uri="{FF2B5EF4-FFF2-40B4-BE49-F238E27FC236}">
                <a16:creationId xmlns:a16="http://schemas.microsoft.com/office/drawing/2014/main" id="{2087C92F-B03C-4E53-94A4-835B73053B9C}"/>
              </a:ext>
            </a:extLst>
          </p:cNvPr>
          <p:cNvSpPr>
            <a:spLocks noChangeArrowheads="1"/>
          </p:cNvSpPr>
          <p:nvPr/>
        </p:nvSpPr>
        <p:spPr bwMode="auto">
          <a:xfrm flipH="1">
            <a:off x="3527425" y="4676775"/>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F’</a:t>
            </a:r>
          </a:p>
        </p:txBody>
      </p:sp>
      <p:grpSp>
        <p:nvGrpSpPr>
          <p:cNvPr id="4" name="Group 14">
            <a:extLst>
              <a:ext uri="{FF2B5EF4-FFF2-40B4-BE49-F238E27FC236}">
                <a16:creationId xmlns:a16="http://schemas.microsoft.com/office/drawing/2014/main" id="{00973588-0D07-465B-A8F2-1AD51C5C4179}"/>
              </a:ext>
            </a:extLst>
          </p:cNvPr>
          <p:cNvGrpSpPr>
            <a:grpSpLocks/>
          </p:cNvGrpSpPr>
          <p:nvPr/>
        </p:nvGrpSpPr>
        <p:grpSpPr bwMode="auto">
          <a:xfrm>
            <a:off x="4629150" y="3702050"/>
            <a:ext cx="1136650" cy="784225"/>
            <a:chOff x="2916" y="2592"/>
            <a:chExt cx="716" cy="494"/>
          </a:xfrm>
        </p:grpSpPr>
        <p:sp>
          <p:nvSpPr>
            <p:cNvPr id="18444" name="Rectangle 15">
              <a:extLst>
                <a:ext uri="{FF2B5EF4-FFF2-40B4-BE49-F238E27FC236}">
                  <a16:creationId xmlns:a16="http://schemas.microsoft.com/office/drawing/2014/main" id="{0E992020-BA95-4636-B1F9-FF0658D6CD64}"/>
                </a:ext>
              </a:extLst>
            </p:cNvPr>
            <p:cNvSpPr>
              <a:spLocks noChangeArrowheads="1"/>
            </p:cNvSpPr>
            <p:nvPr/>
          </p:nvSpPr>
          <p:spPr bwMode="auto">
            <a:xfrm>
              <a:off x="3033" y="2804"/>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8445" name="Line 16">
              <a:extLst>
                <a:ext uri="{FF2B5EF4-FFF2-40B4-BE49-F238E27FC236}">
                  <a16:creationId xmlns:a16="http://schemas.microsoft.com/office/drawing/2014/main" id="{5B011F5A-DB32-4AA2-AC21-AB30AABEF7F4}"/>
                </a:ext>
              </a:extLst>
            </p:cNvPr>
            <p:cNvSpPr>
              <a:spLocks noChangeShapeType="1"/>
            </p:cNvSpPr>
            <p:nvPr/>
          </p:nvSpPr>
          <p:spPr bwMode="auto">
            <a:xfrm flipH="1" flipV="1">
              <a:off x="2916" y="2592"/>
              <a:ext cx="452" cy="2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Rectangle 17">
              <a:extLst>
                <a:ext uri="{FF2B5EF4-FFF2-40B4-BE49-F238E27FC236}">
                  <a16:creationId xmlns:a16="http://schemas.microsoft.com/office/drawing/2014/main" id="{D4C66107-D5A1-4FF1-AE5C-56445907060E}"/>
                </a:ext>
              </a:extLst>
            </p:cNvPr>
            <p:cNvSpPr>
              <a:spLocks noChangeArrowheads="1"/>
            </p:cNvSpPr>
            <p:nvPr/>
          </p:nvSpPr>
          <p:spPr bwMode="auto">
            <a:xfrm flipH="1">
              <a:off x="3134" y="2798"/>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T’</a:t>
              </a:r>
            </a:p>
          </p:txBody>
        </p:sp>
      </p:grpSp>
      <p:sp>
        <p:nvSpPr>
          <p:cNvPr id="18443" name="Text Box 20">
            <a:extLst>
              <a:ext uri="{FF2B5EF4-FFF2-40B4-BE49-F238E27FC236}">
                <a16:creationId xmlns:a16="http://schemas.microsoft.com/office/drawing/2014/main" id="{2F87BC3D-20A9-4145-AE15-E4B4A98C7364}"/>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2051"/>
                                        </p:tgtEl>
                                        <p:attrNameLst>
                                          <p:attrName>style.visibility</p:attrName>
                                        </p:attrNameLst>
                                      </p:cBhvr>
                                      <p:to>
                                        <p:strVal val="visible"/>
                                      </p:to>
                                    </p:set>
                                    <p:animEffect transition="in" filter="wipe(left)">
                                      <p:cBhvr>
                                        <p:cTn id="7" dur="500"/>
                                        <p:tgtEl>
                                          <p:spTgt spid="2562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2050">
                                            <p:txEl>
                                              <p:pRg st="0" end="0"/>
                                            </p:txEl>
                                          </p:spTgt>
                                        </p:tgtEl>
                                        <p:attrNameLst>
                                          <p:attrName>style.visibility</p:attrName>
                                        </p:attrNameLst>
                                      </p:cBhvr>
                                      <p:to>
                                        <p:strVal val="visible"/>
                                      </p:to>
                                    </p:set>
                                    <p:animEffect transition="in" filter="wipe(left)">
                                      <p:cBhvr>
                                        <p:cTn id="12" dur="500"/>
                                        <p:tgtEl>
                                          <p:spTgt spid="25620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050" grpId="0" build="p"/>
      <p:bldP spid="25620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CB51062B-6DDB-43F4-9431-0D90ADAA1E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11C1F22-4564-49C3-8E5E-44F425318173}"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2564098" name="Rectangle 2">
            <a:extLst>
              <a:ext uri="{FF2B5EF4-FFF2-40B4-BE49-F238E27FC236}">
                <a16:creationId xmlns:a16="http://schemas.microsoft.com/office/drawing/2014/main" id="{27B39D31-93A6-489D-80B2-A34659824CD0}"/>
              </a:ext>
            </a:extLst>
          </p:cNvPr>
          <p:cNvSpPr>
            <a:spLocks noGrp="1" noChangeArrowheads="1"/>
          </p:cNvSpPr>
          <p:nvPr>
            <p:ph type="body" idx="1"/>
          </p:nvPr>
        </p:nvSpPr>
        <p:spPr bwMode="auto">
          <a:xfrm>
            <a:off x="361950" y="1412875"/>
            <a:ext cx="811530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Begin by comparing ‘A’ to the value in the root, moving left if it is less, or moving right if it is greater.  This continues until it can be inserted as a leaf. </a:t>
            </a:r>
          </a:p>
        </p:txBody>
      </p:sp>
      <p:sp>
        <p:nvSpPr>
          <p:cNvPr id="2564099" name="Rectangle 3">
            <a:extLst>
              <a:ext uri="{FF2B5EF4-FFF2-40B4-BE49-F238E27FC236}">
                <a16:creationId xmlns:a16="http://schemas.microsoft.com/office/drawing/2014/main" id="{8C853291-D527-41D0-845C-13DEEE359A98}"/>
              </a:ext>
            </a:extLst>
          </p:cNvPr>
          <p:cNvSpPr>
            <a:spLocks noGrp="1" noChangeArrowheads="1"/>
          </p:cNvSpPr>
          <p:nvPr>
            <p:ph type="title"/>
          </p:nvPr>
        </p:nvSpPr>
        <p:spPr bwMode="auto">
          <a:xfrm>
            <a:off x="323850" y="620713"/>
            <a:ext cx="83820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algn="l"/>
            <a:r>
              <a:rPr lang="en-US" altLang="zh-CN" sz="2800">
                <a:solidFill>
                  <a:srgbClr val="CC00CC"/>
                </a:solidFill>
                <a:ea typeface="宋体" panose="02010600030101010101" pitchFamily="2" charset="-122"/>
              </a:rPr>
              <a:t>--Inserting ‘A’ into the BST</a:t>
            </a:r>
          </a:p>
        </p:txBody>
      </p:sp>
      <p:grpSp>
        <p:nvGrpSpPr>
          <p:cNvPr id="20485" name="Group 4">
            <a:extLst>
              <a:ext uri="{FF2B5EF4-FFF2-40B4-BE49-F238E27FC236}">
                <a16:creationId xmlns:a16="http://schemas.microsoft.com/office/drawing/2014/main" id="{4ED2C316-7F5F-4178-9E2F-790C5806C130}"/>
              </a:ext>
            </a:extLst>
          </p:cNvPr>
          <p:cNvGrpSpPr>
            <a:grpSpLocks/>
          </p:cNvGrpSpPr>
          <p:nvPr/>
        </p:nvGrpSpPr>
        <p:grpSpPr bwMode="auto">
          <a:xfrm>
            <a:off x="3944938" y="3505200"/>
            <a:ext cx="922337" cy="457200"/>
            <a:chOff x="2421" y="2420"/>
            <a:chExt cx="581" cy="288"/>
          </a:xfrm>
        </p:grpSpPr>
        <p:sp>
          <p:nvSpPr>
            <p:cNvPr id="20502" name="Rectangle 5">
              <a:extLst>
                <a:ext uri="{FF2B5EF4-FFF2-40B4-BE49-F238E27FC236}">
                  <a16:creationId xmlns:a16="http://schemas.microsoft.com/office/drawing/2014/main" id="{16A48B1B-E979-4E14-9A27-4ED8F25953E8}"/>
                </a:ext>
              </a:extLst>
            </p:cNvPr>
            <p:cNvSpPr>
              <a:spLocks noChangeArrowheads="1"/>
            </p:cNvSpPr>
            <p:nvPr/>
          </p:nvSpPr>
          <p:spPr bwMode="auto">
            <a:xfrm>
              <a:off x="2421" y="2423"/>
              <a:ext cx="581" cy="237"/>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503" name="Rectangle 6">
              <a:extLst>
                <a:ext uri="{FF2B5EF4-FFF2-40B4-BE49-F238E27FC236}">
                  <a16:creationId xmlns:a16="http://schemas.microsoft.com/office/drawing/2014/main" id="{358DDE49-91D4-4EC2-B11F-BE5531E6A9AA}"/>
                </a:ext>
              </a:extLst>
            </p:cNvPr>
            <p:cNvSpPr>
              <a:spLocks noChangeArrowheads="1"/>
            </p:cNvSpPr>
            <p:nvPr/>
          </p:nvSpPr>
          <p:spPr bwMode="auto">
            <a:xfrm>
              <a:off x="2531" y="242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J’</a:t>
              </a:r>
            </a:p>
          </p:txBody>
        </p:sp>
      </p:grpSp>
      <p:grpSp>
        <p:nvGrpSpPr>
          <p:cNvPr id="20486" name="Group 7">
            <a:extLst>
              <a:ext uri="{FF2B5EF4-FFF2-40B4-BE49-F238E27FC236}">
                <a16:creationId xmlns:a16="http://schemas.microsoft.com/office/drawing/2014/main" id="{205BB4BC-0317-429F-A93B-7A6BB5CEB8BF}"/>
              </a:ext>
            </a:extLst>
          </p:cNvPr>
          <p:cNvGrpSpPr>
            <a:grpSpLocks/>
          </p:cNvGrpSpPr>
          <p:nvPr/>
        </p:nvGrpSpPr>
        <p:grpSpPr bwMode="auto">
          <a:xfrm>
            <a:off x="2543175" y="3778250"/>
            <a:ext cx="1501775" cy="822325"/>
            <a:chOff x="1538" y="2592"/>
            <a:chExt cx="946" cy="518"/>
          </a:xfrm>
        </p:grpSpPr>
        <p:sp>
          <p:nvSpPr>
            <p:cNvPr id="20499" name="Rectangle 8">
              <a:extLst>
                <a:ext uri="{FF2B5EF4-FFF2-40B4-BE49-F238E27FC236}">
                  <a16:creationId xmlns:a16="http://schemas.microsoft.com/office/drawing/2014/main" id="{9E5A8056-EBD1-46ED-8767-2AF88B8BCB9A}"/>
                </a:ext>
              </a:extLst>
            </p:cNvPr>
            <p:cNvSpPr>
              <a:spLocks noChangeArrowheads="1"/>
            </p:cNvSpPr>
            <p:nvPr/>
          </p:nvSpPr>
          <p:spPr bwMode="auto">
            <a:xfrm>
              <a:off x="1538" y="2828"/>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500" name="Line 9">
              <a:extLst>
                <a:ext uri="{FF2B5EF4-FFF2-40B4-BE49-F238E27FC236}">
                  <a16:creationId xmlns:a16="http://schemas.microsoft.com/office/drawing/2014/main" id="{9E99D561-AF71-476C-94E9-82CA1733996F}"/>
                </a:ext>
              </a:extLst>
            </p:cNvPr>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Rectangle 10">
              <a:extLst>
                <a:ext uri="{FF2B5EF4-FFF2-40B4-BE49-F238E27FC236}">
                  <a16:creationId xmlns:a16="http://schemas.microsoft.com/office/drawing/2014/main" id="{E9D487E3-EE90-47CF-AB90-5B7518FEBF61}"/>
                </a:ext>
              </a:extLst>
            </p:cNvPr>
            <p:cNvSpPr>
              <a:spLocks noChangeArrowheads="1"/>
            </p:cNvSpPr>
            <p:nvPr/>
          </p:nvSpPr>
          <p:spPr bwMode="auto">
            <a:xfrm>
              <a:off x="1609" y="282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E’</a:t>
              </a:r>
            </a:p>
          </p:txBody>
        </p:sp>
      </p:grpSp>
      <p:sp>
        <p:nvSpPr>
          <p:cNvPr id="20487" name="Rectangle 11">
            <a:extLst>
              <a:ext uri="{FF2B5EF4-FFF2-40B4-BE49-F238E27FC236}">
                <a16:creationId xmlns:a16="http://schemas.microsoft.com/office/drawing/2014/main" id="{30B96AF0-52CB-4E5E-BD52-5D1E9CD5FE09}"/>
              </a:ext>
            </a:extLst>
          </p:cNvPr>
          <p:cNvSpPr>
            <a:spLocks noChangeArrowheads="1"/>
          </p:cNvSpPr>
          <p:nvPr/>
        </p:nvSpPr>
        <p:spPr bwMode="auto">
          <a:xfrm>
            <a:off x="3468688" y="4762500"/>
            <a:ext cx="950912" cy="38100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488" name="Line 12">
            <a:extLst>
              <a:ext uri="{FF2B5EF4-FFF2-40B4-BE49-F238E27FC236}">
                <a16:creationId xmlns:a16="http://schemas.microsoft.com/office/drawing/2014/main" id="{D75307A9-5560-486C-BB51-D636805EC36F}"/>
              </a:ext>
            </a:extLst>
          </p:cNvPr>
          <p:cNvSpPr>
            <a:spLocks noChangeShapeType="1"/>
          </p:cNvSpPr>
          <p:nvPr/>
        </p:nvSpPr>
        <p:spPr bwMode="auto">
          <a:xfrm flipH="1" flipV="1">
            <a:off x="3282950" y="4425950"/>
            <a:ext cx="717550" cy="33178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Rectangle 13">
            <a:extLst>
              <a:ext uri="{FF2B5EF4-FFF2-40B4-BE49-F238E27FC236}">
                <a16:creationId xmlns:a16="http://schemas.microsoft.com/office/drawing/2014/main" id="{F8095CFD-5ACF-4353-AC3C-55210E46E046}"/>
              </a:ext>
            </a:extLst>
          </p:cNvPr>
          <p:cNvSpPr>
            <a:spLocks noChangeArrowheads="1"/>
          </p:cNvSpPr>
          <p:nvPr/>
        </p:nvSpPr>
        <p:spPr bwMode="auto">
          <a:xfrm flipH="1">
            <a:off x="3627438" y="475297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F’</a:t>
            </a:r>
          </a:p>
        </p:txBody>
      </p:sp>
      <p:grpSp>
        <p:nvGrpSpPr>
          <p:cNvPr id="20490" name="Group 14">
            <a:extLst>
              <a:ext uri="{FF2B5EF4-FFF2-40B4-BE49-F238E27FC236}">
                <a16:creationId xmlns:a16="http://schemas.microsoft.com/office/drawing/2014/main" id="{F560BE03-9575-4E57-86C4-7AB852950A91}"/>
              </a:ext>
            </a:extLst>
          </p:cNvPr>
          <p:cNvGrpSpPr>
            <a:grpSpLocks/>
          </p:cNvGrpSpPr>
          <p:nvPr/>
        </p:nvGrpSpPr>
        <p:grpSpPr bwMode="auto">
          <a:xfrm>
            <a:off x="4730750" y="3778250"/>
            <a:ext cx="1136650" cy="784225"/>
            <a:chOff x="2916" y="2592"/>
            <a:chExt cx="716" cy="494"/>
          </a:xfrm>
        </p:grpSpPr>
        <p:sp>
          <p:nvSpPr>
            <p:cNvPr id="20496" name="Rectangle 15">
              <a:extLst>
                <a:ext uri="{FF2B5EF4-FFF2-40B4-BE49-F238E27FC236}">
                  <a16:creationId xmlns:a16="http://schemas.microsoft.com/office/drawing/2014/main" id="{3D73B3AA-7499-47C8-B978-3955A4AFDFC8}"/>
                </a:ext>
              </a:extLst>
            </p:cNvPr>
            <p:cNvSpPr>
              <a:spLocks noChangeArrowheads="1"/>
            </p:cNvSpPr>
            <p:nvPr/>
          </p:nvSpPr>
          <p:spPr bwMode="auto">
            <a:xfrm>
              <a:off x="3033" y="2804"/>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497" name="Line 16">
              <a:extLst>
                <a:ext uri="{FF2B5EF4-FFF2-40B4-BE49-F238E27FC236}">
                  <a16:creationId xmlns:a16="http://schemas.microsoft.com/office/drawing/2014/main" id="{55D76981-75B3-4080-A35B-8EC9410AFE97}"/>
                </a:ext>
              </a:extLst>
            </p:cNvPr>
            <p:cNvSpPr>
              <a:spLocks noChangeShapeType="1"/>
            </p:cNvSpPr>
            <p:nvPr/>
          </p:nvSpPr>
          <p:spPr bwMode="auto">
            <a:xfrm flipH="1" flipV="1">
              <a:off x="2916" y="2592"/>
              <a:ext cx="452" cy="2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Rectangle 17">
              <a:extLst>
                <a:ext uri="{FF2B5EF4-FFF2-40B4-BE49-F238E27FC236}">
                  <a16:creationId xmlns:a16="http://schemas.microsoft.com/office/drawing/2014/main" id="{0441A8D1-18B2-4EE0-89D0-F2F2084D8A60}"/>
                </a:ext>
              </a:extLst>
            </p:cNvPr>
            <p:cNvSpPr>
              <a:spLocks noChangeArrowheads="1"/>
            </p:cNvSpPr>
            <p:nvPr/>
          </p:nvSpPr>
          <p:spPr bwMode="auto">
            <a:xfrm flipH="1">
              <a:off x="3133" y="2798"/>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T’</a:t>
              </a:r>
            </a:p>
          </p:txBody>
        </p:sp>
      </p:grpSp>
      <p:grpSp>
        <p:nvGrpSpPr>
          <p:cNvPr id="5" name="Group 18">
            <a:extLst>
              <a:ext uri="{FF2B5EF4-FFF2-40B4-BE49-F238E27FC236}">
                <a16:creationId xmlns:a16="http://schemas.microsoft.com/office/drawing/2014/main" id="{289FEFA3-7451-447C-AC0A-9B1A0917C7F6}"/>
              </a:ext>
            </a:extLst>
          </p:cNvPr>
          <p:cNvGrpSpPr>
            <a:grpSpLocks/>
          </p:cNvGrpSpPr>
          <p:nvPr/>
        </p:nvGrpSpPr>
        <p:grpSpPr bwMode="auto">
          <a:xfrm>
            <a:off x="1593850" y="4425950"/>
            <a:ext cx="1136650" cy="784225"/>
            <a:chOff x="940" y="3000"/>
            <a:chExt cx="716" cy="494"/>
          </a:xfrm>
        </p:grpSpPr>
        <p:sp>
          <p:nvSpPr>
            <p:cNvPr id="20493" name="Rectangle 19">
              <a:extLst>
                <a:ext uri="{FF2B5EF4-FFF2-40B4-BE49-F238E27FC236}">
                  <a16:creationId xmlns:a16="http://schemas.microsoft.com/office/drawing/2014/main" id="{04D4001A-6ABC-41E7-91EE-61B34AA0CA24}"/>
                </a:ext>
              </a:extLst>
            </p:cNvPr>
            <p:cNvSpPr>
              <a:spLocks noChangeArrowheads="1"/>
            </p:cNvSpPr>
            <p:nvPr/>
          </p:nvSpPr>
          <p:spPr bwMode="auto">
            <a:xfrm>
              <a:off x="940" y="3212"/>
              <a:ext cx="599" cy="240"/>
            </a:xfrm>
            <a:prstGeom prst="rect">
              <a:avLst/>
            </a:prstGeom>
            <a:solidFill>
              <a:srgbClr val="99FF66"/>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494" name="Line 20">
              <a:extLst>
                <a:ext uri="{FF2B5EF4-FFF2-40B4-BE49-F238E27FC236}">
                  <a16:creationId xmlns:a16="http://schemas.microsoft.com/office/drawing/2014/main" id="{150D4758-6FC4-4103-9375-B555CDF66BDD}"/>
                </a:ext>
              </a:extLst>
            </p:cNvPr>
            <p:cNvSpPr>
              <a:spLocks noChangeShapeType="1"/>
            </p:cNvSpPr>
            <p:nvPr/>
          </p:nvSpPr>
          <p:spPr bwMode="auto">
            <a:xfrm flipV="1">
              <a:off x="1204" y="3000"/>
              <a:ext cx="452" cy="20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Rectangle 21">
              <a:extLst>
                <a:ext uri="{FF2B5EF4-FFF2-40B4-BE49-F238E27FC236}">
                  <a16:creationId xmlns:a16="http://schemas.microsoft.com/office/drawing/2014/main" id="{11B0173A-CC02-46EB-8EB4-A820192ADC04}"/>
                </a:ext>
              </a:extLst>
            </p:cNvPr>
            <p:cNvSpPr>
              <a:spLocks noChangeArrowheads="1"/>
            </p:cNvSpPr>
            <p:nvPr/>
          </p:nvSpPr>
          <p:spPr bwMode="auto">
            <a:xfrm>
              <a:off x="1046" y="3206"/>
              <a:ext cx="4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A’</a:t>
              </a:r>
            </a:p>
          </p:txBody>
        </p:sp>
      </p:grpSp>
      <p:sp>
        <p:nvSpPr>
          <p:cNvPr id="20492" name="Text Box 23">
            <a:extLst>
              <a:ext uri="{FF2B5EF4-FFF2-40B4-BE49-F238E27FC236}">
                <a16:creationId xmlns:a16="http://schemas.microsoft.com/office/drawing/2014/main" id="{1B5B2EC7-8E9C-47D2-8270-E7508641AFB9}"/>
              </a:ext>
            </a:extLst>
          </p:cNvPr>
          <p:cNvSpPr txBox="1">
            <a:spLocks noChangeArrowheads="1"/>
          </p:cNvSpPr>
          <p:nvPr/>
        </p:nvSpPr>
        <p:spPr bwMode="auto">
          <a:xfrm>
            <a:off x="3643313" y="71438"/>
            <a:ext cx="543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 10.2 Applications of Trees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4099"/>
                                        </p:tgtEl>
                                        <p:attrNameLst>
                                          <p:attrName>style.visibility</p:attrName>
                                        </p:attrNameLst>
                                      </p:cBhvr>
                                      <p:to>
                                        <p:strVal val="visible"/>
                                      </p:to>
                                    </p:set>
                                    <p:animEffect transition="in" filter="wipe(left)">
                                      <p:cBhvr>
                                        <p:cTn id="7" dur="500"/>
                                        <p:tgtEl>
                                          <p:spTgt spid="256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4098">
                                            <p:txEl>
                                              <p:pRg st="0" end="0"/>
                                            </p:txEl>
                                          </p:spTgt>
                                        </p:tgtEl>
                                        <p:attrNameLst>
                                          <p:attrName>style.visibility</p:attrName>
                                        </p:attrNameLst>
                                      </p:cBhvr>
                                      <p:to>
                                        <p:strVal val="visible"/>
                                      </p:to>
                                    </p:set>
                                    <p:animEffect transition="in" filter="wipe(left)">
                                      <p:cBhvr>
                                        <p:cTn id="12" dur="500"/>
                                        <p:tgtEl>
                                          <p:spTgt spid="256409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098" grpId="0" build="p"/>
      <p:bldP spid="2564099" grpId="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3000</Words>
  <Application>Microsoft Office PowerPoint</Application>
  <PresentationFormat>全屏显示(4:3)</PresentationFormat>
  <Paragraphs>657</Paragraphs>
  <Slides>45</Slides>
  <Notes>45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8" baseType="lpstr">
      <vt:lpstr>Monotype Sorts</vt:lpstr>
      <vt:lpstr>楷体_GB2312</vt:lpstr>
      <vt:lpstr>宋体</vt:lpstr>
      <vt:lpstr>宋体-方正超大字符集</vt:lpstr>
      <vt:lpstr>新宋体</vt:lpstr>
      <vt:lpstr>Arial</vt:lpstr>
      <vt:lpstr>Courier New</vt:lpstr>
      <vt:lpstr>Symbol</vt:lpstr>
      <vt:lpstr>Times New Roman</vt:lpstr>
      <vt:lpstr>Wingdings</vt:lpstr>
      <vt:lpstr>Double Lines</vt:lpstr>
      <vt:lpstr>Clip</vt:lpstr>
      <vt:lpstr>公式</vt:lpstr>
      <vt:lpstr>PowerPoint 演示文稿</vt:lpstr>
      <vt:lpstr>PowerPoint 演示文稿</vt:lpstr>
      <vt:lpstr>1. Binary Search Trees</vt:lpstr>
      <vt:lpstr>The Concept of Binary Search Trees</vt:lpstr>
      <vt:lpstr> Construct the binary search tree</vt:lpstr>
      <vt:lpstr>-- Inserting ‘E’ into the BST</vt:lpstr>
      <vt:lpstr>-- Inserting ‘F’ into the BST</vt:lpstr>
      <vt:lpstr>-- Inserting ‘T’ into the BST</vt:lpstr>
      <vt:lpstr>--Inserting ‘A’ into the BST</vt:lpstr>
      <vt:lpstr>What binary search tree . . .</vt:lpstr>
      <vt:lpstr>Another binary search tree</vt:lpstr>
      <vt:lpstr>Is ‘F’ in the binary search tree?</vt:lpstr>
      <vt:lpstr> Binary Search Tree Algorithm</vt:lpstr>
      <vt:lpstr> The computational complexity</vt:lpstr>
      <vt:lpstr>PowerPoint 演示文稿</vt:lpstr>
      <vt:lpstr>2. Decision Trees</vt:lpstr>
      <vt:lpstr> An example: Counterfeit coin detection</vt:lpstr>
      <vt:lpstr>3. Prefix Codes</vt:lpstr>
      <vt:lpstr> the Concept of Prefix Codes</vt:lpstr>
      <vt:lpstr> How to Construct Prefix Codes</vt:lpstr>
      <vt:lpstr> Huffman Coding</vt:lpstr>
      <vt:lpstr> Huffman Coding</vt:lpstr>
      <vt:lpstr>PowerPoint 演示文稿</vt:lpstr>
      <vt:lpstr>PowerPoint 演示文稿</vt:lpstr>
      <vt:lpstr>PowerPoint 演示文稿</vt:lpstr>
      <vt:lpstr>PowerPoint 演示文稿</vt:lpstr>
      <vt:lpstr>1. Traversal Algorithms</vt:lpstr>
      <vt:lpstr> PREORDER Traversal Algorithm</vt:lpstr>
      <vt:lpstr>Preorder Traversal:</vt:lpstr>
      <vt:lpstr> INORDER Traversal Algorithm</vt:lpstr>
      <vt:lpstr>Inorder Traversal:</vt:lpstr>
      <vt:lpstr> POSTORDER Traversal Algorithm</vt:lpstr>
      <vt:lpstr>PowerPoint 演示文稿</vt:lpstr>
      <vt:lpstr>PowerPoint 演示文稿</vt:lpstr>
      <vt:lpstr>2. Infix, prefix, and postfix notation</vt:lpstr>
      <vt:lpstr> A Binary Expression Tree is . . .</vt:lpstr>
      <vt:lpstr>PowerPoint 演示文稿</vt:lpstr>
      <vt:lpstr>PowerPoint 演示文稿</vt:lpstr>
      <vt:lpstr> Infix Form </vt:lpstr>
      <vt:lpstr> Prefix Form </vt:lpstr>
      <vt:lpstr> Postfix Form </vt:lpstr>
      <vt:lpstr> Evaluate the binary expression tree</vt:lpstr>
      <vt:lpstr>Evaluate this binary expression tree</vt:lpstr>
      <vt:lpstr>Evaluate this binary expression tree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2022-05-25T14:33:20Z</dcterms:created>
  <dcterms:modified xsi:type="dcterms:W3CDTF">2022-05-25T14:35:33Z</dcterms:modified>
</cp:coreProperties>
</file>