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99" r:id="rId2"/>
    <p:sldId id="467" r:id="rId3"/>
    <p:sldId id="468" r:id="rId4"/>
    <p:sldId id="469" r:id="rId5"/>
    <p:sldId id="470" r:id="rId6"/>
    <p:sldId id="471" r:id="rId7"/>
    <p:sldId id="472" r:id="rId8"/>
    <p:sldId id="501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502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50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0066"/>
    <a:srgbClr val="FF9933"/>
    <a:srgbClr val="9900FF"/>
    <a:srgbClr val="6600CC"/>
    <a:srgbClr val="0000CC"/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4992" autoAdjust="0"/>
  </p:normalViewPr>
  <p:slideViewPr>
    <p:cSldViewPr>
      <p:cViewPr varScale="1">
        <p:scale>
          <a:sx n="67" d="100"/>
          <a:sy n="67" d="100"/>
        </p:scale>
        <p:origin x="191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39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689C6DF-DD43-4395-9893-41A7CA9498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B9B93A0-5999-4F29-9278-4722869F4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87CFE72-5652-44CD-94D2-388FC94FBC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9BA56A8-DFC9-4950-9FCD-94354835A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C803E57-C392-484E-83BF-45A18BB708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AFB670B-D4DA-42FC-99E6-DA03B2156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EC5CF2-02FE-401F-A4F2-2783C9D7CB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93B12DA-BEF0-49E3-8310-94BD9544B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BE82EB-B182-4D42-85FB-65AD5F47239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1D24B0D-E9FC-4A21-AE2F-786478AD8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97D11F-02BB-4EFC-ADEA-DF36C5178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FB82E6E-C93F-4546-8AD6-BE638F18B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999AAA7-641E-4761-A058-39716AFED78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1A5932C-E215-42D8-AF06-45AE0E18C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07FC4F0-E3D2-4297-8017-D8497D7F8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816210A-86A9-411F-AC6A-7E0A39AAA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7E1355-D220-4450-9D56-2BA5ED63A46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2EEFE2C-C435-44C6-8D33-17E569930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9FB8617-F02A-444C-9AF6-A875D8F05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3D074E4-2898-46BD-8B92-D2512BB24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C7800F-1755-45D3-97B9-75FA4C8EC43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911BC62-472D-4738-A142-279BC0268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B2E13BF-8DF3-4477-862A-AF4E8719F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28505BC-8431-42E7-A927-A76DD17C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C793776-E413-4A7F-B18B-30E0A9EF8B8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652DDC5-12DA-4366-BDE4-FDD053270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0458034-E9E8-41CC-9BDF-DC73DAEF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8AED820-A082-469D-BA9E-B34115B35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AE891A-1910-421D-B846-233A162FAD8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84B5032-F6F5-4F4C-AF8E-E4792EA2C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5DCEDA3-CA61-4451-83F9-6997943AF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4C112FC-9C4B-457D-A7FE-E8C9B939B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989D63-AE9B-4697-920C-F2904DFB72F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4E76361-5AED-491B-B67C-253671337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31046B-F08B-44F0-A03A-712D7566C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4A8E55F-7323-4311-8899-6992D5778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E25630-D385-4FFA-BF40-DB26C4CE931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E90B033-D47C-4887-A95D-E77675E17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9ABA7E1-B3D9-4DC2-B802-6291F940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EF789DF-089A-40A0-8A00-39EE9D8E9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BD05BD-40DC-4287-B8F3-85CB712A79E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C8E3F31-E785-4A60-B85C-1E47072CE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D445A94-553A-4893-B0C1-746AA65F0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49F5570-E9FD-41A0-A75E-4F1FF6C47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548DE6A-A6CF-4683-8C4F-24D6FC9662C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E11BAE6-7719-4E65-9E6E-41C6A5B06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0EB3DCA-E226-40E5-A87B-47C002DDD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F2A958F-ECEC-4C25-B32D-0E918E106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8CADFD-AC73-4F17-ACD0-99E73B79F42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66DC469-3124-4A32-B43F-56EA7F3AE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52CDCF5-35E7-428F-8E51-BCD126981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7FF80C5-7C14-4A51-8E53-ACF84414A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0B0BF8-D989-469D-AB23-63F46BFC1694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5C2F668-8B63-46C9-9FD6-D3C663B47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1BDDFBF-B0AF-4AC0-BFAA-81A6B4B98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1DC8FA6-8534-466D-9EC8-08AB0B977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446E19-0278-4E5B-913E-193F5E911EA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8D077F3-736E-48AA-B7F2-C6FCBAFB4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310BED-FD95-4F76-9796-2F9663862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EB093AD-7668-47AE-A4F5-F87CB81A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C4542D-99CA-4221-9633-E38EE0025CF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65639D9-5FA5-4C1B-A549-0C4C26C7F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C47A834-435E-449B-BEFA-EB6E22349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7D933A1-F59B-4988-AAE3-923B8B05D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F57171-CEA2-42A1-BB72-1D2CB6D55B1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38F77BA-572E-4AA8-B2A2-D3078F078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1B73385-63C2-4D21-983C-3B693D62E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C902E10-A6BA-4DEF-A2F3-2A0CC1E9C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077F6ED-CB2B-4F53-AA14-219B11909C4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643FC79-A964-441E-B74F-CFA4D823B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6BEC7F5-C3B6-4935-9AD7-FD2A8F72E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830EC78-6133-4DC4-8C0D-7249CA8D3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06FF0A-410A-4B89-A2FD-E00849DB67D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859EA9F-F795-407A-A64A-432D3C7FE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CD7B9C7-5FFB-41D7-8FA4-02349758D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2D6380C-7ED7-4917-9DA3-17FC49AAD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898FEB-6478-453A-8E58-06C09DF49C7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AD9D7E3-F3C1-4910-9773-26C2FC52C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D0FA4A7-4904-445B-842F-A0FDCDF4C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A7464C0-5A5B-41E4-8AE5-A2D2F6E20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43C5C3-F97A-40B9-96D6-BDE9881CA88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755DF7D-CFE7-4AF8-B3C2-AB7FB00E0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1BB3F16-9CB4-4D03-9865-F33573F57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515045B-0EB3-40B4-82E4-168E2FD33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588BE3-3240-4432-8AB5-7B210C1DCA1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8BE6463-881E-455E-8AE3-D29DD4674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9735605-1807-4143-86DB-E4008B4D9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F73CF60-DEAD-430A-A7B1-381F87B2F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A8F336-09F0-4520-8FDD-A70EFA8264C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5E778CD-419E-4EE0-9AFB-8F7586591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535130C-DF40-45CB-876C-C6E09E0F9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9830A55-25EC-4B33-8CE8-14B271B48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023428-6D8B-4303-ABF3-B1A172E94EA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508317E-787F-4561-984D-EFE06E49A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55739AE-CCD8-470B-93D9-D0F1FA08E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559EE68-1DA8-4791-B1E7-97866D948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C88E54-A729-47F9-B11D-A27658C24F0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E906E08-A60B-4BD4-91AD-277F74C7E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35E3ACF-F6DA-409A-BFF8-83E78D6AB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00E3C78-C980-44C0-A41E-AC6ED120F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23AFA8D-63C8-4BC7-BF37-27ACDB7F965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5D6711F-C9BD-496C-A166-6B08095F5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8D98321-409E-4736-A18F-4BA5D998F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9A3F823-BFFD-485A-B1CF-AC16084EF9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B09AB6-A6CF-44C7-BF0D-664E27672B5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038C8BC-807D-4902-BF2B-8552E8F7F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E0D449-60FB-4D18-B78D-0391951FD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BA6058F-B34D-49C9-A2D7-BF06048FD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BA3665-5795-4519-AA1F-C260872DD6F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F16C301-CB2B-4425-B817-B67C2141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E01CB7D-71FE-40B5-9DAB-935132628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6239DA0-7E26-4FA2-ABBE-F15D884CF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F5E0BB-B426-436F-AE0E-177CE4239A7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7484698-5E24-4FB3-BBE1-D573120A2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17EDA1F-01CA-4CF3-A5A4-D2F12EF8F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9DEB75C-AF4D-4B59-A516-BFE88BBA2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D3718A-142B-4374-81AD-D036C5F4FBD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82F5E2C-9B1D-4ED7-B22B-808BE7A62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187E713-4FFF-49C9-B9DF-081713C96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67A0A96-73C3-4AF6-A9FB-599F54FD3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CDE6D0-D9B9-4C0C-BCF4-0E147BAF030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014CFD2-439C-46B0-9AF0-C01970F6F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87DD5D3-F376-4675-845C-0425B009D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AB12D14-E3C0-40DB-A555-AF75219ED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8B6F0C-5CF6-4B91-A826-FB9700D66D0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8087B6F-2851-4348-A79F-A6D2EB781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FD4CBD9-3E3D-452D-A8BE-68B440590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60C86E6-2587-45E6-BE65-52DD92D86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815259-AD1B-4F82-9F66-33ECE1450D8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696C462-90C2-486E-A376-A77B44F5B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FDF2B33-F927-4A34-AE10-0C3925C47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500BDB6-2F4E-4DCB-A457-1B18A6E6F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03604F-EBD0-4DD2-91D7-5851CC34A72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AC5304E-4124-4DAB-87F1-D95828E7E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09C3231-D1CF-465E-8D84-2E9387CA5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E588C91-F239-4EFC-9459-A614679AF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0632634-17C4-43AE-B72B-FB58B3609AC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04178FC-7BB7-4C5B-88AC-90546E380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2B72031-48D9-42B7-BBB5-5573D84F6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F10D545-9567-4B8D-87E6-457683CC9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075BCC-30AE-4941-84D8-F8577568FEA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114E9B6-0AA9-41BC-8FA5-054930268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F75E061-5B0B-41E0-8F5D-EE19088E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2DB738E-F49F-41D7-B7E4-36FDAFE68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B9A8D7-EA5A-4268-BF67-5926308B791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C3046D8-37AB-41B8-9A76-BED89414F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0109D25-0FAC-47D6-A6FC-03032BF5D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D8510483-BA9E-47AC-B076-89546A0F2CA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0AF67D-72F9-46A6-8A09-0DC37AF376C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2626860-A0E7-43DE-B0E1-36AB0B28AF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44CB92-601A-42E6-9048-0D7F0069C9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517FC9-C37A-4D8B-BA08-770924FDB4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B8C7A3-7A8E-4434-9D4F-EF45498C9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8B7260-EA16-4C0C-BA37-C31CD4499A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5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C5519E6-8F49-489B-9B7A-5F7CDA0119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FC208-A70C-4FA6-981D-5578E04369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67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AD64B83-0EDF-4048-849B-A3A8A61071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7667-0AD0-42A7-9D45-0AACA73BC2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3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A158E55-5A26-4F08-9750-B9A36E87F1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B9A3-329F-4A40-B24A-47EB6AB75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3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FBBA73-D2CB-410A-A50B-7578DACC2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C7909-0AA1-4EBE-A67A-2B4CDCB977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6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054DA0D-4A00-4E44-ADA7-175082FBDE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A2FBE-BECF-4A2C-9536-F55A1D1521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8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445DDD7-703E-4B50-AC2F-9F5B4CD903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558E4-F97B-486E-85C2-DE4BD0D628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3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0FFBA45-B78B-4605-9D15-0E7DD7CCB3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257D-B891-4D4D-921F-487E37290A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2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F4AF47D-61A1-4BEE-ADEB-F104DA8A26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D7F4E-3044-4393-9EC4-876EDA09DD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7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6B5BD2-46B2-4A06-8E16-ED6E938BB7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F748E-8157-4989-8308-0A778554C0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00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85B7AA-6827-4F05-B9C0-AD71EC28A0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14E7-06A7-4361-B449-4BA47BCFB7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1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455149FF-C0FB-44EA-B6E3-39708462A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6F970ECA-53F9-4D54-81D0-6A50227656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35D4C70-1EF5-424D-87E5-6AF8EBB3E7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DCCF8E04-6966-4D55-94AE-217CD24BBF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69951C9C-B56C-4329-AFC0-BFB5579E814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C4C0FF75-E46B-482F-B138-622699FADD40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4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4.bin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6.bin"/><Relationship Id="rId4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7.bin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8.wmf"/><Relationship Id="rId3" Type="http://schemas.openxmlformats.org/officeDocument/2006/relationships/notesSlide" Target="../notesSlides/notesSlide30.xml"/><Relationship Id="rId21" Type="http://schemas.openxmlformats.org/officeDocument/2006/relationships/oleObject" Target="../embeddings/oleObject70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4.bin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4.wmf"/><Relationship Id="rId1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1.bin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audio" Target="../media/audio3.wav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audio" Target="../media/audio2.wav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05181C07-07AE-48BA-BC9E-2A4A4D77D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916B64E-B9B0-4887-A672-E011926BB09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8354" name="Text Box 2">
            <a:extLst>
              <a:ext uri="{FF2B5EF4-FFF2-40B4-BE49-F238E27FC236}">
                <a16:creationId xmlns:a16="http://schemas.microsoft.com/office/drawing/2014/main" id="{296DD07A-7E76-4D5D-AE47-00C5D5FA8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57162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 Relations and Their Application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9.6   Partial Orderings </a:t>
            </a:r>
          </a:p>
        </p:txBody>
      </p:sp>
      <p:sp>
        <p:nvSpPr>
          <p:cNvPr id="2148355" name="Text Box 3">
            <a:extLst>
              <a:ext uri="{FF2B5EF4-FFF2-40B4-BE49-F238E27FC236}">
                <a16:creationId xmlns:a16="http://schemas.microsoft.com/office/drawing/2014/main" id="{E1247808-7405-4FA1-B38C-F6BFC20BC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8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83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1CC2C01C-77B0-4030-819F-EF52982CA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9BA2B8-E4CD-4474-848A-9E8AB1F3C4D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7155" name="Text Box 3">
            <a:extLst>
              <a:ext uri="{FF2B5EF4-FFF2-40B4-BE49-F238E27FC236}">
                <a16:creationId xmlns:a16="http://schemas.microsoft.com/office/drawing/2014/main" id="{923F068D-357F-44AA-AFC1-2ABAC224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Hasse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Diagrams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97156" name="Line 4">
            <a:extLst>
              <a:ext uri="{FF2B5EF4-FFF2-40B4-BE49-F238E27FC236}">
                <a16:creationId xmlns:a16="http://schemas.microsoft.com/office/drawing/2014/main" id="{4A508EDE-2FD8-4B30-B07D-4E68469C3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857250"/>
            <a:ext cx="246221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7157" name="Text Box 5">
            <a:extLst>
              <a:ext uri="{FF2B5EF4-FFF2-40B4-BE49-F238E27FC236}">
                <a16:creationId xmlns:a16="http://schemas.microsoft.com/office/drawing/2014/main" id="{CF1A291F-FB5D-4651-82C6-F6B8FA37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71563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Hasse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Diagrams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---- A method used to represent a partial ordering</a:t>
            </a:r>
            <a:endParaRPr kumimoji="1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97158" name="Text Box 6">
            <a:extLst>
              <a:ext uri="{FF2B5EF4-FFF2-40B4-BE49-F238E27FC236}">
                <a16:creationId xmlns:a16="http://schemas.microsoft.com/office/drawing/2014/main" id="{2CC448ED-BCAB-459B-97CE-3771631A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00250"/>
            <a:ext cx="81534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construct a Hasse diagram: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 Construct a digraph representation of the poset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A,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so that all arcs are pointed upward (except the loops).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  Eliminate all loops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3)  Eliminate all arcs that are redundant because of transitivity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4)  Eliminate the arrows at the ends of arcs since everything points up. </a:t>
            </a:r>
          </a:p>
        </p:txBody>
      </p:sp>
      <p:sp>
        <p:nvSpPr>
          <p:cNvPr id="22535" name="Text Box 2">
            <a:extLst>
              <a:ext uri="{FF2B5EF4-FFF2-40B4-BE49-F238E27FC236}">
                <a16:creationId xmlns:a16="http://schemas.microsoft.com/office/drawing/2014/main" id="{4E0FD351-B0B8-49D4-B702-3CAA767D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9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9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9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9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9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9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9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7155" grpId="0" autoUpdateAnimBg="0"/>
      <p:bldP spid="2097157" grpId="0" build="p" autoUpdateAnimBg="0"/>
      <p:bldP spid="209715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64A2D890-2CFD-49CC-94FA-70386238E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220474-8E41-43DA-80AB-9BF93393E96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13E23A4-1B69-421B-A7D4-1D23E2B0D4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24614" name="Text Box 4">
              <a:extLst>
                <a:ext uri="{FF2B5EF4-FFF2-40B4-BE49-F238E27FC236}">
                  <a16:creationId xmlns:a16="http://schemas.microsoft.com/office/drawing/2014/main" id="{D54FD09D-4E82-4AE7-A2AA-754E184A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24615" name="Object 5">
              <a:extLst>
                <a:ext uri="{FF2B5EF4-FFF2-40B4-BE49-F238E27FC236}">
                  <a16:creationId xmlns:a16="http://schemas.microsoft.com/office/drawing/2014/main" id="{9364AA46-A54E-49BE-BACE-7BF377873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514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8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514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8D41E737-0C18-4940-A0E1-EA01059E896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3505200" cy="3429000"/>
            <a:chOff x="1680" y="1104"/>
            <a:chExt cx="2208" cy="2160"/>
          </a:xfrm>
        </p:grpSpPr>
        <p:sp>
          <p:nvSpPr>
            <p:cNvPr id="24582" name="Oval 7">
              <a:extLst>
                <a:ext uri="{FF2B5EF4-FFF2-40B4-BE49-F238E27FC236}">
                  <a16:creationId xmlns:a16="http://schemas.microsoft.com/office/drawing/2014/main" id="{62417D3F-95CD-4CA0-BC52-4CDE5E8A9B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3" y="2981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583" name="Oval 8">
              <a:extLst>
                <a:ext uri="{FF2B5EF4-FFF2-40B4-BE49-F238E27FC236}">
                  <a16:creationId xmlns:a16="http://schemas.microsoft.com/office/drawing/2014/main" id="{4CD3AC59-C278-4453-A5F1-82EA3F5327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9" y="2418"/>
              <a:ext cx="265" cy="28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584" name="Oval 9">
              <a:extLst>
                <a:ext uri="{FF2B5EF4-FFF2-40B4-BE49-F238E27FC236}">
                  <a16:creationId xmlns:a16="http://schemas.microsoft.com/office/drawing/2014/main" id="{C2FB7F22-D49C-43B6-824B-47AC1858E8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1" y="2410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585" name="Oval 10">
              <a:extLst>
                <a:ext uri="{FF2B5EF4-FFF2-40B4-BE49-F238E27FC236}">
                  <a16:creationId xmlns:a16="http://schemas.microsoft.com/office/drawing/2014/main" id="{9D000D5C-405B-4913-B3E9-9F7C177F49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0" y="2394"/>
              <a:ext cx="264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586" name="Oval 11">
              <a:extLst>
                <a:ext uri="{FF2B5EF4-FFF2-40B4-BE49-F238E27FC236}">
                  <a16:creationId xmlns:a16="http://schemas.microsoft.com/office/drawing/2014/main" id="{2DA7B9BB-B765-43FE-A64E-72350CBE0B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3" y="2352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587" name="Oval 12">
              <a:extLst>
                <a:ext uri="{FF2B5EF4-FFF2-40B4-BE49-F238E27FC236}">
                  <a16:creationId xmlns:a16="http://schemas.microsoft.com/office/drawing/2014/main" id="{55CB1D41-BEFF-4E2C-8A8D-A2D1F98ECE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757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588" name="Oval 13">
              <a:extLst>
                <a:ext uri="{FF2B5EF4-FFF2-40B4-BE49-F238E27FC236}">
                  <a16:creationId xmlns:a16="http://schemas.microsoft.com/office/drawing/2014/main" id="{1C09790A-91BF-434F-8711-4CC006BD2B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" y="1757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589" name="Oval 14">
              <a:extLst>
                <a:ext uri="{FF2B5EF4-FFF2-40B4-BE49-F238E27FC236}">
                  <a16:creationId xmlns:a16="http://schemas.microsoft.com/office/drawing/2014/main" id="{AE7D350A-D874-4694-AE6B-EB44FD30F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05" y="1733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4590" name="Oval 15">
              <a:extLst>
                <a:ext uri="{FF2B5EF4-FFF2-40B4-BE49-F238E27FC236}">
                  <a16:creationId xmlns:a16="http://schemas.microsoft.com/office/drawing/2014/main" id="{917AEF3F-EFF2-4AC5-8FBE-F5E410B86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7" y="1104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cxnSp>
          <p:nvCxnSpPr>
            <p:cNvPr id="24591" name="AutoShape 16">
              <a:extLst>
                <a:ext uri="{FF2B5EF4-FFF2-40B4-BE49-F238E27FC236}">
                  <a16:creationId xmlns:a16="http://schemas.microsoft.com/office/drawing/2014/main" id="{6134E4F3-863C-40B0-AC4C-FA4735532B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3" y="3145"/>
              <a:ext cx="88" cy="81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7">
              <a:extLst>
                <a:ext uri="{FF2B5EF4-FFF2-40B4-BE49-F238E27FC236}">
                  <a16:creationId xmlns:a16="http://schemas.microsoft.com/office/drawing/2014/main" id="{48F1A41D-A269-4FAA-A461-9610191DB4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0" y="2410"/>
              <a:ext cx="88" cy="82"/>
            </a:xfrm>
            <a:prstGeom prst="curvedConnector4">
              <a:avLst>
                <a:gd name="adj1" fmla="val -128889"/>
                <a:gd name="adj2" fmla="val 288458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8">
              <a:extLst>
                <a:ext uri="{FF2B5EF4-FFF2-40B4-BE49-F238E27FC236}">
                  <a16:creationId xmlns:a16="http://schemas.microsoft.com/office/drawing/2014/main" id="{21D478C8-2214-4872-B72D-4C9537C889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79" y="2581"/>
              <a:ext cx="88" cy="82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9">
              <a:extLst>
                <a:ext uri="{FF2B5EF4-FFF2-40B4-BE49-F238E27FC236}">
                  <a16:creationId xmlns:a16="http://schemas.microsoft.com/office/drawing/2014/main" id="{91E2F242-F7AA-4633-A538-61DC8873F5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02" y="1920"/>
              <a:ext cx="88" cy="82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20">
              <a:extLst>
                <a:ext uri="{FF2B5EF4-FFF2-40B4-BE49-F238E27FC236}">
                  <a16:creationId xmlns:a16="http://schemas.microsoft.com/office/drawing/2014/main" id="{A4D14DD6-AE49-45C4-82F5-41ED0E40C7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8" y="1252"/>
              <a:ext cx="88" cy="81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21">
              <a:extLst>
                <a:ext uri="{FF2B5EF4-FFF2-40B4-BE49-F238E27FC236}">
                  <a16:creationId xmlns:a16="http://schemas.microsoft.com/office/drawing/2014/main" id="{34D7D219-2200-4633-9C6D-5B3343E799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1" y="1757"/>
              <a:ext cx="89" cy="82"/>
            </a:xfrm>
            <a:prstGeom prst="curvedConnector4">
              <a:avLst>
                <a:gd name="adj1" fmla="val -128889"/>
                <a:gd name="adj2" fmla="val 288458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7" name="AutoShape 22">
              <a:extLst>
                <a:ext uri="{FF2B5EF4-FFF2-40B4-BE49-F238E27FC236}">
                  <a16:creationId xmlns:a16="http://schemas.microsoft.com/office/drawing/2014/main" id="{5937F697-2819-46EF-9AFE-F59424617E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63" y="1757"/>
              <a:ext cx="89" cy="82"/>
            </a:xfrm>
            <a:prstGeom prst="curvedConnector4">
              <a:avLst>
                <a:gd name="adj1" fmla="val -128889"/>
                <a:gd name="adj2" fmla="val 230769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23">
              <a:extLst>
                <a:ext uri="{FF2B5EF4-FFF2-40B4-BE49-F238E27FC236}">
                  <a16:creationId xmlns:a16="http://schemas.microsoft.com/office/drawing/2014/main" id="{7B1D6A2F-EB06-4925-B6B9-BFE498D787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1" y="2410"/>
              <a:ext cx="89" cy="82"/>
            </a:xfrm>
            <a:prstGeom prst="curvedConnector4">
              <a:avLst>
                <a:gd name="adj1" fmla="val -128889"/>
                <a:gd name="adj2" fmla="val 230769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AutoShape 24">
              <a:extLst>
                <a:ext uri="{FF2B5EF4-FFF2-40B4-BE49-F238E27FC236}">
                  <a16:creationId xmlns:a16="http://schemas.microsoft.com/office/drawing/2014/main" id="{E84DEB55-87CB-4B19-BBA9-7BF38922B7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78" y="2410"/>
              <a:ext cx="88" cy="82"/>
            </a:xfrm>
            <a:prstGeom prst="curvedConnector4">
              <a:avLst>
                <a:gd name="adj1" fmla="val -128889"/>
                <a:gd name="adj2" fmla="val 230769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0" name="Line 25">
              <a:extLst>
                <a:ext uri="{FF2B5EF4-FFF2-40B4-BE49-F238E27FC236}">
                  <a16:creationId xmlns:a16="http://schemas.microsoft.com/office/drawing/2014/main" id="{F6D597D9-2520-492E-A64B-8FA169FF6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2" y="2655"/>
              <a:ext cx="706" cy="3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6">
              <a:extLst>
                <a:ext uri="{FF2B5EF4-FFF2-40B4-BE49-F238E27FC236}">
                  <a16:creationId xmlns:a16="http://schemas.microsoft.com/office/drawing/2014/main" id="{05D1D05E-BA41-45FE-BA75-65F7E80DA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2655"/>
              <a:ext cx="265" cy="3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27">
              <a:extLst>
                <a:ext uri="{FF2B5EF4-FFF2-40B4-BE49-F238E27FC236}">
                  <a16:creationId xmlns:a16="http://schemas.microsoft.com/office/drawing/2014/main" id="{D41DC5F7-34F0-4BB2-89AE-7D497ECC3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2655"/>
              <a:ext cx="265" cy="3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28">
              <a:extLst>
                <a:ext uri="{FF2B5EF4-FFF2-40B4-BE49-F238E27FC236}">
                  <a16:creationId xmlns:a16="http://schemas.microsoft.com/office/drawing/2014/main" id="{6FA072E6-F3D0-4C8E-A20A-7377C98C9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2573"/>
              <a:ext cx="795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9">
              <a:extLst>
                <a:ext uri="{FF2B5EF4-FFF2-40B4-BE49-F238E27FC236}">
                  <a16:creationId xmlns:a16="http://schemas.microsoft.com/office/drawing/2014/main" id="{C725AD86-B77A-4F78-BDCF-62BB02535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7" y="2002"/>
              <a:ext cx="176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0">
              <a:extLst>
                <a:ext uri="{FF2B5EF4-FFF2-40B4-BE49-F238E27FC236}">
                  <a16:creationId xmlns:a16="http://schemas.microsoft.com/office/drawing/2014/main" id="{0750C421-3A3B-4DEE-BC9D-93EBF93E9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8" y="1349"/>
              <a:ext cx="177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31">
              <a:extLst>
                <a:ext uri="{FF2B5EF4-FFF2-40B4-BE49-F238E27FC236}">
                  <a16:creationId xmlns:a16="http://schemas.microsoft.com/office/drawing/2014/main" id="{3E8EC2DB-BF7F-40A4-AD7A-9106C6E6D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3" y="1349"/>
              <a:ext cx="0" cy="10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2">
              <a:extLst>
                <a:ext uri="{FF2B5EF4-FFF2-40B4-BE49-F238E27FC236}">
                  <a16:creationId xmlns:a16="http://schemas.microsoft.com/office/drawing/2014/main" id="{5B68BB25-4020-4746-A0E3-BA138196F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2002"/>
              <a:ext cx="0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33">
              <a:extLst>
                <a:ext uri="{FF2B5EF4-FFF2-40B4-BE49-F238E27FC236}">
                  <a16:creationId xmlns:a16="http://schemas.microsoft.com/office/drawing/2014/main" id="{74F56DE1-EB49-475B-A709-71B7C24B5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7" y="2002"/>
              <a:ext cx="971" cy="9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34">
              <a:extLst>
                <a:ext uri="{FF2B5EF4-FFF2-40B4-BE49-F238E27FC236}">
                  <a16:creationId xmlns:a16="http://schemas.microsoft.com/office/drawing/2014/main" id="{06A03D77-E882-4930-BAB8-786F1BCF0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3" y="1267"/>
              <a:ext cx="795" cy="1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5">
              <a:extLst>
                <a:ext uri="{FF2B5EF4-FFF2-40B4-BE49-F238E27FC236}">
                  <a16:creationId xmlns:a16="http://schemas.microsoft.com/office/drawing/2014/main" id="{7F8EDF78-D436-45B4-A9D7-9A176DE72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2002"/>
              <a:ext cx="442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36">
              <a:extLst>
                <a:ext uri="{FF2B5EF4-FFF2-40B4-BE49-F238E27FC236}">
                  <a16:creationId xmlns:a16="http://schemas.microsoft.com/office/drawing/2014/main" id="{624B9ECF-7BE4-46E5-8D7F-29F4FBFD7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2002"/>
              <a:ext cx="265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7">
              <a:extLst>
                <a:ext uri="{FF2B5EF4-FFF2-40B4-BE49-F238E27FC236}">
                  <a16:creationId xmlns:a16="http://schemas.microsoft.com/office/drawing/2014/main" id="{7BA8AEB2-D57E-4F29-A4A7-16698FF49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3" y="1920"/>
              <a:ext cx="442" cy="4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8">
              <a:extLst>
                <a:ext uri="{FF2B5EF4-FFF2-40B4-BE49-F238E27FC236}">
                  <a16:creationId xmlns:a16="http://schemas.microsoft.com/office/drawing/2014/main" id="{BED9B06A-B42E-4BF5-8DE4-DFFDBCC57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2002"/>
              <a:ext cx="265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1" name="Text Box 2">
            <a:extLst>
              <a:ext uri="{FF2B5EF4-FFF2-40B4-BE49-F238E27FC236}">
                <a16:creationId xmlns:a16="http://schemas.microsoft.com/office/drawing/2014/main" id="{65A63C0A-5C6C-4870-AC5D-D2720A2BC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AE1366A8-A5DA-4BD4-BE30-8FC48AE3A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A29535-B3B3-45B1-8D1F-491C7D1185C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27DF07D4-E44C-496B-A71D-5028B13C3BF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26652" name="Text Box 4">
              <a:extLst>
                <a:ext uri="{FF2B5EF4-FFF2-40B4-BE49-F238E27FC236}">
                  <a16:creationId xmlns:a16="http://schemas.microsoft.com/office/drawing/2014/main" id="{5AE36402-7D29-45C9-B9BC-BFE427436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26653" name="Object 5">
              <a:extLst>
                <a:ext uri="{FF2B5EF4-FFF2-40B4-BE49-F238E27FC236}">
                  <a16:creationId xmlns:a16="http://schemas.microsoft.com/office/drawing/2014/main" id="{F4919D0F-FD5E-41D5-88B7-E7AA6D63E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514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514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8" name="Oval 6">
            <a:extLst>
              <a:ext uri="{FF2B5EF4-FFF2-40B4-BE49-F238E27FC236}">
                <a16:creationId xmlns:a16="http://schemas.microsoft.com/office/drawing/2014/main" id="{5A40787B-0D68-4F52-A123-C988A2D34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013" y="47323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629" name="Oval 7">
            <a:extLst>
              <a:ext uri="{FF2B5EF4-FFF2-40B4-BE49-F238E27FC236}">
                <a16:creationId xmlns:a16="http://schemas.microsoft.com/office/drawing/2014/main" id="{573B7C90-ECDB-44B7-BBF9-E10222A23A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2913" y="3838575"/>
            <a:ext cx="420687" cy="447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630" name="Oval 8">
            <a:extLst>
              <a:ext uri="{FF2B5EF4-FFF2-40B4-BE49-F238E27FC236}">
                <a16:creationId xmlns:a16="http://schemas.microsoft.com/office/drawing/2014/main" id="{7338B5BC-4948-471C-8690-309252A62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1588" y="3825875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6631" name="Oval 9">
            <a:extLst>
              <a:ext uri="{FF2B5EF4-FFF2-40B4-BE49-F238E27FC236}">
                <a16:creationId xmlns:a16="http://schemas.microsoft.com/office/drawing/2014/main" id="{87E54485-0A2F-480C-AC78-81D65EC56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3800475"/>
            <a:ext cx="419100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32" name="Oval 10">
            <a:extLst>
              <a:ext uri="{FF2B5EF4-FFF2-40B4-BE49-F238E27FC236}">
                <a16:creationId xmlns:a16="http://schemas.microsoft.com/office/drawing/2014/main" id="{601F53D2-4A1A-4DAC-8D7B-4C1C2EDD85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1513" y="37338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6633" name="Oval 11">
            <a:extLst>
              <a:ext uri="{FF2B5EF4-FFF2-40B4-BE49-F238E27FC236}">
                <a16:creationId xmlns:a16="http://schemas.microsoft.com/office/drawing/2014/main" id="{EDB487C0-A011-49AC-8432-A7D766D31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89238"/>
            <a:ext cx="420688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634" name="Oval 12">
            <a:extLst>
              <a:ext uri="{FF2B5EF4-FFF2-40B4-BE49-F238E27FC236}">
                <a16:creationId xmlns:a16="http://schemas.microsoft.com/office/drawing/2014/main" id="{EE96C9FD-E3F9-4A6F-AB24-B785B0292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363" y="27892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6635" name="Oval 13">
            <a:extLst>
              <a:ext uri="{FF2B5EF4-FFF2-40B4-BE49-F238E27FC236}">
                <a16:creationId xmlns:a16="http://schemas.microsoft.com/office/drawing/2014/main" id="{4ADF574B-9089-4AFD-8C56-6119A011B9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0438" y="27511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6636" name="Oval 14">
            <a:extLst>
              <a:ext uri="{FF2B5EF4-FFF2-40B4-BE49-F238E27FC236}">
                <a16:creationId xmlns:a16="http://schemas.microsoft.com/office/drawing/2014/main" id="{40E89CC2-BE3E-4379-87A0-9D67DADE0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0363" y="17526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6637" name="Line 15">
            <a:extLst>
              <a:ext uri="{FF2B5EF4-FFF2-40B4-BE49-F238E27FC236}">
                <a16:creationId xmlns:a16="http://schemas.microsoft.com/office/drawing/2014/main" id="{AA468140-C367-4602-9107-60F15A959C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4214813"/>
            <a:ext cx="1120775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6">
            <a:extLst>
              <a:ext uri="{FF2B5EF4-FFF2-40B4-BE49-F238E27FC236}">
                <a16:creationId xmlns:a16="http://schemas.microsoft.com/office/drawing/2014/main" id="{97045FA3-7E08-4350-AAAD-5FAA22FFC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763" y="4214813"/>
            <a:ext cx="420687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2EECEC40-55DA-45A4-B746-4441870C6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214813"/>
            <a:ext cx="420688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8">
            <a:extLst>
              <a:ext uri="{FF2B5EF4-FFF2-40B4-BE49-F238E27FC236}">
                <a16:creationId xmlns:a16="http://schemas.microsoft.com/office/drawing/2014/main" id="{8544C55D-DDE3-49B9-8DE3-32016DE8F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084638"/>
            <a:ext cx="1262063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9">
            <a:extLst>
              <a:ext uri="{FF2B5EF4-FFF2-40B4-BE49-F238E27FC236}">
                <a16:creationId xmlns:a16="http://schemas.microsoft.com/office/drawing/2014/main" id="{B173AC2D-4DF0-481D-9707-F8B59450ED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27940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20">
            <a:extLst>
              <a:ext uri="{FF2B5EF4-FFF2-40B4-BE49-F238E27FC236}">
                <a16:creationId xmlns:a16="http://schemas.microsoft.com/office/drawing/2014/main" id="{1951D6EB-9B24-41CA-9930-A7AB70EA3D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2141538"/>
            <a:ext cx="280988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21">
            <a:extLst>
              <a:ext uri="{FF2B5EF4-FFF2-40B4-BE49-F238E27FC236}">
                <a16:creationId xmlns:a16="http://schemas.microsoft.com/office/drawing/2014/main" id="{DF794EA1-22D2-407D-B0D7-E010970101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7388" y="2141538"/>
            <a:ext cx="0" cy="168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2">
            <a:extLst>
              <a:ext uri="{FF2B5EF4-FFF2-40B4-BE49-F238E27FC236}">
                <a16:creationId xmlns:a16="http://schemas.microsoft.com/office/drawing/2014/main" id="{279AEA92-28DC-4C09-9B4A-092B54782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3178175"/>
            <a:ext cx="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3">
            <a:extLst>
              <a:ext uri="{FF2B5EF4-FFF2-40B4-BE49-F238E27FC236}">
                <a16:creationId xmlns:a16="http://schemas.microsoft.com/office/drawing/2014/main" id="{9D08A011-29E8-4C0B-B6BA-B3E231F326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1541462" cy="1554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4">
            <a:extLst>
              <a:ext uri="{FF2B5EF4-FFF2-40B4-BE49-F238E27FC236}">
                <a16:creationId xmlns:a16="http://schemas.microsoft.com/office/drawing/2014/main" id="{8B24EABC-80C2-40F4-B461-00AB4A0FA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7388" y="2011363"/>
            <a:ext cx="1262062" cy="2720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5">
            <a:extLst>
              <a:ext uri="{FF2B5EF4-FFF2-40B4-BE49-F238E27FC236}">
                <a16:creationId xmlns:a16="http://schemas.microsoft.com/office/drawing/2014/main" id="{76AF3D34-48BE-4B3A-B09A-CFC4AC7C7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388" y="3178175"/>
            <a:ext cx="701675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6">
            <a:extLst>
              <a:ext uri="{FF2B5EF4-FFF2-40B4-BE49-F238E27FC236}">
                <a16:creationId xmlns:a16="http://schemas.microsoft.com/office/drawing/2014/main" id="{64B33739-4000-418F-BC95-763F330922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763" y="3178175"/>
            <a:ext cx="420687" cy="1554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7">
            <a:extLst>
              <a:ext uri="{FF2B5EF4-FFF2-40B4-BE49-F238E27FC236}">
                <a16:creationId xmlns:a16="http://schemas.microsoft.com/office/drawing/2014/main" id="{D30BDA4A-C3D3-4237-8E12-E32BBB400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048000"/>
            <a:ext cx="701675" cy="777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8">
            <a:extLst>
              <a:ext uri="{FF2B5EF4-FFF2-40B4-BE49-F238E27FC236}">
                <a16:creationId xmlns:a16="http://schemas.microsoft.com/office/drawing/2014/main" id="{3B108BD1-1903-450F-AC08-BC74C659B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3178175"/>
            <a:ext cx="420688" cy="1554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Text Box 2">
            <a:extLst>
              <a:ext uri="{FF2B5EF4-FFF2-40B4-BE49-F238E27FC236}">
                <a16:creationId xmlns:a16="http://schemas.microsoft.com/office/drawing/2014/main" id="{43E48D4E-FBF5-448E-8445-735B034BE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0DCF5329-3164-4674-8204-15E476732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65A44E-329A-4312-B46A-80296699196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E2A354CB-89DF-4886-8110-92133DD1BD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28695" name="Text Box 4">
              <a:extLst>
                <a:ext uri="{FF2B5EF4-FFF2-40B4-BE49-F238E27FC236}">
                  <a16:creationId xmlns:a16="http://schemas.microsoft.com/office/drawing/2014/main" id="{040433DD-6C0C-49FA-AE3F-402D0834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28696" name="Object 5">
              <a:extLst>
                <a:ext uri="{FF2B5EF4-FFF2-40B4-BE49-F238E27FC236}">
                  <a16:creationId xmlns:a16="http://schemas.microsoft.com/office/drawing/2014/main" id="{92638E7A-681C-413B-B920-57C14C1462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489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489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6" name="Oval 6">
            <a:extLst>
              <a:ext uri="{FF2B5EF4-FFF2-40B4-BE49-F238E27FC236}">
                <a16:creationId xmlns:a16="http://schemas.microsoft.com/office/drawing/2014/main" id="{5A0435B3-AA17-4612-AE04-6FB2CFC9B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013" y="47323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677" name="Oval 7">
            <a:extLst>
              <a:ext uri="{FF2B5EF4-FFF2-40B4-BE49-F238E27FC236}">
                <a16:creationId xmlns:a16="http://schemas.microsoft.com/office/drawing/2014/main" id="{D5F6EA56-EF0F-46B3-9923-477BAD8D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2913" y="3838575"/>
            <a:ext cx="420687" cy="447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678" name="Oval 8">
            <a:extLst>
              <a:ext uri="{FF2B5EF4-FFF2-40B4-BE49-F238E27FC236}">
                <a16:creationId xmlns:a16="http://schemas.microsoft.com/office/drawing/2014/main" id="{0896C579-BD05-4CBA-9C6A-D0BEF9CCB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1588" y="3825875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79" name="Oval 9">
            <a:extLst>
              <a:ext uri="{FF2B5EF4-FFF2-40B4-BE49-F238E27FC236}">
                <a16:creationId xmlns:a16="http://schemas.microsoft.com/office/drawing/2014/main" id="{6CC68837-BDA4-4BA7-B03B-BE48E7051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3800475"/>
            <a:ext cx="419100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8680" name="Oval 10">
            <a:extLst>
              <a:ext uri="{FF2B5EF4-FFF2-40B4-BE49-F238E27FC236}">
                <a16:creationId xmlns:a16="http://schemas.microsoft.com/office/drawing/2014/main" id="{2C5CCFF5-02F1-40F0-946A-756B220BF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1513" y="37338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8681" name="Oval 11">
            <a:extLst>
              <a:ext uri="{FF2B5EF4-FFF2-40B4-BE49-F238E27FC236}">
                <a16:creationId xmlns:a16="http://schemas.microsoft.com/office/drawing/2014/main" id="{95700A73-C8EE-418F-A17B-A8A741A4E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89238"/>
            <a:ext cx="420688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682" name="Oval 12">
            <a:extLst>
              <a:ext uri="{FF2B5EF4-FFF2-40B4-BE49-F238E27FC236}">
                <a16:creationId xmlns:a16="http://schemas.microsoft.com/office/drawing/2014/main" id="{29FD2223-41D7-47E2-AF87-8F2EA7E3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363" y="27892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8683" name="Oval 13">
            <a:extLst>
              <a:ext uri="{FF2B5EF4-FFF2-40B4-BE49-F238E27FC236}">
                <a16:creationId xmlns:a16="http://schemas.microsoft.com/office/drawing/2014/main" id="{7853E087-F430-46EF-A053-B4FDDFEA5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0438" y="27511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8684" name="Oval 14">
            <a:extLst>
              <a:ext uri="{FF2B5EF4-FFF2-40B4-BE49-F238E27FC236}">
                <a16:creationId xmlns:a16="http://schemas.microsoft.com/office/drawing/2014/main" id="{E6BD1511-FA47-4F3F-AC61-AD3FB6461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0363" y="17526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685" name="Line 15">
            <a:extLst>
              <a:ext uri="{FF2B5EF4-FFF2-40B4-BE49-F238E27FC236}">
                <a16:creationId xmlns:a16="http://schemas.microsoft.com/office/drawing/2014/main" id="{8947CACF-B16C-4065-A90B-29F6557A42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4214813"/>
            <a:ext cx="1120775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6">
            <a:extLst>
              <a:ext uri="{FF2B5EF4-FFF2-40B4-BE49-F238E27FC236}">
                <a16:creationId xmlns:a16="http://schemas.microsoft.com/office/drawing/2014/main" id="{EB29414F-CD12-4C07-AB90-BEC5C00B16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763" y="4214813"/>
            <a:ext cx="420687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7">
            <a:extLst>
              <a:ext uri="{FF2B5EF4-FFF2-40B4-BE49-F238E27FC236}">
                <a16:creationId xmlns:a16="http://schemas.microsoft.com/office/drawing/2014/main" id="{C2C0B1A2-3017-46C9-8D85-C34C73F01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214813"/>
            <a:ext cx="420688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8">
            <a:extLst>
              <a:ext uri="{FF2B5EF4-FFF2-40B4-BE49-F238E27FC236}">
                <a16:creationId xmlns:a16="http://schemas.microsoft.com/office/drawing/2014/main" id="{28B11FE5-77C6-4775-AB33-18DFBFA05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084638"/>
            <a:ext cx="1262063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9">
            <a:extLst>
              <a:ext uri="{FF2B5EF4-FFF2-40B4-BE49-F238E27FC236}">
                <a16:creationId xmlns:a16="http://schemas.microsoft.com/office/drawing/2014/main" id="{508BE2A7-F726-4DE8-B1D9-09DAFA2E70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27940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20">
            <a:extLst>
              <a:ext uri="{FF2B5EF4-FFF2-40B4-BE49-F238E27FC236}">
                <a16:creationId xmlns:a16="http://schemas.microsoft.com/office/drawing/2014/main" id="{AD9181FA-6095-4F39-9C32-691095621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2141538"/>
            <a:ext cx="280988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21">
            <a:extLst>
              <a:ext uri="{FF2B5EF4-FFF2-40B4-BE49-F238E27FC236}">
                <a16:creationId xmlns:a16="http://schemas.microsoft.com/office/drawing/2014/main" id="{DCAFB60E-CB8E-45A9-8565-88B35CC0C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3178175"/>
            <a:ext cx="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2">
            <a:extLst>
              <a:ext uri="{FF2B5EF4-FFF2-40B4-BE49-F238E27FC236}">
                <a16:creationId xmlns:a16="http://schemas.microsoft.com/office/drawing/2014/main" id="{1725C7ED-4871-428F-84EC-E73E69F6B4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388" y="3178175"/>
            <a:ext cx="701675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3">
            <a:extLst>
              <a:ext uri="{FF2B5EF4-FFF2-40B4-BE49-F238E27FC236}">
                <a16:creationId xmlns:a16="http://schemas.microsoft.com/office/drawing/2014/main" id="{15CFEE4F-9D40-4FBC-9D8E-9BD6C21E3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048000"/>
            <a:ext cx="701675" cy="777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Text Box 2">
            <a:extLst>
              <a:ext uri="{FF2B5EF4-FFF2-40B4-BE49-F238E27FC236}">
                <a16:creationId xmlns:a16="http://schemas.microsoft.com/office/drawing/2014/main" id="{56C130CC-566A-413B-8730-E46E6C38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FECFB4F9-6F7D-4F2F-AF2B-617FAE0CB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A8463B-AF30-4FD5-84BE-67B71AAB010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708177D3-A701-4423-9258-FC044B66F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3200400"/>
            <a:ext cx="15875" cy="6254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B984C633-425C-4068-8778-660A3485FA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388" y="3178175"/>
            <a:ext cx="701675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EB7CA2E6-4B23-4FDD-BD5E-8167D363B8E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30743" name="Text Box 6">
              <a:extLst>
                <a:ext uri="{FF2B5EF4-FFF2-40B4-BE49-F238E27FC236}">
                  <a16:creationId xmlns:a16="http://schemas.microsoft.com/office/drawing/2014/main" id="{D33A9557-AC44-487D-898F-F13DDD9B0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0744" name="Object 7">
              <a:extLst>
                <a:ext uri="{FF2B5EF4-FFF2-40B4-BE49-F238E27FC236}">
                  <a16:creationId xmlns:a16="http://schemas.microsoft.com/office/drawing/2014/main" id="{A98C482A-CCEF-4650-A181-2981B5317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489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7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489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Oval 8">
            <a:extLst>
              <a:ext uri="{FF2B5EF4-FFF2-40B4-BE49-F238E27FC236}">
                <a16:creationId xmlns:a16="http://schemas.microsoft.com/office/drawing/2014/main" id="{25F6CF77-D57E-4FF6-B313-1A2F44E4E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013" y="47323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27" name="Oval 9">
            <a:extLst>
              <a:ext uri="{FF2B5EF4-FFF2-40B4-BE49-F238E27FC236}">
                <a16:creationId xmlns:a16="http://schemas.microsoft.com/office/drawing/2014/main" id="{E115AED2-1170-4C95-BFA4-63751524C8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2913" y="3838575"/>
            <a:ext cx="420687" cy="447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728" name="Oval 10">
            <a:extLst>
              <a:ext uri="{FF2B5EF4-FFF2-40B4-BE49-F238E27FC236}">
                <a16:creationId xmlns:a16="http://schemas.microsoft.com/office/drawing/2014/main" id="{E959241A-D18F-4182-9C04-70ACC879D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1588" y="3825875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0729" name="Oval 11">
            <a:extLst>
              <a:ext uri="{FF2B5EF4-FFF2-40B4-BE49-F238E27FC236}">
                <a16:creationId xmlns:a16="http://schemas.microsoft.com/office/drawing/2014/main" id="{1FC1EDA2-3E82-41D7-A3C4-B0E0B68184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3800475"/>
            <a:ext cx="419100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30" name="Oval 12">
            <a:extLst>
              <a:ext uri="{FF2B5EF4-FFF2-40B4-BE49-F238E27FC236}">
                <a16:creationId xmlns:a16="http://schemas.microsoft.com/office/drawing/2014/main" id="{8D17A674-3C40-4185-8694-2D3BDF959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1513" y="37338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731" name="Oval 13">
            <a:extLst>
              <a:ext uri="{FF2B5EF4-FFF2-40B4-BE49-F238E27FC236}">
                <a16:creationId xmlns:a16="http://schemas.microsoft.com/office/drawing/2014/main" id="{B138A9B3-6AE1-4A60-BB11-221703C9A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89238"/>
            <a:ext cx="420688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732" name="Oval 14">
            <a:extLst>
              <a:ext uri="{FF2B5EF4-FFF2-40B4-BE49-F238E27FC236}">
                <a16:creationId xmlns:a16="http://schemas.microsoft.com/office/drawing/2014/main" id="{503A3B98-2134-406D-AA4A-E5879793BE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363" y="27892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733" name="Oval 15">
            <a:extLst>
              <a:ext uri="{FF2B5EF4-FFF2-40B4-BE49-F238E27FC236}">
                <a16:creationId xmlns:a16="http://schemas.microsoft.com/office/drawing/2014/main" id="{B44B61B3-87E0-4346-95EA-8EFE162C2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0438" y="27511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734" name="Oval 16">
            <a:extLst>
              <a:ext uri="{FF2B5EF4-FFF2-40B4-BE49-F238E27FC236}">
                <a16:creationId xmlns:a16="http://schemas.microsoft.com/office/drawing/2014/main" id="{F80FAA7D-EF2D-4E1B-B6C6-D4172D6932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0363" y="17526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0735" name="Line 17">
            <a:extLst>
              <a:ext uri="{FF2B5EF4-FFF2-40B4-BE49-F238E27FC236}">
                <a16:creationId xmlns:a16="http://schemas.microsoft.com/office/drawing/2014/main" id="{8F3313B3-AA62-4ECE-954F-F5414A621F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4214813"/>
            <a:ext cx="1120775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8">
            <a:extLst>
              <a:ext uri="{FF2B5EF4-FFF2-40B4-BE49-F238E27FC236}">
                <a16:creationId xmlns:a16="http://schemas.microsoft.com/office/drawing/2014/main" id="{57DAADDA-2209-444B-BC2E-FF0DFFA5D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267200"/>
            <a:ext cx="374650" cy="4651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9">
            <a:extLst>
              <a:ext uri="{FF2B5EF4-FFF2-40B4-BE49-F238E27FC236}">
                <a16:creationId xmlns:a16="http://schemas.microsoft.com/office/drawing/2014/main" id="{714884A9-95FA-4AAE-879F-64E3BC26E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214813"/>
            <a:ext cx="420688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20">
            <a:extLst>
              <a:ext uri="{FF2B5EF4-FFF2-40B4-BE49-F238E27FC236}">
                <a16:creationId xmlns:a16="http://schemas.microsoft.com/office/drawing/2014/main" id="{5A625D39-E400-4B67-AB07-CCD7D2DAB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084638"/>
            <a:ext cx="1262063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21">
            <a:extLst>
              <a:ext uri="{FF2B5EF4-FFF2-40B4-BE49-F238E27FC236}">
                <a16:creationId xmlns:a16="http://schemas.microsoft.com/office/drawing/2014/main" id="{172C6193-A8B9-44B2-911E-D66B67D350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27940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22">
            <a:extLst>
              <a:ext uri="{FF2B5EF4-FFF2-40B4-BE49-F238E27FC236}">
                <a16:creationId xmlns:a16="http://schemas.microsoft.com/office/drawing/2014/main" id="{C61837B8-E3DB-41CF-8A29-D37D89556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2209800"/>
            <a:ext cx="241300" cy="5794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3">
            <a:extLst>
              <a:ext uri="{FF2B5EF4-FFF2-40B4-BE49-F238E27FC236}">
                <a16:creationId xmlns:a16="http://schemas.microsoft.com/office/drawing/2014/main" id="{4912EF35-5C2F-4F07-BF18-F43A1153A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048000"/>
            <a:ext cx="701675" cy="777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Text Box 2">
            <a:extLst>
              <a:ext uri="{FF2B5EF4-FFF2-40B4-BE49-F238E27FC236}">
                <a16:creationId xmlns:a16="http://schemas.microsoft.com/office/drawing/2014/main" id="{8BA19DC9-BDBA-4F0E-9E1A-4CA91464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01756459-FE54-4E6C-8CEA-2752F59FB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41CA95-6C89-4347-A632-BA14AAF82AF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7394" name="Line 2">
            <a:extLst>
              <a:ext uri="{FF2B5EF4-FFF2-40B4-BE49-F238E27FC236}">
                <a16:creationId xmlns:a16="http://schemas.microsoft.com/office/drawing/2014/main" id="{D51E1E58-44C8-46F6-B1DF-E5D887A85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5562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5" name="Line 3">
            <a:extLst>
              <a:ext uri="{FF2B5EF4-FFF2-40B4-BE49-F238E27FC236}">
                <a16:creationId xmlns:a16="http://schemas.microsoft.com/office/drawing/2014/main" id="{47FA70CD-55FD-4536-BA88-83902F7A0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5105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6" name="Line 4">
            <a:extLst>
              <a:ext uri="{FF2B5EF4-FFF2-40B4-BE49-F238E27FC236}">
                <a16:creationId xmlns:a16="http://schemas.microsoft.com/office/drawing/2014/main" id="{99C6D403-A4A7-4558-BAD4-63CFBB73C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46767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7" name="Line 5">
            <a:extLst>
              <a:ext uri="{FF2B5EF4-FFF2-40B4-BE49-F238E27FC236}">
                <a16:creationId xmlns:a16="http://schemas.microsoft.com/office/drawing/2014/main" id="{AA6A0CD6-B2ED-45E5-A419-8A0CE011D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4267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8" name="Line 6">
            <a:extLst>
              <a:ext uri="{FF2B5EF4-FFF2-40B4-BE49-F238E27FC236}">
                <a16:creationId xmlns:a16="http://schemas.microsoft.com/office/drawing/2014/main" id="{0F741C69-A4CA-472D-A410-9B791B46D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38242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9" name="Line 7">
            <a:extLst>
              <a:ext uri="{FF2B5EF4-FFF2-40B4-BE49-F238E27FC236}">
                <a16:creationId xmlns:a16="http://schemas.microsoft.com/office/drawing/2014/main" id="{59DA7125-48AE-42C3-9341-899341983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400" name="Line 8">
            <a:extLst>
              <a:ext uri="{FF2B5EF4-FFF2-40B4-BE49-F238E27FC236}">
                <a16:creationId xmlns:a16="http://schemas.microsoft.com/office/drawing/2014/main" id="{B285E787-3FC2-4E32-A3C3-19A9429D4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30003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401" name="Line 9">
            <a:extLst>
              <a:ext uri="{FF2B5EF4-FFF2-40B4-BE49-F238E27FC236}">
                <a16:creationId xmlns:a16="http://schemas.microsoft.com/office/drawing/2014/main" id="{49FD8870-206D-49BA-9DE9-C54640EE0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5717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2ADCCAEC-0552-46EB-8187-4CC74AEB468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458200" cy="1671638"/>
            <a:chOff x="240" y="384"/>
            <a:chExt cx="5328" cy="1053"/>
          </a:xfrm>
        </p:grpSpPr>
        <p:sp>
          <p:nvSpPr>
            <p:cNvPr id="32790" name="Text Box 12">
              <a:extLst>
                <a:ext uri="{FF2B5EF4-FFF2-40B4-BE49-F238E27FC236}">
                  <a16:creationId xmlns:a16="http://schemas.microsoft.com/office/drawing/2014/main" id="{3966587B-9B6B-47A4-9F1E-1E0D73392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2791" name="Object 13">
              <a:extLst>
                <a:ext uri="{FF2B5EF4-FFF2-40B4-BE49-F238E27FC236}">
                  <a16:creationId xmlns:a16="http://schemas.microsoft.com/office/drawing/2014/main" id="{4FC4D8EF-00CD-43DA-90D8-141A6DB6F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4"/>
            <a:ext cx="3984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r:id="rId4" imgW="3314700" imgH="889000" progId="Equation.3">
                    <p:embed/>
                  </p:oleObj>
                </mc:Choice>
                <mc:Fallback>
                  <p:oleObj r:id="rId4" imgW="3314700" imgH="889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4"/>
                          <a:ext cx="3984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7406" name="Oval 14">
            <a:extLst>
              <a:ext uri="{FF2B5EF4-FFF2-40B4-BE49-F238E27FC236}">
                <a16:creationId xmlns:a16="http://schemas.microsoft.com/office/drawing/2014/main" id="{C57BFBEF-7E0E-40B8-AE7F-FB49D9BC1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62200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107407" name="Oval 15">
            <a:extLst>
              <a:ext uri="{FF2B5EF4-FFF2-40B4-BE49-F238E27FC236}">
                <a16:creationId xmlns:a16="http://schemas.microsoft.com/office/drawing/2014/main" id="{45C57D30-C861-4656-BD2F-365943BF3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786063"/>
            <a:ext cx="244475" cy="24288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07408" name="Oval 16">
            <a:extLst>
              <a:ext uri="{FF2B5EF4-FFF2-40B4-BE49-F238E27FC236}">
                <a16:creationId xmlns:a16="http://schemas.microsoft.com/office/drawing/2014/main" id="{A4627EDD-80E7-408D-8682-4F9AB5769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3208338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107409" name="Oval 17">
            <a:extLst>
              <a:ext uri="{FF2B5EF4-FFF2-40B4-BE49-F238E27FC236}">
                <a16:creationId xmlns:a16="http://schemas.microsoft.com/office/drawing/2014/main" id="{2181F829-B696-4002-8DE7-0ADDB9790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3632200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07410" name="Oval 18">
            <a:extLst>
              <a:ext uri="{FF2B5EF4-FFF2-40B4-BE49-F238E27FC236}">
                <a16:creationId xmlns:a16="http://schemas.microsoft.com/office/drawing/2014/main" id="{E3E8A0D7-ED07-4133-A996-ED83D1836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056063"/>
            <a:ext cx="244475" cy="24288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07411" name="Oval 19">
            <a:extLst>
              <a:ext uri="{FF2B5EF4-FFF2-40B4-BE49-F238E27FC236}">
                <a16:creationId xmlns:a16="http://schemas.microsoft.com/office/drawing/2014/main" id="{69DF8B93-02C8-4FF7-B44A-D41EA231D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478338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07412" name="Oval 20">
            <a:extLst>
              <a:ext uri="{FF2B5EF4-FFF2-40B4-BE49-F238E27FC236}">
                <a16:creationId xmlns:a16="http://schemas.microsoft.com/office/drawing/2014/main" id="{DBC5E34F-01C4-44ED-ADCA-E7FEA12565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902200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07413" name="Oval 21">
            <a:extLst>
              <a:ext uri="{FF2B5EF4-FFF2-40B4-BE49-F238E27FC236}">
                <a16:creationId xmlns:a16="http://schemas.microsoft.com/office/drawing/2014/main" id="{7842D880-7BA7-4128-A599-66FFA768D5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5326063"/>
            <a:ext cx="244475" cy="24288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07414" name="Oval 22">
            <a:extLst>
              <a:ext uri="{FF2B5EF4-FFF2-40B4-BE49-F238E27FC236}">
                <a16:creationId xmlns:a16="http://schemas.microsoft.com/office/drawing/2014/main" id="{981022E2-3838-4213-B361-1A872BCB83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5748338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89" name="Text Box 2">
            <a:extLst>
              <a:ext uri="{FF2B5EF4-FFF2-40B4-BE49-F238E27FC236}">
                <a16:creationId xmlns:a16="http://schemas.microsoft.com/office/drawing/2014/main" id="{8CD236F4-FB21-4187-90A3-E2F96056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0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0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0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0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0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0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0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0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0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10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0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10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0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10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0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10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0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7394" grpId="0" animBg="1"/>
      <p:bldP spid="2107395" grpId="0" animBg="1"/>
      <p:bldP spid="2107396" grpId="0" animBg="1"/>
      <p:bldP spid="2107397" grpId="0" animBg="1"/>
      <p:bldP spid="2107398" grpId="0" build="p" autoUpdateAnimBg="0"/>
      <p:bldP spid="2107398" grpId="1" animBg="1"/>
      <p:bldP spid="2107399" grpId="0" animBg="1"/>
      <p:bldP spid="2107400" grpId="0" animBg="1"/>
      <p:bldP spid="2107401" grpId="0" animBg="1"/>
      <p:bldP spid="2107406" grpId="0" animBg="1" autoUpdateAnimBg="0"/>
      <p:bldP spid="2107407" grpId="0" animBg="1" autoUpdateAnimBg="0"/>
      <p:bldP spid="2107408" grpId="0" animBg="1" autoUpdateAnimBg="0"/>
      <p:bldP spid="2107409" grpId="0" animBg="1" autoUpdateAnimBg="0"/>
      <p:bldP spid="2107410" grpId="0" animBg="1" autoUpdateAnimBg="0"/>
      <p:bldP spid="2107411" grpId="0" animBg="1" autoUpdateAnimBg="0"/>
      <p:bldP spid="2107412" grpId="0" animBg="1" autoUpdateAnimBg="0"/>
      <p:bldP spid="2107413" grpId="0" animBg="1" autoUpdateAnimBg="0"/>
      <p:bldP spid="21074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0941AE8E-5240-4D8A-AB80-A84A2C4BEE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DCC0FA4-F74A-4531-A0DF-8E9D519ABF0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442" name="Line 2">
            <a:extLst>
              <a:ext uri="{FF2B5EF4-FFF2-40B4-BE49-F238E27FC236}">
                <a16:creationId xmlns:a16="http://schemas.microsoft.com/office/drawing/2014/main" id="{13FCEA91-A430-4897-B908-322908B45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63838" y="4876800"/>
            <a:ext cx="1136650" cy="617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43" name="Line 3">
            <a:extLst>
              <a:ext uri="{FF2B5EF4-FFF2-40B4-BE49-F238E27FC236}">
                <a16:creationId xmlns:a16="http://schemas.microsoft.com/office/drawing/2014/main" id="{FF8C6611-6D74-45B8-A1FB-6E5790CD56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4238" y="2971800"/>
            <a:ext cx="304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44" name="Line 4">
            <a:extLst>
              <a:ext uri="{FF2B5EF4-FFF2-40B4-BE49-F238E27FC236}">
                <a16:creationId xmlns:a16="http://schemas.microsoft.com/office/drawing/2014/main" id="{AE56D5FD-741A-4E2A-B303-0DC48405B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5838" y="3810000"/>
            <a:ext cx="762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45" name="Line 5">
            <a:extLst>
              <a:ext uri="{FF2B5EF4-FFF2-40B4-BE49-F238E27FC236}">
                <a16:creationId xmlns:a16="http://schemas.microsoft.com/office/drawing/2014/main" id="{74DC7AB6-B42A-4E18-ADFC-E9F7FF7A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3886200"/>
            <a:ext cx="152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D45679FF-44CB-402E-8F6D-CFF92DA5BFB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458200" cy="1671638"/>
            <a:chOff x="240" y="384"/>
            <a:chExt cx="5328" cy="1053"/>
          </a:xfrm>
        </p:grpSpPr>
        <p:sp>
          <p:nvSpPr>
            <p:cNvPr id="34857" name="Text Box 8">
              <a:extLst>
                <a:ext uri="{FF2B5EF4-FFF2-40B4-BE49-F238E27FC236}">
                  <a16:creationId xmlns:a16="http://schemas.microsoft.com/office/drawing/2014/main" id="{7BAC1B83-CD1F-4464-9DAE-5733D46C9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4858" name="Object 9">
              <a:extLst>
                <a:ext uri="{FF2B5EF4-FFF2-40B4-BE49-F238E27FC236}">
                  <a16:creationId xmlns:a16="http://schemas.microsoft.com/office/drawing/2014/main" id="{0BE90F73-A124-418B-8BF0-DB93E515F6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4"/>
            <a:ext cx="3984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1" r:id="rId4" imgW="3314700" imgH="889000" progId="Equation.3">
                    <p:embed/>
                  </p:oleObj>
                </mc:Choice>
                <mc:Fallback>
                  <p:oleObj r:id="rId4" imgW="3314700" imgH="889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4"/>
                          <a:ext cx="3984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4" name="Group 10">
            <a:extLst>
              <a:ext uri="{FF2B5EF4-FFF2-40B4-BE49-F238E27FC236}">
                <a16:creationId xmlns:a16="http://schemas.microsoft.com/office/drawing/2014/main" id="{E63EE0DB-E604-48C2-A334-51624D8C1C6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362200"/>
            <a:ext cx="244475" cy="3630613"/>
            <a:chOff x="960" y="1488"/>
            <a:chExt cx="154" cy="2287"/>
          </a:xfrm>
        </p:grpSpPr>
        <p:sp>
          <p:nvSpPr>
            <p:cNvPr id="34840" name="Line 11">
              <a:extLst>
                <a:ext uri="{FF2B5EF4-FFF2-40B4-BE49-F238E27FC236}">
                  <a16:creationId xmlns:a16="http://schemas.microsoft.com/office/drawing/2014/main" id="{BA754AF9-FE8E-409F-93A4-7652B206B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2">
              <a:extLst>
                <a:ext uri="{FF2B5EF4-FFF2-40B4-BE49-F238E27FC236}">
                  <a16:creationId xmlns:a16="http://schemas.microsoft.com/office/drawing/2014/main" id="{CFC1EE0C-6707-4483-9BCE-36A05DD1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13">
              <a:extLst>
                <a:ext uri="{FF2B5EF4-FFF2-40B4-BE49-F238E27FC236}">
                  <a16:creationId xmlns:a16="http://schemas.microsoft.com/office/drawing/2014/main" id="{9BF42C14-B7CC-4268-A1D7-B09ECDCBA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14">
              <a:extLst>
                <a:ext uri="{FF2B5EF4-FFF2-40B4-BE49-F238E27FC236}">
                  <a16:creationId xmlns:a16="http://schemas.microsoft.com/office/drawing/2014/main" id="{CEE36840-3A9F-40AD-A2E9-02206D549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15">
              <a:extLst>
                <a:ext uri="{FF2B5EF4-FFF2-40B4-BE49-F238E27FC236}">
                  <a16:creationId xmlns:a16="http://schemas.microsoft.com/office/drawing/2014/main" id="{45FECD60-6E75-40CF-A09E-D23B0575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16">
              <a:extLst>
                <a:ext uri="{FF2B5EF4-FFF2-40B4-BE49-F238E27FC236}">
                  <a16:creationId xmlns:a16="http://schemas.microsoft.com/office/drawing/2014/main" id="{60FF2545-2F34-4545-ABF4-845991391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17">
              <a:extLst>
                <a:ext uri="{FF2B5EF4-FFF2-40B4-BE49-F238E27FC236}">
                  <a16:creationId xmlns:a16="http://schemas.microsoft.com/office/drawing/2014/main" id="{2F81AE1B-FA13-4922-85A6-8D2B85F5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18">
              <a:extLst>
                <a:ext uri="{FF2B5EF4-FFF2-40B4-BE49-F238E27FC236}">
                  <a16:creationId xmlns:a16="http://schemas.microsoft.com/office/drawing/2014/main" id="{72AF5BFA-8D6F-40F2-89B6-C12A947A2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Oval 19">
              <a:extLst>
                <a:ext uri="{FF2B5EF4-FFF2-40B4-BE49-F238E27FC236}">
                  <a16:creationId xmlns:a16="http://schemas.microsoft.com/office/drawing/2014/main" id="{D121E74B-F45F-4B76-8BD3-808E7160A7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4849" name="Oval 20">
              <a:extLst>
                <a:ext uri="{FF2B5EF4-FFF2-40B4-BE49-F238E27FC236}">
                  <a16:creationId xmlns:a16="http://schemas.microsoft.com/office/drawing/2014/main" id="{563822B5-4D7C-48AD-B42F-EE80C11A13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4850" name="Oval 21">
              <a:extLst>
                <a:ext uri="{FF2B5EF4-FFF2-40B4-BE49-F238E27FC236}">
                  <a16:creationId xmlns:a16="http://schemas.microsoft.com/office/drawing/2014/main" id="{DFB6B517-CBDD-4692-A6B2-486D54050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4851" name="Oval 22">
              <a:extLst>
                <a:ext uri="{FF2B5EF4-FFF2-40B4-BE49-F238E27FC236}">
                  <a16:creationId xmlns:a16="http://schemas.microsoft.com/office/drawing/2014/main" id="{A96C89AE-DA2D-45D5-9E2C-44FC922FE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4852" name="Oval 23">
              <a:extLst>
                <a:ext uri="{FF2B5EF4-FFF2-40B4-BE49-F238E27FC236}">
                  <a16:creationId xmlns:a16="http://schemas.microsoft.com/office/drawing/2014/main" id="{BFE2B545-FA53-4474-B75D-66C14CD965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4853" name="Oval 24">
              <a:extLst>
                <a:ext uri="{FF2B5EF4-FFF2-40B4-BE49-F238E27FC236}">
                  <a16:creationId xmlns:a16="http://schemas.microsoft.com/office/drawing/2014/main" id="{16270EDD-B63F-4DB0-B284-F9766858AA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4854" name="Oval 25">
              <a:extLst>
                <a:ext uri="{FF2B5EF4-FFF2-40B4-BE49-F238E27FC236}">
                  <a16:creationId xmlns:a16="http://schemas.microsoft.com/office/drawing/2014/main" id="{0427C9DF-DBAE-421F-A1E6-BCB11B79EA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4855" name="Oval 26">
              <a:extLst>
                <a:ext uri="{FF2B5EF4-FFF2-40B4-BE49-F238E27FC236}">
                  <a16:creationId xmlns:a16="http://schemas.microsoft.com/office/drawing/2014/main" id="{8896275F-431B-4F13-A4F1-1BFA92A7BC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4856" name="Oval 27">
              <a:extLst>
                <a:ext uri="{FF2B5EF4-FFF2-40B4-BE49-F238E27FC236}">
                  <a16:creationId xmlns:a16="http://schemas.microsoft.com/office/drawing/2014/main" id="{B0F48C73-4F6D-493F-B096-A162E7821C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109468" name="Oval 28">
            <a:extLst>
              <a:ext uri="{FF2B5EF4-FFF2-40B4-BE49-F238E27FC236}">
                <a16:creationId xmlns:a16="http://schemas.microsoft.com/office/drawing/2014/main" id="{59F28C47-8A23-4A2C-B233-16839C890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3488" y="5494338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09469" name="Oval 29">
            <a:extLst>
              <a:ext uri="{FF2B5EF4-FFF2-40B4-BE49-F238E27FC236}">
                <a16:creationId xmlns:a16="http://schemas.microsoft.com/office/drawing/2014/main" id="{0E3EFC82-1657-4618-8B49-66B903E9E5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9850" y="4724400"/>
            <a:ext cx="230188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09470" name="Oval 30">
            <a:extLst>
              <a:ext uri="{FF2B5EF4-FFF2-40B4-BE49-F238E27FC236}">
                <a16:creationId xmlns:a16="http://schemas.microsoft.com/office/drawing/2014/main" id="{76800201-180F-428A-AAC5-CC2655E7D7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5500" y="4745038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09471" name="Oval 31">
            <a:extLst>
              <a:ext uri="{FF2B5EF4-FFF2-40B4-BE49-F238E27FC236}">
                <a16:creationId xmlns:a16="http://schemas.microsoft.com/office/drawing/2014/main" id="{09E9B56E-7E8B-4F02-B3B0-4CABEB8A95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4733925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09472" name="Oval 32">
            <a:extLst>
              <a:ext uri="{FF2B5EF4-FFF2-40B4-BE49-F238E27FC236}">
                <a16:creationId xmlns:a16="http://schemas.microsoft.com/office/drawing/2014/main" id="{9178AD3B-160C-4672-8148-5916A693E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4638675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109473" name="Oval 33">
            <a:extLst>
              <a:ext uri="{FF2B5EF4-FFF2-40B4-BE49-F238E27FC236}">
                <a16:creationId xmlns:a16="http://schemas.microsoft.com/office/drawing/2014/main" id="{AA3A356D-38D8-48A7-9A51-F55DD110A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325" y="3636963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09474" name="Oval 34">
            <a:extLst>
              <a:ext uri="{FF2B5EF4-FFF2-40B4-BE49-F238E27FC236}">
                <a16:creationId xmlns:a16="http://schemas.microsoft.com/office/drawing/2014/main" id="{B0EE815C-5924-4729-BEA5-F06F234E0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4688" y="3636963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09475" name="Oval 35">
            <a:extLst>
              <a:ext uri="{FF2B5EF4-FFF2-40B4-BE49-F238E27FC236}">
                <a16:creationId xmlns:a16="http://schemas.microsoft.com/office/drawing/2014/main" id="{705CF34E-F9DC-43F4-A2C0-DD175926D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5763" y="3598863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109476" name="Oval 36">
            <a:extLst>
              <a:ext uri="{FF2B5EF4-FFF2-40B4-BE49-F238E27FC236}">
                <a16:creationId xmlns:a16="http://schemas.microsoft.com/office/drawing/2014/main" id="{A32830FC-CA26-425D-BEF4-B561B66E6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2838" y="2727325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09477" name="Line 37">
            <a:extLst>
              <a:ext uri="{FF2B5EF4-FFF2-40B4-BE49-F238E27FC236}">
                <a16:creationId xmlns:a16="http://schemas.microsoft.com/office/drawing/2014/main" id="{BE613160-E93A-42B5-88EC-6DB66C3B38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25838" y="5029200"/>
            <a:ext cx="374650" cy="465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78" name="Line 38">
            <a:extLst>
              <a:ext uri="{FF2B5EF4-FFF2-40B4-BE49-F238E27FC236}">
                <a16:creationId xmlns:a16="http://schemas.microsoft.com/office/drawing/2014/main" id="{F4E02018-A491-46C2-9A4B-6F253599C5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0488" y="4976813"/>
            <a:ext cx="420687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79" name="Line 39">
            <a:extLst>
              <a:ext uri="{FF2B5EF4-FFF2-40B4-BE49-F238E27FC236}">
                <a16:creationId xmlns:a16="http://schemas.microsoft.com/office/drawing/2014/main" id="{EEDF5D9A-361B-4D1A-83B3-814FAF2B4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0488" y="4846638"/>
            <a:ext cx="1262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80" name="Line 40">
            <a:extLst>
              <a:ext uri="{FF2B5EF4-FFF2-40B4-BE49-F238E27FC236}">
                <a16:creationId xmlns:a16="http://schemas.microsoft.com/office/drawing/2014/main" id="{04B19993-5680-442A-93D4-3FC5BE6A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438" y="3886200"/>
            <a:ext cx="457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81" name="Line 41">
            <a:extLst>
              <a:ext uri="{FF2B5EF4-FFF2-40B4-BE49-F238E27FC236}">
                <a16:creationId xmlns:a16="http://schemas.microsoft.com/office/drawing/2014/main" id="{49140BC3-EEAB-4535-803A-0F721EBF6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3838" y="38862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Text Box 2">
            <a:extLst>
              <a:ext uri="{FF2B5EF4-FFF2-40B4-BE49-F238E27FC236}">
                <a16:creationId xmlns:a16="http://schemas.microsoft.com/office/drawing/2014/main" id="{79444010-E732-4A53-983C-FFF24ED4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0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0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210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10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210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10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210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10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10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10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10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210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10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10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10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10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10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210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8" grpId="0" animBg="1" autoUpdateAnimBg="0"/>
      <p:bldP spid="2109469" grpId="0" animBg="1" autoUpdateAnimBg="0"/>
      <p:bldP spid="2109470" grpId="0" animBg="1" autoUpdateAnimBg="0"/>
      <p:bldP spid="2109471" grpId="0" animBg="1" autoUpdateAnimBg="0"/>
      <p:bldP spid="2109472" grpId="0" animBg="1" autoUpdateAnimBg="0"/>
      <p:bldP spid="2109473" grpId="0" animBg="1" autoUpdateAnimBg="0"/>
      <p:bldP spid="2109474" grpId="0" animBg="1" autoUpdateAnimBg="0"/>
      <p:bldP spid="2109475" grpId="0" animBg="1" autoUpdateAnimBg="0"/>
      <p:bldP spid="210947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377A862B-4A5F-4533-B80B-A52B07CC0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703BB76-E849-4BBE-AB4F-3E8CDFC4094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EA822CE-C2FD-4CD2-9327-8F8FD3C428C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458200" cy="1671638"/>
            <a:chOff x="240" y="384"/>
            <a:chExt cx="5328" cy="1053"/>
          </a:xfrm>
        </p:grpSpPr>
        <p:sp>
          <p:nvSpPr>
            <p:cNvPr id="36943" name="Text Box 4">
              <a:extLst>
                <a:ext uri="{FF2B5EF4-FFF2-40B4-BE49-F238E27FC236}">
                  <a16:creationId xmlns:a16="http://schemas.microsoft.com/office/drawing/2014/main" id="{285CA77F-F9A8-4501-902A-3C9B89CB5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6944" name="Object 5">
              <a:extLst>
                <a:ext uri="{FF2B5EF4-FFF2-40B4-BE49-F238E27FC236}">
                  <a16:creationId xmlns:a16="http://schemas.microsoft.com/office/drawing/2014/main" id="{D406F04B-0A53-4330-A928-73F09D906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4"/>
            <a:ext cx="3984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9" r:id="rId4" imgW="3314700" imgH="889000" progId="Equation.3">
                    <p:embed/>
                  </p:oleObj>
                </mc:Choice>
                <mc:Fallback>
                  <p:oleObj r:id="rId4" imgW="3314700" imgH="889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4"/>
                          <a:ext cx="3984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9952339E-7D76-4A52-8AC7-93B0364A219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362200"/>
            <a:ext cx="244475" cy="3630613"/>
            <a:chOff x="960" y="1488"/>
            <a:chExt cx="154" cy="2287"/>
          </a:xfrm>
        </p:grpSpPr>
        <p:sp>
          <p:nvSpPr>
            <p:cNvPr id="36926" name="Line 7">
              <a:extLst>
                <a:ext uri="{FF2B5EF4-FFF2-40B4-BE49-F238E27FC236}">
                  <a16:creationId xmlns:a16="http://schemas.microsoft.com/office/drawing/2014/main" id="{50D24844-B4D9-4C01-8950-8E453356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8">
              <a:extLst>
                <a:ext uri="{FF2B5EF4-FFF2-40B4-BE49-F238E27FC236}">
                  <a16:creationId xmlns:a16="http://schemas.microsoft.com/office/drawing/2014/main" id="{D2C0B810-4F71-4825-980A-A6C721967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9">
              <a:extLst>
                <a:ext uri="{FF2B5EF4-FFF2-40B4-BE49-F238E27FC236}">
                  <a16:creationId xmlns:a16="http://schemas.microsoft.com/office/drawing/2014/main" id="{1F79C813-B8B0-4B8C-B5AB-E20D28D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10">
              <a:extLst>
                <a:ext uri="{FF2B5EF4-FFF2-40B4-BE49-F238E27FC236}">
                  <a16:creationId xmlns:a16="http://schemas.microsoft.com/office/drawing/2014/main" id="{CFD3D4C3-89AD-40CB-81CB-B4C975DBE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11">
              <a:extLst>
                <a:ext uri="{FF2B5EF4-FFF2-40B4-BE49-F238E27FC236}">
                  <a16:creationId xmlns:a16="http://schemas.microsoft.com/office/drawing/2014/main" id="{5AE39AF2-0CF5-4F24-BFEC-47F462FD2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12">
              <a:extLst>
                <a:ext uri="{FF2B5EF4-FFF2-40B4-BE49-F238E27FC236}">
                  <a16:creationId xmlns:a16="http://schemas.microsoft.com/office/drawing/2014/main" id="{427FD1A0-E8AB-478F-9610-E7BF9C7DC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13">
              <a:extLst>
                <a:ext uri="{FF2B5EF4-FFF2-40B4-BE49-F238E27FC236}">
                  <a16:creationId xmlns:a16="http://schemas.microsoft.com/office/drawing/2014/main" id="{32ADAEBC-5AE3-4850-A4EC-54E78073E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Line 14">
              <a:extLst>
                <a:ext uri="{FF2B5EF4-FFF2-40B4-BE49-F238E27FC236}">
                  <a16:creationId xmlns:a16="http://schemas.microsoft.com/office/drawing/2014/main" id="{E0671CD9-5E4D-4963-9145-CC05C8EBC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Oval 15">
              <a:extLst>
                <a:ext uri="{FF2B5EF4-FFF2-40B4-BE49-F238E27FC236}">
                  <a16:creationId xmlns:a16="http://schemas.microsoft.com/office/drawing/2014/main" id="{923997AA-889C-485C-A65B-AF790AE394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6935" name="Oval 16">
              <a:extLst>
                <a:ext uri="{FF2B5EF4-FFF2-40B4-BE49-F238E27FC236}">
                  <a16:creationId xmlns:a16="http://schemas.microsoft.com/office/drawing/2014/main" id="{E6B92E84-2047-4F90-BC5A-008883AE57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6936" name="Oval 17">
              <a:extLst>
                <a:ext uri="{FF2B5EF4-FFF2-40B4-BE49-F238E27FC236}">
                  <a16:creationId xmlns:a16="http://schemas.microsoft.com/office/drawing/2014/main" id="{DB695405-24D8-4AE6-9754-42FC77C150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6937" name="Oval 18">
              <a:extLst>
                <a:ext uri="{FF2B5EF4-FFF2-40B4-BE49-F238E27FC236}">
                  <a16:creationId xmlns:a16="http://schemas.microsoft.com/office/drawing/2014/main" id="{8419B1F0-9108-4F89-8FCE-451B30D598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6938" name="Oval 19">
              <a:extLst>
                <a:ext uri="{FF2B5EF4-FFF2-40B4-BE49-F238E27FC236}">
                  <a16:creationId xmlns:a16="http://schemas.microsoft.com/office/drawing/2014/main" id="{536933B4-15D7-4283-AD66-023B678C5E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939" name="Oval 20">
              <a:extLst>
                <a:ext uri="{FF2B5EF4-FFF2-40B4-BE49-F238E27FC236}">
                  <a16:creationId xmlns:a16="http://schemas.microsoft.com/office/drawing/2014/main" id="{21897E11-11DE-447B-B867-5D0DE487A1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6940" name="Oval 21">
              <a:extLst>
                <a:ext uri="{FF2B5EF4-FFF2-40B4-BE49-F238E27FC236}">
                  <a16:creationId xmlns:a16="http://schemas.microsoft.com/office/drawing/2014/main" id="{D756747A-437D-42C0-B4DD-CDC3D65F5B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941" name="Oval 22">
              <a:extLst>
                <a:ext uri="{FF2B5EF4-FFF2-40B4-BE49-F238E27FC236}">
                  <a16:creationId xmlns:a16="http://schemas.microsoft.com/office/drawing/2014/main" id="{0E00FF47-4A27-4B81-9AC8-07FAA2B361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942" name="Oval 23">
              <a:extLst>
                <a:ext uri="{FF2B5EF4-FFF2-40B4-BE49-F238E27FC236}">
                  <a16:creationId xmlns:a16="http://schemas.microsoft.com/office/drawing/2014/main" id="{DC19FA61-490A-4221-88D2-1A5983622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6869" name="Group 24">
            <a:extLst>
              <a:ext uri="{FF2B5EF4-FFF2-40B4-BE49-F238E27FC236}">
                <a16:creationId xmlns:a16="http://schemas.microsoft.com/office/drawing/2014/main" id="{C3F2EA36-3F4F-449A-B3F5-86560C93BC91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2727325"/>
            <a:ext cx="3241675" cy="3011488"/>
            <a:chOff x="1318" y="1718"/>
            <a:chExt cx="2042" cy="1897"/>
          </a:xfrm>
        </p:grpSpPr>
        <p:sp>
          <p:nvSpPr>
            <p:cNvPr id="36908" name="Line 25">
              <a:extLst>
                <a:ext uri="{FF2B5EF4-FFF2-40B4-BE49-F238E27FC236}">
                  <a16:creationId xmlns:a16="http://schemas.microsoft.com/office/drawing/2014/main" id="{140C9BC8-6B20-49B2-9E9E-F67E4F642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3072"/>
              <a:ext cx="716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26">
              <a:extLst>
                <a:ext uri="{FF2B5EF4-FFF2-40B4-BE49-F238E27FC236}">
                  <a16:creationId xmlns:a16="http://schemas.microsoft.com/office/drawing/2014/main" id="{1C23AAAE-FECA-40EE-9949-1C3131AE7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1872"/>
              <a:ext cx="19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Line 27">
              <a:extLst>
                <a:ext uri="{FF2B5EF4-FFF2-40B4-BE49-F238E27FC236}">
                  <a16:creationId xmlns:a16="http://schemas.microsoft.com/office/drawing/2014/main" id="{952231DB-6091-4526-BA79-C6295467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400"/>
              <a:ext cx="48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Line 28">
              <a:extLst>
                <a:ext uri="{FF2B5EF4-FFF2-40B4-BE49-F238E27FC236}">
                  <a16:creationId xmlns:a16="http://schemas.microsoft.com/office/drawing/2014/main" id="{7B97D811-E499-4D2D-816E-F156DC1D1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48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Oval 29">
              <a:extLst>
                <a:ext uri="{FF2B5EF4-FFF2-40B4-BE49-F238E27FC236}">
                  <a16:creationId xmlns:a16="http://schemas.microsoft.com/office/drawing/2014/main" id="{181810D7-B009-4AB5-9265-92614B724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7" y="346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913" name="Oval 30">
              <a:extLst>
                <a:ext uri="{FF2B5EF4-FFF2-40B4-BE49-F238E27FC236}">
                  <a16:creationId xmlns:a16="http://schemas.microsoft.com/office/drawing/2014/main" id="{5917EEF9-8C76-4F71-BADF-7EC630CAE0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" y="2976"/>
              <a:ext cx="14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914" name="Oval 31">
              <a:extLst>
                <a:ext uri="{FF2B5EF4-FFF2-40B4-BE49-F238E27FC236}">
                  <a16:creationId xmlns:a16="http://schemas.microsoft.com/office/drawing/2014/main" id="{1D98FF0A-656F-49D2-B296-B4D8611239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0" y="2989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915" name="Oval 32">
              <a:extLst>
                <a:ext uri="{FF2B5EF4-FFF2-40B4-BE49-F238E27FC236}">
                  <a16:creationId xmlns:a16="http://schemas.microsoft.com/office/drawing/2014/main" id="{DAEE67BF-9EA2-41C7-8776-B52A2E69DB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5" y="298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916" name="Oval 33">
              <a:extLst>
                <a:ext uri="{FF2B5EF4-FFF2-40B4-BE49-F238E27FC236}">
                  <a16:creationId xmlns:a16="http://schemas.microsoft.com/office/drawing/2014/main" id="{D0A5FCDC-7E55-44C0-A280-C989DBF73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92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6917" name="Oval 34">
              <a:extLst>
                <a:ext uri="{FF2B5EF4-FFF2-40B4-BE49-F238E27FC236}">
                  <a16:creationId xmlns:a16="http://schemas.microsoft.com/office/drawing/2014/main" id="{A514BD51-62FA-423C-9134-2EC10DD1A4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8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6918" name="Oval 35">
              <a:extLst>
                <a:ext uri="{FF2B5EF4-FFF2-40B4-BE49-F238E27FC236}">
                  <a16:creationId xmlns:a16="http://schemas.microsoft.com/office/drawing/2014/main" id="{3AB394E8-BBAC-4E28-9388-BAA5145403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5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6919" name="Oval 36">
              <a:extLst>
                <a:ext uri="{FF2B5EF4-FFF2-40B4-BE49-F238E27FC236}">
                  <a16:creationId xmlns:a16="http://schemas.microsoft.com/office/drawing/2014/main" id="{783CFF17-7350-4944-9244-6982485367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3" y="2267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6920" name="Oval 37">
              <a:extLst>
                <a:ext uri="{FF2B5EF4-FFF2-40B4-BE49-F238E27FC236}">
                  <a16:creationId xmlns:a16="http://schemas.microsoft.com/office/drawing/2014/main" id="{EC8D5A12-45A3-4B12-B813-73D1D0A685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1" y="1718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6921" name="Line 38">
              <a:extLst>
                <a:ext uri="{FF2B5EF4-FFF2-40B4-BE49-F238E27FC236}">
                  <a16:creationId xmlns:a16="http://schemas.microsoft.com/office/drawing/2014/main" id="{BF2B3BF2-F02D-43CE-A5FE-BB9E2676F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1" y="3168"/>
              <a:ext cx="236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Line 39">
              <a:extLst>
                <a:ext uri="{FF2B5EF4-FFF2-40B4-BE49-F238E27FC236}">
                  <a16:creationId xmlns:a16="http://schemas.microsoft.com/office/drawing/2014/main" id="{B9430879-A07D-4B6C-B820-A3D44B52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135"/>
              <a:ext cx="265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Line 40">
              <a:extLst>
                <a:ext uri="{FF2B5EF4-FFF2-40B4-BE49-F238E27FC236}">
                  <a16:creationId xmlns:a16="http://schemas.microsoft.com/office/drawing/2014/main" id="{A313E05E-A8F2-49CF-AA64-E59F41E66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053"/>
              <a:ext cx="79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Line 41">
              <a:extLst>
                <a:ext uri="{FF2B5EF4-FFF2-40B4-BE49-F238E27FC236}">
                  <a16:creationId xmlns:a16="http://schemas.microsoft.com/office/drawing/2014/main" id="{32BB75B6-22FE-42E6-B3F8-221E83B0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244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42">
              <a:extLst>
                <a:ext uri="{FF2B5EF4-FFF2-40B4-BE49-F238E27FC236}">
                  <a16:creationId xmlns:a16="http://schemas.microsoft.com/office/drawing/2014/main" id="{B208C34D-B800-481B-B14C-8A776918B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1" y="244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11531" name="Line 43">
            <a:extLst>
              <a:ext uri="{FF2B5EF4-FFF2-40B4-BE49-F238E27FC236}">
                <a16:creationId xmlns:a16="http://schemas.microsoft.com/office/drawing/2014/main" id="{DE247D8E-D580-4FD5-8F74-3223B790D6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3163" y="403383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2" name="Line 44">
            <a:extLst>
              <a:ext uri="{FF2B5EF4-FFF2-40B4-BE49-F238E27FC236}">
                <a16:creationId xmlns:a16="http://schemas.microsoft.com/office/drawing/2014/main" id="{D2748098-88EA-4F7A-A972-B38E42FBD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5072063"/>
            <a:ext cx="698500" cy="695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3" name="Line 45">
            <a:extLst>
              <a:ext uri="{FF2B5EF4-FFF2-40B4-BE49-F238E27FC236}">
                <a16:creationId xmlns:a16="http://schemas.microsoft.com/office/drawing/2014/main" id="{93951DB5-1719-4482-8779-D6410853A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5072063"/>
            <a:ext cx="7937" cy="596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4" name="Line 46">
            <a:extLst>
              <a:ext uri="{FF2B5EF4-FFF2-40B4-BE49-F238E27FC236}">
                <a16:creationId xmlns:a16="http://schemas.microsoft.com/office/drawing/2014/main" id="{135C2E16-6A71-4E18-8BEF-48B0497E9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988" y="5073650"/>
            <a:ext cx="774700" cy="684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5" name="Line 47">
            <a:extLst>
              <a:ext uri="{FF2B5EF4-FFF2-40B4-BE49-F238E27FC236}">
                <a16:creationId xmlns:a16="http://schemas.microsoft.com/office/drawing/2014/main" id="{A1234B73-B076-4CB2-A7AC-32CFF8118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7188" y="4081463"/>
            <a:ext cx="7937" cy="766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6" name="Line 48">
            <a:extLst>
              <a:ext uri="{FF2B5EF4-FFF2-40B4-BE49-F238E27FC236}">
                <a16:creationId xmlns:a16="http://schemas.microsoft.com/office/drawing/2014/main" id="{BACA10D5-F78D-4199-BE9C-CAC132AE1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81463"/>
            <a:ext cx="784225" cy="865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7" name="Line 49">
            <a:extLst>
              <a:ext uri="{FF2B5EF4-FFF2-40B4-BE49-F238E27FC236}">
                <a16:creationId xmlns:a16="http://schemas.microsoft.com/office/drawing/2014/main" id="{76150B93-5255-4994-9958-CDE7FE966E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4005263"/>
            <a:ext cx="744538" cy="889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8" name="Line 50">
            <a:extLst>
              <a:ext uri="{FF2B5EF4-FFF2-40B4-BE49-F238E27FC236}">
                <a16:creationId xmlns:a16="http://schemas.microsoft.com/office/drawing/2014/main" id="{CFD3F93A-2B58-4E49-979B-2D9BAD028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9200" y="3079750"/>
            <a:ext cx="685800" cy="792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9" name="Line 51">
            <a:extLst>
              <a:ext uri="{FF2B5EF4-FFF2-40B4-BE49-F238E27FC236}">
                <a16:creationId xmlns:a16="http://schemas.microsoft.com/office/drawing/2014/main" id="{5AD0B1BF-5B70-412C-A53F-3F7802D92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3090863"/>
            <a:ext cx="7937" cy="795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40" name="Line 52">
            <a:extLst>
              <a:ext uri="{FF2B5EF4-FFF2-40B4-BE49-F238E27FC236}">
                <a16:creationId xmlns:a16="http://schemas.microsoft.com/office/drawing/2014/main" id="{22482876-57A3-40E5-BC02-1779693A0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988" y="3014663"/>
            <a:ext cx="774700" cy="8715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41" name="Line 53">
            <a:extLst>
              <a:ext uri="{FF2B5EF4-FFF2-40B4-BE49-F238E27FC236}">
                <a16:creationId xmlns:a16="http://schemas.microsoft.com/office/drawing/2014/main" id="{28357695-23BC-41D9-B6FC-171DA71CF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6988" y="4081463"/>
            <a:ext cx="6096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42" name="Line 54">
            <a:extLst>
              <a:ext uri="{FF2B5EF4-FFF2-40B4-BE49-F238E27FC236}">
                <a16:creationId xmlns:a16="http://schemas.microsoft.com/office/drawing/2014/main" id="{F0B70CB5-C1CD-4C7D-9121-4ECFCBDA8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4005263"/>
            <a:ext cx="965200" cy="969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29B1165E-AE86-4086-9A8C-371E64FE9D4B}"/>
              </a:ext>
            </a:extLst>
          </p:cNvPr>
          <p:cNvGrpSpPr>
            <a:grpSpLocks/>
          </p:cNvGrpSpPr>
          <p:nvPr/>
        </p:nvGrpSpPr>
        <p:grpSpPr bwMode="auto">
          <a:xfrm>
            <a:off x="6932613" y="5668963"/>
            <a:ext cx="342900" cy="579437"/>
            <a:chOff x="4350" y="3466"/>
            <a:chExt cx="216" cy="365"/>
          </a:xfrm>
        </p:grpSpPr>
        <p:sp>
          <p:nvSpPr>
            <p:cNvPr id="36906" name="Oval 56">
              <a:extLst>
                <a:ext uri="{FF2B5EF4-FFF2-40B4-BE49-F238E27FC236}">
                  <a16:creationId xmlns:a16="http://schemas.microsoft.com/office/drawing/2014/main" id="{358692EB-026A-4518-911C-BD97431468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6" y="3466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7" name="Text Box 57">
              <a:extLst>
                <a:ext uri="{FF2B5EF4-FFF2-40B4-BE49-F238E27FC236}">
                  <a16:creationId xmlns:a16="http://schemas.microsoft.com/office/drawing/2014/main" id="{542D4368-0802-489B-9E96-9E8F2D1D0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3581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zh-CN" altLang="en-US" sz="14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endPara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8">
            <a:extLst>
              <a:ext uri="{FF2B5EF4-FFF2-40B4-BE49-F238E27FC236}">
                <a16:creationId xmlns:a16="http://schemas.microsoft.com/office/drawing/2014/main" id="{10DE3B5D-38C1-4CC8-9D32-9B9C7D223543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4848225"/>
            <a:ext cx="663575" cy="395288"/>
            <a:chOff x="3588" y="2949"/>
            <a:chExt cx="418" cy="249"/>
          </a:xfrm>
        </p:grpSpPr>
        <p:sp>
          <p:nvSpPr>
            <p:cNvPr id="36904" name="Oval 59">
              <a:extLst>
                <a:ext uri="{FF2B5EF4-FFF2-40B4-BE49-F238E27FC236}">
                  <a16:creationId xmlns:a16="http://schemas.microsoft.com/office/drawing/2014/main" id="{47D9F125-18FC-4E73-9D90-20E0306AC6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2" y="296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5" name="Text Box 60">
              <a:extLst>
                <a:ext uri="{FF2B5EF4-FFF2-40B4-BE49-F238E27FC236}">
                  <a16:creationId xmlns:a16="http://schemas.microsoft.com/office/drawing/2014/main" id="{8152EF53-CA4F-4545-9CBB-219F30C37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949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7" name="Group 61">
            <a:extLst>
              <a:ext uri="{FF2B5EF4-FFF2-40B4-BE49-F238E27FC236}">
                <a16:creationId xmlns:a16="http://schemas.microsoft.com/office/drawing/2014/main" id="{5F9643A5-243F-46B8-B180-14F76F7A41E9}"/>
              </a:ext>
            </a:extLst>
          </p:cNvPr>
          <p:cNvGrpSpPr>
            <a:grpSpLocks/>
          </p:cNvGrpSpPr>
          <p:nvPr/>
        </p:nvGrpSpPr>
        <p:grpSpPr bwMode="auto">
          <a:xfrm>
            <a:off x="6942138" y="4791075"/>
            <a:ext cx="671512" cy="395288"/>
            <a:chOff x="4356" y="2913"/>
            <a:chExt cx="423" cy="249"/>
          </a:xfrm>
        </p:grpSpPr>
        <p:sp>
          <p:nvSpPr>
            <p:cNvPr id="36902" name="Oval 62">
              <a:extLst>
                <a:ext uri="{FF2B5EF4-FFF2-40B4-BE49-F238E27FC236}">
                  <a16:creationId xmlns:a16="http://schemas.microsoft.com/office/drawing/2014/main" id="{B650E145-763C-4F0E-8EFB-C396178BBB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6" y="2955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3" name="Text Box 63">
              <a:extLst>
                <a:ext uri="{FF2B5EF4-FFF2-40B4-BE49-F238E27FC236}">
                  <a16:creationId xmlns:a16="http://schemas.microsoft.com/office/drawing/2014/main" id="{D43A1CE8-4A72-40F8-B314-17F696CDD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913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8" name="Group 64">
            <a:extLst>
              <a:ext uri="{FF2B5EF4-FFF2-40B4-BE49-F238E27FC236}">
                <a16:creationId xmlns:a16="http://schemas.microsoft.com/office/drawing/2014/main" id="{164A305D-C277-4591-B29C-0C94FA277E87}"/>
              </a:ext>
            </a:extLst>
          </p:cNvPr>
          <p:cNvGrpSpPr>
            <a:grpSpLocks/>
          </p:cNvGrpSpPr>
          <p:nvPr/>
        </p:nvGrpSpPr>
        <p:grpSpPr bwMode="auto">
          <a:xfrm>
            <a:off x="7866063" y="4795838"/>
            <a:ext cx="690562" cy="396875"/>
            <a:chOff x="4938" y="2916"/>
            <a:chExt cx="435" cy="250"/>
          </a:xfrm>
        </p:grpSpPr>
        <p:sp>
          <p:nvSpPr>
            <p:cNvPr id="36900" name="Oval 65">
              <a:extLst>
                <a:ext uri="{FF2B5EF4-FFF2-40B4-BE49-F238E27FC236}">
                  <a16:creationId xmlns:a16="http://schemas.microsoft.com/office/drawing/2014/main" id="{D2DEA797-1ED9-477A-BFEE-A75C4B1BA9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8" y="2940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1" name="Text Box 66">
              <a:extLst>
                <a:ext uri="{FF2B5EF4-FFF2-40B4-BE49-F238E27FC236}">
                  <a16:creationId xmlns:a16="http://schemas.microsoft.com/office/drawing/2014/main" id="{E7A2C282-4BC7-4983-8703-BDC0A971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29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9" name="Group 67">
            <a:extLst>
              <a:ext uri="{FF2B5EF4-FFF2-40B4-BE49-F238E27FC236}">
                <a16:creationId xmlns:a16="http://schemas.microsoft.com/office/drawing/2014/main" id="{730D9F5F-8D19-482C-B49B-EAA921AD918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829050"/>
            <a:ext cx="814388" cy="395288"/>
            <a:chOff x="3487" y="2307"/>
            <a:chExt cx="513" cy="249"/>
          </a:xfrm>
        </p:grpSpPr>
        <p:sp>
          <p:nvSpPr>
            <p:cNvPr id="36898" name="Oval 68">
              <a:extLst>
                <a:ext uri="{FF2B5EF4-FFF2-40B4-BE49-F238E27FC236}">
                  <a16:creationId xmlns:a16="http://schemas.microsoft.com/office/drawing/2014/main" id="{FC80E70B-D61B-4E75-9C2A-D3203C579B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6" y="2325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9" name="Text Box 69">
              <a:extLst>
                <a:ext uri="{FF2B5EF4-FFF2-40B4-BE49-F238E27FC236}">
                  <a16:creationId xmlns:a16="http://schemas.microsoft.com/office/drawing/2014/main" id="{CF8B2555-4F04-497E-AFD7-BD7CBDAD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307"/>
              <a:ext cx="46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a,b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0" name="Group 70">
            <a:extLst>
              <a:ext uri="{FF2B5EF4-FFF2-40B4-BE49-F238E27FC236}">
                <a16:creationId xmlns:a16="http://schemas.microsoft.com/office/drawing/2014/main" id="{5B1841BB-773B-4DFD-B271-71F97CEA4D42}"/>
              </a:ext>
            </a:extLst>
          </p:cNvPr>
          <p:cNvGrpSpPr>
            <a:grpSpLocks/>
          </p:cNvGrpSpPr>
          <p:nvPr/>
        </p:nvGrpSpPr>
        <p:grpSpPr bwMode="auto">
          <a:xfrm>
            <a:off x="6942138" y="3814763"/>
            <a:ext cx="800100" cy="395287"/>
            <a:chOff x="4356" y="2298"/>
            <a:chExt cx="504" cy="249"/>
          </a:xfrm>
        </p:grpSpPr>
        <p:sp>
          <p:nvSpPr>
            <p:cNvPr id="36896" name="Oval 71">
              <a:extLst>
                <a:ext uri="{FF2B5EF4-FFF2-40B4-BE49-F238E27FC236}">
                  <a16:creationId xmlns:a16="http://schemas.microsoft.com/office/drawing/2014/main" id="{AC4EE6AC-B3B5-4B8F-9A62-9C97ADF50C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6" y="233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7" name="Text Box 72">
              <a:extLst>
                <a:ext uri="{FF2B5EF4-FFF2-40B4-BE49-F238E27FC236}">
                  <a16:creationId xmlns:a16="http://schemas.microsoft.com/office/drawing/2014/main" id="{CEB26453-FCDD-4527-83A8-0B80FD7FA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2298"/>
              <a:ext cx="36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a,c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1" name="Group 73">
            <a:extLst>
              <a:ext uri="{FF2B5EF4-FFF2-40B4-BE49-F238E27FC236}">
                <a16:creationId xmlns:a16="http://schemas.microsoft.com/office/drawing/2014/main" id="{4B6C3F18-BA38-406C-A8D6-2ED67BA929CE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3786188"/>
            <a:ext cx="809625" cy="395287"/>
            <a:chOff x="4926" y="2280"/>
            <a:chExt cx="510" cy="249"/>
          </a:xfrm>
        </p:grpSpPr>
        <p:sp>
          <p:nvSpPr>
            <p:cNvPr id="36894" name="Oval 74">
              <a:extLst>
                <a:ext uri="{FF2B5EF4-FFF2-40B4-BE49-F238E27FC236}">
                  <a16:creationId xmlns:a16="http://schemas.microsoft.com/office/drawing/2014/main" id="{48E55B2F-8A48-4586-BF7A-5D2DC00425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6" y="2323"/>
              <a:ext cx="15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Text Box 75">
              <a:extLst>
                <a:ext uri="{FF2B5EF4-FFF2-40B4-BE49-F238E27FC236}">
                  <a16:creationId xmlns:a16="http://schemas.microsoft.com/office/drawing/2014/main" id="{59D10CEA-52FA-4899-93B0-6EA2F5CF2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" y="2280"/>
              <a:ext cx="36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b,c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2" name="Group 76">
            <a:extLst>
              <a:ext uri="{FF2B5EF4-FFF2-40B4-BE49-F238E27FC236}">
                <a16:creationId xmlns:a16="http://schemas.microsoft.com/office/drawing/2014/main" id="{433355C0-6F16-4F5A-891E-30998833DE7F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2598738"/>
            <a:ext cx="825500" cy="541337"/>
            <a:chOff x="4212" y="1532"/>
            <a:chExt cx="520" cy="341"/>
          </a:xfrm>
        </p:grpSpPr>
        <p:sp>
          <p:nvSpPr>
            <p:cNvPr id="36892" name="Oval 77">
              <a:extLst>
                <a:ext uri="{FF2B5EF4-FFF2-40B4-BE49-F238E27FC236}">
                  <a16:creationId xmlns:a16="http://schemas.microsoft.com/office/drawing/2014/main" id="{E9BDDAD8-0DB6-4315-9D21-C8E672B2BE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0" y="1719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Text Box 78">
              <a:extLst>
                <a:ext uri="{FF2B5EF4-FFF2-40B4-BE49-F238E27FC236}">
                  <a16:creationId xmlns:a16="http://schemas.microsoft.com/office/drawing/2014/main" id="{9B152CFA-54E9-48A8-AE12-5568307DD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1532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b,c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aphicFrame>
        <p:nvGraphicFramePr>
          <p:cNvPr id="2111567" name="Object 79">
            <a:extLst>
              <a:ext uri="{FF2B5EF4-FFF2-40B4-BE49-F238E27FC236}">
                <a16:creationId xmlns:a16="http://schemas.microsoft.com/office/drawing/2014/main" id="{A17A49D2-0F99-4CC0-A0F6-7DBB06C7D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286000"/>
          <a:ext cx="537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r:id="rId6" imgW="3124200" imgH="203200" progId="Equation.3">
                  <p:embed/>
                </p:oleObj>
              </mc:Choice>
              <mc:Fallback>
                <p:oleObj r:id="rId6" imgW="3124200" imgH="203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0"/>
                        <a:ext cx="537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">
            <a:extLst>
              <a:ext uri="{FF2B5EF4-FFF2-40B4-BE49-F238E27FC236}">
                <a16:creationId xmlns:a16="http://schemas.microsoft.com/office/drawing/2014/main" id="{2BC99D34-59C5-4E7B-A59C-F80BC273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1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211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1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11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1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211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11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211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11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1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11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1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11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169C84AB-E470-47E0-AA8D-1364F8538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169EA7-F4B1-49C0-A869-39731EBEA06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3539" name="Text Box 3">
            <a:extLst>
              <a:ext uri="{FF2B5EF4-FFF2-40B4-BE49-F238E27FC236}">
                <a16:creationId xmlns:a16="http://schemas.microsoft.com/office/drawing/2014/main" id="{D24DD84F-D4A4-4A58-88AA-5128A5EA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chain and antichain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13540" name="Line 4">
            <a:extLst>
              <a:ext uri="{FF2B5EF4-FFF2-40B4-BE49-F238E27FC236}">
                <a16:creationId xmlns:a16="http://schemas.microsoft.com/office/drawing/2014/main" id="{D8610D33-8BB6-4D8F-B8A8-C7C4AF98C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30273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0649F36-5071-4013-B37F-2DC6812CA7F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35075"/>
            <a:ext cx="8153400" cy="839788"/>
            <a:chOff x="288" y="778"/>
            <a:chExt cx="5136" cy="529"/>
          </a:xfrm>
        </p:grpSpPr>
        <p:sp>
          <p:nvSpPr>
            <p:cNvPr id="38924" name="Text Box 7">
              <a:extLst>
                <a:ext uri="{FF2B5EF4-FFF2-40B4-BE49-F238E27FC236}">
                  <a16:creationId xmlns:a16="http://schemas.microsoft.com/office/drawing/2014/main" id="{73D5718B-8476-4B0F-88D7-2EC752701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78"/>
              <a:ext cx="5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              is a poset.                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       is a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totally ordered set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then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called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chain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of             .</a:t>
              </a:r>
            </a:p>
          </p:txBody>
        </p:sp>
        <p:graphicFrame>
          <p:nvGraphicFramePr>
            <p:cNvPr id="38925" name="Object 8">
              <a:extLst>
                <a:ext uri="{FF2B5EF4-FFF2-40B4-BE49-F238E27FC236}">
                  <a16:creationId xmlns:a16="http://schemas.microsoft.com/office/drawing/2014/main" id="{04505F05-D902-4DB8-BADF-AA2C7710C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1" y="807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3" r:id="rId4" imgW="393529" imgH="203112" progId="Equation.3">
                    <p:embed/>
                  </p:oleObj>
                </mc:Choice>
                <mc:Fallback>
                  <p:oleObj r:id="rId4" imgW="39352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807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9">
              <a:extLst>
                <a:ext uri="{FF2B5EF4-FFF2-40B4-BE49-F238E27FC236}">
                  <a16:creationId xmlns:a16="http://schemas.microsoft.com/office/drawing/2014/main" id="{BBCF8163-1306-45EE-9F75-2ACD8E922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813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4" r:id="rId6" imgW="393529" imgH="203112" progId="Equation.3">
                    <p:embed/>
                  </p:oleObj>
                </mc:Choice>
                <mc:Fallback>
                  <p:oleObj r:id="rId6" imgW="393529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813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0">
              <a:extLst>
                <a:ext uri="{FF2B5EF4-FFF2-40B4-BE49-F238E27FC236}">
                  <a16:creationId xmlns:a16="http://schemas.microsoft.com/office/drawing/2014/main" id="{2386C981-A86D-4771-9FF5-C92628F99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0" y="1035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5" r:id="rId8" imgW="393529" imgH="203112" progId="Equation.3">
                    <p:embed/>
                  </p:oleObj>
                </mc:Choice>
                <mc:Fallback>
                  <p:oleObj r:id="rId8" imgW="393529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1035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11">
              <a:extLst>
                <a:ext uri="{FF2B5EF4-FFF2-40B4-BE49-F238E27FC236}">
                  <a16:creationId xmlns:a16="http://schemas.microsoft.com/office/drawing/2014/main" id="{42ECC2EE-108A-4E81-B70D-B85AE7A8A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795"/>
            <a:ext cx="6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6" r:id="rId10" imgW="431613" imgH="190417" progId="Equation.3">
                    <p:embed/>
                  </p:oleObj>
                </mc:Choice>
                <mc:Fallback>
                  <p:oleObj r:id="rId10" imgW="431613" imgH="1904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95"/>
                          <a:ext cx="6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4838390-0C81-4DD9-ACB6-9D8BA9A67971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571750"/>
            <a:ext cx="8153400" cy="855663"/>
            <a:chOff x="288" y="2016"/>
            <a:chExt cx="5136" cy="539"/>
          </a:xfrm>
        </p:grpSpPr>
        <p:sp>
          <p:nvSpPr>
            <p:cNvPr id="38920" name="Text Box 13">
              <a:extLst>
                <a:ext uri="{FF2B5EF4-FFF2-40B4-BE49-F238E27FC236}">
                  <a16:creationId xmlns:a16="http://schemas.microsoft.com/office/drawing/2014/main" id="{ED84FDE9-D515-441C-AAF2-59CBA2C1C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5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        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called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antichain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of               .</a:t>
              </a:r>
            </a:p>
          </p:txBody>
        </p:sp>
        <p:graphicFrame>
          <p:nvGraphicFramePr>
            <p:cNvPr id="38921" name="Object 14">
              <a:extLst>
                <a:ext uri="{FF2B5EF4-FFF2-40B4-BE49-F238E27FC236}">
                  <a16:creationId xmlns:a16="http://schemas.microsoft.com/office/drawing/2014/main" id="{7E89C99E-CF8D-4CBA-AA06-FF08FB0D7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" y="2025"/>
            <a:ext cx="6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7" r:id="rId12" imgW="431613" imgH="190417" progId="Equation.3">
                    <p:embed/>
                  </p:oleObj>
                </mc:Choice>
                <mc:Fallback>
                  <p:oleObj r:id="rId12" imgW="431613" imgH="19041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025"/>
                          <a:ext cx="6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Object 15">
              <a:extLst>
                <a:ext uri="{FF2B5EF4-FFF2-40B4-BE49-F238E27FC236}">
                  <a16:creationId xmlns:a16="http://schemas.microsoft.com/office/drawing/2014/main" id="{C2CD5B62-461E-417D-8447-33800B7A62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5" y="2025"/>
            <a:ext cx="30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8" r:id="rId13" imgW="2298700" imgH="203200" progId="Equation.3">
                    <p:embed/>
                  </p:oleObj>
                </mc:Choice>
                <mc:Fallback>
                  <p:oleObj r:id="rId13" imgW="22987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2025"/>
                          <a:ext cx="30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16">
              <a:extLst>
                <a:ext uri="{FF2B5EF4-FFF2-40B4-BE49-F238E27FC236}">
                  <a16:creationId xmlns:a16="http://schemas.microsoft.com/office/drawing/2014/main" id="{78BAB58A-49FF-4020-A375-8827F6330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283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9" r:id="rId15" imgW="393529" imgH="203112" progId="Equation.3">
                    <p:embed/>
                  </p:oleObj>
                </mc:Choice>
                <mc:Fallback>
                  <p:oleObj r:id="rId15" imgW="393529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283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9" name="Text Box 2">
            <a:extLst>
              <a:ext uri="{FF2B5EF4-FFF2-40B4-BE49-F238E27FC236}">
                <a16:creationId xmlns:a16="http://schemas.microsoft.com/office/drawing/2014/main" id="{C55E656C-F5B9-4D09-9235-7BA5FC5DC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DC4E6E4A-6B38-44F6-A8A9-B0AC55203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BB907D4-0CE0-4949-BF44-26DC1D8AEB3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5587" name="Text Box 3">
            <a:extLst>
              <a:ext uri="{FF2B5EF4-FFF2-40B4-BE49-F238E27FC236}">
                <a16:creationId xmlns:a16="http://schemas.microsoft.com/office/drawing/2014/main" id="{B51AC98B-7117-4EEA-968A-1A4D09E6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Maximal and Minimal Elements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15588" name="Line 4">
            <a:extLst>
              <a:ext uri="{FF2B5EF4-FFF2-40B4-BE49-F238E27FC236}">
                <a16:creationId xmlns:a16="http://schemas.microsoft.com/office/drawing/2014/main" id="{0C25B00C-7DC0-4634-98B7-C3D1DA3C7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459263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14576CD-BA2E-4E17-B22F-BB193B3F54D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212850"/>
            <a:ext cx="8585200" cy="1570038"/>
            <a:chOff x="204" y="764"/>
            <a:chExt cx="5408" cy="989"/>
          </a:xfrm>
        </p:grpSpPr>
        <p:sp>
          <p:nvSpPr>
            <p:cNvPr id="40967" name="Text Box 6">
              <a:extLst>
                <a:ext uri="{FF2B5EF4-FFF2-40B4-BE49-F238E27FC236}">
                  <a16:creationId xmlns:a16="http://schemas.microsoft.com/office/drawing/2014/main" id="{AE86C129-EE23-4200-B75F-26337B1F6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64"/>
              <a:ext cx="540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poset.                , then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a </a:t>
              </a:r>
            </a:p>
            <a:p>
              <a:pPr eaLnBrk="1" hangingPunct="1"/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maximal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 there does not exist an element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such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that             .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Similar defintion for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minimal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</p:txBody>
        </p:sp>
        <p:graphicFrame>
          <p:nvGraphicFramePr>
            <p:cNvPr id="40968" name="Object 7">
              <a:extLst>
                <a:ext uri="{FF2B5EF4-FFF2-40B4-BE49-F238E27FC236}">
                  <a16:creationId xmlns:a16="http://schemas.microsoft.com/office/drawing/2014/main" id="{F7363BB2-6F69-4177-B919-CC4E27954F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784"/>
            <a:ext cx="5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7" r:id="rId5" imgW="393529" imgH="203112" progId="Equation.3">
                    <p:embed/>
                  </p:oleObj>
                </mc:Choice>
                <mc:Fallback>
                  <p:oleObj r:id="rId5" imgW="393529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784"/>
                          <a:ext cx="5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8">
              <a:extLst>
                <a:ext uri="{FF2B5EF4-FFF2-40B4-BE49-F238E27FC236}">
                  <a16:creationId xmlns:a16="http://schemas.microsoft.com/office/drawing/2014/main" id="{EA293249-E38F-4ACF-B516-F54A760D75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799"/>
            <a:ext cx="6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8" r:id="rId7" imgW="380670" imgH="177646" progId="Equation.3">
                    <p:embed/>
                  </p:oleObj>
                </mc:Choice>
                <mc:Fallback>
                  <p:oleObj r:id="rId7" imgW="380670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799"/>
                          <a:ext cx="60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Object 9">
              <a:extLst>
                <a:ext uri="{FF2B5EF4-FFF2-40B4-BE49-F238E27FC236}">
                  <a16:creationId xmlns:a16="http://schemas.microsoft.com/office/drawing/2014/main" id="{D2C1A8FA-7815-471E-88AA-F98FCA589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" y="1234"/>
            <a:ext cx="5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9" name="公式" r:id="rId9" imgW="355138" imgH="177569" progId="Equation.3">
                    <p:embed/>
                  </p:oleObj>
                </mc:Choice>
                <mc:Fallback>
                  <p:oleObj name="公式" r:id="rId9" imgW="355138" imgH="1775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1234"/>
                          <a:ext cx="5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6" name="Text Box 2">
            <a:extLst>
              <a:ext uri="{FF2B5EF4-FFF2-40B4-BE49-F238E27FC236}">
                <a16:creationId xmlns:a16="http://schemas.microsoft.com/office/drawing/2014/main" id="{0FF0EEAF-E217-47E1-91DB-B2C6B353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15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2290486A-654E-4833-9AC7-F75959366A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E63BFD-3AC4-4705-8743-44D92701DEF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2819" name="Text Box 3">
            <a:extLst>
              <a:ext uri="{FF2B5EF4-FFF2-40B4-BE49-F238E27FC236}">
                <a16:creationId xmlns:a16="http://schemas.microsoft.com/office/drawing/2014/main" id="{73F4BB32-F871-4DCB-9EA9-566DE809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71563"/>
            <a:ext cx="8153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 a relation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partial ordering or partial order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Notation: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S,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---- partially ordered set or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poset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82820" name="Text Box 4">
            <a:extLst>
              <a:ext uri="{FF2B5EF4-FFF2-40B4-BE49-F238E27FC236}">
                <a16:creationId xmlns:a16="http://schemas.microsoft.com/office/drawing/2014/main" id="{65235C4E-BA4E-4162-B93B-40A11E08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Partial Orderings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82821" name="Line 5">
            <a:extLst>
              <a:ext uri="{FF2B5EF4-FFF2-40B4-BE49-F238E27FC236}">
                <a16:creationId xmlns:a16="http://schemas.microsoft.com/office/drawing/2014/main" id="{38148F59-E4EA-463B-9900-2CE78947A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57263"/>
            <a:ext cx="25701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822" name="Text Box 6">
            <a:extLst>
              <a:ext uri="{FF2B5EF4-FFF2-40B4-BE49-F238E27FC236}">
                <a16:creationId xmlns:a16="http://schemas.microsoft.com/office/drawing/2014/main" id="{0F2302E6-CEF8-43F8-A41A-CA2E3F5E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85762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aphicFrame>
        <p:nvGraphicFramePr>
          <p:cNvPr id="2082823" name="Object 7">
            <a:extLst>
              <a:ext uri="{FF2B5EF4-FFF2-40B4-BE49-F238E27FC236}">
                <a16:creationId xmlns:a16="http://schemas.microsoft.com/office/drawing/2014/main" id="{E8F703A1-3A4B-44B8-9665-8B8906EB3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929063"/>
          <a:ext cx="6065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5" imgW="2946400" imgH="215900" progId="Equation.3">
                  <p:embed/>
                </p:oleObj>
              </mc:Choice>
              <mc:Fallback>
                <p:oleObj name="公式" r:id="rId5" imgW="29464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929063"/>
                        <a:ext cx="6065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2824" name="Object 8">
            <a:extLst>
              <a:ext uri="{FF2B5EF4-FFF2-40B4-BE49-F238E27FC236}">
                <a16:creationId xmlns:a16="http://schemas.microsoft.com/office/drawing/2014/main" id="{048A9019-B9CB-4494-8629-A3875AA96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429125"/>
          <a:ext cx="5684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7" imgW="3009900" imgH="228600" progId="Equation.3">
                  <p:embed/>
                </p:oleObj>
              </mc:Choice>
              <mc:Fallback>
                <p:oleObj name="Equation" r:id="rId7" imgW="3009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429125"/>
                        <a:ext cx="5684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2825" name="Object 9">
            <a:extLst>
              <a:ext uri="{FF2B5EF4-FFF2-40B4-BE49-F238E27FC236}">
                <a16:creationId xmlns:a16="http://schemas.microsoft.com/office/drawing/2014/main" id="{769FB63F-BF5B-47C3-A2AB-AB1ECB633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5000625"/>
          <a:ext cx="6111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9" imgW="3238500" imgH="228600" progId="Equation.3">
                  <p:embed/>
                </p:oleObj>
              </mc:Choice>
              <mc:Fallback>
                <p:oleObj name="Equation" r:id="rId9" imgW="323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000625"/>
                        <a:ext cx="6111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2">
            <a:extLst>
              <a:ext uri="{FF2B5EF4-FFF2-40B4-BE49-F238E27FC236}">
                <a16:creationId xmlns:a16="http://schemas.microsoft.com/office/drawing/2014/main" id="{8F15A9DD-E9A6-4188-BFE0-4FB31C90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2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8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8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8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8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8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82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8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8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2819" grpId="0" build="p" bldLvl="5" autoUpdateAnimBg="0"/>
      <p:bldP spid="2082820" grpId="0" autoUpdateAnimBg="0"/>
      <p:bldP spid="208282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28BEABB3-C1C9-480B-B926-55322D59B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11B9D1-FAA3-4DC5-9DA7-8A3AE1444F3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011" name="Group 2">
            <a:extLst>
              <a:ext uri="{FF2B5EF4-FFF2-40B4-BE49-F238E27FC236}">
                <a16:creationId xmlns:a16="http://schemas.microsoft.com/office/drawing/2014/main" id="{EE5B5B1C-69DE-443B-9C48-173F9AF9072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3400"/>
            <a:ext cx="244475" cy="3630613"/>
            <a:chOff x="960" y="1488"/>
            <a:chExt cx="154" cy="2287"/>
          </a:xfrm>
        </p:grpSpPr>
        <p:sp>
          <p:nvSpPr>
            <p:cNvPr id="43086" name="Line 3">
              <a:extLst>
                <a:ext uri="{FF2B5EF4-FFF2-40B4-BE49-F238E27FC236}">
                  <a16:creationId xmlns:a16="http://schemas.microsoft.com/office/drawing/2014/main" id="{11DC61D3-B235-4A35-8C57-16D2A09D6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4">
              <a:extLst>
                <a:ext uri="{FF2B5EF4-FFF2-40B4-BE49-F238E27FC236}">
                  <a16:creationId xmlns:a16="http://schemas.microsoft.com/office/drawing/2014/main" id="{571EA102-4692-4351-BE6C-28FA0F3D5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5">
              <a:extLst>
                <a:ext uri="{FF2B5EF4-FFF2-40B4-BE49-F238E27FC236}">
                  <a16:creationId xmlns:a16="http://schemas.microsoft.com/office/drawing/2014/main" id="{23E800A5-B0B9-42C3-B398-185C8ADE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6">
              <a:extLst>
                <a:ext uri="{FF2B5EF4-FFF2-40B4-BE49-F238E27FC236}">
                  <a16:creationId xmlns:a16="http://schemas.microsoft.com/office/drawing/2014/main" id="{5E988293-F712-43AD-9C72-8F759802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7">
              <a:extLst>
                <a:ext uri="{FF2B5EF4-FFF2-40B4-BE49-F238E27FC236}">
                  <a16:creationId xmlns:a16="http://schemas.microsoft.com/office/drawing/2014/main" id="{9E2A4C34-84A9-43B7-831C-2A83B698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1" name="Line 8">
              <a:extLst>
                <a:ext uri="{FF2B5EF4-FFF2-40B4-BE49-F238E27FC236}">
                  <a16:creationId xmlns:a16="http://schemas.microsoft.com/office/drawing/2014/main" id="{B671D953-5CC9-4B86-BBC5-5C9EB58FA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Line 9">
              <a:extLst>
                <a:ext uri="{FF2B5EF4-FFF2-40B4-BE49-F238E27FC236}">
                  <a16:creationId xmlns:a16="http://schemas.microsoft.com/office/drawing/2014/main" id="{29CAB86D-6C4D-4EEC-82E0-70E9E083B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3" name="Line 10">
              <a:extLst>
                <a:ext uri="{FF2B5EF4-FFF2-40B4-BE49-F238E27FC236}">
                  <a16:creationId xmlns:a16="http://schemas.microsoft.com/office/drawing/2014/main" id="{A8F36007-2526-4A56-AFFC-DD5684AD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4" name="Oval 11">
              <a:extLst>
                <a:ext uri="{FF2B5EF4-FFF2-40B4-BE49-F238E27FC236}">
                  <a16:creationId xmlns:a16="http://schemas.microsoft.com/office/drawing/2014/main" id="{879DF70A-BFAB-4D8F-92AE-7F3686902E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3095" name="Oval 12">
              <a:extLst>
                <a:ext uri="{FF2B5EF4-FFF2-40B4-BE49-F238E27FC236}">
                  <a16:creationId xmlns:a16="http://schemas.microsoft.com/office/drawing/2014/main" id="{FC21C3CC-580C-4490-82EE-A5E64024B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3096" name="Oval 13">
              <a:extLst>
                <a:ext uri="{FF2B5EF4-FFF2-40B4-BE49-F238E27FC236}">
                  <a16:creationId xmlns:a16="http://schemas.microsoft.com/office/drawing/2014/main" id="{EC7B3275-2B0C-4B28-AFD3-34017254F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097" name="Oval 14">
              <a:extLst>
                <a:ext uri="{FF2B5EF4-FFF2-40B4-BE49-F238E27FC236}">
                  <a16:creationId xmlns:a16="http://schemas.microsoft.com/office/drawing/2014/main" id="{751AA9A5-3005-4199-8B4C-960E21AD7C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098" name="Oval 15">
              <a:extLst>
                <a:ext uri="{FF2B5EF4-FFF2-40B4-BE49-F238E27FC236}">
                  <a16:creationId xmlns:a16="http://schemas.microsoft.com/office/drawing/2014/main" id="{8721A9EC-D0A5-44FC-8798-73430E33CB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3099" name="Oval 16">
              <a:extLst>
                <a:ext uri="{FF2B5EF4-FFF2-40B4-BE49-F238E27FC236}">
                  <a16:creationId xmlns:a16="http://schemas.microsoft.com/office/drawing/2014/main" id="{23D74EA6-0793-42A9-AD13-4FB4513533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100" name="Oval 17">
              <a:extLst>
                <a:ext uri="{FF2B5EF4-FFF2-40B4-BE49-F238E27FC236}">
                  <a16:creationId xmlns:a16="http://schemas.microsoft.com/office/drawing/2014/main" id="{77638BDE-97F4-424B-8028-8B6136D595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101" name="Oval 18">
              <a:extLst>
                <a:ext uri="{FF2B5EF4-FFF2-40B4-BE49-F238E27FC236}">
                  <a16:creationId xmlns:a16="http://schemas.microsoft.com/office/drawing/2014/main" id="{569E562F-6E60-4DFF-962D-6A00A21AB3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3102" name="Oval 19">
              <a:extLst>
                <a:ext uri="{FF2B5EF4-FFF2-40B4-BE49-F238E27FC236}">
                  <a16:creationId xmlns:a16="http://schemas.microsoft.com/office/drawing/2014/main" id="{24345CF0-F454-4F11-B27D-93319E51EB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3012" name="Group 20">
            <a:extLst>
              <a:ext uri="{FF2B5EF4-FFF2-40B4-BE49-F238E27FC236}">
                <a16:creationId xmlns:a16="http://schemas.microsoft.com/office/drawing/2014/main" id="{6F0F449C-C8C5-47E9-A9CE-F85B6D785CB9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898525"/>
            <a:ext cx="3241675" cy="3011488"/>
            <a:chOff x="1318" y="1718"/>
            <a:chExt cx="2042" cy="1897"/>
          </a:xfrm>
        </p:grpSpPr>
        <p:sp>
          <p:nvSpPr>
            <p:cNvPr id="43068" name="Line 21">
              <a:extLst>
                <a:ext uri="{FF2B5EF4-FFF2-40B4-BE49-F238E27FC236}">
                  <a16:creationId xmlns:a16="http://schemas.microsoft.com/office/drawing/2014/main" id="{8C827AD0-E86F-4869-A0D2-9B233A4F7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3072"/>
              <a:ext cx="716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Line 22">
              <a:extLst>
                <a:ext uri="{FF2B5EF4-FFF2-40B4-BE49-F238E27FC236}">
                  <a16:creationId xmlns:a16="http://schemas.microsoft.com/office/drawing/2014/main" id="{10D8A2CB-7CDE-4780-9ADD-43B049364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1872"/>
              <a:ext cx="19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Line 23">
              <a:extLst>
                <a:ext uri="{FF2B5EF4-FFF2-40B4-BE49-F238E27FC236}">
                  <a16:creationId xmlns:a16="http://schemas.microsoft.com/office/drawing/2014/main" id="{42A13CB1-FB30-48EA-9B30-803417A66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400"/>
              <a:ext cx="48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Line 24">
              <a:extLst>
                <a:ext uri="{FF2B5EF4-FFF2-40B4-BE49-F238E27FC236}">
                  <a16:creationId xmlns:a16="http://schemas.microsoft.com/office/drawing/2014/main" id="{1AAEDE2F-62A5-4122-BCF4-937E6F2E3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48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Oval 25">
              <a:extLst>
                <a:ext uri="{FF2B5EF4-FFF2-40B4-BE49-F238E27FC236}">
                  <a16:creationId xmlns:a16="http://schemas.microsoft.com/office/drawing/2014/main" id="{586899C0-B41D-4EFD-A967-6FC36DF3D4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7" y="346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73" name="Oval 26">
              <a:extLst>
                <a:ext uri="{FF2B5EF4-FFF2-40B4-BE49-F238E27FC236}">
                  <a16:creationId xmlns:a16="http://schemas.microsoft.com/office/drawing/2014/main" id="{CAD6F73E-D941-4D7F-A0F9-60311C3E3C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" y="2976"/>
              <a:ext cx="14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3074" name="Oval 27">
              <a:extLst>
                <a:ext uri="{FF2B5EF4-FFF2-40B4-BE49-F238E27FC236}">
                  <a16:creationId xmlns:a16="http://schemas.microsoft.com/office/drawing/2014/main" id="{CC847892-375B-48B1-AA91-B55FA0F091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0" y="2989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075" name="Oval 28">
              <a:extLst>
                <a:ext uri="{FF2B5EF4-FFF2-40B4-BE49-F238E27FC236}">
                  <a16:creationId xmlns:a16="http://schemas.microsoft.com/office/drawing/2014/main" id="{DA99E4BB-7E8A-48C2-9FB9-CE621D1A87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5" y="298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3076" name="Oval 29">
              <a:extLst>
                <a:ext uri="{FF2B5EF4-FFF2-40B4-BE49-F238E27FC236}">
                  <a16:creationId xmlns:a16="http://schemas.microsoft.com/office/drawing/2014/main" id="{B8BF4F7D-727D-4117-A6D0-F538AE1A7F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92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077" name="Oval 30">
              <a:extLst>
                <a:ext uri="{FF2B5EF4-FFF2-40B4-BE49-F238E27FC236}">
                  <a16:creationId xmlns:a16="http://schemas.microsoft.com/office/drawing/2014/main" id="{CDBAFB34-AB86-4D59-B5DC-FC682966F8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8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078" name="Oval 31">
              <a:extLst>
                <a:ext uri="{FF2B5EF4-FFF2-40B4-BE49-F238E27FC236}">
                  <a16:creationId xmlns:a16="http://schemas.microsoft.com/office/drawing/2014/main" id="{50817252-C1AB-4611-89DC-CAB1FB2810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5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079" name="Oval 32">
              <a:extLst>
                <a:ext uri="{FF2B5EF4-FFF2-40B4-BE49-F238E27FC236}">
                  <a16:creationId xmlns:a16="http://schemas.microsoft.com/office/drawing/2014/main" id="{6058E097-65AB-49F2-A704-08F24C3ED8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3" y="2267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3080" name="Oval 33">
              <a:extLst>
                <a:ext uri="{FF2B5EF4-FFF2-40B4-BE49-F238E27FC236}">
                  <a16:creationId xmlns:a16="http://schemas.microsoft.com/office/drawing/2014/main" id="{4821FC49-831A-4962-93FA-9073FA6FEA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1" y="1718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3081" name="Line 34">
              <a:extLst>
                <a:ext uri="{FF2B5EF4-FFF2-40B4-BE49-F238E27FC236}">
                  <a16:creationId xmlns:a16="http://schemas.microsoft.com/office/drawing/2014/main" id="{83853279-4E20-42AB-AE56-46431E687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1" y="3168"/>
              <a:ext cx="236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Line 35">
              <a:extLst>
                <a:ext uri="{FF2B5EF4-FFF2-40B4-BE49-F238E27FC236}">
                  <a16:creationId xmlns:a16="http://schemas.microsoft.com/office/drawing/2014/main" id="{85077594-BBA9-4D50-9A65-5473B4650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135"/>
              <a:ext cx="265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Line 36">
              <a:extLst>
                <a:ext uri="{FF2B5EF4-FFF2-40B4-BE49-F238E27FC236}">
                  <a16:creationId xmlns:a16="http://schemas.microsoft.com/office/drawing/2014/main" id="{A486BEEF-882A-483D-BFE8-8ED781490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053"/>
              <a:ext cx="79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4" name="Line 37">
              <a:extLst>
                <a:ext uri="{FF2B5EF4-FFF2-40B4-BE49-F238E27FC236}">
                  <a16:creationId xmlns:a16="http://schemas.microsoft.com/office/drawing/2014/main" id="{2F96EE39-DC09-4CBE-8F3E-568A2C95E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244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5" name="Line 38">
              <a:extLst>
                <a:ext uri="{FF2B5EF4-FFF2-40B4-BE49-F238E27FC236}">
                  <a16:creationId xmlns:a16="http://schemas.microsoft.com/office/drawing/2014/main" id="{5A8D8722-B46D-445A-B47A-78560D861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1" y="244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3" name="Group 39">
            <a:extLst>
              <a:ext uri="{FF2B5EF4-FFF2-40B4-BE49-F238E27FC236}">
                <a16:creationId xmlns:a16="http://schemas.microsoft.com/office/drawing/2014/main" id="{FACC9D72-326F-4A02-8F5F-96275DBE305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769938"/>
            <a:ext cx="3094038" cy="3649662"/>
            <a:chOff x="3504" y="1637"/>
            <a:chExt cx="1949" cy="2299"/>
          </a:xfrm>
        </p:grpSpPr>
        <p:sp>
          <p:nvSpPr>
            <p:cNvPr id="43032" name="Line 40">
              <a:extLst>
                <a:ext uri="{FF2B5EF4-FFF2-40B4-BE49-F238E27FC236}">
                  <a16:creationId xmlns:a16="http://schemas.microsoft.com/office/drawing/2014/main" id="{1AF35AAF-4D7E-4DF2-8A8A-00997158C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2541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41">
              <a:extLst>
                <a:ext uri="{FF2B5EF4-FFF2-40B4-BE49-F238E27FC236}">
                  <a16:creationId xmlns:a16="http://schemas.microsoft.com/office/drawing/2014/main" id="{F58D497E-90B3-481F-97AC-7473D775E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95"/>
              <a:ext cx="440" cy="4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42">
              <a:extLst>
                <a:ext uri="{FF2B5EF4-FFF2-40B4-BE49-F238E27FC236}">
                  <a16:creationId xmlns:a16="http://schemas.microsoft.com/office/drawing/2014/main" id="{635174AC-F05B-4F67-8340-C6448F510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3195"/>
              <a:ext cx="5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43">
              <a:extLst>
                <a:ext uri="{FF2B5EF4-FFF2-40B4-BE49-F238E27FC236}">
                  <a16:creationId xmlns:a16="http://schemas.microsoft.com/office/drawing/2014/main" id="{6E9977A6-8C0B-4C39-9530-313FB64DD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" y="3196"/>
              <a:ext cx="488" cy="4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44">
              <a:extLst>
                <a:ext uri="{FF2B5EF4-FFF2-40B4-BE49-F238E27FC236}">
                  <a16:creationId xmlns:a16="http://schemas.microsoft.com/office/drawing/2014/main" id="{FF5B5F2F-6DE8-448C-BDFA-3EE15AF5D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571"/>
              <a:ext cx="5" cy="4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45">
              <a:extLst>
                <a:ext uri="{FF2B5EF4-FFF2-40B4-BE49-F238E27FC236}">
                  <a16:creationId xmlns:a16="http://schemas.microsoft.com/office/drawing/2014/main" id="{59463F18-613F-46A1-8F6E-07868C8F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71"/>
              <a:ext cx="494" cy="5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Line 46">
              <a:extLst>
                <a:ext uri="{FF2B5EF4-FFF2-40B4-BE49-F238E27FC236}">
                  <a16:creationId xmlns:a16="http://schemas.microsoft.com/office/drawing/2014/main" id="{885736CA-1A5B-4D51-9B06-CCA353687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2523"/>
              <a:ext cx="469" cy="5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Line 47">
              <a:extLst>
                <a:ext uri="{FF2B5EF4-FFF2-40B4-BE49-F238E27FC236}">
                  <a16:creationId xmlns:a16="http://schemas.microsoft.com/office/drawing/2014/main" id="{DD1BFCEC-8009-43CD-A50E-5F8BDE987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1940"/>
              <a:ext cx="432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48">
              <a:extLst>
                <a:ext uri="{FF2B5EF4-FFF2-40B4-BE49-F238E27FC236}">
                  <a16:creationId xmlns:a16="http://schemas.microsoft.com/office/drawing/2014/main" id="{8B92B6D7-4104-4EBA-B11F-663ABF982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947"/>
              <a:ext cx="5" cy="5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49">
              <a:extLst>
                <a:ext uri="{FF2B5EF4-FFF2-40B4-BE49-F238E27FC236}">
                  <a16:creationId xmlns:a16="http://schemas.microsoft.com/office/drawing/2014/main" id="{3F612207-9F9F-488D-8487-FED57F3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899"/>
              <a:ext cx="488" cy="5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50">
              <a:extLst>
                <a:ext uri="{FF2B5EF4-FFF2-40B4-BE49-F238E27FC236}">
                  <a16:creationId xmlns:a16="http://schemas.microsoft.com/office/drawing/2014/main" id="{A9EE569C-3F81-4545-A316-4A6347AB2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571"/>
              <a:ext cx="38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51">
              <a:extLst>
                <a:ext uri="{FF2B5EF4-FFF2-40B4-BE49-F238E27FC236}">
                  <a16:creationId xmlns:a16="http://schemas.microsoft.com/office/drawing/2014/main" id="{A36751C0-E66E-47D9-9726-57909DCD6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523"/>
              <a:ext cx="608" cy="6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44" name="Group 52">
              <a:extLst>
                <a:ext uri="{FF2B5EF4-FFF2-40B4-BE49-F238E27FC236}">
                  <a16:creationId xmlns:a16="http://schemas.microsoft.com/office/drawing/2014/main" id="{4218A3CA-4C02-46E4-9C39-8505D9315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7" y="3571"/>
              <a:ext cx="216" cy="365"/>
              <a:chOff x="4350" y="3466"/>
              <a:chExt cx="216" cy="365"/>
            </a:xfrm>
          </p:grpSpPr>
          <p:sp>
            <p:nvSpPr>
              <p:cNvPr id="43066" name="Oval 53">
                <a:extLst>
                  <a:ext uri="{FF2B5EF4-FFF2-40B4-BE49-F238E27FC236}">
                    <a16:creationId xmlns:a16="http://schemas.microsoft.com/office/drawing/2014/main" id="{FB9D7ED5-1C18-4DD1-A1F7-403CF6A67D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3466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7" name="Text Box 54">
                <a:extLst>
                  <a:ext uri="{FF2B5EF4-FFF2-40B4-BE49-F238E27FC236}">
                    <a16:creationId xmlns:a16="http://schemas.microsoft.com/office/drawing/2014/main" id="{A4599A07-1C52-4D67-8AB1-800E11169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35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zh-CN" altLang="en-US" sz="1400" b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zh-CN" altLang="en-US" sz="1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045" name="Group 55">
              <a:extLst>
                <a:ext uri="{FF2B5EF4-FFF2-40B4-BE49-F238E27FC236}">
                  <a16:creationId xmlns:a16="http://schemas.microsoft.com/office/drawing/2014/main" id="{5B52186C-AB7A-4595-8A56-5E7F17382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3054"/>
              <a:ext cx="418" cy="249"/>
              <a:chOff x="3588" y="2949"/>
              <a:chExt cx="418" cy="249"/>
            </a:xfrm>
          </p:grpSpPr>
          <p:sp>
            <p:nvSpPr>
              <p:cNvPr id="43064" name="Oval 56">
                <a:extLst>
                  <a:ext uri="{FF2B5EF4-FFF2-40B4-BE49-F238E27FC236}">
                    <a16:creationId xmlns:a16="http://schemas.microsoft.com/office/drawing/2014/main" id="{A04F4E4C-F248-4DC8-82E2-0CE0B8B886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2" y="296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5" name="Text Box 57">
                <a:extLst>
                  <a:ext uri="{FF2B5EF4-FFF2-40B4-BE49-F238E27FC236}">
                    <a16:creationId xmlns:a16="http://schemas.microsoft.com/office/drawing/2014/main" id="{247B6A58-3CC5-46DD-90A4-07C0AA164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" y="2949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6" name="Group 58">
              <a:extLst>
                <a:ext uri="{FF2B5EF4-FFF2-40B4-BE49-F238E27FC236}">
                  <a16:creationId xmlns:a16="http://schemas.microsoft.com/office/drawing/2014/main" id="{4DFD9C26-0A8C-40BD-9AA7-313883752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3018"/>
              <a:ext cx="423" cy="249"/>
              <a:chOff x="4356" y="2913"/>
              <a:chExt cx="423" cy="249"/>
            </a:xfrm>
          </p:grpSpPr>
          <p:sp>
            <p:nvSpPr>
              <p:cNvPr id="43062" name="Oval 59">
                <a:extLst>
                  <a:ext uri="{FF2B5EF4-FFF2-40B4-BE49-F238E27FC236}">
                    <a16:creationId xmlns:a16="http://schemas.microsoft.com/office/drawing/2014/main" id="{C5761A98-47F6-4898-A7E6-ADF036F3A4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95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3" name="Text Box 60">
                <a:extLst>
                  <a:ext uri="{FF2B5EF4-FFF2-40B4-BE49-F238E27FC236}">
                    <a16:creationId xmlns:a16="http://schemas.microsoft.com/office/drawing/2014/main" id="{B0BC9838-C0A8-4DF9-B5F3-82A382402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2913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7" name="Group 61">
              <a:extLst>
                <a:ext uri="{FF2B5EF4-FFF2-40B4-BE49-F238E27FC236}">
                  <a16:creationId xmlns:a16="http://schemas.microsoft.com/office/drawing/2014/main" id="{0938DE1A-302C-4A81-BB8D-ED0D3EAE1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3021"/>
              <a:ext cx="435" cy="250"/>
              <a:chOff x="4938" y="2916"/>
              <a:chExt cx="435" cy="250"/>
            </a:xfrm>
          </p:grpSpPr>
          <p:sp>
            <p:nvSpPr>
              <p:cNvPr id="43060" name="Oval 62">
                <a:extLst>
                  <a:ext uri="{FF2B5EF4-FFF2-40B4-BE49-F238E27FC236}">
                    <a16:creationId xmlns:a16="http://schemas.microsoft.com/office/drawing/2014/main" id="{9991B8A6-568A-42DC-8963-F7AA44C0C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38" y="2940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1" name="Text Box 63">
                <a:extLst>
                  <a:ext uri="{FF2B5EF4-FFF2-40B4-BE49-F238E27FC236}">
                    <a16:creationId xmlns:a16="http://schemas.microsoft.com/office/drawing/2014/main" id="{26A275A4-1324-4355-8EEE-B491746A0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5" y="291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8" name="Group 64">
              <a:extLst>
                <a:ext uri="{FF2B5EF4-FFF2-40B4-BE49-F238E27FC236}">
                  <a16:creationId xmlns:a16="http://schemas.microsoft.com/office/drawing/2014/main" id="{34B1FC51-B343-4F02-87B4-84AC5A7D5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12"/>
              <a:ext cx="513" cy="249"/>
              <a:chOff x="3487" y="2307"/>
              <a:chExt cx="513" cy="249"/>
            </a:xfrm>
          </p:grpSpPr>
          <p:sp>
            <p:nvSpPr>
              <p:cNvPr id="43058" name="Oval 65">
                <a:extLst>
                  <a:ext uri="{FF2B5EF4-FFF2-40B4-BE49-F238E27FC236}">
                    <a16:creationId xmlns:a16="http://schemas.microsoft.com/office/drawing/2014/main" id="{04CD8188-98CE-44B6-A92E-D1F1917B28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" y="232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9" name="Text Box 66">
                <a:extLst>
                  <a:ext uri="{FF2B5EF4-FFF2-40B4-BE49-F238E27FC236}">
                    <a16:creationId xmlns:a16="http://schemas.microsoft.com/office/drawing/2014/main" id="{A4869780-5FF1-4BED-9C46-8E295B944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7" y="2307"/>
                <a:ext cx="46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9" name="Group 67">
              <a:extLst>
                <a:ext uri="{FF2B5EF4-FFF2-40B4-BE49-F238E27FC236}">
                  <a16:creationId xmlns:a16="http://schemas.microsoft.com/office/drawing/2014/main" id="{376F50D9-F1E8-4071-8B4B-3F4648157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2403"/>
              <a:ext cx="504" cy="249"/>
              <a:chOff x="4356" y="2298"/>
              <a:chExt cx="504" cy="249"/>
            </a:xfrm>
          </p:grpSpPr>
          <p:sp>
            <p:nvSpPr>
              <p:cNvPr id="43056" name="Oval 68">
                <a:extLst>
                  <a:ext uri="{FF2B5EF4-FFF2-40B4-BE49-F238E27FC236}">
                    <a16:creationId xmlns:a16="http://schemas.microsoft.com/office/drawing/2014/main" id="{FAC78F49-586B-4648-99AF-897F17410B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33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7" name="Text Box 69">
                <a:extLst>
                  <a:ext uri="{FF2B5EF4-FFF2-40B4-BE49-F238E27FC236}">
                    <a16:creationId xmlns:a16="http://schemas.microsoft.com/office/drawing/2014/main" id="{1B3D5B87-2477-4B4A-AC41-1509AA275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2298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50" name="Group 70">
              <a:extLst>
                <a:ext uri="{FF2B5EF4-FFF2-40B4-BE49-F238E27FC236}">
                  <a16:creationId xmlns:a16="http://schemas.microsoft.com/office/drawing/2014/main" id="{27E4BC54-E287-48D3-9CF2-64289698C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" y="2385"/>
              <a:ext cx="510" cy="249"/>
              <a:chOff x="4926" y="2280"/>
              <a:chExt cx="510" cy="249"/>
            </a:xfrm>
          </p:grpSpPr>
          <p:sp>
            <p:nvSpPr>
              <p:cNvPr id="43054" name="Oval 71">
                <a:extLst>
                  <a:ext uri="{FF2B5EF4-FFF2-40B4-BE49-F238E27FC236}">
                    <a16:creationId xmlns:a16="http://schemas.microsoft.com/office/drawing/2014/main" id="{8E6D5117-763F-4C08-88D0-CF4E44ADCC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26" y="2323"/>
                <a:ext cx="155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5" name="Text Box 72">
                <a:extLst>
                  <a:ext uri="{FF2B5EF4-FFF2-40B4-BE49-F238E27FC236}">
                    <a16:creationId xmlns:a16="http://schemas.microsoft.com/office/drawing/2014/main" id="{94090F17-0E12-4882-BD98-5FCD6042F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2280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51" name="Group 73">
              <a:extLst>
                <a:ext uri="{FF2B5EF4-FFF2-40B4-BE49-F238E27FC236}">
                  <a16:creationId xmlns:a16="http://schemas.microsoft.com/office/drawing/2014/main" id="{4071ACBE-B059-491C-BC7D-CD8654856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" y="1637"/>
              <a:ext cx="520" cy="341"/>
              <a:chOff x="4212" y="1532"/>
              <a:chExt cx="520" cy="341"/>
            </a:xfrm>
          </p:grpSpPr>
          <p:sp>
            <p:nvSpPr>
              <p:cNvPr id="43052" name="Oval 74">
                <a:extLst>
                  <a:ext uri="{FF2B5EF4-FFF2-40B4-BE49-F238E27FC236}">
                    <a16:creationId xmlns:a16="http://schemas.microsoft.com/office/drawing/2014/main" id="{E6892433-361D-4A05-9F65-DFF5CE2627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0" y="1719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3" name="Text Box 75">
                <a:extLst>
                  <a:ext uri="{FF2B5EF4-FFF2-40B4-BE49-F238E27FC236}">
                    <a16:creationId xmlns:a16="http://schemas.microsoft.com/office/drawing/2014/main" id="{34C0D060-1332-4421-BCE9-EBC3337B2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1532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2117708" name="Text Box 76">
            <a:extLst>
              <a:ext uri="{FF2B5EF4-FFF2-40B4-BE49-F238E27FC236}">
                <a16:creationId xmlns:a16="http://schemas.microsoft.com/office/drawing/2014/main" id="{D6B15A82-1822-4685-B20B-A70213C9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48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maximal element        minimal element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(1)                9                                  1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5" name="Text Box 77">
            <a:extLst>
              <a:ext uri="{FF2B5EF4-FFF2-40B4-BE49-F238E27FC236}">
                <a16:creationId xmlns:a16="http://schemas.microsoft.com/office/drawing/2014/main" id="{510E4DA3-63B2-4E11-983E-3C60296B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305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43016" name="Text Box 78">
            <a:extLst>
              <a:ext uri="{FF2B5EF4-FFF2-40B4-BE49-F238E27FC236}">
                <a16:creationId xmlns:a16="http://schemas.microsoft.com/office/drawing/2014/main" id="{2EBF38B7-343B-4FE3-B83D-1F3D6490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43017" name="Text Box 79">
            <a:extLst>
              <a:ext uri="{FF2B5EF4-FFF2-40B4-BE49-F238E27FC236}">
                <a16:creationId xmlns:a16="http://schemas.microsoft.com/office/drawing/2014/main" id="{6FC89A8E-1ADA-495B-B622-E8AE72C6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2117712" name="Oval 80">
            <a:extLst>
              <a:ext uri="{FF2B5EF4-FFF2-40B4-BE49-F238E27FC236}">
                <a16:creationId xmlns:a16="http://schemas.microsoft.com/office/drawing/2014/main" id="{CBA6DF57-9354-4ED6-94B9-D31E71CD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0538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3" name="Oval 81">
            <a:extLst>
              <a:ext uri="{FF2B5EF4-FFF2-40B4-BE49-F238E27FC236}">
                <a16:creationId xmlns:a16="http://schemas.microsoft.com/office/drawing/2014/main" id="{91DAE177-A84F-4510-BBD8-90A1A281D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4" name="Oval 82">
            <a:extLst>
              <a:ext uri="{FF2B5EF4-FFF2-40B4-BE49-F238E27FC236}">
                <a16:creationId xmlns:a16="http://schemas.microsoft.com/office/drawing/2014/main" id="{E605FCFE-E103-45E9-993C-644D484F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866775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5" name="Oval 83">
            <a:extLst>
              <a:ext uri="{FF2B5EF4-FFF2-40B4-BE49-F238E27FC236}">
                <a16:creationId xmlns:a16="http://schemas.microsoft.com/office/drawing/2014/main" id="{FFFC249A-2DC3-462B-A83B-2AC4A5D40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77165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6" name="Oval 84">
            <a:extLst>
              <a:ext uri="{FF2B5EF4-FFF2-40B4-BE49-F238E27FC236}">
                <a16:creationId xmlns:a16="http://schemas.microsoft.com/office/drawing/2014/main" id="{20F0C80D-73E8-41C5-A952-7B3D2425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38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7" name="Oval 85">
            <a:extLst>
              <a:ext uri="{FF2B5EF4-FFF2-40B4-BE49-F238E27FC236}">
                <a16:creationId xmlns:a16="http://schemas.microsoft.com/office/drawing/2014/main" id="{C4E4FB9F-33FB-41D0-9256-60F7A49B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81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8" name="Oval 86">
            <a:extLst>
              <a:ext uri="{FF2B5EF4-FFF2-40B4-BE49-F238E27FC236}">
                <a16:creationId xmlns:a16="http://schemas.microsoft.com/office/drawing/2014/main" id="{855B2923-26F0-4F7D-B6B2-798837E2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051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9" name="Oval 87">
            <a:extLst>
              <a:ext uri="{FF2B5EF4-FFF2-40B4-BE49-F238E27FC236}">
                <a16:creationId xmlns:a16="http://schemas.microsoft.com/office/drawing/2014/main" id="{97A4171C-82C5-4BB0-9DDE-C5297790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643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20" name="Oval 88">
            <a:extLst>
              <a:ext uri="{FF2B5EF4-FFF2-40B4-BE49-F238E27FC236}">
                <a16:creationId xmlns:a16="http://schemas.microsoft.com/office/drawing/2014/main" id="{8C478A45-F8AF-420F-A940-F167A70E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04775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21" name="Oval 89">
            <a:extLst>
              <a:ext uri="{FF2B5EF4-FFF2-40B4-BE49-F238E27FC236}">
                <a16:creationId xmlns:a16="http://schemas.microsoft.com/office/drawing/2014/main" id="{5B128C34-4B7C-4E15-879D-783BA0B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22" name="Text Box 90">
            <a:extLst>
              <a:ext uri="{FF2B5EF4-FFF2-40B4-BE49-F238E27FC236}">
                <a16:creationId xmlns:a16="http://schemas.microsoft.com/office/drawing/2014/main" id="{DAB0C2AB-86D6-412A-BCD4-1D5150846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542925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           8,6,9,5,7                           1</a:t>
            </a:r>
          </a:p>
        </p:txBody>
      </p:sp>
      <p:sp>
        <p:nvSpPr>
          <p:cNvPr id="2117723" name="Text Box 91">
            <a:extLst>
              <a:ext uri="{FF2B5EF4-FFF2-40B4-BE49-F238E27FC236}">
                <a16:creationId xmlns:a16="http://schemas.microsoft.com/office/drawing/2014/main" id="{C49D2E86-00E9-423F-B905-03AE70161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8643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         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                 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2117724" name="AutoShape 92">
            <a:extLst>
              <a:ext uri="{FF2B5EF4-FFF2-40B4-BE49-F238E27FC236}">
                <a16:creationId xmlns:a16="http://schemas.microsoft.com/office/drawing/2014/main" id="{8832E194-DC7E-4537-8DA4-B983C2D7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5715000" cy="2514600"/>
          </a:xfrm>
          <a:prstGeom prst="cloudCallout">
            <a:avLst>
              <a:gd name="adj1" fmla="val -56167"/>
              <a:gd name="adj2" fmla="val 83458"/>
            </a:avLst>
          </a:prstGeom>
          <a:solidFill>
            <a:srgbClr val="CCECFF"/>
          </a:solidFill>
          <a:ln w="9525">
            <a:solidFill>
              <a:srgbClr val="CCCCFF"/>
            </a:solidFill>
            <a:round/>
            <a:headEnd/>
            <a:tailEnd/>
          </a:ln>
        </p:spPr>
        <p:txBody>
          <a:bodyPr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Maximal and minimal elements are the “top” and “bottom” elements in the Hasse diagram.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There can be more than one minimal and maximal element in a poset.</a:t>
            </a:r>
          </a:p>
        </p:txBody>
      </p:sp>
      <p:sp>
        <p:nvSpPr>
          <p:cNvPr id="43031" name="Text Box 2">
            <a:extLst>
              <a:ext uri="{FF2B5EF4-FFF2-40B4-BE49-F238E27FC236}">
                <a16:creationId xmlns:a16="http://schemas.microsoft.com/office/drawing/2014/main" id="{19AB6609-C0F5-4AE5-8E3E-744835BE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7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1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1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17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1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1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1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1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1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11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17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11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11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1177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117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2117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2117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7708" grpId="0" build="p" autoUpdateAnimBg="0"/>
      <p:bldP spid="2117712" grpId="0" animBg="1"/>
      <p:bldP spid="2117713" grpId="0" animBg="1"/>
      <p:bldP spid="2117714" grpId="0" animBg="1"/>
      <p:bldP spid="2117715" grpId="0" animBg="1"/>
      <p:bldP spid="2117716" grpId="0" animBg="1"/>
      <p:bldP spid="2117717" grpId="0" animBg="1"/>
      <p:bldP spid="2117718" grpId="0" animBg="1"/>
      <p:bldP spid="2117719" grpId="0" animBg="1"/>
      <p:bldP spid="2117720" grpId="0" animBg="1"/>
      <p:bldP spid="2117721" grpId="0" animBg="1"/>
      <p:bldP spid="2117722" grpId="0" build="p" autoUpdateAnimBg="0"/>
      <p:bldP spid="2117723" grpId="0" build="p" autoUpdateAnimBg="0"/>
      <p:bldP spid="2117724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D565D6C-1113-4800-90FD-504AFB161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58FFC9-FD07-4A71-8926-DEF9AF004EE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683" name="Text Box 3">
            <a:extLst>
              <a:ext uri="{FF2B5EF4-FFF2-40B4-BE49-F238E27FC236}">
                <a16:creationId xmlns:a16="http://schemas.microsoft.com/office/drawing/2014/main" id="{93F19DE5-09BC-4299-BC5C-FF8B5C04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Greatest and Least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Element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19684" name="Line 4">
            <a:extLst>
              <a:ext uri="{FF2B5EF4-FFF2-40B4-BE49-F238E27FC236}">
                <a16:creationId xmlns:a16="http://schemas.microsoft.com/office/drawing/2014/main" id="{57989C69-120E-4D4C-BB68-6B1B42453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39846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FFE628E-7E01-4F6F-8514-C7CB58AC79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35075"/>
            <a:ext cx="8153400" cy="1200150"/>
            <a:chOff x="288" y="778"/>
            <a:chExt cx="5136" cy="756"/>
          </a:xfrm>
        </p:grpSpPr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3F2BE20C-DF13-4783-B6C3-03452A8B2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78"/>
              <a:ext cx="51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poset. Then an element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greatest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for every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least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for every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</p:txBody>
        </p:sp>
        <p:graphicFrame>
          <p:nvGraphicFramePr>
            <p:cNvPr id="45064" name="Object 8">
              <a:extLst>
                <a:ext uri="{FF2B5EF4-FFF2-40B4-BE49-F238E27FC236}">
                  <a16:creationId xmlns:a16="http://schemas.microsoft.com/office/drawing/2014/main" id="{EEDBAADC-4E9A-4A3C-81D0-9092BE8B9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0" y="798"/>
            <a:ext cx="53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3" r:id="rId5" imgW="393529" imgH="203112" progId="Equation.3">
                    <p:embed/>
                  </p:oleObj>
                </mc:Choice>
                <mc:Fallback>
                  <p:oleObj r:id="rId5" imgW="39352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798"/>
                          <a:ext cx="53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9">
              <a:extLst>
                <a:ext uri="{FF2B5EF4-FFF2-40B4-BE49-F238E27FC236}">
                  <a16:creationId xmlns:a16="http://schemas.microsoft.com/office/drawing/2014/main" id="{C2281D30-7C4E-4CDF-93DE-E8AFE3E2F7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017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4" r:id="rId7" imgW="355138" imgH="177569" progId="Equation.3">
                    <p:embed/>
                  </p:oleObj>
                </mc:Choice>
                <mc:Fallback>
                  <p:oleObj r:id="rId7" imgW="355138" imgH="1775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17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Object 10">
              <a:extLst>
                <a:ext uri="{FF2B5EF4-FFF2-40B4-BE49-F238E27FC236}">
                  <a16:creationId xmlns:a16="http://schemas.microsoft.com/office/drawing/2014/main" id="{666FF6B9-9B78-4D56-87AF-9DCA772851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233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5" r:id="rId9" imgW="355138" imgH="177569" progId="Equation.3">
                    <p:embed/>
                  </p:oleObj>
                </mc:Choice>
                <mc:Fallback>
                  <p:oleObj r:id="rId9" imgW="355138" imgH="17756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33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Text Box 2">
            <a:extLst>
              <a:ext uri="{FF2B5EF4-FFF2-40B4-BE49-F238E27FC236}">
                <a16:creationId xmlns:a16="http://schemas.microsoft.com/office/drawing/2014/main" id="{F3C3BB2E-C3FC-44F9-9D41-27F30CF9E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1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68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5D838007-FFB0-404E-9AD6-E5E27FEFA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627C7B-F9BA-4E3A-8633-D2EB3A6C98B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107" name="Group 2">
            <a:extLst>
              <a:ext uri="{FF2B5EF4-FFF2-40B4-BE49-F238E27FC236}">
                <a16:creationId xmlns:a16="http://schemas.microsoft.com/office/drawing/2014/main" id="{BC22F3B1-8A2C-4957-BA74-45C738D3B59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3400"/>
            <a:ext cx="244475" cy="3630613"/>
            <a:chOff x="960" y="1488"/>
            <a:chExt cx="154" cy="2287"/>
          </a:xfrm>
        </p:grpSpPr>
        <p:sp>
          <p:nvSpPr>
            <p:cNvPr id="47176" name="Line 3">
              <a:extLst>
                <a:ext uri="{FF2B5EF4-FFF2-40B4-BE49-F238E27FC236}">
                  <a16:creationId xmlns:a16="http://schemas.microsoft.com/office/drawing/2014/main" id="{BA6D8AC0-91A6-4EB0-9AD9-F0E5FDE83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Line 4">
              <a:extLst>
                <a:ext uri="{FF2B5EF4-FFF2-40B4-BE49-F238E27FC236}">
                  <a16:creationId xmlns:a16="http://schemas.microsoft.com/office/drawing/2014/main" id="{F3E337BC-C85D-4446-8177-0F937D9F4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Line 5">
              <a:extLst>
                <a:ext uri="{FF2B5EF4-FFF2-40B4-BE49-F238E27FC236}">
                  <a16:creationId xmlns:a16="http://schemas.microsoft.com/office/drawing/2014/main" id="{AF9CA361-6D98-40DE-ADBD-57D71F2FF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9" name="Line 6">
              <a:extLst>
                <a:ext uri="{FF2B5EF4-FFF2-40B4-BE49-F238E27FC236}">
                  <a16:creationId xmlns:a16="http://schemas.microsoft.com/office/drawing/2014/main" id="{0ED547E6-2C1B-45B2-B7A3-BCCFAD969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Line 7">
              <a:extLst>
                <a:ext uri="{FF2B5EF4-FFF2-40B4-BE49-F238E27FC236}">
                  <a16:creationId xmlns:a16="http://schemas.microsoft.com/office/drawing/2014/main" id="{E7571A7D-9F67-4345-A49C-AA35BA37C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Line 8">
              <a:extLst>
                <a:ext uri="{FF2B5EF4-FFF2-40B4-BE49-F238E27FC236}">
                  <a16:creationId xmlns:a16="http://schemas.microsoft.com/office/drawing/2014/main" id="{C079CA3B-D1FC-4BD6-A876-F8840D36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Line 9">
              <a:extLst>
                <a:ext uri="{FF2B5EF4-FFF2-40B4-BE49-F238E27FC236}">
                  <a16:creationId xmlns:a16="http://schemas.microsoft.com/office/drawing/2014/main" id="{7AC6A03F-9B4D-480F-9631-7808DD863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Line 10">
              <a:extLst>
                <a:ext uri="{FF2B5EF4-FFF2-40B4-BE49-F238E27FC236}">
                  <a16:creationId xmlns:a16="http://schemas.microsoft.com/office/drawing/2014/main" id="{A3378282-F9D0-4E17-9041-60C133A8A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Oval 11">
              <a:extLst>
                <a:ext uri="{FF2B5EF4-FFF2-40B4-BE49-F238E27FC236}">
                  <a16:creationId xmlns:a16="http://schemas.microsoft.com/office/drawing/2014/main" id="{4DC77162-28EA-4554-8406-C745720453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7185" name="Oval 12">
              <a:extLst>
                <a:ext uri="{FF2B5EF4-FFF2-40B4-BE49-F238E27FC236}">
                  <a16:creationId xmlns:a16="http://schemas.microsoft.com/office/drawing/2014/main" id="{C1C04C93-F98F-4FD1-8C0F-BE4654F565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7186" name="Oval 13">
              <a:extLst>
                <a:ext uri="{FF2B5EF4-FFF2-40B4-BE49-F238E27FC236}">
                  <a16:creationId xmlns:a16="http://schemas.microsoft.com/office/drawing/2014/main" id="{3E363973-7809-4F07-B586-7EE9E2F66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7187" name="Oval 14">
              <a:extLst>
                <a:ext uri="{FF2B5EF4-FFF2-40B4-BE49-F238E27FC236}">
                  <a16:creationId xmlns:a16="http://schemas.microsoft.com/office/drawing/2014/main" id="{52E4698C-4CDB-4E4A-9FB9-D6CBD3F20F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7188" name="Oval 15">
              <a:extLst>
                <a:ext uri="{FF2B5EF4-FFF2-40B4-BE49-F238E27FC236}">
                  <a16:creationId xmlns:a16="http://schemas.microsoft.com/office/drawing/2014/main" id="{D6154E17-91D1-4B38-9CCA-6EE913DF01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189" name="Oval 16">
              <a:extLst>
                <a:ext uri="{FF2B5EF4-FFF2-40B4-BE49-F238E27FC236}">
                  <a16:creationId xmlns:a16="http://schemas.microsoft.com/office/drawing/2014/main" id="{4E5D1F33-8C55-476D-8D63-72F2F3D9A7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7190" name="Oval 17">
              <a:extLst>
                <a:ext uri="{FF2B5EF4-FFF2-40B4-BE49-F238E27FC236}">
                  <a16:creationId xmlns:a16="http://schemas.microsoft.com/office/drawing/2014/main" id="{7AA1D8F2-B3B9-42C1-BA42-7DA18C2556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91" name="Oval 18">
              <a:extLst>
                <a:ext uri="{FF2B5EF4-FFF2-40B4-BE49-F238E27FC236}">
                  <a16:creationId xmlns:a16="http://schemas.microsoft.com/office/drawing/2014/main" id="{1E50060E-B59C-4125-A36B-67377A2429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192" name="Oval 19">
              <a:extLst>
                <a:ext uri="{FF2B5EF4-FFF2-40B4-BE49-F238E27FC236}">
                  <a16:creationId xmlns:a16="http://schemas.microsoft.com/office/drawing/2014/main" id="{E15E2B95-B010-4E26-A808-AAD34ADC8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7108" name="Group 20">
            <a:extLst>
              <a:ext uri="{FF2B5EF4-FFF2-40B4-BE49-F238E27FC236}">
                <a16:creationId xmlns:a16="http://schemas.microsoft.com/office/drawing/2014/main" id="{B40FEACB-D39E-4FCA-97D6-30A4C4DE90BD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898525"/>
            <a:ext cx="3241675" cy="3011488"/>
            <a:chOff x="1318" y="1718"/>
            <a:chExt cx="2042" cy="1897"/>
          </a:xfrm>
        </p:grpSpPr>
        <p:sp>
          <p:nvSpPr>
            <p:cNvPr id="47158" name="Line 21">
              <a:extLst>
                <a:ext uri="{FF2B5EF4-FFF2-40B4-BE49-F238E27FC236}">
                  <a16:creationId xmlns:a16="http://schemas.microsoft.com/office/drawing/2014/main" id="{0552D1F0-9A79-4705-AAC0-69259F897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3072"/>
              <a:ext cx="716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22">
              <a:extLst>
                <a:ext uri="{FF2B5EF4-FFF2-40B4-BE49-F238E27FC236}">
                  <a16:creationId xmlns:a16="http://schemas.microsoft.com/office/drawing/2014/main" id="{3D8B7A12-AB11-43E2-8F38-CECFE7B70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1872"/>
              <a:ext cx="19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23">
              <a:extLst>
                <a:ext uri="{FF2B5EF4-FFF2-40B4-BE49-F238E27FC236}">
                  <a16:creationId xmlns:a16="http://schemas.microsoft.com/office/drawing/2014/main" id="{14DC35CA-108F-4529-9D7F-48AAAE88A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400"/>
              <a:ext cx="48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24">
              <a:extLst>
                <a:ext uri="{FF2B5EF4-FFF2-40B4-BE49-F238E27FC236}">
                  <a16:creationId xmlns:a16="http://schemas.microsoft.com/office/drawing/2014/main" id="{0429FB03-1774-4B43-8063-468C8C3A0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48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Oval 25">
              <a:extLst>
                <a:ext uri="{FF2B5EF4-FFF2-40B4-BE49-F238E27FC236}">
                  <a16:creationId xmlns:a16="http://schemas.microsoft.com/office/drawing/2014/main" id="{3BADD1C3-777A-49FC-AE1F-BEFD4C58B1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7" y="346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63" name="Oval 26">
              <a:extLst>
                <a:ext uri="{FF2B5EF4-FFF2-40B4-BE49-F238E27FC236}">
                  <a16:creationId xmlns:a16="http://schemas.microsoft.com/office/drawing/2014/main" id="{976BD47F-1518-466F-9E20-195E28BD2A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" y="2976"/>
              <a:ext cx="14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164" name="Oval 27">
              <a:extLst>
                <a:ext uri="{FF2B5EF4-FFF2-40B4-BE49-F238E27FC236}">
                  <a16:creationId xmlns:a16="http://schemas.microsoft.com/office/drawing/2014/main" id="{3860C235-494E-48DE-A00F-82AE0E85CA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0" y="2989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65" name="Oval 28">
              <a:extLst>
                <a:ext uri="{FF2B5EF4-FFF2-40B4-BE49-F238E27FC236}">
                  <a16:creationId xmlns:a16="http://schemas.microsoft.com/office/drawing/2014/main" id="{0E352B55-BA1E-4A21-8435-0FBD429D4E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5" y="298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166" name="Oval 29">
              <a:extLst>
                <a:ext uri="{FF2B5EF4-FFF2-40B4-BE49-F238E27FC236}">
                  <a16:creationId xmlns:a16="http://schemas.microsoft.com/office/drawing/2014/main" id="{6D76F2F0-2C71-4832-B246-7AE5325A8B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92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7167" name="Oval 30">
              <a:extLst>
                <a:ext uri="{FF2B5EF4-FFF2-40B4-BE49-F238E27FC236}">
                  <a16:creationId xmlns:a16="http://schemas.microsoft.com/office/drawing/2014/main" id="{A6E60428-788E-4BF3-876A-2886047961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8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7168" name="Oval 31">
              <a:extLst>
                <a:ext uri="{FF2B5EF4-FFF2-40B4-BE49-F238E27FC236}">
                  <a16:creationId xmlns:a16="http://schemas.microsoft.com/office/drawing/2014/main" id="{7D4E3589-DAB1-44BE-8C94-76C5546920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5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7169" name="Oval 32">
              <a:extLst>
                <a:ext uri="{FF2B5EF4-FFF2-40B4-BE49-F238E27FC236}">
                  <a16:creationId xmlns:a16="http://schemas.microsoft.com/office/drawing/2014/main" id="{38A85CE5-94B6-4190-A127-3FB26FDAB2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3" y="2267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7170" name="Oval 33">
              <a:extLst>
                <a:ext uri="{FF2B5EF4-FFF2-40B4-BE49-F238E27FC236}">
                  <a16:creationId xmlns:a16="http://schemas.microsoft.com/office/drawing/2014/main" id="{51277CE0-DABC-4B2D-9F7A-2730B0E53C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1" y="1718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7171" name="Line 34">
              <a:extLst>
                <a:ext uri="{FF2B5EF4-FFF2-40B4-BE49-F238E27FC236}">
                  <a16:creationId xmlns:a16="http://schemas.microsoft.com/office/drawing/2014/main" id="{1C976A5A-48FF-4D6F-8B2C-E7A9E4E65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1" y="3168"/>
              <a:ext cx="236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Line 35">
              <a:extLst>
                <a:ext uri="{FF2B5EF4-FFF2-40B4-BE49-F238E27FC236}">
                  <a16:creationId xmlns:a16="http://schemas.microsoft.com/office/drawing/2014/main" id="{C4D08D8C-2EBE-40A3-8862-C8A97FA9C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135"/>
              <a:ext cx="265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3" name="Line 36">
              <a:extLst>
                <a:ext uri="{FF2B5EF4-FFF2-40B4-BE49-F238E27FC236}">
                  <a16:creationId xmlns:a16="http://schemas.microsoft.com/office/drawing/2014/main" id="{FEF03C78-E873-4DD4-B3AA-095D7A27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053"/>
              <a:ext cx="79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Line 37">
              <a:extLst>
                <a:ext uri="{FF2B5EF4-FFF2-40B4-BE49-F238E27FC236}">
                  <a16:creationId xmlns:a16="http://schemas.microsoft.com/office/drawing/2014/main" id="{8A1B0AA9-D547-4306-87C0-A343BDCBB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244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Line 38">
              <a:extLst>
                <a:ext uri="{FF2B5EF4-FFF2-40B4-BE49-F238E27FC236}">
                  <a16:creationId xmlns:a16="http://schemas.microsoft.com/office/drawing/2014/main" id="{F8E6617C-1D2A-4D66-8283-C16399ED4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1" y="244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09" name="Group 39">
            <a:extLst>
              <a:ext uri="{FF2B5EF4-FFF2-40B4-BE49-F238E27FC236}">
                <a16:creationId xmlns:a16="http://schemas.microsoft.com/office/drawing/2014/main" id="{47E0FCF0-33CA-46E1-92C0-5EE69D9BC3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769938"/>
            <a:ext cx="3094038" cy="3649662"/>
            <a:chOff x="3504" y="1637"/>
            <a:chExt cx="1949" cy="2299"/>
          </a:xfrm>
        </p:grpSpPr>
        <p:sp>
          <p:nvSpPr>
            <p:cNvPr id="47122" name="Line 40">
              <a:extLst>
                <a:ext uri="{FF2B5EF4-FFF2-40B4-BE49-F238E27FC236}">
                  <a16:creationId xmlns:a16="http://schemas.microsoft.com/office/drawing/2014/main" id="{414EFEC7-E408-4ABF-8EF2-8D425DCCE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2541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41">
              <a:extLst>
                <a:ext uri="{FF2B5EF4-FFF2-40B4-BE49-F238E27FC236}">
                  <a16:creationId xmlns:a16="http://schemas.microsoft.com/office/drawing/2014/main" id="{B9DF215C-6799-4ACE-BA38-E4B2C6B27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95"/>
              <a:ext cx="440" cy="4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42">
              <a:extLst>
                <a:ext uri="{FF2B5EF4-FFF2-40B4-BE49-F238E27FC236}">
                  <a16:creationId xmlns:a16="http://schemas.microsoft.com/office/drawing/2014/main" id="{E0EBCEE6-68AE-44C5-8E0A-22CF66E10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3195"/>
              <a:ext cx="5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43">
              <a:extLst>
                <a:ext uri="{FF2B5EF4-FFF2-40B4-BE49-F238E27FC236}">
                  <a16:creationId xmlns:a16="http://schemas.microsoft.com/office/drawing/2014/main" id="{671B6D45-FE67-4F6A-8E90-3EDBEF3B7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" y="3196"/>
              <a:ext cx="488" cy="4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44">
              <a:extLst>
                <a:ext uri="{FF2B5EF4-FFF2-40B4-BE49-F238E27FC236}">
                  <a16:creationId xmlns:a16="http://schemas.microsoft.com/office/drawing/2014/main" id="{E7A189DE-32AA-4D5C-AF68-86D4E7125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571"/>
              <a:ext cx="5" cy="4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45">
              <a:extLst>
                <a:ext uri="{FF2B5EF4-FFF2-40B4-BE49-F238E27FC236}">
                  <a16:creationId xmlns:a16="http://schemas.microsoft.com/office/drawing/2014/main" id="{F5073670-BF1F-44DC-B914-7D42ED1C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71"/>
              <a:ext cx="494" cy="5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46">
              <a:extLst>
                <a:ext uri="{FF2B5EF4-FFF2-40B4-BE49-F238E27FC236}">
                  <a16:creationId xmlns:a16="http://schemas.microsoft.com/office/drawing/2014/main" id="{A423E0BE-5779-4790-AE7F-6289ED147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2523"/>
              <a:ext cx="469" cy="5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47">
              <a:extLst>
                <a:ext uri="{FF2B5EF4-FFF2-40B4-BE49-F238E27FC236}">
                  <a16:creationId xmlns:a16="http://schemas.microsoft.com/office/drawing/2014/main" id="{B81733EB-7237-42D2-A139-DCB200FD2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1940"/>
              <a:ext cx="432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48">
              <a:extLst>
                <a:ext uri="{FF2B5EF4-FFF2-40B4-BE49-F238E27FC236}">
                  <a16:creationId xmlns:a16="http://schemas.microsoft.com/office/drawing/2014/main" id="{52CC63CF-9EAC-473B-A146-49F4F433C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947"/>
              <a:ext cx="5" cy="5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49">
              <a:extLst>
                <a:ext uri="{FF2B5EF4-FFF2-40B4-BE49-F238E27FC236}">
                  <a16:creationId xmlns:a16="http://schemas.microsoft.com/office/drawing/2014/main" id="{7636A869-ED93-4378-8F3A-5C8CA0155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899"/>
              <a:ext cx="488" cy="5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50">
              <a:extLst>
                <a:ext uri="{FF2B5EF4-FFF2-40B4-BE49-F238E27FC236}">
                  <a16:creationId xmlns:a16="http://schemas.microsoft.com/office/drawing/2014/main" id="{97B6E54C-D411-4534-8B89-C2B27363E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571"/>
              <a:ext cx="38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51">
              <a:extLst>
                <a:ext uri="{FF2B5EF4-FFF2-40B4-BE49-F238E27FC236}">
                  <a16:creationId xmlns:a16="http://schemas.microsoft.com/office/drawing/2014/main" id="{ADE592ED-6BDC-4A2F-94F8-EE22418C5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523"/>
              <a:ext cx="608" cy="6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34" name="Group 52">
              <a:extLst>
                <a:ext uri="{FF2B5EF4-FFF2-40B4-BE49-F238E27FC236}">
                  <a16:creationId xmlns:a16="http://schemas.microsoft.com/office/drawing/2014/main" id="{9BBD6A30-26A4-47DD-8C19-CF2342BEC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7" y="3571"/>
              <a:ext cx="216" cy="365"/>
              <a:chOff x="4350" y="3466"/>
              <a:chExt cx="216" cy="365"/>
            </a:xfrm>
          </p:grpSpPr>
          <p:sp>
            <p:nvSpPr>
              <p:cNvPr id="47156" name="Oval 53">
                <a:extLst>
                  <a:ext uri="{FF2B5EF4-FFF2-40B4-BE49-F238E27FC236}">
                    <a16:creationId xmlns:a16="http://schemas.microsoft.com/office/drawing/2014/main" id="{A6C9281E-3935-4346-9071-2EE1E1BA9E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3466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7" name="Text Box 54">
                <a:extLst>
                  <a:ext uri="{FF2B5EF4-FFF2-40B4-BE49-F238E27FC236}">
                    <a16:creationId xmlns:a16="http://schemas.microsoft.com/office/drawing/2014/main" id="{08FA7031-9C7D-480B-AA1D-C82E85003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35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zh-CN" altLang="en-US" sz="1400" b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zh-CN" altLang="en-US" sz="1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35" name="Group 55">
              <a:extLst>
                <a:ext uri="{FF2B5EF4-FFF2-40B4-BE49-F238E27FC236}">
                  <a16:creationId xmlns:a16="http://schemas.microsoft.com/office/drawing/2014/main" id="{341A2060-6A50-4E5B-A12C-074E40188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3054"/>
              <a:ext cx="418" cy="249"/>
              <a:chOff x="3588" y="2949"/>
              <a:chExt cx="418" cy="249"/>
            </a:xfrm>
          </p:grpSpPr>
          <p:sp>
            <p:nvSpPr>
              <p:cNvPr id="47154" name="Oval 56">
                <a:extLst>
                  <a:ext uri="{FF2B5EF4-FFF2-40B4-BE49-F238E27FC236}">
                    <a16:creationId xmlns:a16="http://schemas.microsoft.com/office/drawing/2014/main" id="{B6C857BF-D766-45B1-8962-1ECA5B575E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2" y="296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5" name="Text Box 57">
                <a:extLst>
                  <a:ext uri="{FF2B5EF4-FFF2-40B4-BE49-F238E27FC236}">
                    <a16:creationId xmlns:a16="http://schemas.microsoft.com/office/drawing/2014/main" id="{BB2FCCDD-48D6-44AF-AF47-5FDB1B7CD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" y="2949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6" name="Group 58">
              <a:extLst>
                <a:ext uri="{FF2B5EF4-FFF2-40B4-BE49-F238E27FC236}">
                  <a16:creationId xmlns:a16="http://schemas.microsoft.com/office/drawing/2014/main" id="{2BE32A87-B1C5-4879-9F9D-871760F0A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3018"/>
              <a:ext cx="423" cy="249"/>
              <a:chOff x="4356" y="2913"/>
              <a:chExt cx="423" cy="249"/>
            </a:xfrm>
          </p:grpSpPr>
          <p:sp>
            <p:nvSpPr>
              <p:cNvPr id="47152" name="Oval 59">
                <a:extLst>
                  <a:ext uri="{FF2B5EF4-FFF2-40B4-BE49-F238E27FC236}">
                    <a16:creationId xmlns:a16="http://schemas.microsoft.com/office/drawing/2014/main" id="{ED634EDE-0DE2-4ACA-B39B-3E5C4C8E73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95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3" name="Text Box 60">
                <a:extLst>
                  <a:ext uri="{FF2B5EF4-FFF2-40B4-BE49-F238E27FC236}">
                    <a16:creationId xmlns:a16="http://schemas.microsoft.com/office/drawing/2014/main" id="{9FD8C3E9-9B3C-4873-A698-2F95186CB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2913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7" name="Group 61">
              <a:extLst>
                <a:ext uri="{FF2B5EF4-FFF2-40B4-BE49-F238E27FC236}">
                  <a16:creationId xmlns:a16="http://schemas.microsoft.com/office/drawing/2014/main" id="{292BC87B-A7D6-43DC-AD1E-ABA6C4FB0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3021"/>
              <a:ext cx="435" cy="250"/>
              <a:chOff x="4938" y="2916"/>
              <a:chExt cx="435" cy="250"/>
            </a:xfrm>
          </p:grpSpPr>
          <p:sp>
            <p:nvSpPr>
              <p:cNvPr id="47150" name="Oval 62">
                <a:extLst>
                  <a:ext uri="{FF2B5EF4-FFF2-40B4-BE49-F238E27FC236}">
                    <a16:creationId xmlns:a16="http://schemas.microsoft.com/office/drawing/2014/main" id="{63B80308-50D6-4901-9F2A-8A56E32617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38" y="2940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1" name="Text Box 63">
                <a:extLst>
                  <a:ext uri="{FF2B5EF4-FFF2-40B4-BE49-F238E27FC236}">
                    <a16:creationId xmlns:a16="http://schemas.microsoft.com/office/drawing/2014/main" id="{C0602ABC-CD9D-4293-B558-47467B14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5" y="291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8" name="Group 64">
              <a:extLst>
                <a:ext uri="{FF2B5EF4-FFF2-40B4-BE49-F238E27FC236}">
                  <a16:creationId xmlns:a16="http://schemas.microsoft.com/office/drawing/2014/main" id="{48E91BB7-D100-4A49-A192-8E6DFD2B9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12"/>
              <a:ext cx="513" cy="249"/>
              <a:chOff x="3487" y="2307"/>
              <a:chExt cx="513" cy="249"/>
            </a:xfrm>
          </p:grpSpPr>
          <p:sp>
            <p:nvSpPr>
              <p:cNvPr id="47148" name="Oval 65">
                <a:extLst>
                  <a:ext uri="{FF2B5EF4-FFF2-40B4-BE49-F238E27FC236}">
                    <a16:creationId xmlns:a16="http://schemas.microsoft.com/office/drawing/2014/main" id="{352FFC90-1E05-4EE9-9171-91F6585F74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" y="232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9" name="Text Box 66">
                <a:extLst>
                  <a:ext uri="{FF2B5EF4-FFF2-40B4-BE49-F238E27FC236}">
                    <a16:creationId xmlns:a16="http://schemas.microsoft.com/office/drawing/2014/main" id="{A414CC8E-4EBE-4763-981C-B8E973E30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7" y="2307"/>
                <a:ext cx="46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9" name="Group 67">
              <a:extLst>
                <a:ext uri="{FF2B5EF4-FFF2-40B4-BE49-F238E27FC236}">
                  <a16:creationId xmlns:a16="http://schemas.microsoft.com/office/drawing/2014/main" id="{9119A69B-874D-4BCA-B858-A288BFE3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2403"/>
              <a:ext cx="504" cy="249"/>
              <a:chOff x="4356" y="2298"/>
              <a:chExt cx="504" cy="249"/>
            </a:xfrm>
          </p:grpSpPr>
          <p:sp>
            <p:nvSpPr>
              <p:cNvPr id="47146" name="Oval 68">
                <a:extLst>
                  <a:ext uri="{FF2B5EF4-FFF2-40B4-BE49-F238E27FC236}">
                    <a16:creationId xmlns:a16="http://schemas.microsoft.com/office/drawing/2014/main" id="{A6F7DAC6-536F-4DA6-BE47-F9D3B66460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33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7" name="Text Box 69">
                <a:extLst>
                  <a:ext uri="{FF2B5EF4-FFF2-40B4-BE49-F238E27FC236}">
                    <a16:creationId xmlns:a16="http://schemas.microsoft.com/office/drawing/2014/main" id="{5E846D2F-966C-4BCF-AB8E-10C05B44D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2298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40" name="Group 70">
              <a:extLst>
                <a:ext uri="{FF2B5EF4-FFF2-40B4-BE49-F238E27FC236}">
                  <a16:creationId xmlns:a16="http://schemas.microsoft.com/office/drawing/2014/main" id="{CFF842E6-7BDC-4500-9BB0-C24E97EEA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" y="2385"/>
              <a:ext cx="510" cy="249"/>
              <a:chOff x="4926" y="2280"/>
              <a:chExt cx="510" cy="249"/>
            </a:xfrm>
          </p:grpSpPr>
          <p:sp>
            <p:nvSpPr>
              <p:cNvPr id="47144" name="Oval 71">
                <a:extLst>
                  <a:ext uri="{FF2B5EF4-FFF2-40B4-BE49-F238E27FC236}">
                    <a16:creationId xmlns:a16="http://schemas.microsoft.com/office/drawing/2014/main" id="{823CDCDD-585A-4B33-8886-644A12AB53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26" y="2323"/>
                <a:ext cx="155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5" name="Text Box 72">
                <a:extLst>
                  <a:ext uri="{FF2B5EF4-FFF2-40B4-BE49-F238E27FC236}">
                    <a16:creationId xmlns:a16="http://schemas.microsoft.com/office/drawing/2014/main" id="{57984B2F-92DC-4311-A1AA-610C0B1FF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2280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41" name="Group 73">
              <a:extLst>
                <a:ext uri="{FF2B5EF4-FFF2-40B4-BE49-F238E27FC236}">
                  <a16:creationId xmlns:a16="http://schemas.microsoft.com/office/drawing/2014/main" id="{634099A1-76AC-424D-9B5C-8D2891E38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" y="1637"/>
              <a:ext cx="520" cy="341"/>
              <a:chOff x="4212" y="1532"/>
              <a:chExt cx="520" cy="341"/>
            </a:xfrm>
          </p:grpSpPr>
          <p:sp>
            <p:nvSpPr>
              <p:cNvPr id="47142" name="Oval 74">
                <a:extLst>
                  <a:ext uri="{FF2B5EF4-FFF2-40B4-BE49-F238E27FC236}">
                    <a16:creationId xmlns:a16="http://schemas.microsoft.com/office/drawing/2014/main" id="{FDB298C9-336E-468B-BB54-86738D989B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0" y="1719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3" name="Text Box 75">
                <a:extLst>
                  <a:ext uri="{FF2B5EF4-FFF2-40B4-BE49-F238E27FC236}">
                    <a16:creationId xmlns:a16="http://schemas.microsoft.com/office/drawing/2014/main" id="{C7902F43-379C-4A71-8117-F97EF4485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1532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2121804" name="Text Box 76">
            <a:extLst>
              <a:ext uri="{FF2B5EF4-FFF2-40B4-BE49-F238E27FC236}">
                <a16:creationId xmlns:a16="http://schemas.microsoft.com/office/drawing/2014/main" id="{CAF3C95F-D7B7-4113-97E2-0F36EC969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48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greatest element      The least element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(1)                 9                                    1</a:t>
            </a:r>
          </a:p>
        </p:txBody>
      </p:sp>
      <p:sp>
        <p:nvSpPr>
          <p:cNvPr id="47111" name="Text Box 77">
            <a:extLst>
              <a:ext uri="{FF2B5EF4-FFF2-40B4-BE49-F238E27FC236}">
                <a16:creationId xmlns:a16="http://schemas.microsoft.com/office/drawing/2014/main" id="{D7DC4997-E974-4498-A9BE-F950BEAF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305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47112" name="Text Box 78">
            <a:extLst>
              <a:ext uri="{FF2B5EF4-FFF2-40B4-BE49-F238E27FC236}">
                <a16:creationId xmlns:a16="http://schemas.microsoft.com/office/drawing/2014/main" id="{45FACC4A-EE8E-407E-91D6-735B927A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47113" name="Text Box 79">
            <a:extLst>
              <a:ext uri="{FF2B5EF4-FFF2-40B4-BE49-F238E27FC236}">
                <a16:creationId xmlns:a16="http://schemas.microsoft.com/office/drawing/2014/main" id="{3CF20C23-26D2-4170-9026-7B9AD597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2121808" name="Oval 80">
            <a:extLst>
              <a:ext uri="{FF2B5EF4-FFF2-40B4-BE49-F238E27FC236}">
                <a16:creationId xmlns:a16="http://schemas.microsoft.com/office/drawing/2014/main" id="{892F0933-19BB-48FE-BEFF-01076142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0538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09" name="Oval 81">
            <a:extLst>
              <a:ext uri="{FF2B5EF4-FFF2-40B4-BE49-F238E27FC236}">
                <a16:creationId xmlns:a16="http://schemas.microsoft.com/office/drawing/2014/main" id="{98A31826-445A-4EF1-B089-CE15B047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0" name="Oval 82">
            <a:extLst>
              <a:ext uri="{FF2B5EF4-FFF2-40B4-BE49-F238E27FC236}">
                <a16:creationId xmlns:a16="http://schemas.microsoft.com/office/drawing/2014/main" id="{74C7B44F-85D1-4161-9CE4-F5140CD2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643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1" name="Oval 83">
            <a:extLst>
              <a:ext uri="{FF2B5EF4-FFF2-40B4-BE49-F238E27FC236}">
                <a16:creationId xmlns:a16="http://schemas.microsoft.com/office/drawing/2014/main" id="{BA344882-6E53-45E4-B298-9A8A019C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04775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2" name="Oval 84">
            <a:extLst>
              <a:ext uri="{FF2B5EF4-FFF2-40B4-BE49-F238E27FC236}">
                <a16:creationId xmlns:a16="http://schemas.microsoft.com/office/drawing/2014/main" id="{007C8C8C-CCF6-4998-8CC0-F01C2B2A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3" name="Text Box 85">
            <a:extLst>
              <a:ext uri="{FF2B5EF4-FFF2-40B4-BE49-F238E27FC236}">
                <a16:creationId xmlns:a16="http://schemas.microsoft.com/office/drawing/2014/main" id="{14C89D5B-D49F-4D1B-9B4A-BF716779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5006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               /                                      1</a:t>
            </a:r>
          </a:p>
        </p:txBody>
      </p:sp>
      <p:sp>
        <p:nvSpPr>
          <p:cNvPr id="2121814" name="Text Box 86">
            <a:extLst>
              <a:ext uri="{FF2B5EF4-FFF2-40B4-BE49-F238E27FC236}">
                <a16:creationId xmlns:a16="http://schemas.microsoft.com/office/drawing/2014/main" id="{A5AE48DF-7797-4CAA-A4A8-89B8F54F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875" y="592931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         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                   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47121" name="Text Box 2">
            <a:extLst>
              <a:ext uri="{FF2B5EF4-FFF2-40B4-BE49-F238E27FC236}">
                <a16:creationId xmlns:a16="http://schemas.microsoft.com/office/drawing/2014/main" id="{F0191D6C-EC7C-47F5-B5AC-CBD4C692E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1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2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2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2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2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2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2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804" grpId="0" build="p" autoUpdateAnimBg="0"/>
      <p:bldP spid="2121808" grpId="0" animBg="1"/>
      <p:bldP spid="2121809" grpId="0" animBg="1"/>
      <p:bldP spid="2121810" grpId="0" animBg="1"/>
      <p:bldP spid="2121811" grpId="0" animBg="1"/>
      <p:bldP spid="2121812" grpId="0" animBg="1"/>
      <p:bldP spid="2121813" grpId="0" build="p" autoUpdateAnimBg="0"/>
      <p:bldP spid="212181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BAB492D6-6AAF-494F-8CA6-2458793A0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66BC58-DC60-401B-8A30-7B833ECBBCF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AutoShape 3">
            <a:extLst>
              <a:ext uri="{FF2B5EF4-FFF2-40B4-BE49-F238E27FC236}">
                <a16:creationId xmlns:a16="http://schemas.microsoft.com/office/drawing/2014/main" id="{5E678157-28B2-4A60-9827-677941A5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7924800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and least element of the poset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     are unique when they exist. </a:t>
            </a:r>
            <a:endParaRPr kumimoji="1" lang="en-US" altLang="zh-CN">
              <a:solidFill>
                <a:srgbClr val="CC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3780" name="AutoShape 4">
            <a:extLst>
              <a:ext uri="{FF2B5EF4-FFF2-40B4-BE49-F238E27FC236}">
                <a16:creationId xmlns:a16="http://schemas.microsoft.com/office/drawing/2014/main" id="{60ED3605-6D20-4542-BA9F-EF53EDAE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000250"/>
            <a:ext cx="7848600" cy="4191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3781" name="Text Box 5">
            <a:extLst>
              <a:ext uri="{FF2B5EF4-FFF2-40B4-BE49-F238E27FC236}">
                <a16:creationId xmlns:a16="http://schemas.microsoft.com/office/drawing/2014/main" id="{9FE8C0C7-A4E5-468B-893B-E5CE96A8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6934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a greatest element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It follows that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C1F53A5-2C25-4F7A-8314-E8C880A18C0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6929438" cy="460375"/>
            <a:chOff x="768" y="2064"/>
            <a:chExt cx="4365" cy="290"/>
          </a:xfrm>
        </p:grpSpPr>
        <p:graphicFrame>
          <p:nvGraphicFramePr>
            <p:cNvPr id="49171" name="Object 7">
              <a:extLst>
                <a:ext uri="{FF2B5EF4-FFF2-40B4-BE49-F238E27FC236}">
                  <a16:creationId xmlns:a16="http://schemas.microsoft.com/office/drawing/2014/main" id="{8791F9EC-6DD2-40CD-89B4-6A61FB06F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64"/>
            <a:ext cx="4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3" r:id="rId5" imgW="406048" imgH="215713" progId="Equation.3">
                    <p:embed/>
                  </p:oleObj>
                </mc:Choice>
                <mc:Fallback>
                  <p:oleObj r:id="rId5" imgW="406048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64"/>
                          <a:ext cx="4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Text Box 8">
              <a:extLst>
                <a:ext uri="{FF2B5EF4-FFF2-40B4-BE49-F238E27FC236}">
                  <a16:creationId xmlns:a16="http://schemas.microsoft.com/office/drawing/2014/main" id="{E99EBC33-0BC3-4A11-BB42-ECE450FC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085"/>
              <a:ext cx="38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for every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in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2123785" name="Text Box 9">
            <a:extLst>
              <a:ext uri="{FF2B5EF4-FFF2-40B4-BE49-F238E27FC236}">
                <a16:creationId xmlns:a16="http://schemas.microsoft.com/office/drawing/2014/main" id="{B8043BB0-EB68-44AE-9841-3738FDCA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05238"/>
            <a:ext cx="7162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is a greatest element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It follows that 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5ACFA77-8178-4E5C-A027-21592AFE19F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333875"/>
            <a:ext cx="7086600" cy="441325"/>
            <a:chOff x="768" y="2730"/>
            <a:chExt cx="4464" cy="278"/>
          </a:xfrm>
        </p:grpSpPr>
        <p:graphicFrame>
          <p:nvGraphicFramePr>
            <p:cNvPr id="49169" name="Object 11">
              <a:extLst>
                <a:ext uri="{FF2B5EF4-FFF2-40B4-BE49-F238E27FC236}">
                  <a16:creationId xmlns:a16="http://schemas.microsoft.com/office/drawing/2014/main" id="{AA9A6C67-606C-4047-B7E8-60B24C247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736"/>
            <a:ext cx="5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4" r:id="rId7" imgW="418918" imgH="215806" progId="Equation.3">
                    <p:embed/>
                  </p:oleObj>
                </mc:Choice>
                <mc:Fallback>
                  <p:oleObj r:id="rId7" imgW="418918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36"/>
                          <a:ext cx="5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0" name="Text Box 12">
              <a:extLst>
                <a:ext uri="{FF2B5EF4-FFF2-40B4-BE49-F238E27FC236}">
                  <a16:creationId xmlns:a16="http://schemas.microsoft.com/office/drawing/2014/main" id="{7838FAAC-A7E5-47CA-9795-107070D66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0"/>
              <a:ext cx="38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for every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in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5CB4425A-8AFE-48F3-8C44-1B8F5FC5053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800600"/>
            <a:ext cx="7162800" cy="431800"/>
            <a:chOff x="720" y="3024"/>
            <a:chExt cx="4512" cy="272"/>
          </a:xfrm>
        </p:grpSpPr>
        <p:graphicFrame>
          <p:nvGraphicFramePr>
            <p:cNvPr id="49167" name="Object 14">
              <a:extLst>
                <a:ext uri="{FF2B5EF4-FFF2-40B4-BE49-F238E27FC236}">
                  <a16:creationId xmlns:a16="http://schemas.microsoft.com/office/drawing/2014/main" id="{8829E63B-3B14-4711-93CB-AAB628B37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024"/>
            <a:ext cx="14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5" r:id="rId9" imgW="1193800" imgH="215900" progId="Equation.3">
                    <p:embed/>
                  </p:oleObj>
                </mc:Choice>
                <mc:Fallback>
                  <p:oleObj r:id="rId9" imgW="11938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024"/>
                          <a:ext cx="14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8" name="Text Box 15">
              <a:extLst>
                <a:ext uri="{FF2B5EF4-FFF2-40B4-BE49-F238E27FC236}">
                  <a16:creationId xmlns:a16="http://schemas.microsoft.com/office/drawing/2014/main" id="{59F2F7B4-8257-4C01-BF6A-98522D305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45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It implies that </a:t>
              </a: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D7F7AD26-6B1E-46E6-A8D7-9D8F3AA4CF72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5410200"/>
            <a:ext cx="7162800" cy="431800"/>
            <a:chOff x="708" y="3408"/>
            <a:chExt cx="4512" cy="272"/>
          </a:xfrm>
        </p:grpSpPr>
        <p:sp>
          <p:nvSpPr>
            <p:cNvPr id="49165" name="Text Box 17">
              <a:extLst>
                <a:ext uri="{FF2B5EF4-FFF2-40B4-BE49-F238E27FC236}">
                  <a16:creationId xmlns:a16="http://schemas.microsoft.com/office/drawing/2014/main" id="{E613C4A8-A66C-491D-B012-1D2F29313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3408"/>
              <a:ext cx="45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That is </a:t>
              </a:r>
            </a:p>
          </p:txBody>
        </p:sp>
        <p:graphicFrame>
          <p:nvGraphicFramePr>
            <p:cNvPr id="49166" name="Object 18">
              <a:extLst>
                <a:ext uri="{FF2B5EF4-FFF2-40B4-BE49-F238E27FC236}">
                  <a16:creationId xmlns:a16="http://schemas.microsoft.com/office/drawing/2014/main" id="{0BDC7633-5985-4D67-AE71-403E3BCBEB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408"/>
            <a:ext cx="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6" r:id="rId11" imgW="482181" imgH="215713" progId="Equation.3">
                    <p:embed/>
                  </p:oleObj>
                </mc:Choice>
                <mc:Fallback>
                  <p:oleObj r:id="rId11" imgW="482181" imgH="2157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08"/>
                          <a:ext cx="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3" name="Object 20">
            <a:extLst>
              <a:ext uri="{FF2B5EF4-FFF2-40B4-BE49-F238E27FC236}">
                <a16:creationId xmlns:a16="http://schemas.microsoft.com/office/drawing/2014/main" id="{E836FDB4-35C8-4696-97F0-C587A0475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1071563"/>
          <a:ext cx="841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r:id="rId13" imgW="393529" imgH="203112" progId="Equation.3">
                  <p:embed/>
                </p:oleObj>
              </mc:Choice>
              <mc:Fallback>
                <p:oleObj r:id="rId13" imgW="393529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071563"/>
                        <a:ext cx="841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2">
            <a:extLst>
              <a:ext uri="{FF2B5EF4-FFF2-40B4-BE49-F238E27FC236}">
                <a16:creationId xmlns:a16="http://schemas.microsoft.com/office/drawing/2014/main" id="{1729253E-8EF5-4844-8347-9BB07921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2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780" grpId="0" animBg="1" autoUpdateAnimBg="0"/>
      <p:bldP spid="2123781" grpId="0" build="p" autoUpdateAnimBg="0"/>
      <p:bldP spid="212378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396D0A0B-EB11-423E-8E88-686114B77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F11201-1FF9-41FD-9169-2F4196523D4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5827" name="Text Box 3">
            <a:extLst>
              <a:ext uri="{FF2B5EF4-FFF2-40B4-BE49-F238E27FC236}">
                <a16:creationId xmlns:a16="http://schemas.microsoft.com/office/drawing/2014/main" id="{C70B598A-2BE0-4C34-B59C-956D265C0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7. Upper and Lower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Bounds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25828" name="Line 4">
            <a:extLst>
              <a:ext uri="{FF2B5EF4-FFF2-40B4-BE49-F238E27FC236}">
                <a16:creationId xmlns:a16="http://schemas.microsoft.com/office/drawing/2014/main" id="{E837AB79-1AF0-4C01-8123-242F8DE75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957263"/>
            <a:ext cx="367823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2FD75A7-7E4A-44AD-99FB-2DCFA17A80BA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71563"/>
            <a:ext cx="8153400" cy="1570037"/>
            <a:chOff x="288" y="778"/>
            <a:chExt cx="5136" cy="989"/>
          </a:xfrm>
        </p:grpSpPr>
        <p:sp>
          <p:nvSpPr>
            <p:cNvPr id="51207" name="Text Box 6">
              <a:extLst>
                <a:ext uri="{FF2B5EF4-FFF2-40B4-BE49-F238E27FC236}">
                  <a16:creationId xmlns:a16="http://schemas.microsoft.com/office/drawing/2014/main" id="{3580AE12-2ED0-41A4-B08E-738F031A1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78"/>
              <a:ext cx="513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subset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the poset           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there exists an element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such that           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for all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called an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upper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bound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of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Similar definition for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lower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bounds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</p:txBody>
        </p:sp>
        <p:graphicFrame>
          <p:nvGraphicFramePr>
            <p:cNvPr id="51208" name="Object 7">
              <a:extLst>
                <a:ext uri="{FF2B5EF4-FFF2-40B4-BE49-F238E27FC236}">
                  <a16:creationId xmlns:a16="http://schemas.microsoft.com/office/drawing/2014/main" id="{62EE7D8D-DE43-4EAE-80C8-8AD2602E4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0" y="810"/>
            <a:ext cx="5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4" r:id="rId5" imgW="380835" imgH="203112" progId="Equation.3">
                    <p:embed/>
                  </p:oleObj>
                </mc:Choice>
                <mc:Fallback>
                  <p:oleObj r:id="rId5" imgW="380835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810"/>
                          <a:ext cx="51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8">
              <a:extLst>
                <a:ext uri="{FF2B5EF4-FFF2-40B4-BE49-F238E27FC236}">
                  <a16:creationId xmlns:a16="http://schemas.microsoft.com/office/drawing/2014/main" id="{46206693-CF12-475E-B44F-BDC9580399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7" y="1008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5" r:id="rId7" imgW="355138" imgH="177569" progId="Equation.3">
                    <p:embed/>
                  </p:oleObj>
                </mc:Choice>
                <mc:Fallback>
                  <p:oleObj r:id="rId7" imgW="355138" imgH="1775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008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6" name="Text Box 2">
            <a:extLst>
              <a:ext uri="{FF2B5EF4-FFF2-40B4-BE49-F238E27FC236}">
                <a16:creationId xmlns:a16="http://schemas.microsoft.com/office/drawing/2014/main" id="{D3BE4929-1BB7-4DC9-9EE6-C36374A9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5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2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58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E63C87FB-21AE-4E84-84CA-88A469D7A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A066CB-F63B-43A1-A0D1-4FAE9E2A9CE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82109EF-C4BE-4F2F-8130-9EEE97ACB08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85813"/>
            <a:ext cx="8153400" cy="879475"/>
            <a:chOff x="288" y="1824"/>
            <a:chExt cx="5136" cy="554"/>
          </a:xfrm>
        </p:grpSpPr>
        <p:sp>
          <p:nvSpPr>
            <p:cNvPr id="53291" name="Text Box 10">
              <a:extLst>
                <a:ext uri="{FF2B5EF4-FFF2-40B4-BE49-F238E27FC236}">
                  <a16:creationId xmlns:a16="http://schemas.microsoft.com/office/drawing/2014/main" id="{79607C68-438D-4067-9975-9E6CE69D3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24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〖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Example 7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〗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53292" name="Object 11">
              <a:extLst>
                <a:ext uri="{FF2B5EF4-FFF2-40B4-BE49-F238E27FC236}">
                  <a16:creationId xmlns:a16="http://schemas.microsoft.com/office/drawing/2014/main" id="{8ED5389E-2026-422C-A424-1E47B02F0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3" y="1863"/>
            <a:ext cx="2688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5" r:id="rId5" imgW="2260600" imgH="431800" progId="Equation.3">
                    <p:embed/>
                  </p:oleObj>
                </mc:Choice>
                <mc:Fallback>
                  <p:oleObj r:id="rId5" imgW="2260600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1863"/>
                          <a:ext cx="2688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BB96A5D-EDC2-44E1-8670-2AC0521973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81213"/>
            <a:ext cx="2895600" cy="2362200"/>
            <a:chOff x="2541" y="6064"/>
            <a:chExt cx="3960" cy="2880"/>
          </a:xfrm>
        </p:grpSpPr>
        <p:grpSp>
          <p:nvGrpSpPr>
            <p:cNvPr id="53256" name="Group 13">
              <a:extLst>
                <a:ext uri="{FF2B5EF4-FFF2-40B4-BE49-F238E27FC236}">
                  <a16:creationId xmlns:a16="http://schemas.microsoft.com/office/drawing/2014/main" id="{B109EECD-DA56-46D5-BB8F-9E80F8333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6238"/>
              <a:ext cx="3113" cy="2446"/>
              <a:chOff x="2901" y="6238"/>
              <a:chExt cx="3113" cy="2446"/>
            </a:xfrm>
          </p:grpSpPr>
          <p:sp>
            <p:nvSpPr>
              <p:cNvPr id="53268" name="Oval 14">
                <a:extLst>
                  <a:ext uri="{FF2B5EF4-FFF2-40B4-BE49-F238E27FC236}">
                    <a16:creationId xmlns:a16="http://schemas.microsoft.com/office/drawing/2014/main" id="{9873A47B-5A21-41A8-9C54-75B6C7AB80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61" y="630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69" name="Oval 15">
                <a:extLst>
                  <a:ext uri="{FF2B5EF4-FFF2-40B4-BE49-F238E27FC236}">
                    <a16:creationId xmlns:a16="http://schemas.microsoft.com/office/drawing/2014/main" id="{FEBA279A-3EEA-48A5-881A-DCF08B5B79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61" y="630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0" name="Oval 16">
                <a:extLst>
                  <a:ext uri="{FF2B5EF4-FFF2-40B4-BE49-F238E27FC236}">
                    <a16:creationId xmlns:a16="http://schemas.microsoft.com/office/drawing/2014/main" id="{D18B0F86-3C47-40A5-8635-A266A89203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9" y="689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1" name="Line 17">
                <a:extLst>
                  <a:ext uri="{FF2B5EF4-FFF2-40B4-BE49-F238E27FC236}">
                    <a16:creationId xmlns:a16="http://schemas.microsoft.com/office/drawing/2014/main" id="{BC19344B-D1D1-4375-AF91-F1C5B665F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6424"/>
                <a:ext cx="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Oval 18">
                <a:extLst>
                  <a:ext uri="{FF2B5EF4-FFF2-40B4-BE49-F238E27FC236}">
                    <a16:creationId xmlns:a16="http://schemas.microsoft.com/office/drawing/2014/main" id="{8D1163D2-471F-4882-876C-F8E8DBF512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64" y="741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3" name="Oval 19">
                <a:extLst>
                  <a:ext uri="{FF2B5EF4-FFF2-40B4-BE49-F238E27FC236}">
                    <a16:creationId xmlns:a16="http://schemas.microsoft.com/office/drawing/2014/main" id="{0B28EFCA-F1E2-421A-BD0E-E6ED83A5E3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3" y="623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4" name="Oval 20">
                <a:extLst>
                  <a:ext uri="{FF2B5EF4-FFF2-40B4-BE49-F238E27FC236}">
                    <a16:creationId xmlns:a16="http://schemas.microsoft.com/office/drawing/2014/main" id="{00A5577B-D107-4295-A736-0E512AFD3C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3" y="623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5" name="Oval 21">
                <a:extLst>
                  <a:ext uri="{FF2B5EF4-FFF2-40B4-BE49-F238E27FC236}">
                    <a16:creationId xmlns:a16="http://schemas.microsoft.com/office/drawing/2014/main" id="{D308257D-37EB-46DF-AB30-5D2485C6BB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" y="682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6" name="Line 22">
                <a:extLst>
                  <a:ext uri="{FF2B5EF4-FFF2-40B4-BE49-F238E27FC236}">
                    <a16:creationId xmlns:a16="http://schemas.microsoft.com/office/drawing/2014/main" id="{EB1ED08B-18B7-4542-B632-F089C4C0C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1" y="6358"/>
                <a:ext cx="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7" name="Oval 23">
                <a:extLst>
                  <a:ext uri="{FF2B5EF4-FFF2-40B4-BE49-F238E27FC236}">
                    <a16:creationId xmlns:a16="http://schemas.microsoft.com/office/drawing/2014/main" id="{F6FB2097-171A-419C-A104-224A2AF3FB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6" y="734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8" name="Line 24">
                <a:extLst>
                  <a:ext uri="{FF2B5EF4-FFF2-40B4-BE49-F238E27FC236}">
                    <a16:creationId xmlns:a16="http://schemas.microsoft.com/office/drawing/2014/main" id="{BC4FBB2A-3A7A-4DC3-A47A-64E076FCC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1" y="6304"/>
                <a:ext cx="108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Line 25">
                <a:extLst>
                  <a:ext uri="{FF2B5EF4-FFF2-40B4-BE49-F238E27FC236}">
                    <a16:creationId xmlns:a16="http://schemas.microsoft.com/office/drawing/2014/main" id="{F7E2FD92-6953-426E-8F15-B1C843D4D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1" y="6904"/>
                <a:ext cx="108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Line 26">
                <a:extLst>
                  <a:ext uri="{FF2B5EF4-FFF2-40B4-BE49-F238E27FC236}">
                    <a16:creationId xmlns:a16="http://schemas.microsoft.com/office/drawing/2014/main" id="{3817370F-ECB5-4981-A377-BC243343B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1" y="7489"/>
                <a:ext cx="108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1" name="Line 27">
                <a:extLst>
                  <a:ext uri="{FF2B5EF4-FFF2-40B4-BE49-F238E27FC236}">
                    <a16:creationId xmlns:a16="http://schemas.microsoft.com/office/drawing/2014/main" id="{3A4E4CC0-67F5-4368-B5CA-F93704AC1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6919"/>
                <a:ext cx="1965" cy="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Oval 28">
                <a:extLst>
                  <a:ext uri="{FF2B5EF4-FFF2-40B4-BE49-F238E27FC236}">
                    <a16:creationId xmlns:a16="http://schemas.microsoft.com/office/drawing/2014/main" id="{13F7BCA3-434D-46D0-8BFC-E746F055CE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1" y="774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3" name="Oval 29">
                <a:extLst>
                  <a:ext uri="{FF2B5EF4-FFF2-40B4-BE49-F238E27FC236}">
                    <a16:creationId xmlns:a16="http://schemas.microsoft.com/office/drawing/2014/main" id="{A4B3698D-2635-4EEB-B9BB-A193CE0B30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6" y="80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4" name="Oval 30">
                <a:extLst>
                  <a:ext uri="{FF2B5EF4-FFF2-40B4-BE49-F238E27FC236}">
                    <a16:creationId xmlns:a16="http://schemas.microsoft.com/office/drawing/2014/main" id="{4AE16569-ADD8-4734-835E-4841AF90CA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01" y="801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5" name="Oval 31">
                <a:extLst>
                  <a:ext uri="{FF2B5EF4-FFF2-40B4-BE49-F238E27FC236}">
                    <a16:creationId xmlns:a16="http://schemas.microsoft.com/office/drawing/2014/main" id="{4856A726-35C1-441A-907A-62E39B3121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1" y="8571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6" name="Line 32">
                <a:extLst>
                  <a:ext uri="{FF2B5EF4-FFF2-40B4-BE49-F238E27FC236}">
                    <a16:creationId xmlns:a16="http://schemas.microsoft.com/office/drawing/2014/main" id="{494EC3F3-DF64-4AE6-AFCD-8DF31A034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7534"/>
                <a:ext cx="36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7" name="Line 33">
                <a:extLst>
                  <a:ext uri="{FF2B5EF4-FFF2-40B4-BE49-F238E27FC236}">
                    <a16:creationId xmlns:a16="http://schemas.microsoft.com/office/drawing/2014/main" id="{E2B1E23F-0920-49B2-971F-AAF6FAB3C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6" y="8179"/>
                <a:ext cx="12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Line 34">
                <a:extLst>
                  <a:ext uri="{FF2B5EF4-FFF2-40B4-BE49-F238E27FC236}">
                    <a16:creationId xmlns:a16="http://schemas.microsoft.com/office/drawing/2014/main" id="{04832769-6C24-40C2-A933-5B46EC574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7384"/>
                <a:ext cx="36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9" name="Line 35">
                <a:extLst>
                  <a:ext uri="{FF2B5EF4-FFF2-40B4-BE49-F238E27FC236}">
                    <a16:creationId xmlns:a16="http://schemas.microsoft.com/office/drawing/2014/main" id="{FE5798E1-BCE7-44B9-B911-39E9175A2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6" y="8104"/>
                <a:ext cx="24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0" name="Oval 36">
                <a:extLst>
                  <a:ext uri="{FF2B5EF4-FFF2-40B4-BE49-F238E27FC236}">
                    <a16:creationId xmlns:a16="http://schemas.microsoft.com/office/drawing/2014/main" id="{C22382E4-1B46-4C17-8173-41F811EA2B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01" y="798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53257" name="Text Box 37">
              <a:extLst>
                <a:ext uri="{FF2B5EF4-FFF2-40B4-BE49-F238E27FC236}">
                  <a16:creationId xmlns:a16="http://schemas.microsoft.com/office/drawing/2014/main" id="{84C2D6AA-5467-4A7A-B42F-75DAC6CBF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60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3258" name="Text Box 38">
              <a:extLst>
                <a:ext uri="{FF2B5EF4-FFF2-40B4-BE49-F238E27FC236}">
                  <a16:creationId xmlns:a16="http://schemas.microsoft.com/office/drawing/2014/main" id="{E47317CA-B691-45E8-922B-978E14A23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66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3259" name="Text Box 39">
              <a:extLst>
                <a:ext uri="{FF2B5EF4-FFF2-40B4-BE49-F238E27FC236}">
                  <a16:creationId xmlns:a16="http://schemas.microsoft.com/office/drawing/2014/main" id="{9DEBDEC4-FFCF-4446-878F-2CA6A67C2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2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3260" name="Text Box 40">
              <a:extLst>
                <a:ext uri="{FF2B5EF4-FFF2-40B4-BE49-F238E27FC236}">
                  <a16:creationId xmlns:a16="http://schemas.microsoft.com/office/drawing/2014/main" id="{11BD52D8-91BB-4645-B18D-5E937010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7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3261" name="Text Box 41">
              <a:extLst>
                <a:ext uri="{FF2B5EF4-FFF2-40B4-BE49-F238E27FC236}">
                  <a16:creationId xmlns:a16="http://schemas.microsoft.com/office/drawing/2014/main" id="{9035D053-631E-4B31-9D6C-BE12133D5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7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3262" name="Text Box 42">
              <a:extLst>
                <a:ext uri="{FF2B5EF4-FFF2-40B4-BE49-F238E27FC236}">
                  <a16:creationId xmlns:a16="http://schemas.microsoft.com/office/drawing/2014/main" id="{0B8A9746-1892-4797-8C0A-0DB4B5E21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4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3263" name="Text Box 43">
              <a:extLst>
                <a:ext uri="{FF2B5EF4-FFF2-40B4-BE49-F238E27FC236}">
                  <a16:creationId xmlns:a16="http://schemas.microsoft.com/office/drawing/2014/main" id="{6EA9341A-2940-4BD1-A92F-E809474BF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7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4" name="Text Box 44">
              <a:extLst>
                <a:ext uri="{FF2B5EF4-FFF2-40B4-BE49-F238E27FC236}">
                  <a16:creationId xmlns:a16="http://schemas.microsoft.com/office/drawing/2014/main" id="{5B15F72B-A45D-47DB-B354-58C60510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" y="60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53265" name="Text Box 45">
              <a:extLst>
                <a:ext uri="{FF2B5EF4-FFF2-40B4-BE49-F238E27FC236}">
                  <a16:creationId xmlns:a16="http://schemas.microsoft.com/office/drawing/2014/main" id="{C3D5DE50-5FFF-4FB5-A422-B2F07FABD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66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3266" name="Text Box 46">
              <a:extLst>
                <a:ext uri="{FF2B5EF4-FFF2-40B4-BE49-F238E27FC236}">
                  <a16:creationId xmlns:a16="http://schemas.microsoft.com/office/drawing/2014/main" id="{6AA178E1-D672-4052-8F77-252D5699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" y="705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3267" name="Text Box 47">
              <a:extLst>
                <a:ext uri="{FF2B5EF4-FFF2-40B4-BE49-F238E27FC236}">
                  <a16:creationId xmlns:a16="http://schemas.microsoft.com/office/drawing/2014/main" id="{435F649A-B544-413D-9D98-A18FC912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1" y="762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125872" name="Line 48">
            <a:extLst>
              <a:ext uri="{FF2B5EF4-FFF2-40B4-BE49-F238E27FC236}">
                <a16:creationId xmlns:a16="http://schemas.microsoft.com/office/drawing/2014/main" id="{DCBD7454-3618-46F3-B9C5-DEF3FF883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71813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5873" name="Text Box 49">
            <a:extLst>
              <a:ext uri="{FF2B5EF4-FFF2-40B4-BE49-F238E27FC236}">
                <a16:creationId xmlns:a16="http://schemas.microsoft.com/office/drawing/2014/main" id="{B7F819D9-8A5C-4297-A6B0-65CF983C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81213"/>
            <a:ext cx="55626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upper bounds of set </a:t>
            </a:r>
            <a:r>
              <a:rPr lang="en-US" altLang="zh-CN" sz="2200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lower bounds of set A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upper bounds of set A</a:t>
            </a: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lower bounds of set A'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Text Box 2">
            <a:extLst>
              <a:ext uri="{FF2B5EF4-FFF2-40B4-BE49-F238E27FC236}">
                <a16:creationId xmlns:a16="http://schemas.microsoft.com/office/drawing/2014/main" id="{76170D00-CFE9-4E05-927E-FD6C50278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5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5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5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5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587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FDE13151-AFEC-4CF7-97EE-4F49E196D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B49C3D-A2BE-44C4-9BEA-6439DAA9A36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7875" name="Text Box 3">
            <a:extLst>
              <a:ext uri="{FF2B5EF4-FFF2-40B4-BE49-F238E27FC236}">
                <a16:creationId xmlns:a16="http://schemas.microsoft.com/office/drawing/2014/main" id="{57B8333C-B211-494E-AF88-AF62D6E8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8. Least Upper and Greatest Lower Bounds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27876" name="Line 4">
            <a:extLst>
              <a:ext uri="{FF2B5EF4-FFF2-40B4-BE49-F238E27FC236}">
                <a16:creationId xmlns:a16="http://schemas.microsoft.com/office/drawing/2014/main" id="{D84873F5-19D7-4498-A456-89BB6553B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56610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7877" name="Text Box 5">
            <a:extLst>
              <a:ext uri="{FF2B5EF4-FFF2-40B4-BE49-F238E27FC236}">
                <a16:creationId xmlns:a16="http://schemas.microsoft.com/office/drawing/2014/main" id="{5380E157-A77C-43E0-B416-8F29B82E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57313"/>
            <a:ext cx="815340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is an upper bound of the subset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which is less than every other upper bound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then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is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least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upper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bound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denoted by lub(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Similarly for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greatest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lower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bound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glb(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). </a:t>
            </a:r>
          </a:p>
        </p:txBody>
      </p:sp>
      <p:sp>
        <p:nvSpPr>
          <p:cNvPr id="55302" name="Text Box 2">
            <a:extLst>
              <a:ext uri="{FF2B5EF4-FFF2-40B4-BE49-F238E27FC236}">
                <a16:creationId xmlns:a16="http://schemas.microsoft.com/office/drawing/2014/main" id="{DC02E5A8-F697-41B8-903C-F76C0E131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7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2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2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2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7875" grpId="0" autoUpdateAnimBg="0"/>
      <p:bldP spid="212787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DDBDDC41-76BF-4F12-B1A7-A75E7F3CA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696243-3487-4844-B5FA-FD08BC76444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9C22115-A9C8-4ECB-A28C-1C1A9F501CC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38400"/>
            <a:ext cx="1371600" cy="2743200"/>
            <a:chOff x="6741" y="2464"/>
            <a:chExt cx="2160" cy="4320"/>
          </a:xfrm>
        </p:grpSpPr>
        <p:sp>
          <p:nvSpPr>
            <p:cNvPr id="57358" name="Oval 4">
              <a:extLst>
                <a:ext uri="{FF2B5EF4-FFF2-40B4-BE49-F238E27FC236}">
                  <a16:creationId xmlns:a16="http://schemas.microsoft.com/office/drawing/2014/main" id="{3C378962-ED97-465E-BBBB-D1EA84E1A5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41" y="2464"/>
              <a:ext cx="832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7359" name="Oval 5">
              <a:extLst>
                <a:ext uri="{FF2B5EF4-FFF2-40B4-BE49-F238E27FC236}">
                  <a16:creationId xmlns:a16="http://schemas.microsoft.com/office/drawing/2014/main" id="{C753C9FD-94C6-4AED-872A-F439CB00CD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23" y="2464"/>
              <a:ext cx="878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57360" name="Oval 6">
              <a:extLst>
                <a:ext uri="{FF2B5EF4-FFF2-40B4-BE49-F238E27FC236}">
                  <a16:creationId xmlns:a16="http://schemas.microsoft.com/office/drawing/2014/main" id="{C520FEA1-0C1A-43D2-AC3E-C7B4647D6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21" y="3544"/>
              <a:ext cx="84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7361" name="Oval 7">
              <a:extLst>
                <a:ext uri="{FF2B5EF4-FFF2-40B4-BE49-F238E27FC236}">
                  <a16:creationId xmlns:a16="http://schemas.microsoft.com/office/drawing/2014/main" id="{50C3F363-4D81-484D-9E1C-158E8DFDDE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81" y="4969"/>
              <a:ext cx="72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7362" name="Oval 8">
              <a:extLst>
                <a:ext uri="{FF2B5EF4-FFF2-40B4-BE49-F238E27FC236}">
                  <a16:creationId xmlns:a16="http://schemas.microsoft.com/office/drawing/2014/main" id="{155E8C28-40C8-4FBB-973A-3DA19DC4B1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1" y="6064"/>
              <a:ext cx="72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7363" name="Oval 9">
              <a:extLst>
                <a:ext uri="{FF2B5EF4-FFF2-40B4-BE49-F238E27FC236}">
                  <a16:creationId xmlns:a16="http://schemas.microsoft.com/office/drawing/2014/main" id="{E44F9CC5-FC96-47CC-ABDB-EDF500BEFF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61" y="6064"/>
              <a:ext cx="72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7364" name="Line 10">
              <a:extLst>
                <a:ext uri="{FF2B5EF4-FFF2-40B4-BE49-F238E27FC236}">
                  <a16:creationId xmlns:a16="http://schemas.microsoft.com/office/drawing/2014/main" id="{A9DFE9CB-C331-4ECD-9CD3-0FD7CC5FB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1" y="3184"/>
              <a:ext cx="72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11">
              <a:extLst>
                <a:ext uri="{FF2B5EF4-FFF2-40B4-BE49-F238E27FC236}">
                  <a16:creationId xmlns:a16="http://schemas.microsoft.com/office/drawing/2014/main" id="{C19D262D-AADF-4907-9223-D175AA9ED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1" y="3184"/>
              <a:ext cx="60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12">
              <a:extLst>
                <a:ext uri="{FF2B5EF4-FFF2-40B4-BE49-F238E27FC236}">
                  <a16:creationId xmlns:a16="http://schemas.microsoft.com/office/drawing/2014/main" id="{44C275E6-DA30-4544-92EC-ECC789295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6" y="4264"/>
              <a:ext cx="0" cy="72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13">
              <a:extLst>
                <a:ext uri="{FF2B5EF4-FFF2-40B4-BE49-F238E27FC236}">
                  <a16:creationId xmlns:a16="http://schemas.microsoft.com/office/drawing/2014/main" id="{B22201D7-1154-4556-B327-B624D8EDC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1" y="5704"/>
              <a:ext cx="48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14">
              <a:extLst>
                <a:ext uri="{FF2B5EF4-FFF2-40B4-BE49-F238E27FC236}">
                  <a16:creationId xmlns:a16="http://schemas.microsoft.com/office/drawing/2014/main" id="{6F892997-7D46-40B2-A7B7-2687D0962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1" y="5704"/>
              <a:ext cx="48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9935" name="Text Box 15">
            <a:extLst>
              <a:ext uri="{FF2B5EF4-FFF2-40B4-BE49-F238E27FC236}">
                <a16:creationId xmlns:a16="http://schemas.microsoft.com/office/drawing/2014/main" id="{7E7B871C-4445-410D-BA39-87EF47185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928813"/>
            <a:ext cx="6019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maximal elements: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24,36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minimal elements: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2,3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element: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/   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least element: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4CC4FC74-930A-4FA1-980E-ACB08C00542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28625"/>
            <a:ext cx="8429625" cy="1508125"/>
            <a:chOff x="288" y="912"/>
            <a:chExt cx="5310" cy="950"/>
          </a:xfrm>
        </p:grpSpPr>
        <p:sp>
          <p:nvSpPr>
            <p:cNvPr id="57355" name="Text Box 17">
              <a:extLst>
                <a:ext uri="{FF2B5EF4-FFF2-40B4-BE49-F238E27FC236}">
                  <a16:creationId xmlns:a16="http://schemas.microsoft.com/office/drawing/2014/main" id="{C084EA14-D204-480E-9CB1-8013BCFC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12"/>
              <a:ext cx="5136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〖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Example 8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〗</a:t>
              </a:r>
            </a:p>
            <a:p>
              <a:pPr eaLnBrk="1" hangingPunct="1"/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Determine the maximal elements, minimal elements, greatest </a:t>
              </a:r>
            </a:p>
            <a:p>
              <a:pPr eaLnBrk="1" hangingPunct="1"/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element, least element of set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A,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the upper bounds, lower bounds , </a:t>
              </a:r>
            </a:p>
            <a:p>
              <a:pPr eaLnBrk="1" hangingPunct="1"/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least upper bound , greatest lower bound of set            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57356" name="Object 18">
              <a:extLst>
                <a:ext uri="{FF2B5EF4-FFF2-40B4-BE49-F238E27FC236}">
                  <a16:creationId xmlns:a16="http://schemas.microsoft.com/office/drawing/2014/main" id="{CBB716E6-DF60-474C-BA47-E16BA56F30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3" y="924"/>
            <a:ext cx="408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3" r:id="rId5" imgW="3327400" imgH="215900" progId="Equation.3">
                    <p:embed/>
                  </p:oleObj>
                </mc:Choice>
                <mc:Fallback>
                  <p:oleObj r:id="rId5" imgW="3327400" imgH="215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924"/>
                          <a:ext cx="408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9">
              <a:extLst>
                <a:ext uri="{FF2B5EF4-FFF2-40B4-BE49-F238E27FC236}">
                  <a16:creationId xmlns:a16="http://schemas.microsoft.com/office/drawing/2014/main" id="{B4487C50-40ED-4192-9067-FBB50232C8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1584"/>
            <a:ext cx="45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4" r:id="rId7" imgW="368140" imgH="215806" progId="Equation.3">
                    <p:embed/>
                  </p:oleObj>
                </mc:Choice>
                <mc:Fallback>
                  <p:oleObj r:id="rId7" imgW="368140" imgH="21580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584"/>
                          <a:ext cx="45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9940" name="Oval 20">
            <a:extLst>
              <a:ext uri="{FF2B5EF4-FFF2-40B4-BE49-F238E27FC236}">
                <a16:creationId xmlns:a16="http://schemas.microsoft.com/office/drawing/2014/main" id="{35DB93A6-1415-407B-A9FA-08010613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1981200" cy="1600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9941" name="Text Box 21">
            <a:extLst>
              <a:ext uri="{FF2B5EF4-FFF2-40B4-BE49-F238E27FC236}">
                <a16:creationId xmlns:a16="http://schemas.microsoft.com/office/drawing/2014/main" id="{8DA51311-DFC2-4ACA-851A-19918440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7563"/>
            <a:ext cx="6781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upper 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6,12,24,36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lower 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least upper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6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lower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/ </a:t>
            </a:r>
          </a:p>
        </p:txBody>
      </p:sp>
      <p:sp>
        <p:nvSpPr>
          <p:cNvPr id="2129942" name="Oval 22">
            <a:extLst>
              <a:ext uri="{FF2B5EF4-FFF2-40B4-BE49-F238E27FC236}">
                <a16:creationId xmlns:a16="http://schemas.microsoft.com/office/drawing/2014/main" id="{FB4C43BB-4505-4033-A333-18061A97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1981200" cy="1600200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43" name="Text Box 23">
            <a:extLst>
              <a:ext uri="{FF2B5EF4-FFF2-40B4-BE49-F238E27FC236}">
                <a16:creationId xmlns:a16="http://schemas.microsoft.com/office/drawing/2014/main" id="{EC3F8990-A5D9-4639-B62E-E33C07C4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6313"/>
            <a:ext cx="6781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upper 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               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lower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12,6,2,3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least upper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lower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12 </a:t>
            </a:r>
          </a:p>
        </p:txBody>
      </p:sp>
      <p:sp>
        <p:nvSpPr>
          <p:cNvPr id="57354" name="Text Box 2">
            <a:extLst>
              <a:ext uri="{FF2B5EF4-FFF2-40B4-BE49-F238E27FC236}">
                <a16:creationId xmlns:a16="http://schemas.microsoft.com/office/drawing/2014/main" id="{2AF8553A-A443-4A0D-A78D-D46E44185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29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29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29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12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2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12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2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12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2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12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35" grpId="0" build="p" autoUpdateAnimBg="0"/>
      <p:bldP spid="2129940" grpId="0" animBg="1"/>
      <p:bldP spid="2129941" grpId="0" build="p" autoUpdateAnimBg="0"/>
      <p:bldP spid="2129942" grpId="0" animBg="1" autoUpdateAnimBg="0"/>
      <p:bldP spid="21299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5AC2D820-5440-44E0-AF9E-61D5BBBEF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FC4999-E776-4F72-88F2-481F7B4950D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1971" name="Text Box 3">
            <a:extLst>
              <a:ext uri="{FF2B5EF4-FFF2-40B4-BE49-F238E27FC236}">
                <a16:creationId xmlns:a16="http://schemas.microsoft.com/office/drawing/2014/main" id="{2B8B2570-FDFD-48E4-AECF-8E0FFDEB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9. Well-ordered Sets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235477E8-F9C8-43A5-9A4A-90DBE3C6E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928688"/>
            <a:ext cx="26130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1973" name="Text Box 5">
            <a:extLst>
              <a:ext uri="{FF2B5EF4-FFF2-40B4-BE49-F238E27FC236}">
                <a16:creationId xmlns:a16="http://schemas.microsoft.com/office/drawing/2014/main" id="{B72C4F98-5A24-407A-A535-AD4A6181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430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poset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(A, R)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well-ordered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every nonempty subset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has a least element. </a:t>
            </a:r>
          </a:p>
        </p:txBody>
      </p:sp>
      <p:sp>
        <p:nvSpPr>
          <p:cNvPr id="2131974" name="Text Box 6">
            <a:extLst>
              <a:ext uri="{FF2B5EF4-FFF2-40B4-BE49-F238E27FC236}">
                <a16:creationId xmlns:a16="http://schemas.microsoft.com/office/drawing/2014/main" id="{0562766E-C226-4EF3-980F-AE60984E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7168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For example, </a:t>
            </a:r>
          </a:p>
        </p:txBody>
      </p:sp>
      <p:graphicFrame>
        <p:nvGraphicFramePr>
          <p:cNvPr id="2131975" name="Object 7">
            <a:extLst>
              <a:ext uri="{FF2B5EF4-FFF2-40B4-BE49-F238E27FC236}">
                <a16:creationId xmlns:a16="http://schemas.microsoft.com/office/drawing/2014/main" id="{644EBC25-2BD3-49AF-AD72-C3D985FDB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571750"/>
          <a:ext cx="3178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r:id="rId4" imgW="1485900" imgH="203200" progId="Equation.3">
                  <p:embed/>
                </p:oleObj>
              </mc:Choice>
              <mc:Fallback>
                <p:oleObj r:id="rId4" imgW="1485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571750"/>
                        <a:ext cx="3178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1976" name="Object 8">
            <a:extLst>
              <a:ext uri="{FF2B5EF4-FFF2-40B4-BE49-F238E27FC236}">
                <a16:creationId xmlns:a16="http://schemas.microsoft.com/office/drawing/2014/main" id="{1D2310BB-5A50-4A0F-A65D-C8BB15C89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071813"/>
          <a:ext cx="3640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r:id="rId6" imgW="1701800" imgH="203200" progId="Equation.3">
                  <p:embed/>
                </p:oleObj>
              </mc:Choice>
              <mc:Fallback>
                <p:oleObj r:id="rId6" imgW="17018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71813"/>
                        <a:ext cx="3640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1977" name="Text Box 9">
            <a:extLst>
              <a:ext uri="{FF2B5EF4-FFF2-40B4-BE49-F238E27FC236}">
                <a16:creationId xmlns:a16="http://schemas.microsoft.com/office/drawing/2014/main" id="{05D2CD62-0AFC-406E-9D1F-C3120A0F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643313"/>
            <a:ext cx="81534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Note: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A well-ordered set is a totally ordered set.</a:t>
            </a:r>
          </a:p>
        </p:txBody>
      </p:sp>
      <p:sp>
        <p:nvSpPr>
          <p:cNvPr id="59402" name="Text Box 2">
            <a:extLst>
              <a:ext uri="{FF2B5EF4-FFF2-40B4-BE49-F238E27FC236}">
                <a16:creationId xmlns:a16="http://schemas.microsoft.com/office/drawing/2014/main" id="{7257E19E-16D9-4197-A765-95ADD3A0C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1973" grpId="0"/>
      <p:bldP spid="2131974" grpId="0"/>
      <p:bldP spid="21319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6E14FA92-9F83-403A-90E1-A97275F7E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1030DE-35BA-4979-9C02-4419F65E89D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4019" name="Text Box 3">
            <a:extLst>
              <a:ext uri="{FF2B5EF4-FFF2-40B4-BE49-F238E27FC236}">
                <a16:creationId xmlns:a16="http://schemas.microsoft.com/office/drawing/2014/main" id="{8A192AD4-763B-4963-BF98-25ADCFF1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 Lattices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34020" name="Line 4">
            <a:extLst>
              <a:ext uri="{FF2B5EF4-FFF2-40B4-BE49-F238E27FC236}">
                <a16:creationId xmlns:a16="http://schemas.microsoft.com/office/drawing/2014/main" id="{AD063A7C-F01B-46D8-BC72-F127E5DC8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1752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4021" name="Text Box 5">
            <a:extLst>
              <a:ext uri="{FF2B5EF4-FFF2-40B4-BE49-F238E27FC236}">
                <a16:creationId xmlns:a16="http://schemas.microsoft.com/office/drawing/2014/main" id="{CD1CCFCC-1D26-448E-AF40-8BC02EA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2860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〖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 9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Determine whether the following poset is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lattice.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2134022" name="Text Box 6">
            <a:extLst>
              <a:ext uri="{FF2B5EF4-FFF2-40B4-BE49-F238E27FC236}">
                <a16:creationId xmlns:a16="http://schemas.microsoft.com/office/drawing/2014/main" id="{04061F69-E9C5-45E0-9F7A-1E70DDE8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poset 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lattice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every pair of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elements has a lub and a glb.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D29062F-D2E6-45EC-BD1F-70AEF6DEBA3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352800"/>
            <a:ext cx="2971800" cy="2362200"/>
            <a:chOff x="2076" y="4901"/>
            <a:chExt cx="2745" cy="1800"/>
          </a:xfrm>
        </p:grpSpPr>
        <p:sp>
          <p:nvSpPr>
            <p:cNvPr id="61450" name="Oval 8">
              <a:extLst>
                <a:ext uri="{FF2B5EF4-FFF2-40B4-BE49-F238E27FC236}">
                  <a16:creationId xmlns:a16="http://schemas.microsoft.com/office/drawing/2014/main" id="{25A8E1E0-E161-4598-BCEB-1C067476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5104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1" name="Oval 9">
              <a:extLst>
                <a:ext uri="{FF2B5EF4-FFF2-40B4-BE49-F238E27FC236}">
                  <a16:creationId xmlns:a16="http://schemas.microsoft.com/office/drawing/2014/main" id="{B70390B1-4D32-4420-8A42-E1ABCB11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5585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2" name="Oval 10">
              <a:extLst>
                <a:ext uri="{FF2B5EF4-FFF2-40B4-BE49-F238E27FC236}">
                  <a16:creationId xmlns:a16="http://schemas.microsoft.com/office/drawing/2014/main" id="{4DD735A5-1158-467A-AF25-02228C1F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5600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3" name="Oval 11">
              <a:extLst>
                <a:ext uri="{FF2B5EF4-FFF2-40B4-BE49-F238E27FC236}">
                  <a16:creationId xmlns:a16="http://schemas.microsoft.com/office/drawing/2014/main" id="{C95F8DC5-6563-4B23-A600-B5A8A8B2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6320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4" name="Oval 12">
              <a:extLst>
                <a:ext uri="{FF2B5EF4-FFF2-40B4-BE49-F238E27FC236}">
                  <a16:creationId xmlns:a16="http://schemas.microsoft.com/office/drawing/2014/main" id="{A102AAA5-9E71-4F30-B591-516064AB7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6320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5" name="Line 13">
              <a:extLst>
                <a:ext uri="{FF2B5EF4-FFF2-40B4-BE49-F238E27FC236}">
                  <a16:creationId xmlns:a16="http://schemas.microsoft.com/office/drawing/2014/main" id="{C63BDDC3-EF53-4AFE-8B7A-DF1890789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5720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Line 14">
              <a:extLst>
                <a:ext uri="{FF2B5EF4-FFF2-40B4-BE49-F238E27FC236}">
                  <a16:creationId xmlns:a16="http://schemas.microsoft.com/office/drawing/2014/main" id="{DA5AC88F-CC90-46AC-B390-865C8925F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5720"/>
              <a:ext cx="144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Line 15">
              <a:extLst>
                <a:ext uri="{FF2B5EF4-FFF2-40B4-BE49-F238E27FC236}">
                  <a16:creationId xmlns:a16="http://schemas.microsoft.com/office/drawing/2014/main" id="{10F9BC8B-AC3D-4D60-B84F-2E0BBFA31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5720"/>
              <a:ext cx="132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16">
              <a:extLst>
                <a:ext uri="{FF2B5EF4-FFF2-40B4-BE49-F238E27FC236}">
                  <a16:creationId xmlns:a16="http://schemas.microsoft.com/office/drawing/2014/main" id="{1CE83521-60A1-4D46-8770-F63F1759F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5720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Line 17">
              <a:extLst>
                <a:ext uri="{FF2B5EF4-FFF2-40B4-BE49-F238E27FC236}">
                  <a16:creationId xmlns:a16="http://schemas.microsoft.com/office/drawing/2014/main" id="{C56B944C-E499-41C7-882E-CBC4CD516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5224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18">
              <a:extLst>
                <a:ext uri="{FF2B5EF4-FFF2-40B4-BE49-F238E27FC236}">
                  <a16:creationId xmlns:a16="http://schemas.microsoft.com/office/drawing/2014/main" id="{9723087C-09C7-4174-AFE5-DF07E83FC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5224"/>
              <a:ext cx="6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Text Box 19">
              <a:extLst>
                <a:ext uri="{FF2B5EF4-FFF2-40B4-BE49-F238E27FC236}">
                  <a16:creationId xmlns:a16="http://schemas.microsoft.com/office/drawing/2014/main" id="{21AF6616-F2BC-4772-A26B-438AD7575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5381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462" name="Text Box 20">
              <a:extLst>
                <a:ext uri="{FF2B5EF4-FFF2-40B4-BE49-F238E27FC236}">
                  <a16:creationId xmlns:a16="http://schemas.microsoft.com/office/drawing/2014/main" id="{CBACA714-9382-4656-A6D4-165B272F0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6100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463" name="Text Box 21">
              <a:extLst>
                <a:ext uri="{FF2B5EF4-FFF2-40B4-BE49-F238E27FC236}">
                  <a16:creationId xmlns:a16="http://schemas.microsoft.com/office/drawing/2014/main" id="{1C7EBF6C-66DF-4C80-AA0E-BCF0CDA8C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4901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1464" name="Text Box 22">
              <a:extLst>
                <a:ext uri="{FF2B5EF4-FFF2-40B4-BE49-F238E27FC236}">
                  <a16:creationId xmlns:a16="http://schemas.microsoft.com/office/drawing/2014/main" id="{DEC1D990-DAC0-4989-9CE0-5BF65B1A2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5410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1465" name="Text Box 23">
              <a:extLst>
                <a:ext uri="{FF2B5EF4-FFF2-40B4-BE49-F238E27FC236}">
                  <a16:creationId xmlns:a16="http://schemas.microsoft.com/office/drawing/2014/main" id="{D132F726-A1CE-4C45-9BB6-25183FF4E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6101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134040" name="Oval 24">
            <a:extLst>
              <a:ext uri="{FF2B5EF4-FFF2-40B4-BE49-F238E27FC236}">
                <a16:creationId xmlns:a16="http://schemas.microsoft.com/office/drawing/2014/main" id="{4CA76471-8098-4F71-9976-69A81F82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2819400" cy="9144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9" name="Text Box 2">
            <a:extLst>
              <a:ext uri="{FF2B5EF4-FFF2-40B4-BE49-F238E27FC236}">
                <a16:creationId xmlns:a16="http://schemas.microsoft.com/office/drawing/2014/main" id="{B676AD41-183F-4A73-B2D0-EE241440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34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34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34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3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4019" grpId="0" autoUpdateAnimBg="0"/>
      <p:bldP spid="2134021" grpId="0" autoUpdateAnimBg="0"/>
      <p:bldP spid="2134022" grpId="0" autoUpdateAnimBg="0"/>
      <p:bldP spid="21340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111088D2-D8BF-42C8-8AC8-65551EC85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B645647-AFB8-4AA4-BB6F-3FCC69C6B19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5DB7DBA-4F2D-4ECC-8236-78BF351FC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  <p:sp>
        <p:nvSpPr>
          <p:cNvPr id="2084867" name="Text Box 3">
            <a:extLst>
              <a:ext uri="{FF2B5EF4-FFF2-40B4-BE49-F238E27FC236}">
                <a16:creationId xmlns:a16="http://schemas.microsoft.com/office/drawing/2014/main" id="{C53CCE80-C84F-4EAC-BE91-DD8D05FA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084868" name="Object 4">
            <a:extLst>
              <a:ext uri="{FF2B5EF4-FFF2-40B4-BE49-F238E27FC236}">
                <a16:creationId xmlns:a16="http://schemas.microsoft.com/office/drawing/2014/main" id="{B38210F0-16CA-43A8-910B-2A4C53309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223963"/>
          <a:ext cx="60086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5" imgW="2908300" imgH="215900" progId="Equation.3">
                  <p:embed/>
                </p:oleObj>
              </mc:Choice>
              <mc:Fallback>
                <p:oleObj name="公式" r:id="rId5" imgW="2908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23963"/>
                        <a:ext cx="60086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>
            <a:extLst>
              <a:ext uri="{FF2B5EF4-FFF2-40B4-BE49-F238E27FC236}">
                <a16:creationId xmlns:a16="http://schemas.microsoft.com/office/drawing/2014/main" id="{EF89E3DC-283E-470B-AF12-16B753E1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57375"/>
            <a:ext cx="81534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comparable/ incomparable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elements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of a poset  (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) are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comparable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if either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When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are elements of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so that  neither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nor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then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are called i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ncomparable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84874" name="Text Box 10">
            <a:extLst>
              <a:ext uri="{FF2B5EF4-FFF2-40B4-BE49-F238E27FC236}">
                <a16:creationId xmlns:a16="http://schemas.microsoft.com/office/drawing/2014/main" id="{8F06D885-492A-4AEA-A277-20204C42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84875" name="Object 11">
            <a:extLst>
              <a:ext uri="{FF2B5EF4-FFF2-40B4-BE49-F238E27FC236}">
                <a16:creationId xmlns:a16="http://schemas.microsoft.com/office/drawing/2014/main" id="{E5E0B0DF-EFE0-4626-8ADF-501693029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19600"/>
          <a:ext cx="2987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7" imgW="1574800" imgH="228600" progId="Equation.3">
                  <p:embed/>
                </p:oleObj>
              </mc:Choice>
              <mc:Fallback>
                <p:oleObj r:id="rId7" imgW="1574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9876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矩形 2">
            <a:extLst>
              <a:ext uri="{FF2B5EF4-FFF2-40B4-BE49-F238E27FC236}">
                <a16:creationId xmlns:a16="http://schemas.microsoft.com/office/drawing/2014/main" id="{AB41A801-1FEE-4C97-8650-6A038F0C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192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i="1"/>
              <a:t>a</a:t>
            </a:r>
            <a:r>
              <a:rPr lang="en-US" altLang="zh-CN"/>
              <a:t> ≼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84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4867" grpId="0" build="p" autoUpdateAnimBg="0" advAuto="0"/>
      <p:bldP spid="208487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A12B0A8D-8A8D-442A-9628-FB54AE8E7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DC45B3-9A6F-47D0-B236-B59B925A83D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7877E9D-CEDD-4924-80F4-8BECD610538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33400"/>
            <a:ext cx="8153400" cy="463550"/>
            <a:chOff x="240" y="432"/>
            <a:chExt cx="5136" cy="292"/>
          </a:xfrm>
        </p:grpSpPr>
        <p:sp>
          <p:nvSpPr>
            <p:cNvPr id="63512" name="Text Box 4">
              <a:extLst>
                <a:ext uri="{FF2B5EF4-FFF2-40B4-BE49-F238E27FC236}">
                  <a16:creationId xmlns:a16="http://schemas.microsoft.com/office/drawing/2014/main" id="{576A4B68-53F9-4474-971E-F5DF3724C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32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(2)              ?</a:t>
              </a:r>
            </a:p>
          </p:txBody>
        </p:sp>
        <p:graphicFrame>
          <p:nvGraphicFramePr>
            <p:cNvPr id="63513" name="Object 5">
              <a:extLst>
                <a:ext uri="{FF2B5EF4-FFF2-40B4-BE49-F238E27FC236}">
                  <a16:creationId xmlns:a16="http://schemas.microsoft.com/office/drawing/2014/main" id="{E576A7BC-01A6-49DE-AB36-C81691501B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453"/>
            <a:ext cx="53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4" name="公式" r:id="rId4" imgW="393529" imgH="203112" progId="Equation.3">
                    <p:embed/>
                  </p:oleObj>
                </mc:Choice>
                <mc:Fallback>
                  <p:oleObj name="公式" r:id="rId4" imgW="393529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453"/>
                          <a:ext cx="53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784ADBF9-FBB1-48FD-94C9-BB584CADE0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990600"/>
            <a:ext cx="7162800" cy="1531938"/>
            <a:chOff x="624" y="720"/>
            <a:chExt cx="4512" cy="965"/>
          </a:xfrm>
        </p:grpSpPr>
        <p:sp>
          <p:nvSpPr>
            <p:cNvPr id="63510" name="Text Box 7">
              <a:extLst>
                <a:ext uri="{FF2B5EF4-FFF2-40B4-BE49-F238E27FC236}">
                  <a16:creationId xmlns:a16="http://schemas.microsoft.com/office/drawing/2014/main" id="{2B7EB59B-FD9E-42AF-B707-198D3ECB4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4512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lub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larger of the two elements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glb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smaller of the two elements.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Hence, the poset               is a lattice.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Note: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Every totally ordered set is a lattice.</a:t>
              </a:r>
            </a:p>
          </p:txBody>
        </p:sp>
        <p:graphicFrame>
          <p:nvGraphicFramePr>
            <p:cNvPr id="63511" name="Object 8">
              <a:extLst>
                <a:ext uri="{FF2B5EF4-FFF2-40B4-BE49-F238E27FC236}">
                  <a16:creationId xmlns:a16="http://schemas.microsoft.com/office/drawing/2014/main" id="{72525EE1-5EBF-46D7-B61E-FC36F1C345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266"/>
            <a:ext cx="43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5" name="公式" r:id="rId6" imgW="393529" imgH="203112" progId="Equation.3">
                    <p:embed/>
                  </p:oleObj>
                </mc:Choice>
                <mc:Fallback>
                  <p:oleObj name="公式" r:id="rId6" imgW="39352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266"/>
                          <a:ext cx="43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76F60776-579A-45D8-9309-1B3C4DFCF21E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571750"/>
            <a:ext cx="8153400" cy="465138"/>
            <a:chOff x="240" y="1728"/>
            <a:chExt cx="5136" cy="293"/>
          </a:xfrm>
        </p:grpSpPr>
        <p:sp>
          <p:nvSpPr>
            <p:cNvPr id="63508" name="Text Box 10">
              <a:extLst>
                <a:ext uri="{FF2B5EF4-FFF2-40B4-BE49-F238E27FC236}">
                  <a16:creationId xmlns:a16="http://schemas.microsoft.com/office/drawing/2014/main" id="{043C4758-B6E5-41A4-A363-9096E4933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8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(3)             ?</a:t>
              </a:r>
            </a:p>
          </p:txBody>
        </p:sp>
        <p:graphicFrame>
          <p:nvGraphicFramePr>
            <p:cNvPr id="63509" name="Object 11">
              <a:extLst>
                <a:ext uri="{FF2B5EF4-FFF2-40B4-BE49-F238E27FC236}">
                  <a16:creationId xmlns:a16="http://schemas.microsoft.com/office/drawing/2014/main" id="{8BD1B7B2-9456-4CCA-A48E-5A74E00579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749"/>
            <a:ext cx="4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6" r:id="rId8" imgW="406224" imgH="228501" progId="Equation.3">
                    <p:embed/>
                  </p:oleObj>
                </mc:Choice>
                <mc:Fallback>
                  <p:oleObj r:id="rId8" imgW="40622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49"/>
                          <a:ext cx="4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A90DEF15-1AD8-4030-B02B-4E89D2C36DB6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3071813"/>
            <a:ext cx="7162800" cy="1535112"/>
            <a:chOff x="576" y="2208"/>
            <a:chExt cx="4512" cy="967"/>
          </a:xfrm>
        </p:grpSpPr>
        <p:sp>
          <p:nvSpPr>
            <p:cNvPr id="63505" name="Text Box 13">
              <a:extLst>
                <a:ext uri="{FF2B5EF4-FFF2-40B4-BE49-F238E27FC236}">
                  <a16:creationId xmlns:a16="http://schemas.microsoft.com/office/drawing/2014/main" id="{68EB04DB-A076-4E67-810B-B70DBFB13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08"/>
              <a:ext cx="4512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10000"/>
                </a:spcBef>
              </a:pP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lub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least common multiple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glb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greatest common divisor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Hence, the poset                 is a lattice. </a:t>
              </a:r>
            </a:p>
          </p:txBody>
        </p:sp>
        <p:graphicFrame>
          <p:nvGraphicFramePr>
            <p:cNvPr id="63506" name="Object 14">
              <a:extLst>
                <a:ext uri="{FF2B5EF4-FFF2-40B4-BE49-F238E27FC236}">
                  <a16:creationId xmlns:a16="http://schemas.microsoft.com/office/drawing/2014/main" id="{6D92465B-3038-4DCC-832C-F4695ADDC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208"/>
            <a:ext cx="72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7" name="Equation" r:id="rId10" imgW="672808" imgH="228501" progId="Equation.3">
                    <p:embed/>
                  </p:oleObj>
                </mc:Choice>
                <mc:Fallback>
                  <p:oleObj name="Equation" r:id="rId10" imgW="672808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08"/>
                          <a:ext cx="72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7" name="Object 15">
              <a:extLst>
                <a:ext uri="{FF2B5EF4-FFF2-40B4-BE49-F238E27FC236}">
                  <a16:creationId xmlns:a16="http://schemas.microsoft.com/office/drawing/2014/main" id="{9CA07185-229C-4E3A-A888-A97392673B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928"/>
            <a:ext cx="4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8" r:id="rId12" imgW="406224" imgH="228501" progId="Equation.3">
                    <p:embed/>
                  </p:oleObj>
                </mc:Choice>
                <mc:Fallback>
                  <p:oleObj r:id="rId12" imgW="406224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28"/>
                          <a:ext cx="4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4F2CCF27-9245-4591-9097-6FB7076549D7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643438"/>
            <a:ext cx="8153400" cy="482600"/>
            <a:chOff x="192" y="2880"/>
            <a:chExt cx="5136" cy="304"/>
          </a:xfrm>
        </p:grpSpPr>
        <p:sp>
          <p:nvSpPr>
            <p:cNvPr id="63503" name="Text Box 17">
              <a:extLst>
                <a:ext uri="{FF2B5EF4-FFF2-40B4-BE49-F238E27FC236}">
                  <a16:creationId xmlns:a16="http://schemas.microsoft.com/office/drawing/2014/main" id="{9C30ED3D-2D30-48C8-B6EC-4D6642A9A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0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(4)                       ?</a:t>
              </a:r>
            </a:p>
          </p:txBody>
        </p:sp>
        <p:graphicFrame>
          <p:nvGraphicFramePr>
            <p:cNvPr id="63504" name="Object 18">
              <a:extLst>
                <a:ext uri="{FF2B5EF4-FFF2-40B4-BE49-F238E27FC236}">
                  <a16:creationId xmlns:a16="http://schemas.microsoft.com/office/drawing/2014/main" id="{F451A390-4E18-431E-862D-82C7DAF70D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928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9" r:id="rId13" imgW="596641" imgH="203112" progId="Equation.3">
                    <p:embed/>
                  </p:oleObj>
                </mc:Choice>
                <mc:Fallback>
                  <p:oleObj r:id="rId13" imgW="596641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28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F1D3A3B6-8A64-4218-A1F9-F068B9DCEE4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5143500"/>
            <a:ext cx="7162800" cy="795338"/>
            <a:chOff x="576" y="3168"/>
            <a:chExt cx="4512" cy="501"/>
          </a:xfrm>
        </p:grpSpPr>
        <p:sp>
          <p:nvSpPr>
            <p:cNvPr id="63498" name="Text Box 20">
              <a:extLst>
                <a:ext uri="{FF2B5EF4-FFF2-40B4-BE49-F238E27FC236}">
                  <a16:creationId xmlns:a16="http://schemas.microsoft.com/office/drawing/2014/main" id="{360746F5-166A-4F47-A315-3A56BE14E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68"/>
              <a:ext cx="451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10000"/>
                </a:spcBef>
              </a:pP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, lub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                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glb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   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Hence, the poset                 is a lattice. </a:t>
              </a:r>
            </a:p>
          </p:txBody>
        </p:sp>
        <p:graphicFrame>
          <p:nvGraphicFramePr>
            <p:cNvPr id="63499" name="Object 21">
              <a:extLst>
                <a:ext uri="{FF2B5EF4-FFF2-40B4-BE49-F238E27FC236}">
                  <a16:creationId xmlns:a16="http://schemas.microsoft.com/office/drawing/2014/main" id="{4A1D7002-5630-4C5E-8936-20453582CD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168"/>
            <a:ext cx="52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0" r:id="rId15" imgW="444114" imgH="215713" progId="Equation.3">
                    <p:embed/>
                  </p:oleObj>
                </mc:Choice>
                <mc:Fallback>
                  <p:oleObj r:id="rId15" imgW="444114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68"/>
                          <a:ext cx="52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0" name="Object 22">
              <a:extLst>
                <a:ext uri="{FF2B5EF4-FFF2-40B4-BE49-F238E27FC236}">
                  <a16:creationId xmlns:a16="http://schemas.microsoft.com/office/drawing/2014/main" id="{A49F7208-CEDD-416F-A05F-2696767672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168"/>
            <a:ext cx="52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1" r:id="rId17" imgW="444114" imgH="215713" progId="Equation.3">
                    <p:embed/>
                  </p:oleObj>
                </mc:Choice>
                <mc:Fallback>
                  <p:oleObj r:id="rId17" imgW="444114" imgH="21571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168"/>
                          <a:ext cx="52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1" name="Object 23">
              <a:extLst>
                <a:ext uri="{FF2B5EF4-FFF2-40B4-BE49-F238E27FC236}">
                  <a16:creationId xmlns:a16="http://schemas.microsoft.com/office/drawing/2014/main" id="{6014C3A5-BB06-4BCE-8F38-64B162ECD6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" y="3186"/>
            <a:ext cx="100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2" r:id="rId19" imgW="888614" imgH="215806" progId="Equation.3">
                    <p:embed/>
                  </p:oleObj>
                </mc:Choice>
                <mc:Fallback>
                  <p:oleObj r:id="rId19" imgW="888614" imgH="21580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3186"/>
                          <a:ext cx="100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2" name="Object 24">
              <a:extLst>
                <a:ext uri="{FF2B5EF4-FFF2-40B4-BE49-F238E27FC236}">
                  <a16:creationId xmlns:a16="http://schemas.microsoft.com/office/drawing/2014/main" id="{4326E2B1-EAC9-423F-9CDD-0CC815C41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4" y="3429"/>
            <a:ext cx="7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3" r:id="rId21" imgW="596641" imgH="203112" progId="Equation.3">
                    <p:embed/>
                  </p:oleObj>
                </mc:Choice>
                <mc:Fallback>
                  <p:oleObj r:id="rId21" imgW="596641" imgH="20311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3429"/>
                          <a:ext cx="7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7" name="Text Box 2">
            <a:extLst>
              <a:ext uri="{FF2B5EF4-FFF2-40B4-BE49-F238E27FC236}">
                <a16:creationId xmlns:a16="http://schemas.microsoft.com/office/drawing/2014/main" id="{C0DA40E8-61F6-4E8C-B139-29821736D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C315C8A6-9923-4062-B8AE-FBA488798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7389EE-65FC-4851-A497-3F891F8AE60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8115" name="Text Box 3">
            <a:extLst>
              <a:ext uri="{FF2B5EF4-FFF2-40B4-BE49-F238E27FC236}">
                <a16:creationId xmlns:a16="http://schemas.microsoft.com/office/drawing/2014/main" id="{FC920C15-C890-462F-B088-4EA17BB3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11.  Topological Sorting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38116" name="Line 4">
            <a:extLst>
              <a:ext uri="{FF2B5EF4-FFF2-40B4-BE49-F238E27FC236}">
                <a16:creationId xmlns:a16="http://schemas.microsoft.com/office/drawing/2014/main" id="{D50ABB28-F9A0-4CE6-8FE2-61362D1FC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8" y="928688"/>
            <a:ext cx="327818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8117" name="Text Box 5">
            <a:extLst>
              <a:ext uri="{FF2B5EF4-FFF2-40B4-BE49-F238E27FC236}">
                <a16:creationId xmlns:a16="http://schemas.microsoft.com/office/drawing/2014/main" id="{71B922D2-6B1A-4CEA-8455-6BDE5F42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00125"/>
            <a:ext cx="81534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problem of project schedule:</a:t>
            </a:r>
          </a:p>
          <a:p>
            <a:pPr lvl="1" eaLnBrk="1" hangingPunct="1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Suppose that a project is made up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different tasks. Some tasks can be completed only after others have been finished. How can an order be found for these tasks?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2011F74-C190-410D-BB04-51DE9602A47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928938"/>
            <a:ext cx="8286750" cy="860425"/>
            <a:chOff x="288" y="1930"/>
            <a:chExt cx="5220" cy="542"/>
          </a:xfrm>
        </p:grpSpPr>
        <p:sp>
          <p:nvSpPr>
            <p:cNvPr id="65545" name="Text Box 7">
              <a:extLst>
                <a:ext uri="{FF2B5EF4-FFF2-40B4-BE49-F238E27FC236}">
                  <a16:creationId xmlns:a16="http://schemas.microsoft.com/office/drawing/2014/main" id="{40F67B44-6A0B-4E39-84F4-2787590F5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930"/>
              <a:ext cx="52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We impose a total ordering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on a poset (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compatible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with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the partial order if             whenever              . </a:t>
              </a:r>
            </a:p>
          </p:txBody>
        </p:sp>
        <p:graphicFrame>
          <p:nvGraphicFramePr>
            <p:cNvPr id="65546" name="Object 8">
              <a:extLst>
                <a:ext uri="{FF2B5EF4-FFF2-40B4-BE49-F238E27FC236}">
                  <a16:creationId xmlns:a16="http://schemas.microsoft.com/office/drawing/2014/main" id="{20A8F691-DB29-497A-AFE4-F62430EAB8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3" y="2200"/>
            <a:ext cx="42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2" r:id="rId5" imgW="291594" imgH="177492" progId="Equation.3">
                    <p:embed/>
                  </p:oleObj>
                </mc:Choice>
                <mc:Fallback>
                  <p:oleObj r:id="rId5" imgW="291594" imgH="17749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2200"/>
                          <a:ext cx="42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7" name="Object 9">
              <a:extLst>
                <a:ext uri="{FF2B5EF4-FFF2-40B4-BE49-F238E27FC236}">
                  <a16:creationId xmlns:a16="http://schemas.microsoft.com/office/drawing/2014/main" id="{96802234-9A5A-429A-BB8A-116BC2B433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3" y="2155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3" r:id="rId7" imgW="355138" imgH="177569" progId="Equation.3">
                    <p:embed/>
                  </p:oleObj>
                </mc:Choice>
                <mc:Fallback>
                  <p:oleObj r:id="rId7" imgW="355138" imgH="1775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155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3E5754FD-A66B-48CB-9014-8D6C2495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000500"/>
            <a:ext cx="81534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Constructing a compatible total ordering from a partial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ordering is called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topological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sorting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 </a:t>
            </a:r>
          </a:p>
        </p:txBody>
      </p:sp>
      <p:sp>
        <p:nvSpPr>
          <p:cNvPr id="65544" name="Text Box 2">
            <a:extLst>
              <a:ext uri="{FF2B5EF4-FFF2-40B4-BE49-F238E27FC236}">
                <a16:creationId xmlns:a16="http://schemas.microsoft.com/office/drawing/2014/main" id="{023091CF-52DA-48A7-A30B-8E10F7FD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38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3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38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8115" grpId="0" autoUpdateAnimBg="0"/>
      <p:bldP spid="2138117" grpId="0" build="p" bldLvl="2" autoUpdateAnimBg="0"/>
      <p:bldP spid="1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8143F5C5-34E9-4DEE-A840-FF4767EEE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6C2190-B3DF-4A3D-9C6C-4CB7DF8FDD9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163" name="Text Box 3">
            <a:extLst>
              <a:ext uri="{FF2B5EF4-FFF2-40B4-BE49-F238E27FC236}">
                <a16:creationId xmlns:a16="http://schemas.microsoft.com/office/drawing/2014/main" id="{B8ADE523-8A27-44A9-BB48-FFC3D581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153400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Lemma 1】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Every finite nonempty poset  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) has a minimal element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</a:p>
        </p:txBody>
      </p:sp>
      <p:sp>
        <p:nvSpPr>
          <p:cNvPr id="2140165" name="AutoShape 5">
            <a:extLst>
              <a:ext uri="{FF2B5EF4-FFF2-40B4-BE49-F238E27FC236}">
                <a16:creationId xmlns:a16="http://schemas.microsoft.com/office/drawing/2014/main" id="{07B62CD0-81DD-4378-B438-402F095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500188"/>
            <a:ext cx="7848600" cy="3471862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Choose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is not minimal, then there is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is not minimal, there is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Continue this process, so that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is not minimal, there is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Since there are only finite number of elements in the poset,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this process must end with a minimal element.</a:t>
            </a:r>
          </a:p>
        </p:txBody>
      </p:sp>
      <p:sp>
        <p:nvSpPr>
          <p:cNvPr id="67589" name="Text Box 2">
            <a:extLst>
              <a:ext uri="{FF2B5EF4-FFF2-40B4-BE49-F238E27FC236}">
                <a16:creationId xmlns:a16="http://schemas.microsoft.com/office/drawing/2014/main" id="{D6A42D95-E233-486A-BFA9-9FAA44F6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63" grpId="0" animBg="1" autoUpdateAnimBg="0"/>
      <p:bldP spid="214016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17703F88-1814-4894-8EE5-AF2BBF978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798577-9468-4ED8-B078-E22AD561B90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2211" name="Text Box 3">
            <a:extLst>
              <a:ext uri="{FF2B5EF4-FFF2-40B4-BE49-F238E27FC236}">
                <a16:creationId xmlns:a16="http://schemas.microsoft.com/office/drawing/2014/main" id="{CA2CFD39-F018-45A2-803B-5C644A1A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661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Algorithm:  To sort a poset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).</a:t>
            </a:r>
          </a:p>
        </p:txBody>
      </p:sp>
      <p:sp>
        <p:nvSpPr>
          <p:cNvPr id="2142212" name="Text Box 4">
            <a:extLst>
              <a:ext uri="{FF2B5EF4-FFF2-40B4-BE49-F238E27FC236}">
                <a16:creationId xmlns:a16="http://schemas.microsoft.com/office/drawing/2014/main" id="{0A97ED29-9B7D-4618-932A-249362BA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0013"/>
            <a:ext cx="76962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Select a (any) minimal element and put it in the list. Delete it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Continue until all elements appear in the list (and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is void). </a:t>
            </a:r>
          </a:p>
        </p:txBody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5331B303-3A7E-4DF6-B680-F0070E943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2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211" grpId="0" autoUpdateAnimBg="0"/>
      <p:bldP spid="214221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22E1DB85-95F6-4A9D-94A5-EB6A5C507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B998CF-DCF1-4BD8-89C9-E3ACB9DF24C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4259" name="Text Box 3">
            <a:extLst>
              <a:ext uri="{FF2B5EF4-FFF2-40B4-BE49-F238E27FC236}">
                <a16:creationId xmlns:a16="http://schemas.microsoft.com/office/drawing/2014/main" id="{97546A39-6207-454D-92DF-6B13CFCA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38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〖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 7〗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project is broken down into seven tasks. A </a:t>
            </a: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partial ordering on tasks is set up by considering 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</a:t>
            </a: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can’t be started until 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 been completed.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 an order in which these tasks can be carried out to complete </a:t>
            </a: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project.</a:t>
            </a:r>
            <a:r>
              <a:rPr kumimoji="1"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D20375B-74C0-4077-8587-8E497447EEA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2362200" cy="1905000"/>
            <a:chOff x="288" y="1536"/>
            <a:chExt cx="1488" cy="1200"/>
          </a:xfrm>
        </p:grpSpPr>
        <p:sp>
          <p:nvSpPr>
            <p:cNvPr id="71758" name="Text Box 5">
              <a:extLst>
                <a:ext uri="{FF2B5EF4-FFF2-40B4-BE49-F238E27FC236}">
                  <a16:creationId xmlns:a16="http://schemas.microsoft.com/office/drawing/2014/main" id="{73D85104-064F-48EC-A15C-0A4A4ED8F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1536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59" name="AutoShape 6">
              <a:extLst>
                <a:ext uri="{FF2B5EF4-FFF2-40B4-BE49-F238E27FC236}">
                  <a16:creationId xmlns:a16="http://schemas.microsoft.com/office/drawing/2014/main" id="{D4D803BD-EC16-4B98-952F-B56594EE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610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0" name="AutoShape 7">
              <a:extLst>
                <a:ext uri="{FF2B5EF4-FFF2-40B4-BE49-F238E27FC236}">
                  <a16:creationId xmlns:a16="http://schemas.microsoft.com/office/drawing/2014/main" id="{88B813BE-B79B-448E-8793-EAA9E179F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61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1" name="AutoShape 8">
              <a:extLst>
                <a:ext uri="{FF2B5EF4-FFF2-40B4-BE49-F238E27FC236}">
                  <a16:creationId xmlns:a16="http://schemas.microsoft.com/office/drawing/2014/main" id="{0B82A668-0C66-47C3-9DB8-6773A4A8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80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2" name="AutoShape 9">
              <a:extLst>
                <a:ext uri="{FF2B5EF4-FFF2-40B4-BE49-F238E27FC236}">
                  <a16:creationId xmlns:a16="http://schemas.microsoft.com/office/drawing/2014/main" id="{A56DF2C1-F6EE-4715-B6CD-D995934B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824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3" name="AutoShape 10">
              <a:extLst>
                <a:ext uri="{FF2B5EF4-FFF2-40B4-BE49-F238E27FC236}">
                  <a16:creationId xmlns:a16="http://schemas.microsoft.com/office/drawing/2014/main" id="{CC42C6D7-2E90-43D5-8B73-ED07D404A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214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4" name="AutoShape 11">
              <a:extLst>
                <a:ext uri="{FF2B5EF4-FFF2-40B4-BE49-F238E27FC236}">
                  <a16:creationId xmlns:a16="http://schemas.microsoft.com/office/drawing/2014/main" id="{F22C50D5-3918-46C4-AA35-46994B4AD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2414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5" name="AutoShape 12">
              <a:extLst>
                <a:ext uri="{FF2B5EF4-FFF2-40B4-BE49-F238E27FC236}">
                  <a16:creationId xmlns:a16="http://schemas.microsoft.com/office/drawing/2014/main" id="{BC377ADA-0116-4452-A75A-180EA253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41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6" name="AutoShape 13">
              <a:extLst>
                <a:ext uri="{FF2B5EF4-FFF2-40B4-BE49-F238E27FC236}">
                  <a16:creationId xmlns:a16="http://schemas.microsoft.com/office/drawing/2014/main" id="{7A14FB8C-A96B-4F34-98DE-187D6AAF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41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7" name="Line 14">
              <a:extLst>
                <a:ext uri="{FF2B5EF4-FFF2-40B4-BE49-F238E27FC236}">
                  <a16:creationId xmlns:a16="http://schemas.microsoft.com/office/drawing/2014/main" id="{9EF0794B-7ADF-4695-9197-54D83C8B9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2" y="1610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Line 15">
              <a:extLst>
                <a:ext uri="{FF2B5EF4-FFF2-40B4-BE49-F238E27FC236}">
                  <a16:creationId xmlns:a16="http://schemas.microsoft.com/office/drawing/2014/main" id="{3DF3BB87-022A-4FE5-BED7-6DA5C244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" y="1663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Line 16">
              <a:extLst>
                <a:ext uri="{FF2B5EF4-FFF2-40B4-BE49-F238E27FC236}">
                  <a16:creationId xmlns:a16="http://schemas.microsoft.com/office/drawing/2014/main" id="{80F75365-84C3-42DE-979C-D6069C006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" y="1878"/>
              <a:ext cx="567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Line 17">
              <a:extLst>
                <a:ext uri="{FF2B5EF4-FFF2-40B4-BE49-F238E27FC236}">
                  <a16:creationId xmlns:a16="http://schemas.microsoft.com/office/drawing/2014/main" id="{A184FF2D-65CA-41EF-B3C8-7F56E6202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" y="2200"/>
              <a:ext cx="103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Line 18">
              <a:extLst>
                <a:ext uri="{FF2B5EF4-FFF2-40B4-BE49-F238E27FC236}">
                  <a16:creationId xmlns:a16="http://schemas.microsoft.com/office/drawing/2014/main" id="{F0046CD4-D9C6-46DF-80D1-4D68F1728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2200"/>
              <a:ext cx="154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Line 19">
              <a:extLst>
                <a:ext uri="{FF2B5EF4-FFF2-40B4-BE49-F238E27FC236}">
                  <a16:creationId xmlns:a16="http://schemas.microsoft.com/office/drawing/2014/main" id="{5420C8D2-8BF7-45B6-9033-F3084AAB6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878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Text Box 20">
              <a:extLst>
                <a:ext uri="{FF2B5EF4-FFF2-40B4-BE49-F238E27FC236}">
                  <a16:creationId xmlns:a16="http://schemas.microsoft.com/office/drawing/2014/main" id="{C31997C1-841D-4E50-831F-F9C444099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34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1774" name="Text Box 21">
              <a:extLst>
                <a:ext uri="{FF2B5EF4-FFF2-40B4-BE49-F238E27FC236}">
                  <a16:creationId xmlns:a16="http://schemas.microsoft.com/office/drawing/2014/main" id="{7DCAD273-8775-4FDB-AECF-40F51E0BE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39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75" name="Text Box 22">
              <a:extLst>
                <a:ext uri="{FF2B5EF4-FFF2-40B4-BE49-F238E27FC236}">
                  <a16:creationId xmlns:a16="http://schemas.microsoft.com/office/drawing/2014/main" id="{EF59430E-DFC6-46B0-92DC-EB15EFBB4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468"/>
              <a:ext cx="3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776" name="Text Box 23">
              <a:extLst>
                <a:ext uri="{FF2B5EF4-FFF2-40B4-BE49-F238E27FC236}">
                  <a16:creationId xmlns:a16="http://schemas.microsoft.com/office/drawing/2014/main" id="{611FF373-E8C9-47CE-BEC2-75F1A85B4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1663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77" name="Text Box 24">
              <a:extLst>
                <a:ext uri="{FF2B5EF4-FFF2-40B4-BE49-F238E27FC236}">
                  <a16:creationId xmlns:a16="http://schemas.microsoft.com/office/drawing/2014/main" id="{0AEF4D3D-90F8-435C-84D4-1B40F3ED7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307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78" name="Text Box 25">
              <a:extLst>
                <a:ext uri="{FF2B5EF4-FFF2-40B4-BE49-F238E27FC236}">
                  <a16:creationId xmlns:a16="http://schemas.microsoft.com/office/drawing/2014/main" id="{8E9018E0-D5B4-406F-9780-F413BD856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1717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1779" name="Line 26">
              <a:extLst>
                <a:ext uri="{FF2B5EF4-FFF2-40B4-BE49-F238E27FC236}">
                  <a16:creationId xmlns:a16="http://schemas.microsoft.com/office/drawing/2014/main" id="{D0382AE7-445F-479E-A51A-581F21DEA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824"/>
              <a:ext cx="5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C1DC213F-BEB5-46F4-8059-73968A230C41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2362200"/>
            <a:ext cx="2208212" cy="1905000"/>
            <a:chOff x="2161" y="1488"/>
            <a:chExt cx="1391" cy="1200"/>
          </a:xfrm>
        </p:grpSpPr>
        <p:sp>
          <p:nvSpPr>
            <p:cNvPr id="71739" name="Text Box 28">
              <a:extLst>
                <a:ext uri="{FF2B5EF4-FFF2-40B4-BE49-F238E27FC236}">
                  <a16:creationId xmlns:a16="http://schemas.microsoft.com/office/drawing/2014/main" id="{3308FA78-6518-4DFB-A89A-30ACDB58C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1488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40" name="AutoShape 29">
              <a:extLst>
                <a:ext uri="{FF2B5EF4-FFF2-40B4-BE49-F238E27FC236}">
                  <a16:creationId xmlns:a16="http://schemas.microsoft.com/office/drawing/2014/main" id="{BF154A49-4451-4A3E-9D10-0829B827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562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1" name="AutoShape 30">
              <a:extLst>
                <a:ext uri="{FF2B5EF4-FFF2-40B4-BE49-F238E27FC236}">
                  <a16:creationId xmlns:a16="http://schemas.microsoft.com/office/drawing/2014/main" id="{88656F2B-425A-43EC-8A69-6405677D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562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2" name="AutoShape 31">
              <a:extLst>
                <a:ext uri="{FF2B5EF4-FFF2-40B4-BE49-F238E27FC236}">
                  <a16:creationId xmlns:a16="http://schemas.microsoft.com/office/drawing/2014/main" id="{17466B76-1006-4902-8A5E-577A7397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5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3" name="AutoShape 32">
              <a:extLst>
                <a:ext uri="{FF2B5EF4-FFF2-40B4-BE49-F238E27FC236}">
                  <a16:creationId xmlns:a16="http://schemas.microsoft.com/office/drawing/2014/main" id="{AE06F169-7A6D-4FDF-98E8-92618367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776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4" name="AutoShape 33">
              <a:extLst>
                <a:ext uri="{FF2B5EF4-FFF2-40B4-BE49-F238E27FC236}">
                  <a16:creationId xmlns:a16="http://schemas.microsoft.com/office/drawing/2014/main" id="{9809A543-1153-4FC1-A07E-ACCA45C9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209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5" name="AutoShape 34">
              <a:extLst>
                <a:ext uri="{FF2B5EF4-FFF2-40B4-BE49-F238E27FC236}">
                  <a16:creationId xmlns:a16="http://schemas.microsoft.com/office/drawing/2014/main" id="{D8E17D81-4856-4CBC-A18C-2C324AAE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36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6" name="AutoShape 35">
              <a:extLst>
                <a:ext uri="{FF2B5EF4-FFF2-40B4-BE49-F238E27FC236}">
                  <a16:creationId xmlns:a16="http://schemas.microsoft.com/office/drawing/2014/main" id="{6482075D-E348-4FE1-9F67-E2AB35DF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36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7" name="Line 36">
              <a:extLst>
                <a:ext uri="{FF2B5EF4-FFF2-40B4-BE49-F238E27FC236}">
                  <a16:creationId xmlns:a16="http://schemas.microsoft.com/office/drawing/2014/main" id="{13392B4D-DAE1-40B7-AAD5-A8B210451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8" y="1562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Line 37">
              <a:extLst>
                <a:ext uri="{FF2B5EF4-FFF2-40B4-BE49-F238E27FC236}">
                  <a16:creationId xmlns:a16="http://schemas.microsoft.com/office/drawing/2014/main" id="{85F581C3-945A-4DFE-808A-FEC72CA5C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1615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Line 38">
              <a:extLst>
                <a:ext uri="{FF2B5EF4-FFF2-40B4-BE49-F238E27FC236}">
                  <a16:creationId xmlns:a16="http://schemas.microsoft.com/office/drawing/2014/main" id="{5D41291D-9B6C-4232-9111-254992D66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0" y="1830"/>
              <a:ext cx="567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Line 39">
              <a:extLst>
                <a:ext uri="{FF2B5EF4-FFF2-40B4-BE49-F238E27FC236}">
                  <a16:creationId xmlns:a16="http://schemas.microsoft.com/office/drawing/2014/main" id="{6FF4E513-F2FC-4D2F-9647-53DE52AB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52"/>
              <a:ext cx="154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Line 40">
              <a:extLst>
                <a:ext uri="{FF2B5EF4-FFF2-40B4-BE49-F238E27FC236}">
                  <a16:creationId xmlns:a16="http://schemas.microsoft.com/office/drawing/2014/main" id="{353F828B-B54B-44B3-89BF-6A4CE1E7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830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Text Box 41">
              <a:extLst>
                <a:ext uri="{FF2B5EF4-FFF2-40B4-BE49-F238E27FC236}">
                  <a16:creationId xmlns:a16="http://schemas.microsoft.com/office/drawing/2014/main" id="{7DA07E34-B373-499D-B385-8FA0A1A47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199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53" name="Text Box 42">
              <a:extLst>
                <a:ext uri="{FF2B5EF4-FFF2-40B4-BE49-F238E27FC236}">
                  <a16:creationId xmlns:a16="http://schemas.microsoft.com/office/drawing/2014/main" id="{C2571BE0-F707-48C0-ABAD-66214C48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1" y="2420"/>
              <a:ext cx="3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754" name="Text Box 43">
              <a:extLst>
                <a:ext uri="{FF2B5EF4-FFF2-40B4-BE49-F238E27FC236}">
                  <a16:creationId xmlns:a16="http://schemas.microsoft.com/office/drawing/2014/main" id="{27D7C561-96FA-4C5C-AA01-D1DBA4340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615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55" name="Text Box 44">
              <a:extLst>
                <a:ext uri="{FF2B5EF4-FFF2-40B4-BE49-F238E27FC236}">
                  <a16:creationId xmlns:a16="http://schemas.microsoft.com/office/drawing/2014/main" id="{8B70CB93-302C-4408-AD6F-CDE08E1F9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259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56" name="Text Box 45">
              <a:extLst>
                <a:ext uri="{FF2B5EF4-FFF2-40B4-BE49-F238E27FC236}">
                  <a16:creationId xmlns:a16="http://schemas.microsoft.com/office/drawing/2014/main" id="{1343AC24-F89C-421A-B3AB-BA83231D3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1669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1757" name="Line 46">
              <a:extLst>
                <a:ext uri="{FF2B5EF4-FFF2-40B4-BE49-F238E27FC236}">
                  <a16:creationId xmlns:a16="http://schemas.microsoft.com/office/drawing/2014/main" id="{A6D57F31-F5E5-4FEC-B6AB-6C6FEE6D2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1776"/>
              <a:ext cx="5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7">
            <a:extLst>
              <a:ext uri="{FF2B5EF4-FFF2-40B4-BE49-F238E27FC236}">
                <a16:creationId xmlns:a16="http://schemas.microsoft.com/office/drawing/2014/main" id="{F153CAF9-0260-48D7-8A45-1C3D6CC43CB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286000"/>
            <a:ext cx="2208213" cy="1649413"/>
            <a:chOff x="3648" y="1440"/>
            <a:chExt cx="1391" cy="1039"/>
          </a:xfrm>
        </p:grpSpPr>
        <p:sp>
          <p:nvSpPr>
            <p:cNvPr id="71723" name="Text Box 48">
              <a:extLst>
                <a:ext uri="{FF2B5EF4-FFF2-40B4-BE49-F238E27FC236}">
                  <a16:creationId xmlns:a16="http://schemas.microsoft.com/office/drawing/2014/main" id="{46E37E7B-4177-404B-A231-B9A3A044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1440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24" name="AutoShape 49">
              <a:extLst>
                <a:ext uri="{FF2B5EF4-FFF2-40B4-BE49-F238E27FC236}">
                  <a16:creationId xmlns:a16="http://schemas.microsoft.com/office/drawing/2014/main" id="{0621AC3F-ACBA-4971-883B-B0461C568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514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5" name="AutoShape 50">
              <a:extLst>
                <a:ext uri="{FF2B5EF4-FFF2-40B4-BE49-F238E27FC236}">
                  <a16:creationId xmlns:a16="http://schemas.microsoft.com/office/drawing/2014/main" id="{F3D89937-2233-4C11-8D21-3B3FF9D9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51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6" name="AutoShape 51">
              <a:extLst>
                <a:ext uri="{FF2B5EF4-FFF2-40B4-BE49-F238E27FC236}">
                  <a16:creationId xmlns:a16="http://schemas.microsoft.com/office/drawing/2014/main" id="{119360B7-8A92-48E3-BC0A-EF8053EB3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70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7" name="AutoShape 52">
              <a:extLst>
                <a:ext uri="{FF2B5EF4-FFF2-40B4-BE49-F238E27FC236}">
                  <a16:creationId xmlns:a16="http://schemas.microsoft.com/office/drawing/2014/main" id="{C69969A2-63A0-4A55-B469-A894FC6C8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728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8" name="AutoShape 53">
              <a:extLst>
                <a:ext uri="{FF2B5EF4-FFF2-40B4-BE49-F238E27FC236}">
                  <a16:creationId xmlns:a16="http://schemas.microsoft.com/office/drawing/2014/main" id="{2D36EB4F-89CE-4025-A1DA-C110D399C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205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9" name="AutoShape 54">
              <a:extLst>
                <a:ext uri="{FF2B5EF4-FFF2-40B4-BE49-F238E27FC236}">
                  <a16:creationId xmlns:a16="http://schemas.microsoft.com/office/drawing/2014/main" id="{45600C1E-6CDB-41BD-A7C7-5630CFBF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231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30" name="Line 55">
              <a:extLst>
                <a:ext uri="{FF2B5EF4-FFF2-40B4-BE49-F238E27FC236}">
                  <a16:creationId xmlns:a16="http://schemas.microsoft.com/office/drawing/2014/main" id="{7B89E005-5D08-4F31-A42C-0802C5ABB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5" y="1514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Line 56">
              <a:extLst>
                <a:ext uri="{FF2B5EF4-FFF2-40B4-BE49-F238E27FC236}">
                  <a16:creationId xmlns:a16="http://schemas.microsoft.com/office/drawing/2014/main" id="{D158F584-5360-40BA-BDD1-80CA8574E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567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Line 57">
              <a:extLst>
                <a:ext uri="{FF2B5EF4-FFF2-40B4-BE49-F238E27FC236}">
                  <a16:creationId xmlns:a16="http://schemas.microsoft.com/office/drawing/2014/main" id="{1F781BEF-B291-414A-A254-9ABDE594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7" y="1782"/>
              <a:ext cx="567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8">
              <a:extLst>
                <a:ext uri="{FF2B5EF4-FFF2-40B4-BE49-F238E27FC236}">
                  <a16:creationId xmlns:a16="http://schemas.microsoft.com/office/drawing/2014/main" id="{5618E8BE-F9DE-4A4F-BDA0-39A6534C8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1782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Text Box 59">
              <a:extLst>
                <a:ext uri="{FF2B5EF4-FFF2-40B4-BE49-F238E27FC236}">
                  <a16:creationId xmlns:a16="http://schemas.microsoft.com/office/drawing/2014/main" id="{6491BDC3-A921-45FF-B335-A74DC3EB7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943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35" name="Text Box 60">
              <a:extLst>
                <a:ext uri="{FF2B5EF4-FFF2-40B4-BE49-F238E27FC236}">
                  <a16:creationId xmlns:a16="http://schemas.microsoft.com/office/drawing/2014/main" id="{C8402B44-295C-40AE-BB3A-9937B6A0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1567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36" name="Text Box 61">
              <a:extLst>
                <a:ext uri="{FF2B5EF4-FFF2-40B4-BE49-F238E27FC236}">
                  <a16:creationId xmlns:a16="http://schemas.microsoft.com/office/drawing/2014/main" id="{F0E2ED90-8527-4359-B542-18B88B94D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221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37" name="Text Box 62">
              <a:extLst>
                <a:ext uri="{FF2B5EF4-FFF2-40B4-BE49-F238E27FC236}">
                  <a16:creationId xmlns:a16="http://schemas.microsoft.com/office/drawing/2014/main" id="{6E14D782-F61A-4E92-BE60-22B0080D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162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1738" name="Line 63">
              <a:extLst>
                <a:ext uri="{FF2B5EF4-FFF2-40B4-BE49-F238E27FC236}">
                  <a16:creationId xmlns:a16="http://schemas.microsoft.com/office/drawing/2014/main" id="{3768ABFC-2F1A-4E87-A2C2-264051B12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" y="1728"/>
              <a:ext cx="5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4">
            <a:extLst>
              <a:ext uri="{FF2B5EF4-FFF2-40B4-BE49-F238E27FC236}">
                <a16:creationId xmlns:a16="http://schemas.microsoft.com/office/drawing/2014/main" id="{2F26B6B1-11A3-4E36-85B3-506D6E187D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2127250" cy="1649413"/>
            <a:chOff x="387" y="2832"/>
            <a:chExt cx="1340" cy="1039"/>
          </a:xfrm>
        </p:grpSpPr>
        <p:sp>
          <p:nvSpPr>
            <p:cNvPr id="71711" name="Text Box 65">
              <a:extLst>
                <a:ext uri="{FF2B5EF4-FFF2-40B4-BE49-F238E27FC236}">
                  <a16:creationId xmlns:a16="http://schemas.microsoft.com/office/drawing/2014/main" id="{3DE27777-B720-4405-B9C9-89843F30F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" y="2832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12" name="AutoShape 66">
              <a:extLst>
                <a:ext uri="{FF2B5EF4-FFF2-40B4-BE49-F238E27FC236}">
                  <a16:creationId xmlns:a16="http://schemas.microsoft.com/office/drawing/2014/main" id="{CAFE7298-4A92-47F8-B7FE-97C61F31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2906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3" name="AutoShape 67">
              <a:extLst>
                <a:ext uri="{FF2B5EF4-FFF2-40B4-BE49-F238E27FC236}">
                  <a16:creationId xmlns:a16="http://schemas.microsoft.com/office/drawing/2014/main" id="{C12D5F1B-042F-40E1-B9F2-F7CA02A4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290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4" name="AutoShape 68">
              <a:extLst>
                <a:ext uri="{FF2B5EF4-FFF2-40B4-BE49-F238E27FC236}">
                  <a16:creationId xmlns:a16="http://schemas.microsoft.com/office/drawing/2014/main" id="{0936B767-071B-4E13-A9FB-2D6762ED7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10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5" name="AutoShape 69">
              <a:extLst>
                <a:ext uri="{FF2B5EF4-FFF2-40B4-BE49-F238E27FC236}">
                  <a16:creationId xmlns:a16="http://schemas.microsoft.com/office/drawing/2014/main" id="{D1BA1E17-6215-47EF-8C16-80389782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120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6" name="AutoShape 70">
              <a:extLst>
                <a:ext uri="{FF2B5EF4-FFF2-40B4-BE49-F238E27FC236}">
                  <a16:creationId xmlns:a16="http://schemas.microsoft.com/office/drawing/2014/main" id="{BFDA826A-A9F9-4D03-8B14-F6CF656B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371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7" name="Line 71">
              <a:extLst>
                <a:ext uri="{FF2B5EF4-FFF2-40B4-BE49-F238E27FC236}">
                  <a16:creationId xmlns:a16="http://schemas.microsoft.com/office/drawing/2014/main" id="{A6339A5E-492F-4914-8B03-5FA594334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3" y="2906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Line 72">
              <a:extLst>
                <a:ext uri="{FF2B5EF4-FFF2-40B4-BE49-F238E27FC236}">
                  <a16:creationId xmlns:a16="http://schemas.microsoft.com/office/drawing/2014/main" id="{8818B2D6-16D6-4898-9093-E3CEA9D59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2959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Line 73">
              <a:extLst>
                <a:ext uri="{FF2B5EF4-FFF2-40B4-BE49-F238E27FC236}">
                  <a16:creationId xmlns:a16="http://schemas.microsoft.com/office/drawing/2014/main" id="{31F81597-8FF8-4229-B658-1F12FB8C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3" y="3174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Text Box 74">
              <a:extLst>
                <a:ext uri="{FF2B5EF4-FFF2-40B4-BE49-F238E27FC236}">
                  <a16:creationId xmlns:a16="http://schemas.microsoft.com/office/drawing/2014/main" id="{939DFCD2-B2E2-495B-A23C-9E6F894E8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959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21" name="Text Box 75">
              <a:extLst>
                <a:ext uri="{FF2B5EF4-FFF2-40B4-BE49-F238E27FC236}">
                  <a16:creationId xmlns:a16="http://schemas.microsoft.com/office/drawing/2014/main" id="{22C5EEE9-39B5-4EF6-909E-428E8FF77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3603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22" name="Text Box 76">
              <a:extLst>
                <a:ext uri="{FF2B5EF4-FFF2-40B4-BE49-F238E27FC236}">
                  <a16:creationId xmlns:a16="http://schemas.microsoft.com/office/drawing/2014/main" id="{B5910B3B-635B-4AC3-9FD6-4217CBE8C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13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6" name="Group 77">
            <a:extLst>
              <a:ext uri="{FF2B5EF4-FFF2-40B4-BE49-F238E27FC236}">
                <a16:creationId xmlns:a16="http://schemas.microsoft.com/office/drawing/2014/main" id="{C60DA130-DE22-4437-931B-AE7BF2F0F21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1963738" cy="712788"/>
            <a:chOff x="1872" y="2880"/>
            <a:chExt cx="1237" cy="449"/>
          </a:xfrm>
        </p:grpSpPr>
        <p:sp>
          <p:nvSpPr>
            <p:cNvPr id="71702" name="Text Box 78">
              <a:extLst>
                <a:ext uri="{FF2B5EF4-FFF2-40B4-BE49-F238E27FC236}">
                  <a16:creationId xmlns:a16="http://schemas.microsoft.com/office/drawing/2014/main" id="{7177D1CB-FDC7-4218-A28B-32CC95411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880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03" name="AutoShape 79">
              <a:extLst>
                <a:ext uri="{FF2B5EF4-FFF2-40B4-BE49-F238E27FC236}">
                  <a16:creationId xmlns:a16="http://schemas.microsoft.com/office/drawing/2014/main" id="{2015F3A6-9A4D-4CFD-9900-5DF14E93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54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4" name="AutoShape 80">
              <a:extLst>
                <a:ext uri="{FF2B5EF4-FFF2-40B4-BE49-F238E27FC236}">
                  <a16:creationId xmlns:a16="http://schemas.microsoft.com/office/drawing/2014/main" id="{6F1D2B7E-114C-41FB-85BD-EF65C2F5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5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5" name="AutoShape 81">
              <a:extLst>
                <a:ext uri="{FF2B5EF4-FFF2-40B4-BE49-F238E27FC236}">
                  <a16:creationId xmlns:a16="http://schemas.microsoft.com/office/drawing/2014/main" id="{1BD80574-8D08-43B0-834A-80E02399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14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6" name="AutoShape 82">
              <a:extLst>
                <a:ext uri="{FF2B5EF4-FFF2-40B4-BE49-F238E27FC236}">
                  <a16:creationId xmlns:a16="http://schemas.microsoft.com/office/drawing/2014/main" id="{88B53A8E-A843-4A7A-8D7B-DE517522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168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7" name="Line 83">
              <a:extLst>
                <a:ext uri="{FF2B5EF4-FFF2-40B4-BE49-F238E27FC236}">
                  <a16:creationId xmlns:a16="http://schemas.microsoft.com/office/drawing/2014/main" id="{E9716306-8437-4F5D-9E0D-F9E6D3B8C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8" y="2954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Line 84">
              <a:extLst>
                <a:ext uri="{FF2B5EF4-FFF2-40B4-BE49-F238E27FC236}">
                  <a16:creationId xmlns:a16="http://schemas.microsoft.com/office/drawing/2014/main" id="{6F603678-728F-4E15-BE22-B4CD6D4CB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9" y="3007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Text Box 85">
              <a:extLst>
                <a:ext uri="{FF2B5EF4-FFF2-40B4-BE49-F238E27FC236}">
                  <a16:creationId xmlns:a16="http://schemas.microsoft.com/office/drawing/2014/main" id="{D9B47B6A-1603-46E9-B6DF-D69CDD0D1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07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10" name="Text Box 86">
              <a:extLst>
                <a:ext uri="{FF2B5EF4-FFF2-40B4-BE49-F238E27FC236}">
                  <a16:creationId xmlns:a16="http://schemas.microsoft.com/office/drawing/2014/main" id="{3895E3E0-60E2-4AA8-8CBA-EA4ECEC28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306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858E05A9-43D2-4531-8E4C-32D0E07D2E33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5805488"/>
            <a:ext cx="1190625" cy="785812"/>
            <a:chOff x="2472" y="3657"/>
            <a:chExt cx="750" cy="495"/>
          </a:xfrm>
        </p:grpSpPr>
        <p:sp>
          <p:nvSpPr>
            <p:cNvPr id="71696" name="Text Box 88">
              <a:extLst>
                <a:ext uri="{FF2B5EF4-FFF2-40B4-BE49-F238E27FC236}">
                  <a16:creationId xmlns:a16="http://schemas.microsoft.com/office/drawing/2014/main" id="{FB78329C-5D6E-45B5-AFCC-EFC4F7C93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657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697" name="AutoShape 89">
              <a:extLst>
                <a:ext uri="{FF2B5EF4-FFF2-40B4-BE49-F238E27FC236}">
                  <a16:creationId xmlns:a16="http://schemas.microsoft.com/office/drawing/2014/main" id="{B8B55B2F-AE61-43F3-8F70-5E9F8C31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31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698" name="AutoShape 90">
              <a:extLst>
                <a:ext uri="{FF2B5EF4-FFF2-40B4-BE49-F238E27FC236}">
                  <a16:creationId xmlns:a16="http://schemas.microsoft.com/office/drawing/2014/main" id="{9863C606-2354-45DC-8C1D-4AF495E8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31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699" name="AutoShape 91">
              <a:extLst>
                <a:ext uri="{FF2B5EF4-FFF2-40B4-BE49-F238E27FC236}">
                  <a16:creationId xmlns:a16="http://schemas.microsoft.com/office/drawing/2014/main" id="{DE45E16F-1B15-445D-9F99-1B3DECFE2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4020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0" name="Line 92">
              <a:extLst>
                <a:ext uri="{FF2B5EF4-FFF2-40B4-BE49-F238E27FC236}">
                  <a16:creationId xmlns:a16="http://schemas.microsoft.com/office/drawing/2014/main" id="{D19C8560-4502-42B0-88C0-F4239A90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748"/>
              <a:ext cx="181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Text Box 93">
              <a:extLst>
                <a:ext uri="{FF2B5EF4-FFF2-40B4-BE49-F238E27FC236}">
                  <a16:creationId xmlns:a16="http://schemas.microsoft.com/office/drawing/2014/main" id="{3157B760-1FB5-4A7C-B7FB-8E9ACD435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884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8" name="Group 94">
            <a:extLst>
              <a:ext uri="{FF2B5EF4-FFF2-40B4-BE49-F238E27FC236}">
                <a16:creationId xmlns:a16="http://schemas.microsoft.com/office/drawing/2014/main" id="{D184940C-6E10-4A65-BD80-03BD27C13B6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867400"/>
            <a:ext cx="542925" cy="425450"/>
            <a:chOff x="4176" y="2880"/>
            <a:chExt cx="342" cy="268"/>
          </a:xfrm>
        </p:grpSpPr>
        <p:sp>
          <p:nvSpPr>
            <p:cNvPr id="71693" name="Text Box 95">
              <a:extLst>
                <a:ext uri="{FF2B5EF4-FFF2-40B4-BE49-F238E27FC236}">
                  <a16:creationId xmlns:a16="http://schemas.microsoft.com/office/drawing/2014/main" id="{7246CAE2-2EB9-42EE-813A-5D49CE878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2880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694" name="AutoShape 96">
              <a:extLst>
                <a:ext uri="{FF2B5EF4-FFF2-40B4-BE49-F238E27FC236}">
                  <a16:creationId xmlns:a16="http://schemas.microsoft.com/office/drawing/2014/main" id="{12E93660-323D-4BD7-A032-A925BA98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54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695" name="AutoShape 97">
              <a:extLst>
                <a:ext uri="{FF2B5EF4-FFF2-40B4-BE49-F238E27FC236}">
                  <a16:creationId xmlns:a16="http://schemas.microsoft.com/office/drawing/2014/main" id="{E18BB55A-380F-48EA-B090-0EB94158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5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144354" name="Text Box 98">
            <a:extLst>
              <a:ext uri="{FF2B5EF4-FFF2-40B4-BE49-F238E27FC236}">
                <a16:creationId xmlns:a16="http://schemas.microsoft.com/office/drawing/2014/main" id="{C9C7BE24-4142-4E66-A042-6B4C328E5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331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order for the task:</a:t>
            </a:r>
          </a:p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1692" name="Text Box 2">
            <a:extLst>
              <a:ext uri="{FF2B5EF4-FFF2-40B4-BE49-F238E27FC236}">
                <a16:creationId xmlns:a16="http://schemas.microsoft.com/office/drawing/2014/main" id="{C4D78D94-6431-4CB9-B513-3C3A56EE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4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4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4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4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4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14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4259" grpId="0" build="p" autoUpdateAnimBg="0" advAuto="0"/>
      <p:bldP spid="2144354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A77F5321-CB27-41F2-97DF-93A98F05A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D42768-B70F-44B4-BC77-9E548382730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C1FDA8EC-50BC-4150-85C3-17080175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781800" cy="15700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11)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9.6 </a:t>
            </a:r>
            <a:r>
              <a:rPr kumimoji="1" lang="en-US" altLang="zh-CN" dirty="0">
                <a:latin typeface="Times New Roman" panose="02020603050405020304" pitchFamily="18" charset="0"/>
              </a:rPr>
              <a:t>5, 10, 23(a),(c), 32, 44, 66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F68699BE-C55F-4AF2-AF5B-D847592B9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6AB030-9774-4EB3-81A1-B8A0C395581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CB3DA077-DF15-49F4-B8A7-458C08B1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15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,≼ 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is a poset and every two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comparable,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totally ordered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linearly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/>
              <a:t>≼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In this case 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,≼ 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also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chain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74F39AC-8603-49DB-8614-22719F6F5D1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43200"/>
            <a:ext cx="8229600" cy="1193800"/>
            <a:chOff x="288" y="1728"/>
            <a:chExt cx="5184" cy="752"/>
          </a:xfrm>
        </p:grpSpPr>
        <p:sp>
          <p:nvSpPr>
            <p:cNvPr id="10252" name="Text Box 8">
              <a:extLst>
                <a:ext uri="{FF2B5EF4-FFF2-40B4-BE49-F238E27FC236}">
                  <a16:creationId xmlns:a16="http://schemas.microsoft.com/office/drawing/2014/main" id="{8E234316-A3C1-4DF4-AC57-C0578A7DB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28"/>
              <a:ext cx="518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2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(1)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is a poset. In this case either                            . Hence,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is a total order 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is a chain.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53" name="Object 9">
              <a:extLst>
                <a:ext uri="{FF2B5EF4-FFF2-40B4-BE49-F238E27FC236}">
                  <a16:creationId xmlns:a16="http://schemas.microsoft.com/office/drawing/2014/main" id="{434AD4B2-930F-4918-A947-BC0FBDE1FE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1" y="2208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r:id="rId4" imgW="393700" imgH="203200" progId="Equation.3">
                    <p:embed/>
                  </p:oleObj>
                </mc:Choice>
                <mc:Fallback>
                  <p:oleObj r:id="rId4" imgW="393700" imgH="20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" y="2208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0">
              <a:extLst>
                <a:ext uri="{FF2B5EF4-FFF2-40B4-BE49-F238E27FC236}">
                  <a16:creationId xmlns:a16="http://schemas.microsoft.com/office/drawing/2014/main" id="{D40A6944-A26C-4F64-BC3E-4B63F2710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0" y="1984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r:id="rId6" imgW="393700" imgH="203200" progId="Equation.3">
                    <p:embed/>
                  </p:oleObj>
                </mc:Choice>
                <mc:Fallback>
                  <p:oleObj r:id="rId6" imgW="3937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1984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1">
              <a:extLst>
                <a:ext uri="{FF2B5EF4-FFF2-40B4-BE49-F238E27FC236}">
                  <a16:creationId xmlns:a16="http://schemas.microsoft.com/office/drawing/2014/main" id="{1AF605E7-D511-43F3-A285-2E3556A08F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7" y="1977"/>
            <a:ext cx="1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r:id="rId7" imgW="1002865" imgH="215806" progId="Equation.3">
                    <p:embed/>
                  </p:oleObj>
                </mc:Choice>
                <mc:Fallback>
                  <p:oleObj r:id="rId7" imgW="1002865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1977"/>
                          <a:ext cx="1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9E7EBFAA-C0A9-4E50-BFE9-63672720364A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000500"/>
            <a:ext cx="8229600" cy="457200"/>
            <a:chOff x="336" y="2640"/>
            <a:chExt cx="5184" cy="288"/>
          </a:xfrm>
        </p:grpSpPr>
        <p:sp>
          <p:nvSpPr>
            <p:cNvPr id="10250" name="Text Box 13">
              <a:extLst>
                <a:ext uri="{FF2B5EF4-FFF2-40B4-BE49-F238E27FC236}">
                  <a16:creationId xmlns:a16="http://schemas.microsoft.com/office/drawing/2014/main" id="{D51515BD-D10A-4CF4-B137-E6D76F5F6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4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             is a poset, not a totally ordered set.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51" name="Object 14">
              <a:extLst>
                <a:ext uri="{FF2B5EF4-FFF2-40B4-BE49-F238E27FC236}">
                  <a16:creationId xmlns:a16="http://schemas.microsoft.com/office/drawing/2014/main" id="{5ECD4348-7E22-4E5E-9B2B-D201C2635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4" y="2649"/>
            <a:ext cx="49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r:id="rId9" imgW="419100" imgH="228600" progId="Equation.3">
                    <p:embed/>
                  </p:oleObj>
                </mc:Choice>
                <mc:Fallback>
                  <p:oleObj r:id="rId9" imgW="4191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2649"/>
                          <a:ext cx="49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C2958118-749E-44DC-8495-BF438370ABBB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4786313"/>
            <a:ext cx="8229600" cy="461962"/>
            <a:chOff x="336" y="3264"/>
            <a:chExt cx="5184" cy="291"/>
          </a:xfrm>
        </p:grpSpPr>
        <p:sp>
          <p:nvSpPr>
            <p:cNvPr id="10248" name="Text Box 16">
              <a:extLst>
                <a:ext uri="{FF2B5EF4-FFF2-40B4-BE49-F238E27FC236}">
                  <a16:creationId xmlns:a16="http://schemas.microsoft.com/office/drawing/2014/main" id="{E7F6A10C-2E12-49F5-B6C1-76047B125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6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                  is a poset, not a totally ordered set.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49" name="Object 17">
              <a:extLst>
                <a:ext uri="{FF2B5EF4-FFF2-40B4-BE49-F238E27FC236}">
                  <a16:creationId xmlns:a16="http://schemas.microsoft.com/office/drawing/2014/main" id="{F4CD943D-E7FF-41A9-B3CA-8D537DABA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285"/>
            <a:ext cx="83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r:id="rId11" imgW="622030" imgH="203112" progId="Equation.3">
                    <p:embed/>
                  </p:oleObj>
                </mc:Choice>
                <mc:Fallback>
                  <p:oleObj r:id="rId11" imgW="622030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85"/>
                          <a:ext cx="83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Text Box 2">
            <a:extLst>
              <a:ext uri="{FF2B5EF4-FFF2-40B4-BE49-F238E27FC236}">
                <a16:creationId xmlns:a16="http://schemas.microsoft.com/office/drawing/2014/main" id="{F7163749-F9BC-4078-999F-5C8D8CC3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FABE643-E2F9-4AC7-B558-A381AFF15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D5395C-0966-4654-B55D-7584D438C56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8963" name="Text Box 3">
            <a:extLst>
              <a:ext uri="{FF2B5EF4-FFF2-40B4-BE49-F238E27FC236}">
                <a16:creationId xmlns:a16="http://schemas.microsoft.com/office/drawing/2014/main" id="{0A3991E2-10EA-4F0A-998A-1C975D08F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Lexicographic Order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88964" name="Line 4">
            <a:extLst>
              <a:ext uri="{FF2B5EF4-FFF2-40B4-BE49-F238E27FC236}">
                <a16:creationId xmlns:a16="http://schemas.microsoft.com/office/drawing/2014/main" id="{D95353A8-1DA2-41CA-8EE6-7ED29D720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0273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2">
            <a:extLst>
              <a:ext uri="{FF2B5EF4-FFF2-40B4-BE49-F238E27FC236}">
                <a16:creationId xmlns:a16="http://schemas.microsoft.com/office/drawing/2014/main" id="{3C8E764D-2E11-4222-8F77-2D988AB3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  <p:sp>
        <p:nvSpPr>
          <p:cNvPr id="12294" name="矩形 3">
            <a:extLst>
              <a:ext uri="{FF2B5EF4-FFF2-40B4-BE49-F238E27FC236}">
                <a16:creationId xmlns:a16="http://schemas.microsoft.com/office/drawing/2014/main" id="{E6DFC462-843B-4DA2-9AF1-78EAA14E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341438"/>
            <a:ext cx="8077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Definition: Given two posets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and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), the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lexicographic ordering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on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⨉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is defined by specifying that 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is less than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), that is,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≺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),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either if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≺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or if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=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≺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8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5C03B9DB-50DB-43BC-8128-0C5BA378F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B28A6A-8BBD-4840-A7B1-B38513A817B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1011" name="Text Box 3">
            <a:extLst>
              <a:ext uri="{FF2B5EF4-FFF2-40B4-BE49-F238E27FC236}">
                <a16:creationId xmlns:a16="http://schemas.microsoft.com/office/drawing/2014/main" id="{0D4018A8-17F7-4D93-8850-8D4C0156F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lexicographic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ordering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the Cartesian product of two posets is a partial ordering.</a:t>
            </a:r>
          </a:p>
        </p:txBody>
      </p:sp>
      <p:sp>
        <p:nvSpPr>
          <p:cNvPr id="2091012" name="AutoShape 4">
            <a:extLst>
              <a:ext uri="{FF2B5EF4-FFF2-40B4-BE49-F238E27FC236}">
                <a16:creationId xmlns:a16="http://schemas.microsoft.com/office/drawing/2014/main" id="{033BA249-0A7F-4AA0-9595-38B26607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357313"/>
            <a:ext cx="7848600" cy="4495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91013" name="Text Box 5">
            <a:extLst>
              <a:ext uri="{FF2B5EF4-FFF2-40B4-BE49-F238E27FC236}">
                <a16:creationId xmlns:a16="http://schemas.microsoft.com/office/drawing/2014/main" id="{D017AC61-6C16-4B6F-A9DA-54265AFA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90713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</p:txBody>
      </p:sp>
      <p:graphicFrame>
        <p:nvGraphicFramePr>
          <p:cNvPr id="2091014" name="Object 6">
            <a:extLst>
              <a:ext uri="{FF2B5EF4-FFF2-40B4-BE49-F238E27FC236}">
                <a16:creationId xmlns:a16="http://schemas.microsoft.com/office/drawing/2014/main" id="{AE141361-AFA4-4902-814D-CFFA2FD6B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2443163"/>
          <a:ext cx="4248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6" imgW="2159000" imgH="215900" progId="Equation.3">
                  <p:embed/>
                </p:oleObj>
              </mc:Choice>
              <mc:Fallback>
                <p:oleObj name="公式" r:id="rId6" imgW="21590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443163"/>
                        <a:ext cx="4248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1015" name="Text Box 7">
            <a:extLst>
              <a:ext uri="{FF2B5EF4-FFF2-40B4-BE49-F238E27FC236}">
                <a16:creationId xmlns:a16="http://schemas.microsoft.com/office/drawing/2014/main" id="{7D4AE1FE-6B70-4EA7-B217-4D8B6B1B5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3033713"/>
            <a:ext cx="3933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antisymmetric  </a:t>
            </a:r>
          </a:p>
        </p:txBody>
      </p:sp>
      <p:graphicFrame>
        <p:nvGraphicFramePr>
          <p:cNvPr id="2091016" name="Object 8">
            <a:extLst>
              <a:ext uri="{FF2B5EF4-FFF2-40B4-BE49-F238E27FC236}">
                <a16:creationId xmlns:a16="http://schemas.microsoft.com/office/drawing/2014/main" id="{AC3F9B7E-9158-4B79-B801-514127066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3552825"/>
          <a:ext cx="1747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8" imgW="1091726" imgH="406224" progId="Equation.3">
                  <p:embed/>
                </p:oleObj>
              </mc:Choice>
              <mc:Fallback>
                <p:oleObj name="公式" r:id="rId8" imgW="1091726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552825"/>
                        <a:ext cx="17478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1017" name="Object 9">
            <a:extLst>
              <a:ext uri="{FF2B5EF4-FFF2-40B4-BE49-F238E27FC236}">
                <a16:creationId xmlns:a16="http://schemas.microsoft.com/office/drawing/2014/main" id="{C871BBC5-2777-4825-91EA-DE17A4248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4288" y="3643313"/>
          <a:ext cx="39671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10" imgW="2019300" imgH="215900" progId="Equation.3">
                  <p:embed/>
                </p:oleObj>
              </mc:Choice>
              <mc:Fallback>
                <p:oleObj name="公式" r:id="rId10" imgW="20193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643313"/>
                        <a:ext cx="39671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1018" name="Text Box 10">
            <a:extLst>
              <a:ext uri="{FF2B5EF4-FFF2-40B4-BE49-F238E27FC236}">
                <a16:creationId xmlns:a16="http://schemas.microsoft.com/office/drawing/2014/main" id="{F4191674-FA7C-41D7-BEDD-64A3FC50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4443413"/>
            <a:ext cx="6829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graphicFrame>
        <p:nvGraphicFramePr>
          <p:cNvPr id="2091019" name="Object 11">
            <a:extLst>
              <a:ext uri="{FF2B5EF4-FFF2-40B4-BE49-F238E27FC236}">
                <a16:creationId xmlns:a16="http://schemas.microsoft.com/office/drawing/2014/main" id="{460D1C04-078F-404E-BFFD-32514C2BC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862513"/>
          <a:ext cx="1981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12" imgW="1167893" imgH="482391" progId="Equation.3">
                  <p:embed/>
                </p:oleObj>
              </mc:Choice>
              <mc:Fallback>
                <p:oleObj r:id="rId12" imgW="1167893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862513"/>
                        <a:ext cx="1981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1020" name="Object 12">
            <a:extLst>
              <a:ext uri="{FF2B5EF4-FFF2-40B4-BE49-F238E27FC236}">
                <a16:creationId xmlns:a16="http://schemas.microsoft.com/office/drawing/2014/main" id="{DEA7C36A-74DE-4EC4-B27C-1A62CB929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5091113"/>
          <a:ext cx="2343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r:id="rId14" imgW="1244600" imgH="228600" progId="Equation.3">
                  <p:embed/>
                </p:oleObj>
              </mc:Choice>
              <mc:Fallback>
                <p:oleObj r:id="rId14" imgW="1244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091113"/>
                        <a:ext cx="2343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>
            <a:extLst>
              <a:ext uri="{FF2B5EF4-FFF2-40B4-BE49-F238E27FC236}">
                <a16:creationId xmlns:a16="http://schemas.microsoft.com/office/drawing/2014/main" id="{987790B7-0CE3-4DE7-911C-65EF09BE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91022" name="Object 14">
            <a:extLst>
              <a:ext uri="{FF2B5EF4-FFF2-40B4-BE49-F238E27FC236}">
                <a16:creationId xmlns:a16="http://schemas.microsoft.com/office/drawing/2014/main" id="{018B6895-5D66-4871-A6F6-8915EE42B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1436688"/>
          <a:ext cx="1395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公式" r:id="rId16" imgW="710891" imgH="215806" progId="Equation.3">
                  <p:embed/>
                </p:oleObj>
              </mc:Choice>
              <mc:Fallback>
                <p:oleObj name="公式" r:id="rId16" imgW="710891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436688"/>
                        <a:ext cx="1395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2">
            <a:extLst>
              <a:ext uri="{FF2B5EF4-FFF2-40B4-BE49-F238E27FC236}">
                <a16:creationId xmlns:a16="http://schemas.microsoft.com/office/drawing/2014/main" id="{704A1E39-FBD5-4E7C-889C-6DE063E1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9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9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011" grpId="0" autoUpdateAnimBg="0"/>
      <p:bldP spid="2091012" grpId="0" animBg="1" autoUpdateAnimBg="0"/>
      <p:bldP spid="2091013" grpId="0" build="p" autoUpdateAnimBg="0"/>
      <p:bldP spid="2091015" grpId="0" build="p" autoUpdateAnimBg="0"/>
      <p:bldP spid="20910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66287B54-8CD6-48ED-8AE2-BEBA4BDF7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21BC1B-C5BD-4DA9-AFFB-393DA7E2F8F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33896E3-5272-4779-8F47-87281EC98A3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9275"/>
            <a:ext cx="8229600" cy="457200"/>
            <a:chOff x="240" y="480"/>
            <a:chExt cx="5184" cy="288"/>
          </a:xfrm>
        </p:grpSpPr>
        <p:sp>
          <p:nvSpPr>
            <p:cNvPr id="16398" name="Text Box 4">
              <a:extLst>
                <a:ext uri="{FF2B5EF4-FFF2-40B4-BE49-F238E27FC236}">
                  <a16:creationId xmlns:a16="http://schemas.microsoft.com/office/drawing/2014/main" id="{317F2953-8609-46D3-B7AE-20855DF98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                                                 . Then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9" name="Object 5">
              <a:extLst>
                <a:ext uri="{FF2B5EF4-FFF2-40B4-BE49-F238E27FC236}">
                  <a16:creationId xmlns:a16="http://schemas.microsoft.com/office/drawing/2014/main" id="{48D29BF1-E500-448F-AAAB-0BD76801A7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1" y="498"/>
            <a:ext cx="22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公式" r:id="rId4" imgW="1905000" imgH="228600" progId="Equation.3">
                    <p:embed/>
                  </p:oleObj>
                </mc:Choice>
                <mc:Fallback>
                  <p:oleObj name="公式" r:id="rId4" imgW="1905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498"/>
                          <a:ext cx="22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45FA56E2-5485-45AA-97E9-2E93137B6C5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52513"/>
            <a:ext cx="8229600" cy="457200"/>
            <a:chOff x="384" y="960"/>
            <a:chExt cx="5184" cy="288"/>
          </a:xfrm>
        </p:grpSpPr>
        <p:sp>
          <p:nvSpPr>
            <p:cNvPr id="16396" name="Text Box 7">
              <a:extLst>
                <a:ext uri="{FF2B5EF4-FFF2-40B4-BE49-F238E27FC236}">
                  <a16:creationId xmlns:a16="http://schemas.microsoft.com/office/drawing/2014/main" id="{4D7B3FA6-5D97-4980-9AA5-41CC54BC5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6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(2, 4)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8) since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7" name="Object 8">
              <a:extLst>
                <a:ext uri="{FF2B5EF4-FFF2-40B4-BE49-F238E27FC236}">
                  <a16:creationId xmlns:a16="http://schemas.microsoft.com/office/drawing/2014/main" id="{EDD80A60-B776-4814-9659-0AF4F60EDE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972"/>
            <a:ext cx="16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r:id="rId6" imgW="1295400" imgH="215900" progId="Equation.3">
                    <p:embed/>
                  </p:oleObj>
                </mc:Choice>
                <mc:Fallback>
                  <p:oleObj r:id="rId6" imgW="12954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972"/>
                          <a:ext cx="16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412D9054-E236-4525-8870-9C2BF9D3C4DD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1557338"/>
            <a:ext cx="8229600" cy="822325"/>
            <a:chOff x="384" y="1392"/>
            <a:chExt cx="5184" cy="518"/>
          </a:xfrm>
        </p:grpSpPr>
        <p:sp>
          <p:nvSpPr>
            <p:cNvPr id="16394" name="Text Box 10">
              <a:extLst>
                <a:ext uri="{FF2B5EF4-FFF2-40B4-BE49-F238E27FC236}">
                  <a16:creationId xmlns:a16="http://schemas.microsoft.com/office/drawing/2014/main" id="{86D60237-0DCD-42BF-92EF-3348117BB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92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 startAt="2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4) is not related under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 (2, 6)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since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but 4 does not divide 6.  </a:t>
              </a:r>
            </a:p>
          </p:txBody>
        </p:sp>
        <p:graphicFrame>
          <p:nvGraphicFramePr>
            <p:cNvPr id="16395" name="Object 11">
              <a:extLst>
                <a:ext uri="{FF2B5EF4-FFF2-40B4-BE49-F238E27FC236}">
                  <a16:creationId xmlns:a16="http://schemas.microsoft.com/office/drawing/2014/main" id="{326BBCD9-6F41-44CC-AD62-1726D5763B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92"/>
            <a:ext cx="5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r:id="rId8" imgW="444693" imgH="215994" progId="Equation.3">
                    <p:embed/>
                  </p:oleObj>
                </mc:Choice>
                <mc:Fallback>
                  <p:oleObj r:id="rId8" imgW="444693" imgH="21599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92"/>
                          <a:ext cx="5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D19EFDDF-E429-4C33-B8CA-B6144B25AB5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20938"/>
            <a:ext cx="8229600" cy="457200"/>
            <a:chOff x="384" y="2112"/>
            <a:chExt cx="5184" cy="288"/>
          </a:xfrm>
        </p:grpSpPr>
        <p:sp>
          <p:nvSpPr>
            <p:cNvPr id="16392" name="Text Box 13">
              <a:extLst>
                <a:ext uri="{FF2B5EF4-FFF2-40B4-BE49-F238E27FC236}">
                  <a16:creationId xmlns:a16="http://schemas.microsoft.com/office/drawing/2014/main" id="{95FD97BC-9CE3-43B2-BD41-7DDA4F329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1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 startAt="3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(2, 4)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(4, 5) since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3" name="Object 14">
              <a:extLst>
                <a:ext uri="{FF2B5EF4-FFF2-40B4-BE49-F238E27FC236}">
                  <a16:creationId xmlns:a16="http://schemas.microsoft.com/office/drawing/2014/main" id="{2FEDD625-5937-495A-B312-EE6B5814FD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5" y="2124"/>
            <a:ext cx="5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r:id="rId10" imgW="406048" imgH="215713" progId="Equation.3">
                    <p:embed/>
                  </p:oleObj>
                </mc:Choice>
                <mc:Fallback>
                  <p:oleObj r:id="rId10" imgW="406048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2124"/>
                          <a:ext cx="5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Text Box 2">
            <a:extLst>
              <a:ext uri="{FF2B5EF4-FFF2-40B4-BE49-F238E27FC236}">
                <a16:creationId xmlns:a16="http://schemas.microsoft.com/office/drawing/2014/main" id="{577D8E7A-712D-4112-872D-1C9D076F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EA012787-B9F1-4251-92F2-58D600D1D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7E8348-AB31-4CB3-A190-6A958F69939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3071" name="Text Box 15">
            <a:extLst>
              <a:ext uri="{FF2B5EF4-FFF2-40B4-BE49-F238E27FC236}">
                <a16:creationId xmlns:a16="http://schemas.microsoft.com/office/drawing/2014/main" id="{0C28C281-EC5D-4C25-8AB6-0E43E74B0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34290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arabicParenBoth" startAt="2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(2, 3, 4, 5) is not related to (3, 6, 8, 10) since 2 does not divide 3.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EB3FABE3-7374-40C6-813A-D04F02D3D1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82725"/>
            <a:ext cx="8229600" cy="822325"/>
            <a:chOff x="288" y="2352"/>
            <a:chExt cx="5184" cy="518"/>
          </a:xfrm>
        </p:grpSpPr>
        <p:sp>
          <p:nvSpPr>
            <p:cNvPr id="18442" name="Text Box 17">
              <a:extLst>
                <a:ext uri="{FF2B5EF4-FFF2-40B4-BE49-F238E27FC236}">
                  <a16:creationId xmlns:a16="http://schemas.microsoft.com/office/drawing/2014/main" id="{152B1683-0680-4EB5-B3F6-B4055CF76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52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MS Hei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MS Hei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Using the same definitions of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as above, </a:t>
              </a:r>
            </a:p>
          </p:txBody>
        </p:sp>
        <p:graphicFrame>
          <p:nvGraphicFramePr>
            <p:cNvPr id="18443" name="Object 18">
              <a:extLst>
                <a:ext uri="{FF2B5EF4-FFF2-40B4-BE49-F238E27FC236}">
                  <a16:creationId xmlns:a16="http://schemas.microsoft.com/office/drawing/2014/main" id="{BE1CD5F6-823F-4743-9B1A-E45FC59A6E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9" y="2373"/>
            <a:ext cx="8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r:id="rId5" imgW="749300" imgH="228600" progId="Equation.3">
                    <p:embed/>
                  </p:oleObj>
                </mc:Choice>
                <mc:Fallback>
                  <p:oleObj r:id="rId5" imgW="7493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2373"/>
                          <a:ext cx="8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743654F8-561C-4C11-BD7F-F7727E37D462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2397125"/>
            <a:ext cx="8229600" cy="822325"/>
            <a:chOff x="432" y="2928"/>
            <a:chExt cx="5184" cy="518"/>
          </a:xfrm>
        </p:grpSpPr>
        <p:sp>
          <p:nvSpPr>
            <p:cNvPr id="18440" name="Text Box 20">
              <a:extLst>
                <a:ext uri="{FF2B5EF4-FFF2-40B4-BE49-F238E27FC236}">
                  <a16:creationId xmlns:a16="http://schemas.microsoft.com/office/drawing/2014/main" id="{60470EA0-94CC-4AF9-BEEE-19A5D62C8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28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/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( 2, 3, 4, 5)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( 2, 3, 8, 2) since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 4 divides 8. </a:t>
              </a:r>
            </a:p>
          </p:txBody>
        </p:sp>
        <p:graphicFrame>
          <p:nvGraphicFramePr>
            <p:cNvPr id="18441" name="Object 21">
              <a:extLst>
                <a:ext uri="{FF2B5EF4-FFF2-40B4-BE49-F238E27FC236}">
                  <a16:creationId xmlns:a16="http://schemas.microsoft.com/office/drawing/2014/main" id="{03964973-D765-406C-82C0-D6A6AB2F1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1" y="2946"/>
            <a:ext cx="16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r:id="rId7" imgW="1308100" imgH="215900" progId="Equation.3">
                    <p:embed/>
                  </p:oleObj>
                </mc:Choice>
                <mc:Fallback>
                  <p:oleObj r:id="rId7" imgW="13081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2946"/>
                          <a:ext cx="16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3078" name="Text Box 22">
            <a:extLst>
              <a:ext uri="{FF2B5EF4-FFF2-40B4-BE49-F238E27FC236}">
                <a16:creationId xmlns:a16="http://schemas.microsoft.com/office/drawing/2014/main" id="{152D7249-9FBD-4B82-A6A0-9F1AB0EC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42938"/>
            <a:ext cx="8785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This definition of lexicographic ordering extends naturally to Cartesian products of more than two partially ordered sets. </a:t>
            </a:r>
          </a:p>
        </p:txBody>
      </p:sp>
      <p:sp>
        <p:nvSpPr>
          <p:cNvPr id="18439" name="Text Box 2">
            <a:extLst>
              <a:ext uri="{FF2B5EF4-FFF2-40B4-BE49-F238E27FC236}">
                <a16:creationId xmlns:a16="http://schemas.microsoft.com/office/drawing/2014/main" id="{D8BAFB05-56CB-4726-9BF6-A65C9DF6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93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071" grpId="0" autoUpdateAnimBg="0"/>
      <p:bldP spid="209307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415EAD2B-DE74-4BD5-A556-D560C19D2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CB8958-B882-49A3-BFAF-2FA14B510B5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5107" name="Text Box 3">
            <a:extLst>
              <a:ext uri="{FF2B5EF4-FFF2-40B4-BE49-F238E27FC236}">
                <a16:creationId xmlns:a16="http://schemas.microsoft.com/office/drawing/2014/main" id="{0846980C-DA5D-4F3C-BBAA-5140DF22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928938"/>
            <a:ext cx="80772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Find the lexicographic ordering of the following strings.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discrete      discredit     discreet    discreteness     discretion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discredit  &lt;  discreet   &lt; discrete   &lt; discreteness &lt;    discretion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5BAC9DA4-1F85-4545-9DCB-2C2612CD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"/>
            <a:ext cx="8382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lexicographic ordering of string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string                is less then               if and only if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Where</a:t>
            </a: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860B7E5D-22AD-40BC-9F0E-5B636AFCC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925513"/>
          <a:ext cx="1133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5" imgW="596900" imgH="228600" progId="Equation.3">
                  <p:embed/>
                </p:oleObj>
              </mc:Choice>
              <mc:Fallback>
                <p:oleObj r:id="rId5" imgW="59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925513"/>
                        <a:ext cx="1133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71B2F771-B733-49AF-90BE-F3A0A1882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857250"/>
          <a:ext cx="1049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7" imgW="558800" imgH="228600" progId="Equation.3">
                  <p:embed/>
                </p:oleObj>
              </mc:Choice>
              <mc:Fallback>
                <p:oleObj name="Equation" r:id="rId7" imgW="558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57250"/>
                        <a:ext cx="1049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2FD309BB-DD71-4DC1-A3C2-116F91FAF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1343025"/>
          <a:ext cx="4800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9" imgW="2552700" imgH="457200" progId="Equation.3">
                  <p:embed/>
                </p:oleObj>
              </mc:Choice>
              <mc:Fallback>
                <p:oleObj r:id="rId9" imgW="25527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343025"/>
                        <a:ext cx="48006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D5B7ABE8-708C-4308-BA55-9E0C17BEB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225675"/>
          <a:ext cx="1809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11" imgW="837836" imgH="203112" progId="Equation.3">
                  <p:embed/>
                </p:oleObj>
              </mc:Choice>
              <mc:Fallback>
                <p:oleObj r:id="rId11" imgW="837836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25675"/>
                        <a:ext cx="1809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2">
            <a:extLst>
              <a:ext uri="{FF2B5EF4-FFF2-40B4-BE49-F238E27FC236}">
                <a16:creationId xmlns:a16="http://schemas.microsoft.com/office/drawing/2014/main" id="{07E69342-A575-4BF9-BC8C-2E626E1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9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9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9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5107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2159</Words>
  <Application>Microsoft Office PowerPoint</Application>
  <PresentationFormat>全屏显示(4:3)</PresentationFormat>
  <Paragraphs>478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cajcd fnta1</vt:lpstr>
      <vt:lpstr>Monotype Sorts</vt:lpstr>
      <vt:lpstr>MS Hei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2022-04-29T05:05:40Z</dcterms:created>
  <dcterms:modified xsi:type="dcterms:W3CDTF">2022-04-29T05:15:32Z</dcterms:modified>
</cp:coreProperties>
</file>