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47" r:id="rId2"/>
    <p:sldId id="387" r:id="rId3"/>
    <p:sldId id="391" r:id="rId4"/>
    <p:sldId id="392" r:id="rId5"/>
    <p:sldId id="394" r:id="rId6"/>
    <p:sldId id="398" r:id="rId7"/>
    <p:sldId id="395" r:id="rId8"/>
    <p:sldId id="396" r:id="rId9"/>
    <p:sldId id="397" r:id="rId10"/>
    <p:sldId id="399" r:id="rId11"/>
    <p:sldId id="393" r:id="rId12"/>
    <p:sldId id="405" r:id="rId13"/>
    <p:sldId id="400" r:id="rId14"/>
    <p:sldId id="388" r:id="rId15"/>
    <p:sldId id="402" r:id="rId16"/>
    <p:sldId id="403" r:id="rId17"/>
    <p:sldId id="401" r:id="rId18"/>
    <p:sldId id="404" r:id="rId19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20" autoAdjust="0"/>
  </p:normalViewPr>
  <p:slideViewPr>
    <p:cSldViewPr>
      <p:cViewPr varScale="1">
        <p:scale>
          <a:sx n="50" d="100"/>
          <a:sy n="50" d="100"/>
        </p:scale>
        <p:origin x="1632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A6A33-655C-4B23-B79A-7B72350B5E83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572C2-5FD9-4E83-9BE4-26CA89BB4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3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50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3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无法关闭就重启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6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78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重新导入原工程后，打开</a:t>
            </a:r>
            <a:r>
              <a:rPr lang="en-US" altLang="zh-CN" sz="1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</a:t>
            </a:r>
            <a:r>
              <a:rPr lang="zh-CN" altLang="zh-CN" sz="1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的时候报错如下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200" b="1" spc="-95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11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重新导入原工程后，打开</a:t>
            </a:r>
            <a:r>
              <a:rPr lang="en-US" altLang="zh-CN" sz="1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</a:t>
            </a:r>
            <a:r>
              <a:rPr lang="zh-CN" altLang="zh-CN" sz="1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的时候报错如下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200" b="1" spc="-95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84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重新导入原工程后，打开</a:t>
            </a:r>
            <a:r>
              <a:rPr lang="en-US" altLang="zh-CN" sz="1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router</a:t>
            </a:r>
            <a:r>
              <a:rPr lang="zh-CN" altLang="zh-CN" sz="1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的时候报错如下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200" b="1" spc="-95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25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spc="-95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96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spc="-95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8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0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4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77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8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89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0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6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72C2-5FD9-4E83-9BE4-26CA89BB4D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34897" y="567834"/>
            <a:ext cx="4318701" cy="4057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1834" y="135985"/>
            <a:ext cx="16193769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2333" y="3885432"/>
            <a:ext cx="13089255" cy="456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B16B25A-5B71-4F64-8AD4-66123C85E33C}"/>
              </a:ext>
            </a:extLst>
          </p:cNvPr>
          <p:cNvSpPr txBox="1">
            <a:spLocks/>
          </p:cNvSpPr>
          <p:nvPr/>
        </p:nvSpPr>
        <p:spPr>
          <a:xfrm>
            <a:off x="9632950" y="6069224"/>
            <a:ext cx="5638800" cy="92204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64769">
              <a:spcBef>
                <a:spcPts val="345"/>
              </a:spcBef>
            </a:pPr>
            <a:r>
              <a:rPr lang="zh-CN" altLang="en-US" sz="5900" dirty="0"/>
              <a:t>周炜</a:t>
            </a:r>
            <a:endParaRPr lang="en-US" sz="59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28FAAE1-9D39-4059-8970-A6396616FF37}"/>
              </a:ext>
            </a:extLst>
          </p:cNvPr>
          <p:cNvSpPr txBox="1"/>
          <p:nvPr/>
        </p:nvSpPr>
        <p:spPr>
          <a:xfrm>
            <a:off x="1118516" y="10200312"/>
            <a:ext cx="438467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360" dirty="0">
                <a:latin typeface="Calibri"/>
                <a:cs typeface="Calibri"/>
              </a:rPr>
              <a:t>November</a:t>
            </a:r>
            <a:r>
              <a:rPr sz="3450" b="1" spc="-200" dirty="0">
                <a:latin typeface="Calibri"/>
                <a:cs typeface="Calibri"/>
              </a:rPr>
              <a:t> </a:t>
            </a:r>
            <a:r>
              <a:rPr sz="3450" b="1" spc="-300" dirty="0">
                <a:latin typeface="Calibri"/>
                <a:cs typeface="Calibri"/>
              </a:rPr>
              <a:t>2023</a:t>
            </a:r>
            <a:endParaRPr sz="345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B8FF904-299A-498E-8E86-DEBB62F86261}"/>
              </a:ext>
            </a:extLst>
          </p:cNvPr>
          <p:cNvSpPr/>
          <p:nvPr/>
        </p:nvSpPr>
        <p:spPr>
          <a:xfrm>
            <a:off x="1182053" y="7712075"/>
            <a:ext cx="16596994" cy="0"/>
          </a:xfrm>
          <a:custGeom>
            <a:avLst/>
            <a:gdLst/>
            <a:ahLst/>
            <a:cxnLst/>
            <a:rect l="l" t="t" r="r" b="b"/>
            <a:pathLst>
              <a:path w="16596994">
                <a:moveTo>
                  <a:pt x="0" y="0"/>
                </a:moveTo>
                <a:lnTo>
                  <a:pt x="16596772" y="0"/>
                </a:lnTo>
              </a:path>
            </a:pathLst>
          </a:custGeom>
          <a:ln w="20941">
            <a:solidFill>
              <a:srgbClr val="DCDE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378F7-5120-4E32-A758-34DCD615498B}"/>
              </a:ext>
            </a:extLst>
          </p:cNvPr>
          <p:cNvSpPr txBox="1"/>
          <p:nvPr/>
        </p:nvSpPr>
        <p:spPr>
          <a:xfrm>
            <a:off x="2965450" y="2563112"/>
            <a:ext cx="1333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latin typeface="+mj-lt"/>
              </a:rPr>
              <a:t>Lab4 </a:t>
            </a:r>
            <a:r>
              <a:rPr lang="zh-CN" altLang="en-US" sz="8800" b="1" dirty="0">
                <a:latin typeface="+mj-lt"/>
              </a:rPr>
              <a:t>踩坑经验分享</a:t>
            </a:r>
            <a:endParaRPr lang="zh-CN" altLang="en-US" sz="13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22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8B462D2-CF02-47B2-A42A-EB4D496DBE21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altLang="zh-CN" sz="7700" b="1" spc="-95" dirty="0" err="1">
                <a:latin typeface="Calibri"/>
                <a:cs typeface="Calibri"/>
              </a:rPr>
              <a:t>Vmware</a:t>
            </a:r>
            <a:r>
              <a:rPr lang="zh-CN" altLang="en-US" sz="7700" b="1" spc="-95" dirty="0">
                <a:latin typeface="Calibri"/>
                <a:cs typeface="Calibri"/>
              </a:rPr>
              <a:t>运行问题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570CA5-5A93-4E32-83F4-A4670790C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187" y="2835275"/>
            <a:ext cx="10252925" cy="76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9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8B462D2-CF02-47B2-A42A-EB4D496DBE21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zh-CN" altLang="en-US" sz="7700" b="1" spc="-95" dirty="0">
                <a:latin typeface="Calibri"/>
                <a:cs typeface="Calibri"/>
              </a:rPr>
              <a:t>防火墙问题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F7A525-E0A8-4CC4-95F2-C1618B3FA183}"/>
              </a:ext>
            </a:extLst>
          </p:cNvPr>
          <p:cNvSpPr txBox="1"/>
          <p:nvPr/>
        </p:nvSpPr>
        <p:spPr>
          <a:xfrm>
            <a:off x="1898650" y="2911475"/>
            <a:ext cx="1592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95" dirty="0" err="1">
                <a:solidFill>
                  <a:schemeClr val="tx1"/>
                </a:solidFill>
                <a:latin typeface="Calibri"/>
                <a:cs typeface="Calibri"/>
              </a:rPr>
              <a:t>Vmware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已经没有运行问题后，如果仍然无法连上，可能是防火墙问题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6FD8EF-E551-43C6-B2B9-9A2DA6C9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5654675"/>
            <a:ext cx="5975195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717169-C8B7-4B6B-84BD-277B7F41D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064" y="7940847"/>
            <a:ext cx="8591236" cy="30476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40DB47-4EB6-4C39-94AE-4C849B74E844}"/>
              </a:ext>
            </a:extLst>
          </p:cNvPr>
          <p:cNvSpPr txBox="1"/>
          <p:nvPr/>
        </p:nvSpPr>
        <p:spPr>
          <a:xfrm>
            <a:off x="16757650" y="9464675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+ 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重启电脑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C68E50-066B-451D-8931-31D6B7FB6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642" y="4283075"/>
            <a:ext cx="6226080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9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8B462D2-CF02-47B2-A42A-EB4D496DBE21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zh-CN" altLang="en-US" sz="7700" b="1" spc="-95" dirty="0">
                <a:latin typeface="Calibri"/>
                <a:cs typeface="Calibri"/>
              </a:rPr>
              <a:t>端口被占用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0DBD07-2126-4832-BC38-2DDA3089F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2987675"/>
            <a:ext cx="14664890" cy="39205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E727CA-92E7-4A62-A3FB-E0A3B64CA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450" y="7272225"/>
            <a:ext cx="14489528" cy="29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8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8B462D2-CF02-47B2-A42A-EB4D496DBE21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sz="7700" b="1" spc="-95" dirty="0">
                <a:solidFill>
                  <a:schemeClr val="accent5"/>
                </a:solidFill>
                <a:latin typeface="Calibri"/>
                <a:cs typeface="Calibri"/>
              </a:rPr>
              <a:t>GN3</a:t>
            </a:r>
            <a:r>
              <a:rPr lang="zh-CN" altLang="en-US" sz="7700" b="1" spc="-95" dirty="0">
                <a:solidFill>
                  <a:schemeClr val="accent5"/>
                </a:solidFill>
                <a:latin typeface="Calibri"/>
                <a:cs typeface="Calibri"/>
              </a:rPr>
              <a:t>注意事项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457964-67EA-4B89-B00F-AFDC686D7661}"/>
              </a:ext>
            </a:extLst>
          </p:cNvPr>
          <p:cNvSpPr txBox="1"/>
          <p:nvPr/>
        </p:nvSpPr>
        <p:spPr>
          <a:xfrm>
            <a:off x="1898650" y="2911475"/>
            <a:ext cx="1592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4800" spc="-95" dirty="0">
                <a:solidFill>
                  <a:prstClr val="black"/>
                </a:solidFill>
                <a:latin typeface="Calibri"/>
                <a:cs typeface="Calibri"/>
              </a:rPr>
              <a:t>Route</a:t>
            </a:r>
            <a:r>
              <a:rPr lang="zh-CN" altLang="zh-CN" sz="4800" spc="-95" dirty="0">
                <a:solidFill>
                  <a:prstClr val="black"/>
                </a:solidFill>
                <a:latin typeface="Calibri"/>
                <a:cs typeface="Calibri"/>
              </a:rPr>
              <a:t>配置好之后</a:t>
            </a:r>
            <a:r>
              <a:rPr lang="zh-CN" altLang="en-US" sz="4800" spc="-95" dirty="0">
                <a:solidFill>
                  <a:prstClr val="black"/>
                </a:solidFill>
                <a:latin typeface="Calibri"/>
                <a:cs typeface="Calibri"/>
              </a:rPr>
              <a:t>养成</a:t>
            </a:r>
            <a:r>
              <a:rPr lang="en-US" altLang="zh-CN" sz="4800" spc="-95" dirty="0" err="1">
                <a:solidFill>
                  <a:prstClr val="black"/>
                </a:solidFill>
                <a:latin typeface="Calibri"/>
                <a:cs typeface="Calibri"/>
              </a:rPr>
              <a:t>wirte</a:t>
            </a:r>
            <a:r>
              <a:rPr lang="zh-CN" altLang="en-US" sz="4800" spc="-95" dirty="0">
                <a:solidFill>
                  <a:prstClr val="black"/>
                </a:solidFill>
                <a:latin typeface="Calibri"/>
                <a:cs typeface="Calibri"/>
              </a:rPr>
              <a:t>的好习惯</a:t>
            </a:r>
            <a:endParaRPr lang="en-US" altLang="zh-CN" sz="4800" spc="-95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914400" marR="0" lvl="0" indent="-9144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sz="4800" spc="-95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875A9D-286F-44D4-AADA-CFA9B8783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4763037"/>
            <a:ext cx="9997778" cy="54636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2E47E4-C6D3-43D3-9222-3CCAE4D7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3450" y="4940104"/>
            <a:ext cx="4724400" cy="5286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2CC7ACB-9F41-429B-B59F-688D597D8BB6}"/>
              </a:ext>
            </a:extLst>
          </p:cNvPr>
          <p:cNvSpPr txBox="1"/>
          <p:nvPr/>
        </p:nvSpPr>
        <p:spPr>
          <a:xfrm>
            <a:off x="12560300" y="716789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4800" spc="-95"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endParaRPr lang="zh-CN" altLang="en-US" sz="4800" spc="-95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61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>
            <a:extLst>
              <a:ext uri="{FF2B5EF4-FFF2-40B4-BE49-F238E27FC236}">
                <a16:creationId xmlns:a16="http://schemas.microsoft.com/office/drawing/2014/main" id="{81C2FFFF-0541-4BE1-A836-DCCB288EF896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sz="7700" b="1" spc="-95" dirty="0">
                <a:solidFill>
                  <a:schemeClr val="accent5"/>
                </a:solidFill>
                <a:latin typeface="Calibri"/>
                <a:cs typeface="Calibri"/>
              </a:rPr>
              <a:t>GN3</a:t>
            </a:r>
            <a:r>
              <a:rPr lang="zh-CN" altLang="en-US" sz="7700" b="1" spc="-95" dirty="0">
                <a:solidFill>
                  <a:schemeClr val="accent5"/>
                </a:solidFill>
                <a:latin typeface="Calibri"/>
                <a:cs typeface="Calibri"/>
              </a:rPr>
              <a:t>注意事项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19AB74-3D9E-45FA-947E-D74571B4234B}"/>
              </a:ext>
            </a:extLst>
          </p:cNvPr>
          <p:cNvSpPr txBox="1"/>
          <p:nvPr/>
        </p:nvSpPr>
        <p:spPr>
          <a:xfrm>
            <a:off x="1898650" y="2911475"/>
            <a:ext cx="1592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建议使用 </a:t>
            </a:r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3725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， 如果和我一样</a:t>
            </a:r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GN3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经常会卡死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F77E5961-6B80-4C12-8C0C-67640A63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52" y="4054474"/>
            <a:ext cx="9914597" cy="689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72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>
            <a:extLst>
              <a:ext uri="{FF2B5EF4-FFF2-40B4-BE49-F238E27FC236}">
                <a16:creationId xmlns:a16="http://schemas.microsoft.com/office/drawing/2014/main" id="{81C2FFFF-0541-4BE1-A836-DCCB288EF896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sz="7700" b="1" spc="-95" dirty="0">
                <a:solidFill>
                  <a:schemeClr val="accent5"/>
                </a:solidFill>
                <a:latin typeface="Calibri"/>
                <a:cs typeface="Calibri"/>
              </a:rPr>
              <a:t>GN3</a:t>
            </a:r>
            <a:r>
              <a:rPr lang="zh-CN" altLang="en-US" sz="7700" b="1" spc="-95" dirty="0">
                <a:solidFill>
                  <a:schemeClr val="accent5"/>
                </a:solidFill>
                <a:latin typeface="Calibri"/>
                <a:cs typeface="Calibri"/>
              </a:rPr>
              <a:t>注意事项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19AB74-3D9E-45FA-947E-D74571B4234B}"/>
              </a:ext>
            </a:extLst>
          </p:cNvPr>
          <p:cNvSpPr txBox="1"/>
          <p:nvPr/>
        </p:nvSpPr>
        <p:spPr>
          <a:xfrm>
            <a:off x="1898650" y="2911475"/>
            <a:ext cx="1592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上述问题</a:t>
            </a:r>
            <a:r>
              <a:rPr lang="en-US" altLang="zh-CN" sz="4800" spc="-95" dirty="0" err="1">
                <a:solidFill>
                  <a:schemeClr val="tx1"/>
                </a:solidFill>
                <a:latin typeface="Calibri"/>
                <a:cs typeface="Calibri"/>
              </a:rPr>
              <a:t>cisio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官网给出的解答</a:t>
            </a:r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——3745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有问题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4AD265-B1E0-416B-986E-5DB1E8BD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71" y="3978275"/>
            <a:ext cx="15350757" cy="679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69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>
            <a:extLst>
              <a:ext uri="{FF2B5EF4-FFF2-40B4-BE49-F238E27FC236}">
                <a16:creationId xmlns:a16="http://schemas.microsoft.com/office/drawing/2014/main" id="{81C2FFFF-0541-4BE1-A836-DCCB288EF896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sz="7700" b="1" spc="-95" dirty="0">
                <a:solidFill>
                  <a:schemeClr val="accent5"/>
                </a:solidFill>
                <a:latin typeface="Calibri"/>
                <a:cs typeface="Calibri"/>
              </a:rPr>
              <a:t>GN3</a:t>
            </a:r>
            <a:r>
              <a:rPr lang="zh-CN" altLang="en-US" sz="7700" b="1" spc="-95" dirty="0">
                <a:solidFill>
                  <a:schemeClr val="accent5"/>
                </a:solidFill>
                <a:latin typeface="Calibri"/>
                <a:cs typeface="Calibri"/>
              </a:rPr>
              <a:t>注意事项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19AB74-3D9E-45FA-947E-D74571B4234B}"/>
              </a:ext>
            </a:extLst>
          </p:cNvPr>
          <p:cNvSpPr txBox="1"/>
          <p:nvPr/>
        </p:nvSpPr>
        <p:spPr>
          <a:xfrm>
            <a:off x="1898650" y="2911475"/>
            <a:ext cx="1592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上述问题</a:t>
            </a:r>
            <a:r>
              <a:rPr lang="en-US" altLang="zh-CN" sz="4800" spc="-95" dirty="0" err="1">
                <a:solidFill>
                  <a:schemeClr val="tx1"/>
                </a:solidFill>
                <a:latin typeface="Calibri"/>
                <a:cs typeface="Calibri"/>
              </a:rPr>
              <a:t>cisio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官网给出的解答</a:t>
            </a:r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——3745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有问题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7676D5-1B73-444B-88E9-D95912DF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4955898"/>
            <a:ext cx="19058858" cy="39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0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4F2D21-F4F0-4E9A-B3C9-E8C7FA29C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650" y="5239303"/>
            <a:ext cx="15422799" cy="4987372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81C2FFFF-0541-4BE1-A836-DCCB288EF896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sz="7700" b="1" spc="-95" dirty="0">
                <a:solidFill>
                  <a:schemeClr val="accent5"/>
                </a:solidFill>
                <a:latin typeface="Calibri"/>
                <a:cs typeface="Calibri"/>
              </a:rPr>
              <a:t>GN3</a:t>
            </a:r>
            <a:r>
              <a:rPr lang="zh-CN" altLang="en-US" sz="7700" b="1" spc="-95" dirty="0">
                <a:solidFill>
                  <a:schemeClr val="accent5"/>
                </a:solidFill>
                <a:latin typeface="Calibri"/>
                <a:cs typeface="Calibri"/>
              </a:rPr>
              <a:t>注意事项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19AB74-3D9E-45FA-947E-D74571B4234B}"/>
              </a:ext>
            </a:extLst>
          </p:cNvPr>
          <p:cNvSpPr txBox="1"/>
          <p:nvPr/>
        </p:nvSpPr>
        <p:spPr>
          <a:xfrm>
            <a:off x="1898650" y="2911475"/>
            <a:ext cx="1592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建议使用 </a:t>
            </a:r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3725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， 但是</a:t>
            </a:r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ftp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上的</a:t>
            </a:r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3725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似乎有问题</a:t>
            </a:r>
          </a:p>
        </p:txBody>
      </p:sp>
    </p:spTree>
    <p:extLst>
      <p:ext uri="{BB962C8B-B14F-4D97-AF65-F5344CB8AC3E}">
        <p14:creationId xmlns:p14="http://schemas.microsoft.com/office/powerpoint/2010/main" val="420637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>
            <a:extLst>
              <a:ext uri="{FF2B5EF4-FFF2-40B4-BE49-F238E27FC236}">
                <a16:creationId xmlns:a16="http://schemas.microsoft.com/office/drawing/2014/main" id="{81C2FFFF-0541-4BE1-A836-DCCB288EF896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sz="7700" b="1" spc="-95" dirty="0">
                <a:solidFill>
                  <a:schemeClr val="accent5"/>
                </a:solidFill>
                <a:latin typeface="Calibri"/>
                <a:cs typeface="Calibri"/>
              </a:rPr>
              <a:t>GN3</a:t>
            </a:r>
            <a:r>
              <a:rPr lang="zh-CN" altLang="en-US" sz="7700" b="1" spc="-95" dirty="0">
                <a:solidFill>
                  <a:schemeClr val="accent5"/>
                </a:solidFill>
                <a:latin typeface="Calibri"/>
                <a:cs typeface="Calibri"/>
              </a:rPr>
              <a:t>注意事项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19AB74-3D9E-45FA-947E-D74571B4234B}"/>
              </a:ext>
            </a:extLst>
          </p:cNvPr>
          <p:cNvSpPr txBox="1"/>
          <p:nvPr/>
        </p:nvSpPr>
        <p:spPr>
          <a:xfrm>
            <a:off x="1898650" y="2759075"/>
            <a:ext cx="1592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建议使用 </a:t>
            </a:r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3725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， 但是</a:t>
            </a:r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ftp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上的</a:t>
            </a:r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3725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似乎有问题，可以去官网下载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B26DCA-B9A2-4F79-9374-22C4453B6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0" y="3902075"/>
            <a:ext cx="10210800" cy="66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8B462D2-CF02-47B2-A42A-EB4D496DBE21}"/>
              </a:ext>
            </a:extLst>
          </p:cNvPr>
          <p:cNvSpPr txBox="1"/>
          <p:nvPr/>
        </p:nvSpPr>
        <p:spPr>
          <a:xfrm>
            <a:off x="603250" y="1082675"/>
            <a:ext cx="69342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zh-CN" altLang="en-US" sz="7700" b="1" spc="-95" dirty="0">
                <a:latin typeface="Calibri"/>
                <a:cs typeface="Calibri"/>
              </a:rPr>
              <a:t>我的基本配置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1C64C23-7DC3-4482-8CC3-EA1DA4E0EC19}"/>
              </a:ext>
            </a:extLst>
          </p:cNvPr>
          <p:cNvSpPr txBox="1"/>
          <p:nvPr/>
        </p:nvSpPr>
        <p:spPr>
          <a:xfrm>
            <a:off x="1898650" y="2911475"/>
            <a:ext cx="1047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Win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10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 系统 </a:t>
            </a:r>
            <a:r>
              <a:rPr lang="en-US" altLang="zh-CN" sz="4800" spc="-95" dirty="0" err="1">
                <a:solidFill>
                  <a:schemeClr val="tx1"/>
                </a:solidFill>
                <a:latin typeface="Calibri"/>
                <a:cs typeface="Calibri"/>
              </a:rPr>
              <a:t>wifi</a:t>
            </a:r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 + </a:t>
            </a:r>
            <a:r>
              <a:rPr lang="en-US" altLang="zh-CN" sz="4800" spc="-95" dirty="0" err="1">
                <a:solidFill>
                  <a:schemeClr val="tx1"/>
                </a:solidFill>
                <a:latin typeface="Calibri"/>
                <a:cs typeface="Calibri"/>
              </a:rPr>
              <a:t>Vmware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虚拟机镜像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757758-4B65-4F93-9F85-9107E789A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2"/>
          <a:stretch/>
        </p:blipFill>
        <p:spPr>
          <a:xfrm>
            <a:off x="1399440" y="4740275"/>
            <a:ext cx="17305220" cy="45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5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8B462D2-CF02-47B2-A42A-EB4D496DBE21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altLang="zh-CN" sz="7700" b="1" spc="-95" dirty="0" err="1">
                <a:latin typeface="Calibri"/>
                <a:cs typeface="Calibri"/>
              </a:rPr>
              <a:t>Vmware</a:t>
            </a:r>
            <a:r>
              <a:rPr lang="zh-CN" altLang="en-US" sz="7700" b="1" spc="-95" dirty="0">
                <a:latin typeface="Calibri"/>
                <a:cs typeface="Calibri"/>
              </a:rPr>
              <a:t>运行问题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007181-AAB4-47F3-81C7-3682C22A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66" y="4206875"/>
            <a:ext cx="7727689" cy="37548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5DBF6F-C9E3-466D-BCD0-E59AE66ED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589" y="2911475"/>
            <a:ext cx="995324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9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8B462D2-CF02-47B2-A42A-EB4D496DBE21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altLang="zh-CN" sz="7700" b="1" spc="-95" dirty="0" err="1">
                <a:latin typeface="Calibri"/>
                <a:cs typeface="Calibri"/>
              </a:rPr>
              <a:t>Vmware</a:t>
            </a:r>
            <a:r>
              <a:rPr lang="zh-CN" altLang="en-US" sz="7700" b="1" spc="-95" dirty="0">
                <a:latin typeface="Calibri"/>
                <a:cs typeface="Calibri"/>
              </a:rPr>
              <a:t>运行问题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F0AC7B-13A8-4632-A6EF-90027C30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0" y="3978275"/>
            <a:ext cx="8668372" cy="64923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85A13E-9C8A-4C18-A54D-66847498E892}"/>
              </a:ext>
            </a:extLst>
          </p:cNvPr>
          <p:cNvSpPr txBox="1"/>
          <p:nvPr/>
        </p:nvSpPr>
        <p:spPr>
          <a:xfrm>
            <a:off x="1898650" y="2911475"/>
            <a:ext cx="1592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在实验指导中，注意是需要</a:t>
            </a:r>
            <a:r>
              <a:rPr lang="zh-CN" altLang="en-US" sz="4800" spc="-95" dirty="0">
                <a:solidFill>
                  <a:schemeClr val="accent6"/>
                </a:solidFill>
                <a:latin typeface="Calibri"/>
                <a:cs typeface="Calibri"/>
              </a:rPr>
              <a:t>新建网卡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而不是修改原来的网卡</a:t>
            </a:r>
          </a:p>
        </p:txBody>
      </p:sp>
    </p:spTree>
    <p:extLst>
      <p:ext uri="{BB962C8B-B14F-4D97-AF65-F5344CB8AC3E}">
        <p14:creationId xmlns:p14="http://schemas.microsoft.com/office/powerpoint/2010/main" val="369789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8B462D2-CF02-47B2-A42A-EB4D496DBE21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altLang="zh-CN" sz="7700" b="1" spc="-95" dirty="0" err="1">
                <a:latin typeface="Calibri"/>
                <a:cs typeface="Calibri"/>
              </a:rPr>
              <a:t>Vmware</a:t>
            </a:r>
            <a:r>
              <a:rPr lang="zh-CN" altLang="en-US" sz="7700" b="1" spc="-95" dirty="0">
                <a:latin typeface="Calibri"/>
                <a:cs typeface="Calibri"/>
              </a:rPr>
              <a:t>运行问题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85A13E-9C8A-4C18-A54D-66847498E892}"/>
              </a:ext>
            </a:extLst>
          </p:cNvPr>
          <p:cNvSpPr txBox="1"/>
          <p:nvPr/>
        </p:nvSpPr>
        <p:spPr>
          <a:xfrm>
            <a:off x="1974850" y="2530475"/>
            <a:ext cx="1592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虚拟机启动后，还需要注意是否和指导中显示的一致，下面这个没有显示</a:t>
            </a:r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IP</a:t>
            </a:r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，就是一个错误的案例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F903A0-ECA8-4019-A42A-B66EA609E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0" y="4308524"/>
            <a:ext cx="10248900" cy="66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6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8B462D2-CF02-47B2-A42A-EB4D496DBE21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altLang="zh-CN" sz="7700" b="1" spc="-95" dirty="0" err="1">
                <a:latin typeface="Calibri"/>
                <a:cs typeface="Calibri"/>
              </a:rPr>
              <a:t>Vmware</a:t>
            </a:r>
            <a:r>
              <a:rPr lang="zh-CN" altLang="en-US" sz="7700" b="1" spc="-95" dirty="0">
                <a:latin typeface="Calibri"/>
                <a:cs typeface="Calibri"/>
              </a:rPr>
              <a:t>运行问题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DB068F-0C27-4B58-AEF2-7C5E9F768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020" y="3818316"/>
            <a:ext cx="10179259" cy="6781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8AA879-1A2E-4B25-99C1-81B58BBF8356}"/>
              </a:ext>
            </a:extLst>
          </p:cNvPr>
          <p:cNvSpPr txBox="1"/>
          <p:nvPr/>
        </p:nvSpPr>
        <p:spPr>
          <a:xfrm>
            <a:off x="1974850" y="2530475"/>
            <a:ext cx="1592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-95" dirty="0">
                <a:solidFill>
                  <a:schemeClr val="tx1"/>
                </a:solidFill>
                <a:latin typeface="Calibri"/>
                <a:cs typeface="Calibri"/>
              </a:rPr>
              <a:t>或者显示为</a:t>
            </a:r>
          </a:p>
        </p:txBody>
      </p:sp>
    </p:spTree>
    <p:extLst>
      <p:ext uri="{BB962C8B-B14F-4D97-AF65-F5344CB8AC3E}">
        <p14:creationId xmlns:p14="http://schemas.microsoft.com/office/powerpoint/2010/main" val="301397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8B462D2-CF02-47B2-A42A-EB4D496DBE21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altLang="zh-CN" sz="7700" b="1" spc="-95" dirty="0" err="1">
                <a:latin typeface="Calibri"/>
                <a:cs typeface="Calibri"/>
              </a:rPr>
              <a:t>Vmware</a:t>
            </a:r>
            <a:r>
              <a:rPr lang="zh-CN" altLang="en-US" sz="7700" b="1" spc="-95" dirty="0">
                <a:latin typeface="Calibri"/>
                <a:cs typeface="Calibri"/>
              </a:rPr>
              <a:t>运行问题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85A13E-9C8A-4C18-A54D-66847498E892}"/>
              </a:ext>
            </a:extLst>
          </p:cNvPr>
          <p:cNvSpPr txBox="1"/>
          <p:nvPr/>
        </p:nvSpPr>
        <p:spPr>
          <a:xfrm>
            <a:off x="1974850" y="2530475"/>
            <a:ext cx="1592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Solution1: </a:t>
            </a:r>
            <a:endParaRPr lang="zh-CN" altLang="en-US" sz="4800" spc="-95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78CD35-6F84-498C-B778-BC926BA9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0" y="3666751"/>
            <a:ext cx="9525000" cy="703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8B462D2-CF02-47B2-A42A-EB4D496DBE21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altLang="zh-CN" sz="7700" b="1" spc="-95" dirty="0" err="1">
                <a:latin typeface="Calibri"/>
                <a:cs typeface="Calibri"/>
              </a:rPr>
              <a:t>Vmware</a:t>
            </a:r>
            <a:r>
              <a:rPr lang="zh-CN" altLang="en-US" sz="7700" b="1" spc="-95" dirty="0">
                <a:latin typeface="Calibri"/>
                <a:cs typeface="Calibri"/>
              </a:rPr>
              <a:t>运行问题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85A13E-9C8A-4C18-A54D-66847498E892}"/>
              </a:ext>
            </a:extLst>
          </p:cNvPr>
          <p:cNvSpPr txBox="1"/>
          <p:nvPr/>
        </p:nvSpPr>
        <p:spPr>
          <a:xfrm>
            <a:off x="1974850" y="2530475"/>
            <a:ext cx="1592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Solution1: </a:t>
            </a:r>
            <a:endParaRPr lang="zh-CN" altLang="en-US" sz="4800" spc="-95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CDEC2E-6588-43D1-A056-4044BC33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0" y="2945973"/>
            <a:ext cx="10083800" cy="75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4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8B462D2-CF02-47B2-A42A-EB4D496DBE21}"/>
              </a:ext>
            </a:extLst>
          </p:cNvPr>
          <p:cNvSpPr txBox="1"/>
          <p:nvPr/>
        </p:nvSpPr>
        <p:spPr>
          <a:xfrm>
            <a:off x="603250" y="1082675"/>
            <a:ext cx="9677400" cy="12362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71195" indent="-658495">
              <a:lnSpc>
                <a:spcPct val="100000"/>
              </a:lnSpc>
              <a:spcBef>
                <a:spcPts val="400"/>
              </a:spcBef>
              <a:buSzPct val="120652"/>
              <a:buFont typeface="Verdana"/>
              <a:buChar char="▪"/>
              <a:tabLst>
                <a:tab pos="671195" algn="l"/>
              </a:tabLst>
            </a:pPr>
            <a:r>
              <a:rPr lang="en-US" altLang="zh-CN" sz="7700" b="1" spc="-95" dirty="0" err="1">
                <a:latin typeface="Calibri"/>
                <a:cs typeface="Calibri"/>
              </a:rPr>
              <a:t>Vmware</a:t>
            </a:r>
            <a:r>
              <a:rPr lang="zh-CN" altLang="en-US" sz="7700" b="1" spc="-95" dirty="0">
                <a:latin typeface="Calibri"/>
                <a:cs typeface="Calibri"/>
              </a:rPr>
              <a:t>运行问题</a:t>
            </a:r>
            <a:endParaRPr lang="en-US" sz="7700" b="1" spc="-9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85A13E-9C8A-4C18-A54D-66847498E892}"/>
              </a:ext>
            </a:extLst>
          </p:cNvPr>
          <p:cNvSpPr txBox="1"/>
          <p:nvPr/>
        </p:nvSpPr>
        <p:spPr>
          <a:xfrm>
            <a:off x="1974850" y="2530475"/>
            <a:ext cx="1592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95" dirty="0">
                <a:solidFill>
                  <a:schemeClr val="tx1"/>
                </a:solidFill>
                <a:latin typeface="Calibri"/>
                <a:cs typeface="Calibri"/>
              </a:rPr>
              <a:t>Solution2: </a:t>
            </a:r>
            <a:endParaRPr lang="zh-CN" altLang="en-US" sz="4800" spc="-95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B44B69-9D15-45D6-AE52-331AF1620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3825875"/>
            <a:ext cx="18821400" cy="15938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42B67B-472B-4971-B260-2D922F174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09" y="6264275"/>
            <a:ext cx="19354082" cy="3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4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</TotalTime>
  <Words>280</Words>
  <Application>Microsoft Office PowerPoint</Application>
  <PresentationFormat>自定义</PresentationFormat>
  <Paragraphs>58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Calibri</vt:lpstr>
      <vt:lpstr>Times New Roman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Giving Clear Talks Kayvon Fatahalian</dc:title>
  <cp:lastModifiedBy>炜 周</cp:lastModifiedBy>
  <cp:revision>908</cp:revision>
  <dcterms:created xsi:type="dcterms:W3CDTF">2023-11-11T06:23:44Z</dcterms:created>
  <dcterms:modified xsi:type="dcterms:W3CDTF">2023-11-29T10:18:58Z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LastSaved">
    <vt:filetime>2023-11-11T00:00:00Z</vt:filetime>
  </property>
  <property fmtid="{D5CDD505-2E9C-101B-9397-08002B2CF9AE}" pid="4" name="Producer">
    <vt:lpwstr>macOS Version 13.1 (Build 22C65) Quartz PDFContext</vt:lpwstr>
  </property>
</Properties>
</file>