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51" r:id="rId2"/>
    <p:sldMasterId id="2147483806" r:id="rId3"/>
  </p:sldMasterIdLst>
  <p:notesMasterIdLst>
    <p:notesMasterId r:id="rId8"/>
  </p:notesMasterIdLst>
  <p:handoutMasterIdLst>
    <p:handoutMasterId r:id="rId9"/>
  </p:handoutMasterIdLst>
  <p:sldIdLst>
    <p:sldId id="819" r:id="rId4"/>
    <p:sldId id="820" r:id="rId5"/>
    <p:sldId id="821" r:id="rId6"/>
    <p:sldId id="822" r:id="rId7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F81BD"/>
    <a:srgbClr val="FF0000"/>
    <a:srgbClr val="0099FF"/>
    <a:srgbClr val="FF00FF"/>
    <a:srgbClr val="CCFFFF"/>
    <a:srgbClr val="00FFFF"/>
    <a:srgbClr val="666699"/>
    <a:srgbClr val="99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65012" autoAdjust="0"/>
  </p:normalViewPr>
  <p:slideViewPr>
    <p:cSldViewPr>
      <p:cViewPr varScale="1">
        <p:scale>
          <a:sx n="56" d="100"/>
          <a:sy n="56" d="100"/>
        </p:scale>
        <p:origin x="1637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02"/>
    </p:cViewPr>
  </p:sorterViewPr>
  <p:notesViewPr>
    <p:cSldViewPr>
      <p:cViewPr varScale="1">
        <p:scale>
          <a:sx n="63" d="100"/>
          <a:sy n="63" d="100"/>
        </p:scale>
        <p:origin x="3354" y="6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992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992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FF932911-14AF-4818-B0FA-D44D3ADC2C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135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" y="768350"/>
            <a:ext cx="68183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3D9E8E0B-98C7-4012-8C85-11AC2CE205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9532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9E8E0B-98C7-4012-8C85-11AC2CE205A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2768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我觉得我的一个优势是，我经历过一次考试的毒打，然后这学期也在和大家一起上课</a:t>
            </a:r>
            <a:endParaRPr lang="en-US" altLang="zh-CN" dirty="0"/>
          </a:p>
          <a:p>
            <a:r>
              <a:rPr lang="zh-CN" altLang="en-US" dirty="0"/>
              <a:t>大家也都挺不容易的，就是这个学期学分应该挺多的</a:t>
            </a:r>
            <a:endParaRPr lang="en-US" altLang="zh-CN" dirty="0"/>
          </a:p>
          <a:p>
            <a:r>
              <a:rPr lang="zh-CN" altLang="en-US" dirty="0"/>
              <a:t>课程形式的话，有很多同学私信我说周末不想上课，然后紫金港也很大如果安排在周中的话，大家东西北教跑来跑去也不方便，因此我们就线上好了。我也不想线下搞的话到时候教室里也没几个人，多尴尬呀。我觉得这个是自主性的，如果觉得我对你有帮助，欢迎你</a:t>
            </a:r>
            <a:r>
              <a:rPr lang="en-US" altLang="zh-CN" dirty="0"/>
              <a:t>follow</a:t>
            </a:r>
            <a:r>
              <a:rPr lang="zh-CN" altLang="en-US" dirty="0"/>
              <a:t>。没有的话</a:t>
            </a:r>
            <a:endParaRPr lang="en-US" altLang="zh-CN" dirty="0"/>
          </a:p>
          <a:p>
            <a:r>
              <a:rPr lang="zh-CN" altLang="en-US" dirty="0"/>
              <a:t>主要是帮助大家复习一下每周学过的知识点</a:t>
            </a:r>
            <a:endParaRPr lang="en-US" altLang="zh-CN" dirty="0"/>
          </a:p>
          <a:p>
            <a:r>
              <a:rPr lang="zh-CN" altLang="en-US" dirty="0"/>
              <a:t>然后主要可能是一个答疑的作用</a:t>
            </a:r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9E8E0B-98C7-4012-8C85-11AC2CE205A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2445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9E8E0B-98C7-4012-8C85-11AC2CE205A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448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9E8E0B-98C7-4012-8C85-11AC2CE205A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507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E8FE2-F621-4146-A1AF-7606C04BAC5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51A7A-B5A1-4AA9-AD02-CC4BCB9D336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00B9D-1D41-45A7-9DAB-04DFDE3BCC1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08610-1BEC-4503-9820-D9C0F5B70F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0BB41-BC3B-4440-9969-D87853C0D92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102604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3267" y="1"/>
            <a:ext cx="10320867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268413"/>
            <a:ext cx="11070167" cy="2366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051" y="3787776"/>
            <a:ext cx="11070167" cy="236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5400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0"/>
            <a:ext cx="10363200" cy="844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143000"/>
            <a:ext cx="10896600" cy="47625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32300" y="6524625"/>
            <a:ext cx="4639733" cy="344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Computer  Organization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0" y="6400800"/>
            <a:ext cx="4368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490513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884" y="0"/>
            <a:ext cx="10081683" cy="9080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34434" y="1196975"/>
            <a:ext cx="11523133" cy="47244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59189516"/>
      </p:ext>
    </p:extLst>
  </p:cSld>
  <p:clrMapOvr>
    <a:masterClrMapping/>
  </p:clrMapOvr>
  <p:transition spd="slow"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376310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05BE7-E3D6-4519-98A4-7661830E76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8CED1-29C3-4283-8949-DD3B97AEF1B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9A458-8F55-D977-DC37-A1ED4616A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852E9C-7E83-BEFF-3542-8EE0CB567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0AA61-6A71-D8AC-A8A9-F7FAD611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92AEA-042F-C04F-817B-9381C978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93303-2FB2-BE1D-4512-C34F6B41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E8FE2-F621-4146-A1AF-7606C04BAC5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77292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F98C7-FD0F-24E6-5F8C-01B47DA8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008E1-A148-6315-3844-2BFB5981A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EB63C-AA33-76F6-E204-4DEC9027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1CFDA8-DD6F-18C7-2E17-0726770D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39D3B-C18F-B9A7-7592-FC79C83F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05BE7-E3D6-4519-98A4-7661830E76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1121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FFD80-CF27-0C25-5F5E-EE3D4F0A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155818-64BF-6D8B-41D0-2CE1B421F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9917B-06BF-28FC-7B96-8485DD0B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BDFBF-BED9-FB0D-44A2-D214906E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96CE7-08BC-EF1B-DAC0-315BA9C4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B8CED1-29C3-4283-8949-DD3B97AEF1B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116359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ACFE6-D19C-A1ED-4B7F-534E1FEC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91341-496E-B874-4AE1-6C52B79BE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FA3365-3943-F774-11C9-76639A977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64729E-632C-D2CA-A2A6-DC887BC7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C67133-DB61-9194-A79B-7F4078A2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799185-DE3F-B5E3-5045-F8ADAEE4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0C249-D486-4D35-B501-BC71F9DFD60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99864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1857F-5F3E-00FE-A453-817BA63D1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97E2A-6E3A-2F3A-DDA1-E8A19AA91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04B393-B590-D5D3-D48C-7A66660F8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2699FA-00EF-65C4-9AE3-67B6CDD36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71846C-98BC-7084-345E-B12AAFFC0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F6477B-5442-5C72-A13C-BA60B522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04826C-C779-A18E-2078-3F4F1D43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718E0B-88A5-E3DD-311C-41EAD237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7FD3B7-A482-4212-87F3-B5DA638A0A1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436096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7CD1D-CCD0-E27F-308E-14D8900F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A9B487-DFB1-A5BD-F988-F80D8545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A49E7C-5019-378B-172C-C1DF05A0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CBE02D-B9D0-AF2D-3202-F6CDB3A8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94DD6-AEA7-45B0-B2E6-62F8BD69103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303905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40523B-4F94-5E7D-DF22-756220DA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4B277-5B2D-7413-F23B-2DC92ED3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D49C0E-9437-8903-7212-FD9D5E2D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4ECEF-5A1B-411C-B48A-1E034C9A47A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55658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C249-D486-4D35-B501-BC71F9DFD60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13BBF-7A1B-ADD0-D308-09089335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B8876-EBAF-F6CA-BD97-47A0D75A5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5E0F76-DBAD-4A9B-FE21-88CC61C0C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D61E22-E162-696D-89FB-64D3E3BD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C047AF-2E7D-FC0E-4949-C93B5FC1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249B91-3CC2-AE42-2731-36256A94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19EBE-92AF-4767-8686-1AA3D0E405C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238883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15C91-C7C2-672F-4CD9-1011325A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67E28F-3D28-2C88-30E6-40C94AF20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D18C2F-D0B9-A165-DCA6-34D252EAC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975E7-D970-4B7F-7CBB-B36B6FDF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C48904-5A48-9233-3392-3B2ADA5C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0743F5-0EF6-79C5-A00A-09ECACCF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853A7-E50B-4E65-9633-F52E495D273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256527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C7A68-F763-3873-8613-E745B384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8CF1A0-3A70-DE93-BCD9-953E6377A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35E05-4BE0-92C5-F3E1-BD96AB59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2B86B-C7B9-34FB-1246-002E6355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E53D4-4E0E-C794-3B06-26879FF2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051A7A-B5A1-4AA9-AD02-CC4BCB9D336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927981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D8BF55-63E9-B613-7DBF-36A8E4F31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8A9C31-73D2-0D7A-8BE4-0A5B79132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4C929-185C-0BE3-E11B-8D81FA12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84AD9-5C45-8EF5-803F-9B612219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5841A9-0F0F-B0DC-8D59-CA127115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B08610-1BEC-4503-9820-D9C0F5B70F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67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FD3B7-A482-4212-87F3-B5DA638A0A1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4DD6-AEA7-45B0-B2E6-62F8BD69103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4ECEF-5A1B-411C-B48A-1E034C9A47A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19EBE-92AF-4767-8686-1AA3D0E405C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853A7-E50B-4E65-9633-F52E495D273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984" y="81558"/>
            <a:ext cx="7867667" cy="11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7298"/>
            <a:ext cx="10972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CB08610-1BEC-4503-9820-D9C0F5B70F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0459" y="285728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57958"/>
            <a:ext cx="58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chemeClr val="bg1"/>
                </a:solidFill>
              </a:rPr>
              <a:t>Computer</a:t>
            </a:r>
            <a:r>
              <a:rPr lang="en-US" altLang="zh-CN" b="0" baseline="0" dirty="0">
                <a:solidFill>
                  <a:schemeClr val="bg1"/>
                </a:solidFill>
              </a:rPr>
              <a:t> </a:t>
            </a:r>
            <a:r>
              <a:rPr lang="en-US" altLang="zh-CN" b="0" baseline="0" dirty="0" err="1">
                <a:solidFill>
                  <a:schemeClr val="bg1"/>
                </a:solidFill>
              </a:rPr>
              <a:t>Organization_jxh</a:t>
            </a:r>
            <a:endParaRPr lang="zh-CN" altLang="en-US" b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89" r:id="rId14"/>
    <p:sldLayoutId id="2147483790" r:id="rId15"/>
    <p:sldLayoutId id="2147483791" r:id="rId16"/>
    <p:sldLayoutId id="2147483792" r:id="rId17"/>
    <p:sldLayoutId id="2147483805" r:id="rId18"/>
  </p:sldLayoutIdLst>
  <p:transition spd="med">
    <p:random/>
    <p:sndAc>
      <p:stSnd>
        <p:snd r:embed="rId20" name="chimes.wav"/>
      </p:stSnd>
    </p:sndAc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4C515E-438E-2A8D-BDBC-C30CD5FA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64B32A-C152-A573-8FC9-EEA79D540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952DE-3009-BE11-D1D8-CB5174E46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27C78-2274-E6B9-0E1E-B0858238B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59467-A21C-541D-2C6A-F6C6E12BD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CB08610-1BEC-4503-9820-D9C0F5B70F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418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 spd="med">
    <p:random/>
    <p:sndAc>
      <p:stSnd>
        <p:snd r:embed="rId13" name="chimes.wav"/>
      </p:stSnd>
    </p:sndAc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575720" y="2204864"/>
            <a:ext cx="5184576" cy="1976180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5400" b="1" dirty="0"/>
              <a:t>计组朋辈辅学</a:t>
            </a:r>
            <a:br>
              <a:rPr lang="en-US" altLang="zh-CN" sz="5400" b="1" dirty="0"/>
            </a:br>
            <a:r>
              <a:rPr lang="zh-CN" altLang="en-US" sz="5400" b="1" dirty="0"/>
              <a:t> </a:t>
            </a:r>
            <a:r>
              <a:rPr lang="en-US" altLang="zh-CN" sz="5400" b="1" dirty="0"/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3059877856"/>
      </p:ext>
    </p:extLst>
  </p:cSld>
  <p:clrMapOvr>
    <a:masterClrMapping/>
  </p:clrMapOvr>
  <p:transition spd="med" advClick="0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F1F6DE4-4B9F-43A7-8D83-06BC32C177CD}"/>
              </a:ext>
            </a:extLst>
          </p:cNvPr>
          <p:cNvSpPr txBox="1"/>
          <p:nvPr/>
        </p:nvSpPr>
        <p:spPr>
          <a:xfrm>
            <a:off x="1343472" y="1859339"/>
            <a:ext cx="372409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一、 基础知识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二、指令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三、算术运算单元</a:t>
            </a:r>
            <a:r>
              <a:rPr lang="en-US" altLang="zh-CN" dirty="0"/>
              <a:t>(</a:t>
            </a:r>
            <a:r>
              <a:rPr lang="zh-CN" altLang="en-US" dirty="0"/>
              <a:t>会比指令先讲）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四、单周期</a:t>
            </a:r>
            <a:r>
              <a:rPr lang="en-US" altLang="zh-CN" dirty="0"/>
              <a:t>CPU</a:t>
            </a:r>
          </a:p>
          <a:p>
            <a:endParaRPr lang="en-US" altLang="zh-CN" dirty="0"/>
          </a:p>
          <a:p>
            <a:r>
              <a:rPr lang="zh-CN" altLang="en-US" dirty="0"/>
              <a:t>五、流水线</a:t>
            </a:r>
            <a:r>
              <a:rPr lang="en-US" altLang="zh-CN" dirty="0"/>
              <a:t>CPU</a:t>
            </a:r>
          </a:p>
          <a:p>
            <a:endParaRPr lang="en-US" altLang="zh-CN" dirty="0"/>
          </a:p>
          <a:p>
            <a:r>
              <a:rPr lang="zh-CN" altLang="en-US" dirty="0"/>
              <a:t>六、存储器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49CFD9-55AE-4D35-B658-C33A0F81D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207363"/>
            <a:ext cx="4822325" cy="644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6345"/>
      </p:ext>
    </p:extLst>
  </p:cSld>
  <p:clrMapOvr>
    <a:masterClrMapping/>
  </p:clrMapOvr>
  <p:transition spd="med" advClick="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31BF88F-5B5F-4515-831C-7F712A04F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160219"/>
            <a:ext cx="6565333" cy="45375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F43CDA-16DB-46F6-95F4-06E119414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725" y="207361"/>
            <a:ext cx="4822325" cy="644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03126"/>
      </p:ext>
    </p:extLst>
  </p:cSld>
  <p:clrMapOvr>
    <a:masterClrMapping/>
  </p:clrMapOvr>
  <p:transition spd="med" advClick="0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B2A4DF-106D-4C8C-A0CE-C17A0403681B}"/>
              </a:ext>
            </a:extLst>
          </p:cNvPr>
          <p:cNvSpPr txBox="1"/>
          <p:nvPr/>
        </p:nvSpPr>
        <p:spPr>
          <a:xfrm>
            <a:off x="335360" y="26064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关于考试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B2FF51-8087-4E96-9F8F-AA6592B80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376" y="2708920"/>
            <a:ext cx="1656184" cy="17247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22798F-B33F-4968-B1B1-C02F7E43B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448" y="1988840"/>
            <a:ext cx="734398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86442"/>
      </p:ext>
    </p:extLst>
  </p:cSld>
  <p:clrMapOvr>
    <a:masterClrMapping/>
  </p:clrMapOvr>
  <p:transition spd="med" advClick="0">
    <p:random/>
  </p:transition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4999</TotalTime>
  <Words>201</Words>
  <Application>Microsoft Office PowerPoint</Application>
  <PresentationFormat>宽屏</PresentationFormat>
  <Paragraphs>26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Huawei Sans</vt:lpstr>
      <vt:lpstr>等线</vt:lpstr>
      <vt:lpstr>等线 Light</vt:lpstr>
      <vt:lpstr>Arial</vt:lpstr>
      <vt:lpstr>Wingdings</vt:lpstr>
      <vt:lpstr>1_Default Design</vt:lpstr>
      <vt:lpstr>诗情画意</vt:lpstr>
      <vt:lpstr>Office 主题​​</vt:lpstr>
      <vt:lpstr>计组朋辈辅学  RoadMap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cui</dc:creator>
  <cp:lastModifiedBy>炜 周</cp:lastModifiedBy>
  <cp:revision>473</cp:revision>
  <cp:lastPrinted>2014-02-23T16:24:19Z</cp:lastPrinted>
  <dcterms:created xsi:type="dcterms:W3CDTF">2003-07-12T07:22:17Z</dcterms:created>
  <dcterms:modified xsi:type="dcterms:W3CDTF">2024-03-17T11:18:46Z</dcterms:modified>
</cp:coreProperties>
</file>