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5" r:id="rId3"/>
    <p:sldMasterId id="2147483687" r:id="rId4"/>
    <p:sldMasterId id="2147483701" r:id="rId5"/>
    <p:sldMasterId id="2147483716" r:id="rId6"/>
    <p:sldMasterId id="2147483731" r:id="rId7"/>
  </p:sldMasterIdLst>
  <p:notesMasterIdLst>
    <p:notesMasterId r:id="rId38"/>
  </p:notesMasterIdLst>
  <p:handoutMasterIdLst>
    <p:handoutMasterId r:id="rId39"/>
  </p:handoutMasterIdLst>
  <p:sldIdLst>
    <p:sldId id="256" r:id="rId8"/>
    <p:sldId id="539" r:id="rId9"/>
    <p:sldId id="302" r:id="rId10"/>
    <p:sldId id="443" r:id="rId11"/>
    <p:sldId id="412" r:id="rId12"/>
    <p:sldId id="426" r:id="rId13"/>
    <p:sldId id="445" r:id="rId14"/>
    <p:sldId id="448" r:id="rId15"/>
    <p:sldId id="455" r:id="rId16"/>
    <p:sldId id="457" r:id="rId17"/>
    <p:sldId id="536" r:id="rId18"/>
    <p:sldId id="537" r:id="rId19"/>
    <p:sldId id="459" r:id="rId20"/>
    <p:sldId id="485" r:id="rId21"/>
    <p:sldId id="259" r:id="rId22"/>
    <p:sldId id="534" r:id="rId23"/>
    <p:sldId id="535" r:id="rId24"/>
    <p:sldId id="499" r:id="rId25"/>
    <p:sldId id="533" r:id="rId26"/>
    <p:sldId id="538" r:id="rId27"/>
    <p:sldId id="500" r:id="rId28"/>
    <p:sldId id="522" r:id="rId29"/>
    <p:sldId id="501" r:id="rId30"/>
    <p:sldId id="502" r:id="rId31"/>
    <p:sldId id="528" r:id="rId32"/>
    <p:sldId id="529" r:id="rId33"/>
    <p:sldId id="530" r:id="rId34"/>
    <p:sldId id="513" r:id="rId35"/>
    <p:sldId id="505" r:id="rId36"/>
    <p:sldId id="515" r:id="rId37"/>
  </p:sldIdLst>
  <p:sldSz cx="12192000" cy="6858000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5000"/>
      <a:buFont typeface="Wingdings" charset="2"/>
      <a:buChar char="v"/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000000"/>
    <a:srgbClr val="FF00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涓害鏍峰紡 2 - 寮鸿皟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涓害鏍峰紡 4 - 寮鸿皟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7" autoAdjust="0"/>
    <p:restoredTop sz="78422" autoAdjust="0"/>
  </p:normalViewPr>
  <p:slideViewPr>
    <p:cSldViewPr>
      <p:cViewPr varScale="1">
        <p:scale>
          <a:sx n="68" d="100"/>
          <a:sy n="68" d="100"/>
        </p:scale>
        <p:origin x="14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9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47869F6-BC7C-407C-9FF7-CE344D91788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3039" units="cm"/>
      <inkml:brushProperty name="height" value="0.03039" units="cm"/>
      <inkml:brushProperty name="color" value="#00BFF3"/>
    </inkml:brush>
  </inkml:definitions>
  <inkml:trace contextRef="#ctx0" brushRef="#br0">10343 33286 723,'-14'-5'92,"1"5"-22,1 4-21,0 5-22,1 2-11,-1 3-5,-1 1-3,-1 2-5,-1 2-3,-1 1-2,0 3-3,-2 1-2,1 1-2,0 0 2,1 0 0,2 0 1,-1 0 0,1-1-4,0-1-3,-1-1-3,3-3-1,3-3 2,3-3 3,4-4 1,2-1 0,-2 2-4,0 2-2,-1 1-3,1-1-4,2-2-4,3-5-6,3-3-4,1-3 2,-1-2 8,-1-2 7,-1-1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2531" units="cm"/>
      <inkml:brushProperty name="height" value="0.02531" units="cm"/>
      <inkml:brushProperty name="color" value="#00BFF3"/>
    </inkml:brush>
  </inkml:definitions>
  <inkml:trace contextRef="#ctx0" brushRef="#br0">58750 55403 869,'0'-12'71,"2"6"-27,0 5-28,1 6-29,0 2-13,0 0-1,-2 0-1,0 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718" units="cm"/>
      <inkml:brushProperty name="height" value="0.02718" units="cm"/>
      <inkml:brushProperty name="color" value="#00BFF3"/>
    </inkml:brush>
  </inkml:definitions>
  <inkml:trace contextRef="#ctx0" brushRef="#br0">61602 61500 809,'-13'20'-9,"2"-2"1,4-4 1,2-1 0,2-3 9,2-1 14,2 0 15,2-1 14,2-2 2,4-1-10,4-3-12,3-1-11,2-1-10,0-2-6,0 0-9,0-1-7,-2-1-5,-1 1-4,-4-1-2,-3 1-3,-3 0-2,-6 4 0,-5 2-1,-6 3 0,-2 1 3,3 0 7,1 1 8,2-1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685" units="cm"/>
      <inkml:brushProperty name="height" value="0.02685" units="cm"/>
      <inkml:brushProperty name="color" value="#00BFF3"/>
    </inkml:brush>
  </inkml:definitions>
  <inkml:trace contextRef="#ctx0" brushRef="#br0">61505 62300 819,'-13'32'-35,"3"-6"8,2-9 10,3-6 8,3-5 12,2-1 15,3-2 14,4-2 16,1-2 1,1 0-11,3-2-11,2 1-10,-1-2-6,-1 0-2,-2 1 0,-2-1-2,-1 0-10,0-1-22,1-1-22,-1 0-21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836" units="cm"/>
      <inkml:brushProperty name="height" value="0.02836" units="cm"/>
      <inkml:brushProperty name="color" value="#00BFF3"/>
    </inkml:brush>
  </inkml:definitions>
  <inkml:trace contextRef="#ctx0" brushRef="#br0">63579 60050 775,'-13'2'54,"4"3"-6,4 4-6,3 4-5,2 1-10,0-1-12,0-1-13,0-1-13,0 1-11,0 0-7,0 1-9,0 1-8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9"/>
    </inkml:context>
    <inkml:brush xml:id="br0">
      <inkml:brushProperty name="width" value="0.02414" units="cm"/>
      <inkml:brushProperty name="height" value="0.02414" units="cm"/>
      <inkml:brushProperty name="color" value="#00BFF3"/>
    </inkml:brush>
  </inkml:definitions>
  <inkml:trace contextRef="#ctx0" brushRef="#br0">63315 61300 911,'-7'13'4,"3"-1"6,1-2 9,2-2 6,1-1-3,2 2-13,0 1-15,1 0-13,0 0-10,0 1-3,-2 0-5,0 0-4,-2-1 1,0-1 9,-2 0 7,0-1 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905" units="cm"/>
      <inkml:brushProperty name="height" value="0.02905" units="cm"/>
      <inkml:brushProperty name="color" value="#00BFF3"/>
    </inkml:brush>
  </inkml:definitions>
  <inkml:trace contextRef="#ctx0" brushRef="#br0">63250 61662 757,'0'26'1,"0"-6"2,0-4 2,0-6 2,1-6 6,3-7 11,3-5 11,3-7 10,0-5 0,1-3-11,0-4-13,0-3-12,0-4-11,3-4-12,1-3-13,2-4-12,0 2-6,-3 7-2,-3 8-2,-2 6-1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3101" units="cm"/>
      <inkml:brushProperty name="height" value="0.03101" units="cm"/>
      <inkml:brushProperty name="color" value="#00BFF3"/>
    </inkml:brush>
  </inkml:definitions>
  <inkml:trace contextRef="#ctx0" brushRef="#br0">64597 59150 709,'-1'14'1,"0"-1"3,-2-1 3,1-1 2,-2 0 4,0 0 4,1-1 5,-1 1 4,1 0 2,1 0-1,0-1-1,2 1-1,0 0-2,0 2-3,0-1-2,0 2-3,0 1-6,0-1-8,0 1-9,0-1-9,0 0-3,0-1 0,0-1 0,0-1 1,-1 1-4,-3 1-9,-3 2-9,-2 2-9,-2 0 0,0-1 8,0-3 9,1-1 8,0-2 6,2-1 4,1 0 5,3-1 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682" units="cm"/>
      <inkml:brushProperty name="height" value="0.02682" units="cm"/>
      <inkml:brushProperty name="color" value="#00BFF3"/>
    </inkml:brush>
  </inkml:definitions>
  <inkml:trace contextRef="#ctx0" brushRef="#br0">63951 60657 820,'-5'12'-52,"6"-6"37,5-5 35,6-5 36,3-4 10,2-1-17,2 0-17,2-1-17,0 0-10,-1 2-2,-1 1-2,0 3-4,-2 1 0,-2 1-1,-1 0 1,-2 2-1,-3 2 0,-1 3 2,-1 4 0,-3 4 2,-1 2-1,-2 2 0,-2 2 1,-2 1-1,-2 2-1,-2 1-1,-4 1-2,-2 1-1,-2 0-2,0 0-2,-2 0-3,0 0-2,-1 0-1,0-2 1,0 0 1,0-1 1,1-2 1,3-2 1,3-3 2,2-3 1,3-5 1,1-5 2,3-7 2,1-6 1,1-5 1,0-2 1,0-4-1,0-1 1,0-2 1,0 1-1,0 1 0,0 2 1,0 0 0,0 2 2,0 2 1,0 2 3,0 1 0,0 3 3,0 1 0,0 2 2,-1 2 2,0 5 2,-1 2 2,-1 5 3,-1 3-2,1 3-4,-1 4-5,0 4-4,1 0-2,1-4-3,1-4-1,0-2-2,0 0-1,-3 6-1,-3 7-1,-2 7-1,-2 3-1,2 2 0,0 1-2,2 3 0,0-1-1,1-3 1,1-2 1,1-3 0,1-3 0,1-6 1,0-3 0,2-5 1,1-4-1,1-2 0,3-3 0,1-2-1,2-4 1,2-3-1,2-5 0,2-2 0,1-4 0,2-4-2,2-3 0,1-4 0,1-2-3,0 1-2,-2-1-2,-1 0-3,-1 3 1,-1 5 3,-3 6 4,-1 5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0"/>
    </inkml:context>
    <inkml:brush xml:id="br0">
      <inkml:brushProperty name="width" value="0.02425" units="cm"/>
      <inkml:brushProperty name="height" value="0.02425" units="cm"/>
      <inkml:brushProperty name="color" value="#00BFF3"/>
    </inkml:brush>
  </inkml:definitions>
  <inkml:trace contextRef="#ctx0" brushRef="#br0">64866 61600 907,'-7'13'27,"-1"-3"-4,1-2-6,0-3-5,-1-2-4,0 1-3,-2-1-4,0 1-4,-2 0-2,0 3-1,-1 1-2,0 2 0,-2-1-4,1 0-6,0-3-5,-1-2-5,2 0-3,1 0 1,2-1 1,2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888" units="cm"/>
      <inkml:brushProperty name="height" value="0.02888" units="cm"/>
      <inkml:brushProperty name="color" value="#00BFF3"/>
    </inkml:brush>
  </inkml:definitions>
  <inkml:trace contextRef="#ctx0" brushRef="#br0">64650 61950 761,'7'20'6,"-2"-4"6,0-4 7,0-2 6,-1-2 3,2 1-1,2 3-2,2 2-1,1 0-2,0 2-4,-1 1-3,1 0-4,1 2-5,3 0-7,3 1-8,2 1-7,0-1-4,-2-6 1,-4-3-1,-1-5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1"/>
    </inkml:context>
    <inkml:brush xml:id="br0">
      <inkml:brushProperty name="width" value="0.02917" units="cm"/>
      <inkml:brushProperty name="height" value="0.02917" units="cm"/>
      <inkml:brushProperty name="color" value="#00BFF3"/>
    </inkml:brush>
  </inkml:definitions>
  <inkml:trace contextRef="#ctx0" brushRef="#br0">66059 60100 754,'-14'19'4,"2"-6"9,2-5 8,2-5 9,4-3 2,6 0-2,7 0-2,6 0-4,2 0-3,0 0-4,-1 0-4,-1 0-5,-2 0-4,0 0-4,-1 0-4,0 0-5,-2 0-3,-1 2-2,0 0-3,-1 1-2,-2 2 0,-2 1 2,-1 2 1,-2 2 3,-3 1 0,-3 1 2,-4 1 1,-4 1 0,-2 1 1,-4 1 1,-2 0 0,-3 2 0,0-2 1,0-2 0,1-3 1,1-2 1,2-3 0,4 0 0,4-1 0,3-1 0,-1 0-1,-2 1-2,-4 1-2,-4 1-2,0-1 0,2-1 2,4-3 3,2-1 2,2-2 1,3-1 2,3-3 1,3-1 0,1 1 6,0 4 8,0 5 10,0 5 9,0 1 1,0 0-5,0-2-6,0 0-7,0-1-3,0 2-1,0 0-1,0 2-2,0 0 0,0 3 1,0 1-1,0 2 2,0 0-2,2-2-2,0-1-2,1-2-3,1-3-1,1-1-2,1-1-2,1-3-1,0-1 0,2-2 1,0-2 0,2-2 1,0-2 1,3-2 0,1-4 2,2-2 1,2-2 0,1-2 0,3-2 0,1-1 0,1-2-2,1 1-1,-1-1-3,0 1-1,0 0-2,0 2-1,0 2 0,0 2-1,-1 2 0,-5 2 2,-2 4 0,-5 2 3,-3 3 2,-2 4 5,-3 3 4,-2 4 4,-4 3 1,-2 0-2,-3 1-2,-2 1-3,-1 0-3,0 2-5,2 1-4,0 0-4,1 0-5,-2-2-3,-1-1-5,0-2-5,0-3 1,2-1 4,2-1 3,2-3 4,0 0 2,0-1 2,1 1 2,-1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7"/>
    </inkml:context>
    <inkml:brush xml:id="br0">
      <inkml:brushProperty name="width" value="0.03026" units="cm"/>
      <inkml:brushProperty name="height" value="0.03026" units="cm"/>
      <inkml:brushProperty name="color" value="#00BFF3"/>
    </inkml:brush>
  </inkml:definitions>
  <inkml:trace contextRef="#ctx0" brushRef="#br0">58100 55892 727,'-25'11'42,"7"-4"0,7-7-2,8-4-1,5-4-4,3 0-7,4-2-7,4 0-7,0-1-6,0 1-4,-1-1-6,0 0-3,-1 1-4,-1 1-3,1 0-3,0 1-2,-1 2-4,-1 0-5,0 1-4,-1 1-5,-2 2-2,-2 4 1,-1 3-1,-2 4 2,-1 2 2,-2 0 7,0-1 6,-1 1 6,-1 0 6,1 0 4,-1-1 6,1 1 4,-1 0 4,0 0 2,1-1 3,-1 1 1,1 0 1,-1 0-1,0-1-1,1 1-1,-1-1-2,1 0-4,-1-2-4,1 0-4,0-2-6,4-1-5,2-3-7,3-1-5,0-2-2,0-1 3,-1-3 4,-1-1 4,0-1 3,1 0 2,1 0 3,1-1 2,0 1 4,0-2 7,0 0 5,0-1 6,0 0 3,-1 2 0,-1 1-1,-1 3 0,-2 2-3,-4 2-4,-3 3-4,-4 3-5,-3 2-4,0 2-4,-1 2-5,-1 1-3,1 0-2,3-1 1,2-2 1,4-2 1,-3 0 0,-4 4-1,-6 2-1,-6 2-1,0 0 1,5-3 2,4-4 4,5-4 2,2-1 3,-1 1-1,1 1 2,0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289" units="cm"/>
      <inkml:brushProperty name="height" value="0.03289" units="cm"/>
      <inkml:brushProperty name="color" value="#00BFF3"/>
    </inkml:brush>
  </inkml:definitions>
  <inkml:trace contextRef="#ctx0" brushRef="#br0">66208 59729 668,'-20'-13'-22,"4"4"13,3 4 13,4 3 12,2 3 7,0 1 0,0 3 0,0 1 0,0 3 1,1 4 0,1 3 0,1 4 1,0 2 0,1 4-1,-1 2-1,1 3-1,-1 2-3,1-1-3,-1 0-4,1 1-4,-1-4-4,2-5-3,1-5-5,0-5-3,1-1-2,0 6 1,0 5 0,0 6 1,0 0-1,-2-6-3,0-5-2,-1-6-4,0-1-2,1 5-4,0 2-4,2 5-2,0-1-3,0-3-1,0-4-1,0-3-1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123" units="cm"/>
      <inkml:brushProperty name="height" value="0.03123" units="cm"/>
      <inkml:brushProperty name="color" value="#00BFF3"/>
    </inkml:brush>
  </inkml:definitions>
  <inkml:trace contextRef="#ctx0" brushRef="#br0">66391 59954 704,'7'-37'4,"0"11"9,0 12 9,0 12 9,-1 8 3,-1 6-2,-2 5-2,-2 5-3,-1 5-2,0 2-4,0 3-3,0 2-3,-2 3-4,-2 0-3,-3 1-4,-2 1-4,-2 0-4,-1 1-6,-1-1-5,-1 1-6,-1-1-5,1 1-4,0-1-3,-1 1-4,1-3-2,1-6-2,1-5 0,1-5-1,1-5 4,2-4 9,1-3 7,3-3 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3095" units="cm"/>
      <inkml:brushProperty name="height" value="0.03095" units="cm"/>
      <inkml:brushProperty name="color" value="#00BFF3"/>
    </inkml:brush>
  </inkml:definitions>
  <inkml:trace contextRef="#ctx0" brushRef="#br0">65843 61671 710,'-7'13'2,"1"-1"1,2-3 3,0 0 2,0-2 5,0 0 5,1 0 6,-1 0 5,1 1 3,1-1-2,0 0-2,2 0-2,0 1-3,0 2-4,0 2-5,0 1-5,0 2-4,0 1-4,0 0-6,0 2-4,0-1-9,0-2-14,0-2-13,0-1-13,1-4-2,3-5 11,3-6 10,3-5 11,0-4 9,1-1 9,0-2 8,0-2 9,0-2 4,1-2 1,1-1 1,1-2 1,1-1 2,2 1 3,2 1 4,2 1 3,0 1 0,2 1-3,1 1-3,1 0-3,-1 2-4,0 0-1,-1 2-1,-1 0-3,-2 2 0,-2 2 0,-4 4 2,-1 2 0,-4 3 1,-1 4 0,-1 3-1,-3 4 1,-1 4-4,-2 3-4,-2 4-5,-2 3-5,-1 3-4,-1 0-5,-1 1-3,0 2-4,-1 0-4,-1 1-4,1 1-4,0 1-3,0-3 0,0-5 4,0-5 4,-1-5 4,1-4 4,2-1 2,0 0 4,1-1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2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66123 62100 734,'-28'14'3,"3"-1"6,4-1 6,1-1 7,3 0 3,2 2 1,1-1 2,3 3 2,0-1-2,-2 2-5,1 1-4,-2 0-4,0 2-4,3 0-4,1 1-3,2 1-4,1-1-3,-1-2-3,1-4-4,0-1-4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43"/>
    </inkml:context>
    <inkml:brush xml:id="br0">
      <inkml:brushProperty name="width" value="0.03105" units="cm"/>
      <inkml:brushProperty name="height" value="0.03105" units="cm"/>
      <inkml:brushProperty name="color" value="#00BFF3"/>
    </inkml:brush>
  </inkml:definitions>
  <inkml:trace contextRef="#ctx0" brushRef="#br0">66100 62707 708,'21'-13'-46,"-1"3"10,-1 2 10,0 3 12,-2 2 10,0-1 13,-1 1 12,-1-1 13,0 1 6,2 1-1,2 0 1,1 2-1,1 0-2,0 2-2,-2 0-4,0 1-3,-2 2-4,1 4-6,0 4-6,0 3-5,-1 1-4,-1 0-3,-3-1-1,-1-1-2,-2-2-12,-1 0-21,0-1-22,-1 0-21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41" units="cm"/>
      <inkml:brushProperty name="height" value="0.03141" units="cm"/>
      <inkml:brushProperty name="color" value="#00BFF3"/>
    </inkml:brush>
  </inkml:definitions>
  <inkml:trace contextRef="#ctx0" brushRef="#br0">57550 56685 700,'22'-9'73,"-1"-2"-20,1-3-21,-1-2-20,1-2-10,1 2 0,1 0 1,1 1 1,-3 2-1,-3 3-1,-5 2-1,-5 4-2,1-2-2,5-3-1,6-3-1,5-4-1,0-2-2,-4 3-1,-4 2-1,-5 1-1,-5 3-4,-4 4-5,-4 3-4,-5 4-6,-3 3-2,0 2 1,-2 4 0,0 2 2,-1 1 3,1 2 5,-1 1 6,0 0 7,1 0 2,0-2 2,2-1 1,0-2 2,1-1 0,0 1 2,0 1 1,-1 1 2,2-1 1,0-3 1,1-3 1,1-1 1,0-3 9,1 1 17,-1-1 17,1 1 16,-1 0-3,2 1-24,1 1-24,0 0-23,2 0-15,2-1-8,1-2-7,3-2-7,0-2 0,0 0 9,0-2 8,0 1 9,1-3 9,1-1 9,0-2 9,1-2 8,1 0 5,0 0-2,0 2-1,-1 0-1,1 0-1,0 0 0,0-2 0,0 0-1,-1 0 0,-1 0 0,0 2 0,-2 0 0,1 2 1,-1 0 2,0 1 2,0 1 2,0 2 0,-1 2-1,-2 3 0,1 3-1,-3 2-8,-3 0-15,-2 2-15,-2 0-16,-2 1-8,1-1 0,1 1-2,1 0 0,0-1 2,-1-1 5,-1 0 3,-1-1 6,1-2 3,0 0 3,1-1 4,1-1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2473" units="cm"/>
      <inkml:brushProperty name="height" value="0.02473" units="cm"/>
      <inkml:brushProperty name="color" value="#00BFF3"/>
    </inkml:brush>
  </inkml:definitions>
  <inkml:trace contextRef="#ctx0" brushRef="#br0">58682 57532 889,'-5'12'5,"3"-5"11,4-6 10,3-6 11,3-2-11,1 1-28,0 1-30,2 1-30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8"/>
    </inkml:context>
    <inkml:brush xml:id="br0">
      <inkml:brushProperty name="width" value="0.03107" units="cm"/>
      <inkml:brushProperty name="height" value="0.03107" units="cm"/>
      <inkml:brushProperty name="color" value="#00BFF3"/>
    </inkml:brush>
  </inkml:definitions>
  <inkml:trace contextRef="#ctx0" brushRef="#br0">59779 55273 708,'-12'-1'50,"7"0"2,7-1-1,6-1 1,2 0-8,-1 2-15,0 2-15,-2 2-16,0 1-7,-1 1-1,-1 0 0,-1 2-1,-1 0 1,1 1 1,-1-1 3,1 0 0,-1 0 0,-2 2-4,-2 0-5,-2 2-3,-1-1-2,-1 1-1,-1 0 1,0 0-1,-1-1 1,-1-1 1,1 0 1,0-1 1,0-1 3,0 0 5,0 0 6,-1 0 5,3-1 5,3-1 7,4-2 5,3-2 6,3-1 1,-1 0-4,0 0-4,0 0-4,0 0-3,0 0 0,1 0 0,-1 0 0,-1 1-1,0 1-1,-1 3-1,-1 1-1,0 1 0,-1 0-3,1 1-1,0-1-1,-2 0-1,1 2-1,-2 0 1,0 2-1,-2-1-3,-2-1-2,-2 0-5,-1-1-2,-2-1-4,-2 0-2,-1 0-3,-3 0-1,0 0-4,0-1-4,-1-2-4,1 1-4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322" units="cm"/>
      <inkml:brushProperty name="height" value="0.0322" units="cm"/>
      <inkml:brushProperty name="color" value="#00BFF3"/>
    </inkml:brush>
  </inkml:definitions>
  <inkml:trace contextRef="#ctx0" brushRef="#br0">59350 55450 683,'0'13'-6,"0"-1"16,0-2 14,0-2 15,0 0 5,0 4-2,0 2-4,0 2-3,0 5-4,0 5-8,0 5-7,0 6-6,0 5-5,2 6-1,0 4-3,1 7 0,1 1-7,-1 0-10,1-1-10,0-1-9,-2-6-3,1-11 6,-2-10 6,0-12 7,-1-4-2,0-1-9,0 0-7,0 1-9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49"/>
    </inkml:context>
    <inkml:brush xml:id="br0">
      <inkml:brushProperty name="width" value="0.0298" units="cm"/>
      <inkml:brushProperty name="height" value="0.0298" units="cm"/>
      <inkml:brushProperty name="color" value="#00BFF3"/>
    </inkml:brush>
  </inkml:definitions>
  <inkml:trace contextRef="#ctx0" brushRef="#br0">60505 55250 738,'-15'3'126,"-1"8"-40,-1 7-41,0 7-41,0 4-19,0 0-1,1-1 0,2 1 0,0-3-1,2-6 1,3-4 0,1-6 1,-1-1-3,-2 5-6,-3 4-5,-3 5-6,0 0-1,2-5 2,1-4 4,3-4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495" units="cm"/>
      <inkml:brushProperty name="height" value="0.03495" units="cm"/>
      <inkml:brushProperty name="color" value="#00BFF3"/>
    </inkml:brush>
  </inkml:definitions>
  <inkml:trace contextRef="#ctx0" brushRef="#br0">60700 55950 629,'0'13'23,"2"-1"7,0-2 6,1-2 6,1 0 0,-1 0-4,1 2-4,0 0-6,-1 2-4,1 3-3,-1 2-5,1 4-3,0 1-4,-1 2-1,1 2-4,0 2-2,-2 2-4,1 3-6,-2 2-7,0 4-6,-1-2-6,0-1-6,0-3-5,0-3-5,0-4-2,0-6 3,0-4 4,0-6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201" units="cm"/>
      <inkml:brushProperty name="height" value="0.03201" units="cm"/>
      <inkml:brushProperty name="color" value="#00BFF3"/>
    </inkml:brush>
  </inkml:definitions>
  <inkml:trace contextRef="#ctx0" brushRef="#br0">61220 55553 687,'0'-12'9,"0"6"18,0 5 19,0 6 19,-1 4-2,0 3-21,-2 4-20,0 4-21,-1 2-15,-1-1-12,0 1-10,-2-1-11,0 0-5,1-2 3,1-2 3,1-2 2,2-3 10,2-4 16,3-5 17,3-4 17,2-4 12,1-1 5,0-2 5,1-2 7,1-2 0,0 0-5,0-1-5,0 0-4,0-2-5,3-1-5,1-1-3,2 0-5,0 0-4,-2 1-4,-1 3-4,-2 2-3,-2 0-7,-1 2-12,0 0-10,-1 2-12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3637" units="cm"/>
      <inkml:brushProperty name="height" value="0.03637" units="cm"/>
      <inkml:brushProperty name="color" value="#00BFF3"/>
    </inkml:brush>
  </inkml:definitions>
  <inkml:trace contextRef="#ctx0" brushRef="#br0">61705 55250 604,'-13'1'35,"3"3"6,2 3 7,3 3 7,3 2-2,2 6-9,3 4-10,3 5-8,2 4-7,-1 6-4,0 5-3,0 5-4,0 5-3,1 0-4,-1 3-5,0 2-2,0-3-3,-2-4-1,0-6-2,0-6 0,-3-4-3,1-5-6,-2-4-6,0-5-6,-2-5-6,-2-5-8,-2-5-6,-1-6-8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5:19"/>
    </inkml:context>
    <inkml:brush xml:id="br0">
      <inkml:brushProperty name="width" value="0.02286" units="cm"/>
      <inkml:brushProperty name="height" value="0.02286" units="cm"/>
      <inkml:brushProperty name="color" value="#00BFF3"/>
    </inkml:brush>
  </inkml:definitions>
  <inkml:trace contextRef="#ctx0" brushRef="#br0">10469 34197 962,'-18'-1'-15,"8"0"10,6-2 8,8 0 10,3 0 3,2 1-4,0 1-4,2 0-3,0 1-5,1 0-3,1 0-4,1 0-4,0 0-4,-2 0-5,1 0-5,-2 0-4,-1 0-1,-2-2 4,-2 0 2,-1-1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0"/>
    </inkml:context>
    <inkml:brush xml:id="br0">
      <inkml:brushProperty name="width" value="0.04325" units="cm"/>
      <inkml:brushProperty name="height" value="0.04325" units="cm"/>
      <inkml:brushProperty name="color" value="#00BFF3"/>
    </inkml:brush>
  </inkml:definitions>
  <inkml:trace contextRef="#ctx0" brushRef="#br0">60990 56698 508,'-20'0'5,"4"0"11,3 0 10,4 0 11,4-2 7,3-3 4,4-5 5,3-2 4,3-2-3,2 1-10,2 1-9,1 1-11,3 0-6,4 0-5,3 0-3,4 1-3,3-1-6,3 0-8,3 0-6,2 0-7,2 1-9,2 1-10,2 0-9,2 2-11,-4 0-3,-9 1 1,-9 1 3,-8 1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914" units="cm"/>
      <inkml:brushProperty name="height" value="0.02914" units="cm"/>
      <inkml:brushProperty name="color" value="#00BFF3"/>
    </inkml:brush>
  </inkml:definitions>
  <inkml:trace contextRef="#ctx0" brushRef="#br0">63229 55286 755,'-13'-5'99,"4"5"-25,4 4-27,3 5-25,2 2-20,0 1-13,0 1-13,0 1-15,0-1-6,0-1-3,0-3-2,0 0-2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624" units="cm"/>
      <inkml:brushProperty name="height" value="0.02624" units="cm"/>
      <inkml:brushProperty name="color" value="#00BFF3"/>
    </inkml:brush>
  </inkml:definitions>
  <inkml:trace contextRef="#ctx0" brushRef="#br0">63014 56150 838,'-6'13'3,"1"-1"6,3-2 7,1-2 6,1 0 3,2 0-2,0 2 0,1 0-1,0 1-7,-1 0-11,0-1-14,-2 1-11,0-1-8,0 0-4,0-2-2,0 0-5,1-1 1,0-1 5,2-2 4,0 1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3053" units="cm"/>
      <inkml:brushProperty name="height" value="0.03053" units="cm"/>
      <inkml:brushProperty name="color" value="#00BFF3"/>
    </inkml:brush>
  </inkml:definitions>
  <inkml:trace contextRef="#ctx0" brushRef="#br0">62914 56823 720,'-11'17'42,"8"-10"2,6-10 3,8-10 2,3-7-5,-1-2-13,-1-2-14,0-4-12,-1-2-11,1-1-11,1-2-9,1-2-11,-1 2-3,-2 5 5,-4 5 4,-2 6 3,-1 3 2,0 0-4,-1-1-2,1 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1"/>
    </inkml:context>
    <inkml:brush xml:id="br0">
      <inkml:brushProperty name="width" value="0.02574" units="cm"/>
      <inkml:brushProperty name="height" value="0.02574" units="cm"/>
      <inkml:brushProperty name="color" value="#00BFF3"/>
    </inkml:brush>
  </inkml:definitions>
  <inkml:trace contextRef="#ctx0" brushRef="#br0">64050 54700 854,'12'15'96,"-4"2"-48,-5 2-47,-4 2-46,-3-1-20,0-4 9,1-4 9,-1-2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062" units="cm"/>
      <inkml:brushProperty name="height" value="0.03062" units="cm"/>
      <inkml:brushProperty name="color" value="#00BFF3"/>
    </inkml:brush>
  </inkml:definitions>
  <inkml:trace contextRef="#ctx0" brushRef="#br0">63676 55323 718,'15'-8'57,"-1"-1"-11,1 0-13,-1-1-12,0-2-6,1 0-2,-1-1 0,0 0-2,1-1-2,1 2-1,1 3-1,0 1-2,0 1-1,0 1-1,-1 1-1,-1 1-1,-2 3-3,-3 6-6,-2 4-4,-3 7-5,-3 2-3,-3 0 0,-2 0 0,-2 0 1,-2-2 1,1-2 0,1-3 2,1-2 2,-1 0-1,-3 5-2,-2 4-2,-3 5-2,-1 1 0,1-3 1,1-3 2,1-2 2,1-3 2,2-2 4,1-4 2,3-2 5,0-1 0,-1 1 1,-1 1-1,-1 1 0,0-1 0,0-2-2,0-1-1,0-2 0,0-2-1,-1-3 2,1-3 1,0-3 1,0 0 2,1-1 1,1 0 2,1 0 2,1 0 1,-1-1 2,0-1 2,1-1 0,0 0 4,1 0 2,0-1 3,2 1 2,0 0 1,0 3-4,0 1-2,0 2-5,0 1-1,2-1-2,0 1-1,1 0-1,1 1 0,1 1 2,1 3 1,1 1 2,-1 2 2,-2 3 2,-1 3 2,-2 2 2,-1 3 1,0 3 1,0 2 1,0 4 0,-1 2 0,0 2-2,-1 3-4,-1 3-2,-2 2-4,1 1-2,-2 0-4,-1 2-3,0 0-3,2-1-4,0 1-4,1 0-4,0-2-2,0-5-2,1-5-2,-1-3-1,2-6 0,2-3 1,3-6 2,3-3 2,2-5 3,-1-2 4,0-3 4,0-2 4,1-2 1,0-1 1,2-1-2,0-1 0,1-2-2,1 0-4,1-3-4,1-2-4,0 1-4,-3 2-3,-1 4-2,-1 2-3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2853" units="cm"/>
      <inkml:brushProperty name="height" value="0.02853" units="cm"/>
      <inkml:brushProperty name="color" value="#00BFF3"/>
    </inkml:brush>
  </inkml:definitions>
  <inkml:trace contextRef="#ctx0" brushRef="#br0">64088 56050 771,'-15'1'56,"1"3"-5,0 3-8,-1 3-6,1 1-10,-1 3-13,1 1-14,0 2-12,-1 2-7,-1 0-1,-1 1-2,0 1-1,-1-1-3,2-2-5,0-3-5,1-3-5,2-2 0,1-2 6,2-2 6,2-1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2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63950 56800 662,'20'13'56,"-1"-1"-5,-2-2-5,-1-2-5,-1-1-4,4 0-6,2 1-3,3-1-6,1 0-6,3 2-7,2 0-8,1 2-8,-1 0-15,-4 1-19,-5 1-22,-4 1-21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3025" units="cm"/>
      <inkml:brushProperty name="height" value="0.03025" units="cm"/>
      <inkml:brushProperty name="color" value="#00BFF3"/>
    </inkml:brush>
  </inkml:definitions>
  <inkml:trace contextRef="#ctx0" brushRef="#br0">65715 54820 727,'-18'-2'31,"7"0"7,7-3 9,8-1 8,4-1-5,0 2-16,2 0-17,0 1-16,1 0-11,1 0-3,1 1-3,1-1-4,0 2-3,-3 2-3,-1 3-2,-2 3-3,-3 3-1,-6 2 1,-5 3 2,-6 3 1,-2 0 2,-1 0 3,1-2 3,0 0 3,0-2 3,4-1 1,3-2 1,2-2 2,0 0 2,-1 2 1,-2 2 3,-2 1 1,0 0 1,2-2 1,2-4 0,1-2 1,1-1-1,-1-1 1,-1 1 0,0 0 0,-1-2 0,-1 1 0,1-2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3"/>
    </inkml:context>
    <inkml:brush xml:id="br0">
      <inkml:brushProperty name="width" value="0.02934" units="cm"/>
      <inkml:brushProperty name="height" value="0.02934" units="cm"/>
      <inkml:brushProperty name="color" value="#00BFF3"/>
    </inkml:brush>
  </inkml:definitions>
  <inkml:trace contextRef="#ctx0" brushRef="#br0">65507 55255 749,'-13'14'53,"3"-1"-11,2-1-11,4-1-11,0-1-7,2 0-4,1-2-3,0 0-5,1 1-2,-2 4 0,0 3 0,-1 4-1,0 1-1,1-1 0,0-1-1,2-1-2,0 0 0,0-2-2,0 0-1,0-1-2,1-3 1,1-4 5,3-5 4,1-4 3,2-5 4,0-5 1,2-3 2,0-6 1,2-2 0,3-1-1,2 0-2,4-2-2,1 0-1,1 0-1,0 0 0,2 0 0,-1 1-1,0 5 1,-1 2-1,-1 5 1,-2 3 0,-4 2 0,-3 3 0,-4 2-1,-2 2 0,2-2 1,0 0-2,2-1 1,-1 1 1,-1 2 2,0 3 3,-1 3 3,-3 3-2,-3 4-6,-4 3-4,-3 4-7,-3 1-4,-1-1-6,0-1-5,-1 0-5,-1-1-5,0 0-4,0-1-4,1 1-3,-1-1 0,2-3 8,0-3 7,2-2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197" units="cm"/>
      <inkml:brushProperty name="height" value="0.03197" units="cm"/>
      <inkml:brushProperty name="color" value="#00BFF3"/>
    </inkml:brush>
  </inkml:definitions>
  <inkml:trace contextRef="#ctx0" brushRef="#br0">11250 33225 688,'0'-14'-7,"0"1"6,0 1 4,0 0 6,0 2 3,0 1 2,0 0 1,0 2 1,0 2 3,0 6 3,0 5 2,0 6 2,1 3 0,1 4-5,3 2-4,1 3-5,2 1-1,-1 0-2,0 0 0,0 0-1,1 2-1,-1 2 0,0 3 0,0 2 0,0 2-1,-1-2-2,-2 0 0,1-1-1,-2-3-2,1-3 0,0-4-3,-1-3 0,1-3-3,-1-3-3,1-3-2,0-2-4,-2-4-10,-3-2-16,-2-2-17,-3-3-16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296" units="cm"/>
      <inkml:brushProperty name="height" value="0.03296" units="cm"/>
      <inkml:brushProperty name="color" value="#00BFF3"/>
    </inkml:brush>
  </inkml:definitions>
  <inkml:trace contextRef="#ctx0" brushRef="#br0">65829 54300 667,'-13'20'56,"4"-2"-7,4-4-7,3-1-8,2-1-5,0 4-2,0 4-3,0 3-3,0 4-3,0 2-4,0 3-4,0 2-4,0 2-4,0-2-4,0 0-6,0-1-4,0-3-4,0-5-3,0-3-2,0-6-3,0 1-2,2 4-1,0 4 0,1 6 0,0-2-4,-1-5-3,0-5-5,-2-5-5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21" units="cm"/>
      <inkml:brushProperty name="height" value="0.03121" units="cm"/>
      <inkml:brushProperty name="color" value="#00BFF3"/>
    </inkml:brush>
  </inkml:definitions>
  <inkml:trace contextRef="#ctx0" brushRef="#br0">66125 54650 704,'6'42'122,"-1"-3"-32,-2-3-33,-2-2-33,-2 0-22,-2 5-11,-2 4-12,-1 5-12,-1-1-6,0-6 1,0-6 0,0-7 0,0-5 1,1-3 0,1-4 1,1-3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582" units="cm"/>
      <inkml:brushProperty name="height" value="0.03582" units="cm"/>
      <inkml:brushProperty name="color" value="#00BFF3"/>
    </inkml:brush>
  </inkml:definitions>
  <inkml:trace contextRef="#ctx0" brushRef="#br0">65507 55972 614,'-19'33'49,"4"-7"-5,5-6-6,4-6-4,3-3-5,1 0-2,0 0-3,2 0-3,0 0-4,0 1-7,0 1-7,0 1-7,0 0-5,0-2-3,0 1-2,0-2-4,1-1-5,1-2-5,3-2-6,1-1-6,2-3-2,-1-3 3,0-2 3,0-2 3,1-5 3,0-4 6,2-4 6,0-5 6,1-2 3,0 1 2,-1 1 2,1 2 3,-1-1 3,0 2 7,-2 1 7,0 1 6,0 0 5,2 2 5,2 0 3,1 1 4,1 1 1,1 1 0,-1 1-2,0 1-1,1 1-1,-1 0-5,1 1-2,-1 2-4,0 0-3,1 1-2,-1 1-3,0 1-2,-1 3-4,-1 4-4,-2 5-6,-2 4-3,-2 3-6,-1 4-5,-2 2-4,-2 3-6,-2 1-1,-2 2-1,-2 0 0,-1 2 0,-1-1-1,-2-1-4,0-1-4,-2 0-3,1-3 2,2-5 6,2-4 7,2-4 5,-1-3 3,1 0-1,-2 0-1,-1 1-2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4"/>
    </inkml:context>
    <inkml:brush xml:id="br0">
      <inkml:brushProperty name="width" value="0.03136" units="cm"/>
      <inkml:brushProperty name="height" value="0.03136" units="cm"/>
      <inkml:brushProperty name="color" value="#00BFF3"/>
    </inkml:brush>
  </inkml:definitions>
  <inkml:trace contextRef="#ctx0" brushRef="#br0">65630 56500 701,'-14'13'4,"2"-1"10,3-2 7,1-2 10,0 0 3,1 0-1,0 2-2,0 0-2,0 1-2,0-1-5,-1 1-3,1 0-5,-1 1-4,0 5-3,-2 2-5,0 5-3,-1 0-4,-1 0-3,-1-1-4,-1-1-3,1-2-4,1-2-5,2-4-3,2-1-4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833" units="cm"/>
      <inkml:brushProperty name="height" value="0.03833" units="cm"/>
      <inkml:brushProperty name="color" value="#00BFF3"/>
    </inkml:brush>
  </inkml:definitions>
  <inkml:trace contextRef="#ctx0" brushRef="#br0">66000 57100 573,'27'0'40,"-4"2"-1,-3 0 1,-4 1 0,-1 1 0,1-1-1,0 1-2,2 0 0,1 0-4,1 0-6,3 2-4,1 1-6,1 0-6,0 2-7,0 1-9,1 0-6,-3 0-16,-1-1-21,-4 0-23,-2-1-21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5"/>
    </inkml:context>
    <inkml:brush xml:id="br0">
      <inkml:brushProperty name="width" value="0.03539" units="cm"/>
      <inkml:brushProperty name="height" value="0.03539" units="cm"/>
      <inkml:brushProperty name="color" value="#00BFF3"/>
    </inkml:brush>
  </inkml:definitions>
  <inkml:trace contextRef="#ctx0" brushRef="#br0">68244 55064 621,'-14'0'5,"1"-2"11,1 0 9,1-1 11,0 0 3,2 1-4,0 0-3,2 2-5,-1 1-3,-1 1-3,0 3-1,-1 1-3,-1 4-2,0 4-1,0 4-1,1 5-1,-1 4-2,0 5-2,0 4-3,1 5-2,0 2-2,2 0-1,1 1 0,3-1-2,1-5-3,1-7-4,0-8-4,2-8-5,0 0-5,0 6-2,0 8-4,0 7-4,2 0-1,5-6 2,4-6 0,5-7 2,2-4 0,3-2 0,1-4-1,3-2-1,-2-2 2,-3-2 6,-4-2 4,-3-2 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547" units="cm"/>
      <inkml:brushProperty name="height" value="0.03547" units="cm"/>
      <inkml:brushProperty name="color" value="#00BFF3"/>
    </inkml:brush>
  </inkml:definitions>
  <inkml:trace contextRef="#ctx0" brushRef="#br0">69894 55132 620,'0'-14'4,"0"2"9,0 3 8,0 1 9,0 3 6,0 6 1,0 5 3,0 6 2,-1 4-3,0 4-7,-2 3-7,0 4-8,0 2-4,1-1-3,0 1-1,2 0-3,0-3-2,0-2-3,0-4-2,0-4-3,0 1-2,-2 5 0,0 6 0,-1 5 1,0 0-1,0-7-2,2-6-1,1-5-2,-1-1-3,0 7-5,-2 8-6,0 7-4,0 1-3,1-6-3,0-5-2,2-5-1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69" units="cm"/>
      <inkml:brushProperty name="height" value="0.03069" units="cm"/>
      <inkml:brushProperty name="color" value="#00BFF3"/>
    </inkml:brush>
  </inkml:definitions>
  <inkml:trace contextRef="#ctx0" brushRef="#br0">70370 55195 716,'13'-7'42,"-1"1"-4,-3 2-3,0 0-4,-5 3-1,-7 7-3,-5 6-1,-7 6-2,-1 2-6,1-4-7,4-3-9,3-4-9,-4 1-7,-7 8-6,-8 7-5,-8 8-7,-4 3-4,0 1-1,2 1-1,1 1-2,3-3 2,7-7 5,5-7 5,8-8 5,3-4 4,2-1 3,1 0 2,3-1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7"/>
    </inkml:context>
    <inkml:brush xml:id="br0">
      <inkml:brushProperty name="width" value="0.03094" units="cm"/>
      <inkml:brushProperty name="height" value="0.03094" units="cm"/>
      <inkml:brushProperty name="color" value="#00BFF3"/>
    </inkml:brush>
  </inkml:definitions>
  <inkml:trace contextRef="#ctx0" brushRef="#br0">71000 55750 711,'20'0'14,"-4"0"3,-4 0 1,-2 0 2,-2 0 2,1 0 1,3 0 2,2 0 2,-1 0-2,0 2-1,-1 0-4,0 1-2,-1 0-3,3 0-4,1-2-4,2 0-5,0-1-3,-1 1-4,-3 2-4,-1 0-5,-2 1-10,-2 1-15,-2 1-17,-1 1-16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71157 56350 622,'-19'20'15,"4"-4"6,5-4 6,4-3 7,3-1 1,1-1 0,0 0-2,2 0-1,1 1-2,1 2-3,3 2-2,1 1-4,1 3-3,-1 1-5,-2 1-5,1 3-4,-2 2-7,1 1-9,-1 2-7,1 2-8,0-2-6,-1-4-3,1-4-3,-1-5-4,1-3-2,0-1 0,-1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0"/>
    </inkml:context>
    <inkml:brush xml:id="br0">
      <inkml:brushProperty name="width" value="0.03478" units="cm"/>
      <inkml:brushProperty name="height" value="0.03478" units="cm"/>
      <inkml:brushProperty name="color" value="#00BFF3"/>
    </inkml:brush>
  </inkml:definitions>
  <inkml:trace contextRef="#ctx0" brushRef="#br0">12381 33542 632,'-14'0'11,"2"0"2,3 0 3,1 0 1,1-1 3,1-2 0,1-1 1,1-2 0,0-2 1,-1 1-3,-1 0 0,-1 0-2,1-2-1,0 0-1,1-3 1,1-1-1,-1-1 0,-1 1 1,-2 1-1,-2 0 1,-1 1-2,1 1-5,-1-1-5,0 0-4,-1 2-3,0 2-3,-1 3-1,0 3-2,-1 1-1,1 1 0,1 2-2,0 0 0,2 2-1,0 4 1,2 4 0,0 3 0,2 3 2,1 1 1,3 3 1,1 1 3,1 1 0,2 1 2,0-1 2,1 0 1,2-2 0,1-1 1,2-4 0,2-2-1,1-3 1,1-3-1,1-2 0,1-3 1,1-3-1,-1-3 1,0-2 1,1-2-1,-1-5 1,1-2 1,-1-4-1,0-4 0,0-3 0,-1-4-1,-1-4 1,0-3-2,-2-2-1,-1 0-2,0 0-3,-1 0-2,-2 1-2,0 0 0,-1 2-2,-1 0 0,0 2 0,-1 5 1,1 2 1,0 4 0,-2 4 2,1 2 2,-2 3 2,0 2 3,-2 4 2,0 3 1,-2 4 3,1 3 1,-2 4 2,2 2 0,1 3 0,0 2 1,1 3 0,-2 0-1,0 1-1,-1 1 0,-1 1-1,1 1 1,-1 1-1,1 1 1,0 0-1,0 2 0,2 0-2,1 2-1,0-2-1,0-1-1,0-2-1,0-1-2,0-2-2,0-1-3,0-1-4,0 0-3,0-3-3,3-3-5,2-4-3,1-4-4,1-2-3,0-1-2,1 0-2,-1-2-1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218" units="cm"/>
      <inkml:brushProperty name="height" value="0.03218" units="cm"/>
      <inkml:brushProperty name="color" value="#00BFF3"/>
    </inkml:brush>
  </inkml:definitions>
  <inkml:trace contextRef="#ctx0" brushRef="#br0">72558 55626 683,'-14'0'3,"2"-2"6,3 0 6,0-1 5,3 1 7,1 2 6,3 3 7,1 3 6,1 3-2,0 0-10,0 3-10,0 2-11,0 1-6,0 3-6,0 4-3,0 1-5,0 2-4,0 1-2,0-1-3,0 0-2,0-2-5,0-1-5,0-4-5,0-2-6,0-3-3,0-1 1,0-3-1,0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8"/>
    </inkml:context>
    <inkml:brush xml:id="br0">
      <inkml:brushProperty name="width" value="0.03018" units="cm"/>
      <inkml:brushProperty name="height" value="0.03018" units="cm"/>
      <inkml:brushProperty name="color" value="#00BFF3"/>
    </inkml:brush>
  </inkml:definitions>
  <inkml:trace contextRef="#ctx0" brushRef="#br0">72700 55484 728,'13'-13'93,"-1"2"-27,-2 4-25,-2 2-25,0 1-14,0 1 0,2-1-1,0 1-1,1-1 0,0 0 0,-1 1 1,1-1 1,-1 2 0,0 2 2,-2 3 1,0 3 1,-1 3 0,-2 4 0,0 3 0,0 4 0,-3 3-1,1 2-4,-2 4-1,0 2-4,-1 2-2,0 3-5,0 4-3,0 1-4,0 0-3,0-5-3,0-4-2,0-4-2,-1-5-1,0-5-1,-2-4 0,1-4 0,-2-5 0,0-2 2,1-2 2,-1-3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173" units="cm"/>
      <inkml:brushProperty name="height" value="0.03173" units="cm"/>
      <inkml:brushProperty name="color" value="#00BFF3"/>
    </inkml:brush>
  </inkml:definitions>
  <inkml:trace contextRef="#ctx0" brushRef="#br0">72472 56000 693,'-6'13'5,"1"-1"11,3-2 11,1-2 11,2-2 3,1-1-6,3-3-6,1-1-5,2-1-4,0 0-4,2 0-2,0 0-4,2 0-6,3-2-7,2 0-10,4-1-7,-1 0-5,-3 1-2,-2 0-1,-3 2-1,-2 1-1,-2 2 0,-2 1 0,-1 2-1,-3 3 2,-2 2 1,-4 3 1,-1 3 2,-4 1 4,-4 1 4,-3 1 5,-4 2 4,-1-2 4,-1-1 1,1-2 0,-1-2 2,2-1 1,2-1 3,4-1 3,2 0 2,2-3 3,2-1 6,1-1 4,3-3 4,3-1 7,6-2 9,4-2 9,7-2 9,1 0-2,-2-1-9,-2 0-10,-1 1-10,1-2-10,3-1-9,3-2-9,5-2-8,-1 0-10,-1 0-8,-4 2-8,-2 0-9,-3 1-5,-1 2 0,-3 0-1,0 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517" units="cm"/>
      <inkml:brushProperty name="height" value="0.03517" units="cm"/>
      <inkml:brushProperty name="color" value="#00BFF3"/>
    </inkml:brush>
  </inkml:definitions>
  <inkml:trace contextRef="#ctx0" brushRef="#br0">73819 55172 625,'-11'12'10,"9"-6"21,8-5 20,8-6 21,3-2 2,-2 2-17,-1 0-16,-3 1-17,0-1-12,0 1-9,0-2-11,0-1-8,-1 0-6,1 2 0,0 0-2,0 1-1,-1-1 0,-1 0 0,0 0 2,-1-2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4:59"/>
    </inkml:context>
    <inkml:brush xml:id="br0">
      <inkml:brushProperty name="width" value="0.03647" units="cm"/>
      <inkml:brushProperty name="height" value="0.03647" units="cm"/>
      <inkml:brushProperty name="color" value="#00BFF3"/>
    </inkml:brush>
  </inkml:definitions>
  <inkml:trace contextRef="#ctx0" brushRef="#br0">73686 54650 603,'-13'7'9,"3"0"17,2 1 19,4-1 17,1 0 3,2 2-12,2 0-12,2 2-13,1 1-7,0 2-4,2 4-5,1 2-2,0 4-5,0 4-2,1 5-5,-1 4-2,-1 6-5,0 5-5,-1 8-4,-1 5-5,0 2-4,-1-6-2,1-3-1,0-5-3,-2-6 1,1-7 3,-2-8 4,0-6 3,-2-7 7,-2-3 11,-2-6 11,-1-3 11,-2-5 5,-2-2-1,-1-3-1,-3-2 0,-1-3-6,0-1-9,-2-2-9,0-2-9,-1-3-6,2-2-3,0-2-3,1-3-3,2 0 0,3 7 6,2 5 5,4 5 4,-1 2-1,0-1-4,0 0-7,-2-1-5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111" units="cm"/>
      <inkml:brushProperty name="height" value="0.03111" units="cm"/>
      <inkml:brushProperty name="color" value="#00BFF3"/>
    </inkml:brush>
  </inkml:definitions>
  <inkml:trace contextRef="#ctx0" brushRef="#br0">73482 56100 707,'-5'12'13,"3"-2"15,4-5 15,3-3 16,4-2 0,2 0-15,3 0-15,2 0-14,1-1-13,-1 0-7,-3-2-10,-1 1-8,-2-2-10,-1 0-12,0 1-11,-1-1-11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327" units="cm"/>
      <inkml:brushProperty name="height" value="0.0327" units="cm"/>
      <inkml:brushProperty name="color" value="#00BFF3"/>
    </inkml:brush>
  </inkml:definitions>
  <inkml:trace contextRef="#ctx0" brushRef="#br0">75101 54636 672,'13'-5'119,"-3"5"-28,-3 4-30,-1 5-28,-4 2-18,1 1-7,-2 1-7,0 1-8,-3 1-5,-2 0-5,-3 2-5,-2 0-5,-2 1-3,-1 0-1,-1 0-2,-1 0 0,0-2 0,3-3 1,1-4 2,2-4 2,1-1 1,-1 0 3,1-1 1,0 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0"/>
    </inkml:context>
    <inkml:brush xml:id="br0">
      <inkml:brushProperty name="width" value="0.02845" units="cm"/>
      <inkml:brushProperty name="height" value="0.02845" units="cm"/>
      <inkml:brushProperty name="color" value="#00BFF3"/>
    </inkml:brush>
  </inkml:definitions>
  <inkml:trace contextRef="#ctx0" brushRef="#br0">75087 55094 773,'14'6'31,"1"-2"-1,-1-1-1,0-2-1,1-2-2,-1-2-4,0-1-5,1-2-4,-2-1-3,-1 1-1,-2 1-3,-2 1-1,-5 3-9,-8 6-16,-8 4-17,-8 7-17,-3 1-3,1 0 11,2-1 10,3-2 12,1-1 6,3-2 5,3-4 3,3-2 5,-1 0 2,-1 1-2,-1 2 0,-2 2 0,-1 0-1,2 0 0,2-2 1,2 0 0,3-2 1,5-3 4,4-3 2,5-2 4,2-2 2,1 1 3,1-1 2,1 1 3,1-1 0,0 1-2,2-1-1,0 0-2,1 1-1,-2-1 0,0 1-2,-1-1 0,-1 0-2,-1 1-1,-1-1-3,-1 1-1,-4 1-6,-9 5-11,-7 5-10,-8 4-10,-3 1-1,4-2 9,3-4 7,4-2 9,2-1 5,-2 1 1,0 1 2,-2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047" units="cm"/>
      <inkml:brushProperty name="height" value="0.03047" units="cm"/>
      <inkml:brushProperty name="color" value="#00BFF3"/>
    </inkml:brush>
  </inkml:definitions>
  <inkml:trace contextRef="#ctx0" brushRef="#br0">74629 56115 722,'-13'26'-3,"4"-6"-3,4-5-6,3-5-3,3-4 5,1-1 16,3-2 16,1-2 16,2-1 5,2 0-5,2 0-5,1 0-5,1 0-5,-3 0-5,-1 0-5,-1 0-5,-1-1-3,5-2 2,3-2 0,4-1 1,2-1-1,-1-2 0,1 0-1,-1-1-1,-1 0-4,-4 1-3,-4 3-6,-2 2-4,-1-1-7,3-3-9,4-2-11,4-3-8,-1-1-2,-4 1 5,-5 1 7,-4 1 5,-2 1 5,0 0 3,-1 1 4,1 2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2789" units="cm"/>
      <inkml:brushProperty name="height" value="0.02789" units="cm"/>
      <inkml:brushProperty name="color" value="#00BFF3"/>
    </inkml:brush>
  </inkml:definitions>
  <inkml:trace contextRef="#ctx0" brushRef="#br0">75387 55650 788,'-26'26'0,"5"-6"0,6-4 0,5-6 0,2-2 6,-1 3 9,0 3 11,-1 3 10,0 1 2,2 0-7,2 0-8,1 0-7,1 1-5,-1 3-5,-1 2-3,0 4-3,-1 1-5,1-1-4,1 1-6,1 0-3,1-2-4,1-1-1,0-2-2,2-1-1,1-3 1,1-4 1,3-4 1,1-3 3,2-3 1,2-1 5,2-2 3,1-2 3,2-3 6,-1-3 6,1-5 7,-1-2 7,0-4 0,1-4-6,-1-3-6,0-4-6,-1 1-5,-2 5 0,-4 6-2,-2 5 0,-1 3-4,1-2-5,1-1-5,1 0-5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1"/>
    </inkml:context>
    <inkml:brush xml:id="br0">
      <inkml:brushProperty name="width" value="0.03322" units="cm"/>
      <inkml:brushProperty name="height" value="0.03322" units="cm"/>
      <inkml:brushProperty name="color" value="#00BFF3"/>
    </inkml:brush>
  </inkml:definitions>
  <inkml:trace contextRef="#ctx0" brushRef="#br0">13565 33362 662,'-13'-8'69,"1"1"-13,2 0-12,2 0-12,1 0-8,0 1-4,0 1-3,0 1-3,-1 1-4,1-1-2,0 1-2,0-1-3,-1 1-3,0 2-2,-2 2-3,0 2-3,0 2-1,0 2 0,2 4 0,0 2 0,1 2-1,0 2 1,0 2-1,-1 2 0,2 0 0,1 1 0,3-1 1,1 1 1,1-1 0,2-1 1,0-1 0,1 0 2,1-3-1,1-4 2,1-3 0,1-3 0,2-4 1,3-3 1,4-2 1,4-2 1,1-5 0,-2-2 1,-3-4 0,0-4 0,-1-3-1,0-2-1,2-4-1,1-1-2,-1-2-2,-2 1-2,-2 1-1,-1 1-2,-1-1-2,0 0 0,-1-1-2,1 0-1,-1-1 1,-2 3-1,-2 1 1,-1 2 0,-2 2 3,1 3 3,0 2 5,-1 4 3,0 3 9,-2 6 13,-2 5 14,-2 6 13,0 3 2,-1 3-8,0 3-9,1 3-7,-1 2-6,-1 3-1,-1 3-3,-1 2-2,0 2-1,0 1-1,0 1-1,0 1-1,0 1-2,3 2-2,1 2-3,2 1-4,2 0-4,0-2-9,1-3-8,1-3-9,1-4-8,1-6-9,1-5-9,1-4-10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44" units="cm"/>
      <inkml:brushProperty name="height" value="0.0344" units="cm"/>
      <inkml:brushProperty name="color" value="#00BFF3"/>
    </inkml:brush>
  </inkml:definitions>
  <inkml:trace contextRef="#ctx0" brushRef="#br0">76216 55550 639,'-20'19'10,"6"-2"19,3-5 19,6-3 20,2-1 1,2 0-14,2 2-16,2 0-14,0 1-12,-1 1-8,-1 1-9,0 1-7,-1 1-7,2-1-4,0 0-5,1 1-6,0-2-5,-1-1-9,0-3-7,-2 0-9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1"/>
    </inkml:context>
    <inkml:brush xml:id="br0">
      <inkml:brushProperty name="width" value="0.0319" units="cm"/>
      <inkml:brushProperty name="height" value="0.0319" units="cm"/>
      <inkml:brushProperty name="color" value="#00BFF3"/>
    </inkml:brush>
  </inkml:definitions>
  <inkml:trace contextRef="#ctx0" brushRef="#br0">76350 55393 689,'14'-7'88,"-1"0"-22,-1 0-19,-1 0-22,1-1-10,3-1 0,2 0-1,4-1-1,0-1-1,-1 0-4,-1 0-3,0 1-2,-2 0-4,0 2-2,-2 1-2,0 3-2,-1 1-1,-1 1-1,-1 0 1,0 2 0,-3 2-2,-4 5-6,-3 4-4,-4 5-6,-3 2-2,-1 0-2,-2-1-1,-2 2-1,-1-3 0,1 0 0,-1-3 0,0-1 1,1-2 2,0-1 6,2 0 6,0-1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569" units="cm"/>
      <inkml:brushProperty name="height" value="0.03569" units="cm"/>
      <inkml:brushProperty name="color" value="#00BFF3"/>
    </inkml:brush>
  </inkml:definitions>
  <inkml:trace contextRef="#ctx0" brushRef="#br0">76392 55972 616,'-17'13'10,"10"-3"19,10-2 19,10-3 20,5-3 4,0-3-13,0-2-13,0-2-12,0-3-17,0-1-20,0 0-20,0-1-21,-1-1-8,-2 2 4,-2 0 5,-1 2 5,-2 0 1,-2-1-2,-2 1 0,-1 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2"/>
    </inkml:context>
    <inkml:brush xml:id="br0">
      <inkml:brushProperty name="width" value="0.03746" units="cm"/>
      <inkml:brushProperty name="height" value="0.03746" units="cm"/>
      <inkml:brushProperty name="color" value="#00BFF3"/>
    </inkml:brush>
  </inkml:definitions>
  <inkml:trace contextRef="#ctx0" brushRef="#br0">76729 54340 587,'-7'-20'5,"1"4"11,1 3 10,1 4 12,1 4 1,1 3-5,0 4-6,2 3-5,0 4-3,2 2 0,0 3 1,1 2 1,0 5-1,-1 5-2,0 5 0,-2 6-2,0 3-3,0 3-2,0 1-2,0 1-4,0 4-4,0 5-5,0 3-6,0 6-5,0 0-5,-2-2-3,0-4-5,-1-1-2,0-7-3,1-9 0,0-8-1,2-10-1,0-5-2,0-2-2,0-1-4,0-2-3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95" units="cm"/>
      <inkml:brushProperty name="height" value="0.03895" units="cm"/>
      <inkml:brushProperty name="color" value="#00BFF3"/>
    </inkml:brush>
  </inkml:definitions>
  <inkml:trace contextRef="#ctx0" brushRef="#br0">78254 55000 564,'-13'2'40,"4"3"11,4 4 11,3 4 10,2 2-1,0 2-17,0 2-14,0 1-16,0 3-11,2 3-5,0 2-7,1 3-7,0 2-4,-1 2-4,0 2-4,-2 2-3,-1 0-6,-1 1-8,-3-1-7,-1 0-8,-1-2-2,0-5 6,0-6 5,-1-6 6,2-3 3,0-2 4,1-1 2,1-2 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859" units="cm"/>
      <inkml:brushProperty name="height" value="0.03859" units="cm"/>
      <inkml:brushProperty name="color" value="#00BFF3"/>
    </inkml:brush>
  </inkml:definitions>
  <inkml:trace contextRef="#ctx0" brushRef="#br0">78809 54498 570,'-11'7'44,"6"-1"2,6-2 3,7 1 3,4-3-5,1-1-9,2-2-10,3-1-10,-1-3-5,2 1-3,-2-2-2,1-1-3,0 0-1,-2 0-1,0 0-3,-1 0 0,0-1-2,1 1-2,0 0-2,2 0-2,-1 0 1,0 1 2,-2 1 3,0 1 1,-1 2 4,-1 2 3,-1 3 2,0 3 4,-3 2 1,0 1-2,-3 0 0,-2 1-1,-1 2-2,0 1-1,-2 2-2,0 3-1,-1 0-3,1 3-1,2 1-3,0 3-2,0 1-4,1 3-3,-1 3-4,1 3-4,-1 1-1,-1 1 1,0 1 2,-2 1 1,0-3 2,0-7 1,0-8 1,0-6 1,0-1 0,0 9-2,0 8-3,0 8-1,1 1-1,0-5 4,1-5 3,2-6 3,-2-4 3,1-4 2,-2-3 2,0-4 2,-2-3 2,-2 0 2,-2-1 3,-1-1 1,-1-1 0,-2-2-3,-1-2-3,0-2-4,-2-1-3,-3-3-2,-2-1-3,-3-1-3,-1-3-1,0 0-2,2-1-1,1-1-2,1 1 0,3 3 2,3 2 0,2 4 1,2-1 1,0 0 1,0 0 2,0-2 1,0 0 0,-1 0 2,1-1 1,0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3207" units="cm"/>
      <inkml:brushProperty name="height" value="0.03207" units="cm"/>
      <inkml:brushProperty name="color" value="#00BFF3"/>
    </inkml:brush>
  </inkml:definitions>
  <inkml:trace contextRef="#ctx0" brushRef="#br0">78750 55319 686,'8'-14'126,"4"2"-32,2 3-34,2 0-32,2 2-22,-2 0-13,0 0-11,-1 0-12,-1 0-7,-1 1-1,-1 1-2,0 1-2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3"/>
    </inkml:context>
    <inkml:brush xml:id="br0">
      <inkml:brushProperty name="width" value="0.02792" units="cm"/>
      <inkml:brushProperty name="height" value="0.02792" units="cm"/>
      <inkml:brushProperty name="color" value="#00BFF3"/>
    </inkml:brush>
  </inkml:definitions>
  <inkml:trace contextRef="#ctx0" brushRef="#br0">79147 54750 787,'-26'7'21,"7"2"6,6 1 7,6 0 7,4 1-3,1 1-10,0 1-11,2 1-10,0 2-10,-2 2-7,0 3-7,-1 3-8,-1 2-5,-1 0-5,-1 1-5,-1 2-4,1-3 0,0-6 7,1-4 7,1-6 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4"/>
    </inkml:context>
    <inkml:brush xml:id="br0">
      <inkml:brushProperty name="width" value="0.02651" units="cm"/>
      <inkml:brushProperty name="height" value="0.02651" units="cm"/>
      <inkml:brushProperty name="color" value="#00BFF3"/>
    </inkml:brush>
  </inkml:definitions>
  <inkml:trace contextRef="#ctx0" brushRef="#br0">78500 55876 829,'27'-14'54,"-4"3"-14,-3 1-15,-4 2-12,-3 1-9,-1 1-1,-2 1-2,-2 1-2,1-1-1,4-2 2,3-4 0,4-2 1,0 0 0,-1 1-1,-2 2 0,-1 2 0,-4 3-1,-5 3-4,-4 4-2,-4 3-4,-4 4 0,-4 2 0,-4 3 0,-3 2 0,-2 3 1,0 0 0,0 1 0,0 1 0,1 1 0,0 0 0,1-1 0,2 1 0,0-2-1,2-3 0,3-2 0,1-3 0,2-2-1,4-4-2,4-2-1,4-2-2,1-4 2,0-2 5,0-2 3,0-4 4,0 0 4,-1 2 3,-1 2 4,-1 2 3,0-1 3,2-1 2,3-2 4,1-2 2,1-1 1,3 0-1,1 0 0,2 1 0,1-1-3,2 0-2,0 0-3,1 1-3,0 0-2,-2 2-2,-3 1-2,0 3-2,-4 3-1,-4 5-2,-5 6-2,-4 6-1,-5 1-2,-3 2-5,-3-2-3,-5 2-3,-1-2-4,-2 1-2,0 0-3,-1 0-2,1 0-1,1 0 0,2 0 2,2 0 0,1-2 3,2-3 6,2-4 4,2-4 5,2-2 4,3-2 0,3-2 2,2-2 0,2-1 6,-1-1 10,1-1 9,0 0 11,0-1 5,0 1 3,2 1 3,1 1 2,1 0-3,0-1-10,2-1-10,0 0-10,0-1-9,0 1-10,-2 1-8,0 1-10,-1 0-7,0 1-8,1-1-7,-1 1-7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35" units="cm"/>
      <inkml:brushProperty name="height" value="0.03535" units="cm"/>
      <inkml:brushProperty name="color" value="#00BFF3"/>
    </inkml:brush>
  </inkml:definitions>
  <inkml:trace contextRef="#ctx0" brushRef="#br0">80636 54612 622,'-5'13'53,"5"-3"-3,4-2-3,5-3-3,3-3-5,2-3-7,4-2-8,2-2-6,2-3-4,1-1 0,1 0-1,1-1 1,-1-2-3,0 0-6,-1-1-6,-1-1-6,-2 1-9,-4 1-14,-4 2-14,-2 2-13,-5 1-5,-3 1 4,-4 1 3,-3 1 4,-3 1 6,1-1 11,0 0 9,0 1 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05"/>
    </inkml:context>
    <inkml:brush xml:id="br0">
      <inkml:brushProperty name="width" value="0.03477" units="cm"/>
      <inkml:brushProperty name="height" value="0.03477" units="cm"/>
      <inkml:brushProperty name="color" value="#00BFF3"/>
    </inkml:brush>
  </inkml:definitions>
  <inkml:trace contextRef="#ctx0" brushRef="#br0">23682 25250 632,'-12'7'39,"3"0"4,3 1 2,4-1 3,2 0-2,0 2-9,0 0-9,0 2-9,0-1-6,0 1-3,0 0-3,0 0-4,0 0-1,0 1 1,0 1 0,0 1 1,0 2 1,-2 5-2,0 5 0,-1 4-1,0 0 0,-1-3-1,0-3 0,1-5-1,-2 1 0,-1 1 0,-2 4 0,-2 3 0,0-1-1,0-2 0,2-4-1,0-1-1,1-3-1,0-2 1,0-2-1,0-1 1,2-3 1,6-2 2,5-3 3,6-2 2,2-2 1,-1 0-1,-1 0-2,-1 0-2,0-1 0,0 0-2,-1-2 0,1 1-1,1-2 0,1 0 0,3 1 1,1-1-1,0 0 0,0-1 0,-2-1 0,0 0 0,-1-1 1,-1 1-1,-1 1 0,0 1 1,-2 1-1,1 1-1,0 0 0,0 2-2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521" units="cm"/>
      <inkml:brushProperty name="height" value="0.03521" units="cm"/>
      <inkml:brushProperty name="color" value="#00BFF3"/>
    </inkml:brush>
  </inkml:definitions>
  <inkml:trace contextRef="#ctx0" brushRef="#br0">80958 54450 624,'-20'14'38,"5"-1"7,5-1 5,4-1 7,3 0-2,1 0-11,0-1-9,2 1-11,0 3-8,0 5-7,0 5-7,0 6-5,0 1-8,0 0-5,0-1-5,0 0-7,0-1-4,0 1-4,0 1-3,0 1-4,0-3 0,0-6 7,0-7 5,0-5 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3657" units="cm"/>
      <inkml:brushProperty name="height" value="0.03657" units="cm"/>
      <inkml:brushProperty name="color" value="#00BFF3"/>
    </inkml:brush>
  </inkml:definitions>
  <inkml:trace contextRef="#ctx0" brushRef="#br0">81314 54350 601,'-6'20'127,"1"-2"-30,3-4-31,1-1-30,1-1-17,2 2-3,0 4-2,1 2-2,0 3-4,-1 4-5,0 4-3,-2 3-5,1 2-5,0 0-5,1-1-5,2 1-5,-2-3-1,1-5 1,-2-5 2,0-6 1,-1 0-1,0 7-3,0 6-3,0 6-4,0 0-1,0-7 3,0-8 3,0-6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5"/>
    </inkml:context>
    <inkml:brush xml:id="br0">
      <inkml:brushProperty name="width" value="0.02695" units="cm"/>
      <inkml:brushProperty name="height" value="0.02695" units="cm"/>
      <inkml:brushProperty name="color" value="#00BFF3"/>
    </inkml:brush>
  </inkml:definitions>
  <inkml:trace contextRef="#ctx0" brushRef="#br0">80838 55350 816,'-11'12'29,"8"-2"2,6-5 1,8-3 3,3-3-6,1 0-10,-1-2-11,0 1-10,1-2-9,-1 0-4,0 1-6,1-1-4,-4 2-6,-6 4-5,-7 3-6,-5 5-5,-5 0 1,-1 1 11,-3 0 10,0 0 10,-2-1 6,3-1 2,2 0 2,1-1 2,1-1 4,1 0 7,-1 0 6,0 0 6,3-1 5,7-1 4,6-2 2,6-2 3,4-2-3,-1 0-6,0-2-8,1 1-8,-2-2-4,0 0-4,-1 1-3,0-1-4,-2 1-3,-1 1-5,0 0-6,-1 2-4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2591" units="cm"/>
      <inkml:brushProperty name="height" value="0.02591" units="cm"/>
      <inkml:brushProperty name="color" value="#00BFF3"/>
    </inkml:brush>
  </inkml:definitions>
  <inkml:trace contextRef="#ctx0" brushRef="#br0">80519 56059 849,'-11'17'3,"9"-6"8,8-7 8,8-8 7,4-4-1,2-2-7,0-2-8,1-1-7,0-2-4,1 0 2,0-2 0,-1 0 0,0 0 1,-2 1 0,-2 3-1,-2 1-1,-1 2 0,-1 1 1,-1 0 0,-1 1 0,-2 3 2,-5 5 0,-5 4 3,-3 5 0,-6 3 0,-2 4-4,-4 4-4,-4 3-4,-2 3-2,1 2-1,-1 2-2,1 1-1,0 0-2,0-1 0,2-2-1,1-2-1,1-3-2,3-3-4,3-4-3,2-3-3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3275" units="cm"/>
      <inkml:brushProperty name="height" value="0.03275" units="cm"/>
      <inkml:brushProperty name="color" value="#00BFF3"/>
    </inkml:brush>
  </inkml:definitions>
  <inkml:trace contextRef="#ctx0" brushRef="#br0">81400 56400 671,'14'7'7,"-1"2"12,-1 1 13,-1 0 13,0 0 3,0-1-4,-1 0-6,1-1-5,-1-1-6,0 0-8,-1 0-7,-2 0-7,0 1-8,1-1-5,-1 0-7,0 0-6,0 0-9,0-1-15,1-2-14,-1 1-13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6"/>
    </inkml:context>
    <inkml:brush xml:id="br0">
      <inkml:brushProperty name="width" value="0.04177" units="cm"/>
      <inkml:brushProperty name="height" value="0.04177" units="cm"/>
      <inkml:brushProperty name="color" value="#00BFF3"/>
    </inkml:brush>
  </inkml:definitions>
  <inkml:trace contextRef="#ctx0" brushRef="#br0">82050 54764 526,'0'-11'61,"0"8"4,0 6 3,0 8 3,0 5-5,2 4-13,0 3-15,1 4-14,0 2-9,0 1-6,-2 1-6,0 1-5,-1 2-6,0 2-6,0 3-6,0 3-6,0 0-4,0-3 0,0-3-3,0-2 0,-1-6-2,0-5-1,-2-6-1,0-7-2,0-5 0,1-6 1,0-5 1,2-6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678" units="cm"/>
      <inkml:brushProperty name="height" value="0.03678" units="cm"/>
      <inkml:brushProperty name="color" value="#00BFF3"/>
    </inkml:brush>
  </inkml:definitions>
  <inkml:trace contextRef="#ctx0" brushRef="#br0">82150 54687 598,'6'-53'0,"-1"9"0,-3 9 1,-1 10 0,0 3 3,0 2 5,1 1 6,2 1 5,0 0 3,2 3 4,2 2 2,2 1 3,0 1-1,0 1-3,-2-1-4,0 0-2,0 1-4,0 0-1,2 2-2,0 0-1,1 2-2,0 1 0,-1 3 1,1 1-1,-1 3-1,-2 3-4,-2 4-3,-1 4-3,-2 2-3,1 2-1,0 2-1,-1 1-1,1 3 0,0 3 0,-1 2-1,1 3 1,-1 3-1,1 4-3,-1 3-2,1 4-2,0 3-3,-1 4-6,1 4-4,0 3-5,-2-1-3,1-5 1,-2-5 0,0-6 0,-1-6 2,0-7 5,0-8 4,0-6 4,-1-8 3,0-7-1,-2-7 0,1-8 0,-2-1 2,0 3 4,1 4 3,-1 4 3,0 0 3,-1-4 0,-1-4 0,0-3 1,-1-1-1,1 2-2,1 1-3,1 3-2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124" units="cm"/>
      <inkml:brushProperty name="height" value="0.03124" units="cm"/>
      <inkml:brushProperty name="color" value="#00BFF3"/>
    </inkml:brush>
  </inkml:definitions>
  <inkml:trace contextRef="#ctx0" brushRef="#br0">81972 55355 704,'33'-1'83,"-5"-2"-24,-6-1-24,-5-2-26,-3-1-13,-1 1-5,-1 1-5,-1 1-4,-1 2-6,-3 2-9,-3 3-9,-3 3-8,-3 2 1,-3 1 11,-4 0 11,-4 1 11,-2 2 7,-2 1 3,-2 3 4,-1 1 4,-1 0 1,2 0-1,2-2 0,2 0 0,2-1 1,2-3 6,4-1 4,2-2 5,1 0 5,-1 2 6,-1 2 4,-1 1 6,1 1 1,1-3-1,3-1-2,1-1-2,3-4-3,5-2-5,4-2-5,5-3-5,3-3-4,1-1-6,3-2-4,1-2-4,0-2-7,0-1-9,-1-2-8,-1-2-10,-2 0-7,-4 3-5,-3 3-5,-4 2-6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7"/>
    </inkml:context>
    <inkml:brush xml:id="br0">
      <inkml:brushProperty name="width" value="0.03848" units="cm"/>
      <inkml:brushProperty name="height" value="0.03848" units="cm"/>
      <inkml:brushProperty name="color" value="#00BFF3"/>
    </inkml:brush>
  </inkml:definitions>
  <inkml:trace contextRef="#ctx0" brushRef="#br0">83726 54400 571,'12'9'141,"-2"4"-33,-5 3-34,-3 3-33,-3 4-19,0 1-4,-2 2-4,1 2-5,-4 2-7,-1 3-11,-3 2-9,-3 3-10,-3 2-7,-1 1-1,-2 1-3,-1 1-2,-2-2-2,1-4 1,-1-3 0,1-3 0,1-6 3,4-7 6,3-7 6,5-7 6,1-4 5,1 1 2,1 2 3,1 0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347" units="cm"/>
      <inkml:brushProperty name="height" value="0.03347" units="cm"/>
      <inkml:brushProperty name="color" value="#00BFF3"/>
    </inkml:brush>
  </inkml:definitions>
  <inkml:trace contextRef="#ctx0" brushRef="#br0">84050 55700 657,'19'13'60,"-4"-1"-11,-5-2-9,-4-2-10,-1 0-5,3 4 0,2 2 0,3 2 0,0 2-2,-1 0-5,-2 0-5,-2 0-5,-1-1-6,0-2-8,1-1-7,-1-2-8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2"/>
    </inkml:context>
    <inkml:brush xml:id="br0">
      <inkml:brushProperty name="width" value="0.03192" units="cm"/>
      <inkml:brushProperty name="height" value="0.03192" units="cm"/>
      <inkml:brushProperty name="color" value="#00BFF3"/>
    </inkml:brush>
  </inkml:definitions>
  <inkml:trace contextRef="#ctx0" brushRef="#br0">23798 29495 689,'-20'-14'-2,"4"2"6,3 3 7,5 1 6,0 1 2,1 1-3,0 1-1,0 1-3,0 0-1,-1 1-4,1-1-1,0 1-3,0 0-1,0 2-1,0 2 0,-1 2-1,0 2 1,-2 2-1,-1 3 0,-3 4-1,1 0 1,1 2 0,2 1 0,2 0 1,1 0 0,2 0 0,0-1 1,1-1-1,1-1 1,0 0 0,2 1 1,1-1 0,0 0 0,1-1 1,2-1 1,0-1 0,1-1 0,2 0 0,2-2 1,2 0-1,1-2 0,0-1-1,0-3 0,0-1 0,-1-1-1,-1 0-1,0 0-2,-2 0 0,1 1-1,0 0 1,2 1 1,0 2 0,1-1 1,2 1-1,-1-1 0,3 1-1,-1 0-1,0 1 1,1 1-1,-1 0 0,0 2 1,-1 1 1,-1 0 0,-1 1 1,-2 2 2,-2 1 0,-3 2 1,-2 3 1,-3-1 0,0 0 1,-2-2 0,1 0-1,-4 0 1,-1-1 0,-3 0-1,-3 1 0,-2-2 0,1 0 0,0-1-2,-1 0 1,1-2-2,0 1 0,-1 0 0,1 0-1,0-1 0,1-2-1,1-2-2,1-1 0,-1-3-2,-2 1-3,-1-2-1,-2 0-3,0-2-2,2 0-2,1-2-1,3 1-2,0-4-3,0-1-5,0-3-5,1-3-5,0-1 1,2 2 4,1 3 5,3 1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5" units="cm"/>
      <inkml:brushProperty name="height" value="0.03675" units="cm"/>
      <inkml:brushProperty name="color" value="#00BFF3"/>
    </inkml:brush>
  </inkml:definitions>
  <inkml:trace contextRef="#ctx0" brushRef="#br0">83179 55400 598,'-13'7'28,"4"2"4,4 1 5,3 0 4,3 1 1,1 3-5,3 1-3,1 2-4,1 2-4,-1 2-2,-1 1-2,-1 2-2,-1 2-4,1 0-7,0 2-6,-1 0-6,1 0-5,0-1-5,-1 0-4,1-1-4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8"/>
    </inkml:context>
    <inkml:brush xml:id="br0">
      <inkml:brushProperty name="width" value="0.03672" units="cm"/>
      <inkml:brushProperty name="height" value="0.03672" units="cm"/>
      <inkml:brushProperty name="color" value="#00BFF3"/>
    </inkml:brush>
  </inkml:definitions>
  <inkml:trace contextRef="#ctx0" brushRef="#br0">83450 55422 599,'0'-15'0,"0"1"0,0 0 0,0-1 0,0 1-1,2-1 0,0 1 0,1 0-2,1 0 4,3 1 5,1 1 6,2 1 6,1 0 2,-1 0-1,1 0 0,0 1-2,1-1 0,3 0 0,2 0 0,4 0 1,1 1-1,4-1 0,2 0 1,3 0 0,0 1 0,-3 1-1,-2 0 0,-3 2-2,-3 0 0,-3 1-1,-2 1-1,-3 1-1,-1 2-1,-2 4-3,0 3-1,-2 4-2,-1 3-2,-1 0-2,-2 1-3,-2 1-2,-1 2-3,0 3-2,0 5-3,0 3-2,0 2-3,0 3-2,0 1-1,0 2-2,0 0 0,0 0 1,0-2 2,0 0 1,0-4 2,0-6 4,0-6 3,0-7 3,0-1 1,0 5 1,0 5-2,0 4 0,-1-2 3,-2-6 5,-2-8 6,-1-7 5,-1-5 0,-2-1-7,0-2-7,-2-2-6,1 0-6,1 0-6,0 2-6,2 0-6,-1 1-2,1 0 0,0 0 2,0-1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638" units="cm"/>
      <inkml:brushProperty name="height" value="0.03638" units="cm"/>
      <inkml:brushProperty name="color" value="#00BFF3"/>
    </inkml:brush>
  </inkml:definitions>
  <inkml:trace contextRef="#ctx0" brushRef="#br0">86247 54929 604,'-7'-13'35,"-1"4"10,1 4 10,0 3 10,0 4-1,0 3-13,0 4-13,-1 4-12,1 1-13,0 2-10,0 1-10,0 0-11,0 0-6,1-2 2,1-1 1,1-2 0,1-2-6,-1 1-14,0 0-15,1 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09"/>
    </inkml:context>
    <inkml:brush xml:id="br0">
      <inkml:brushProperty name="width" value="0.03028" units="cm"/>
      <inkml:brushProperty name="height" value="0.03028" units="cm"/>
      <inkml:brushProperty name="color" value="#00BFF3"/>
    </inkml:brush>
  </inkml:definitions>
  <inkml:trace contextRef="#ctx0" brushRef="#br0">85948 54545 726,'0'-14'1,"1"2"1,2 3 2,0 1 1,1 1 3,1 1 6,1 1 5,1 1 6,0 0 2,2 1-3,0-1-1,1 1-1,2 0-3,0 2-1,1 2-3,1 2-2,0 1-1,-2 1-3,1 0-2,-2 2-3,0 1-1,0 0-4,-1 2-3,1 0-3,-2 1-1,-2 0 2,-3-1 1,-2 1 1,-2 0-1,0 1-3,0 1-2,0 1-3,-3 0-3,-3-1-1,-6-1-3,-3 0-2,-3-2-2,0 1 1,0 0 0,0 0 0,1-2 0,3-2 3,3-3 2,3-3 2,-2 0 0,-6 2-1,-4 1-2,-6 3-1,-3-1 2,2-2 3,1-1 5,0-2 3,3-1 4,5 0 0,4 0 1,4 0 0,5 0 2,3 0 0,4 0 1,3 0 1,2-1 2,1 0 6,-1-1 3,0-1 6,1-1 2,0 1-1,2-1-1,0 0 0,1 1 0,1 1 0,1 1 0,1 0-1,2 1-1,0 0-4,3 0-5,2 0-5,0 0-1,-1 0-2,-1 0 1,0 0-1,-2 0-1,-3 0 1,-3 0 0,-3 0-1,-2 2 1,-3 3 1,-2 4 0,-3 4 1,-4 1 0,-3 1-1,-3-1 0,-4 0-1,-3 2-1,-2 2 1,-2 3-1,-1 3 0,-1 1 0,0 1 0,0-1 0,0 0 0,0-1-1,3 0 1,1-1-2,2-1 1,3-2-3,2-2-4,3-4-3,2-1-5,4-4-3,3-4-3,4-3-4,3-4-4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393" units="cm"/>
      <inkml:brushProperty name="height" value="0.03393" units="cm"/>
      <inkml:brushProperty name="color" value="#00BFF3"/>
    </inkml:brush>
  </inkml:definitions>
  <inkml:trace contextRef="#ctx0" brushRef="#br0">87200 56200 648,'7'26'7,"-2"-4"13,0-4 14,0-5 14,-1-3 3,0 0-7,2-2-7,1 0-7,0-1-5,0 1-3,1-1-4,-1 0-2,0 0-18,2 0-30,0 1-30,2-1-30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3299" units="cm"/>
      <inkml:brushProperty name="height" value="0.03299" units="cm"/>
      <inkml:brushProperty name="color" value="#00BFF3"/>
    </inkml:brush>
  </inkml:definitions>
  <inkml:trace contextRef="#ctx0" brushRef="#br0">88266 54050 666,'-14'15'131,"1"0"-33,1 2-34,0 1-34,0 0-21,-2 3-8,-4 1-7,-2 3-10,-2 0-5,-1 0-3,-1 0-5,0 0-3,-1-1-1,3-3 0,1-3 2,3-2 0,3-4 7,8-2 10,7-5 11,7-3 10,4-3 6,0 0 2,-1-2 1,1 1 2,0-3 0,1 0-3,1 0-3,1-2-3,0 0-4,-1 1-5,-1 2-5,0-1-5,-1 1-4,1-1-3,1 0-2,1-2-4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0"/>
    </inkml:context>
    <inkml:brush xml:id="br0">
      <inkml:brushProperty name="width" value="0.02861" units="cm"/>
      <inkml:brushProperty name="height" value="0.02861" units="cm"/>
      <inkml:brushProperty name="color" value="#00BFF3"/>
    </inkml:brush>
  </inkml:definitions>
  <inkml:trace contextRef="#ctx0" brushRef="#br0">88954 54600 768,'-13'13'26,"2"-1"1,4-2 4,2-2 1,2-1 0,0 0-6,2 1-4,1-1-4,-1 0-6,0 2-7,-2 0-4,1 2-7,-2 0-4,0 1-2,1 1-1,-1 1-1,1-1-8,-1-1-13,0-3-12,1 0-13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2995" units="cm"/>
      <inkml:brushProperty name="height" value="0.02995" units="cm"/>
      <inkml:brushProperty name="color" value="#00BFF3"/>
    </inkml:brush>
  </inkml:definitions>
  <inkml:trace contextRef="#ctx0" brushRef="#br0">87951 55500 734,'-20'26'26,"5"-6"0,5-4 1,4-6-1,3-2 0,-1 2-2,0 1-3,1 3-1,-1 0-3,1 2-1,-1 1-3,1 0-1,-1 2-4,0 0-5,1 1-4,-1 1-6,1-1-4,1-2-2,0-4-3,2-1-3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1"/>
    </inkml:context>
    <inkml:brush xml:id="br0">
      <inkml:brushProperty name="width" value="0.03223" units="cm"/>
      <inkml:brushProperty name="height" value="0.03223" units="cm"/>
      <inkml:brushProperty name="color" value="#00BFF3"/>
    </inkml:brush>
  </inkml:definitions>
  <inkml:trace contextRef="#ctx0" brushRef="#br0">88050 55327 682,'7'-20'0,"0"2"1,1 4 0,-1 2 1,0 1 0,0 0 4,0 0 1,0 1 3,2-2 4,2 0 4,3-1 5,3-1 5,1 1 1,0 3-4,-1 3-3,2 2-3,-2 1-2,-2 0-1,-2 1-1,-1-1-1,-1 2-1,0 2-2,-1 3-3,1 3-1,-2 2-2,-2 2-2,-3 2-2,-2 1-1,-2 3-1,0 1-1,0 2-1,0 1-1,0 2-1,0-1-2,0 1-1,0-1-2,0-1-1,0-2 1,0-4 0,0-1 0,-1 0 0,0 6-1,-2 5-2,1 6 0,-2 1-1,0-3 1,1-3 0,-1-2 2,0-2-1,1-1 1,-1 0-1,1-2 0,-2-2-1,1-3 1,-2-4 0,-1-4 1,0-2 0,0-2 2,0-2 1,0-2 2,-1-1 1,-1-3 0,0-1 0,-1-1 0,-1-3-1,0 0-1,0-1-2,0-1-2,0-1-2,-1-4-1,-1-2-3,-1-2-1,1-2 0,1 3 4,2 1 4,2 2 4,1 3 3,0 2 0,0 3 1,-1 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3341" units="cm"/>
      <inkml:brushProperty name="height" value="0.03341" units="cm"/>
      <inkml:brushProperty name="color" value="#00BFF3"/>
    </inkml:brush>
  </inkml:definitions>
  <inkml:trace contextRef="#ctx0" brushRef="#br0">88050 54835 658,'1'13'31,"1"-4"-7,3-4-6,1-3-6,2-2-4,0 2-1,2 0 0,0 1-1,2 0-2,1 0-6,2-2-6,3 0-5,-1-1-2,-2 0-1,-2 0 0,-1 0 0,-3 1-2,-2 3-2,-3 3-2,-2 2-3,-4 2 2,-4 0 4,-3-1 4,-3 1 4,-2-1 5,-1 0 3,1-2 3,-1 0 4,2-1 2,1-2 2,2 0 2,2 0 2,3-2 3,5 1 7,4-1 7,5 1 5,2-2-1,3-2-7,1-3-9,2-3-8,1-3-5,0 0-3,0-3-3,0-1-2,-2-1-2,-2 2 0,-3 3-1,-2 1 0,0-2-3,5-6-5,5-4-4,4-6-5,1-3-2,-2-2 2,-1 0 1,-2 0 1,-3-1 3,-2 1 4,-3 1 4,-2 1 5,-3 1 2,-1 3 1,-3 4 1,-1 1 1,-1 4 2,-2 4 5,0 2 5,-1 5 4,-1 3 11,1 2 14,-1 3 16,1 3 15,0 2 1,0 1-13,2 0-15,1 1-13,-1 1-9,0 0-4,-2 0-5,0-1-3,0 3-6,-1 3-7,1 4-5,-1 3-6,1 2-3,1-2-2,0 0 0,2 0-1,0-3 0,0-1 1,0-2 0,0-2 2,1-1 0,1-3 2,3-1 1,1-2 2,2-2 1,0-3 1,2-2 2,0-3 1,1-3 1,1-1 0,1-2 2,1-2 0,-1 0 1,-2 0 1,-4 1 2,-2 2 1,0-1 0,1-2 0,2-2-2,2-1 0,0-1 0,-2 1 0,-2 1 0,-1 1 1,-2 0-1,-1 0 0,-1 0-2,0 1 0,-3 0 0,-3 2 5,-4 1 2,-4 3 4,0 2 2,1 2 1,2 3 1,2 3 1,0 2 1,0 4 1,-2 2 0,0 2 0,-1 3 1,1 0-1,-1 1-1,0 1-1,1 2-2,0 1-2,2 2-4,0 2-3,2 0-2,1-1 0,3 0 1,1-1-1,1-3 0,0-3-2,0-4-1,0-4-1,0 0 0,2 1-1,0 3 0,1 1 0,2 0 0,2 0-1,4-2-1,2 0-1,1-2 1,-1-2 3,-1-4 2,-1-2 2,0-2 2,1-2 2,1-2 2,1-2 1,1-1 1,1-1-1,1-1-2,0 0 0,0-1-3,-2 1-1,-1 1-3,-3 1-2,-1 0-2,-2-1-2,-1-1-2,-3 0-2,0-2-2,-1 1 0,1 0-1,0 0-1,-2-1 0,1 0-3,-2-2-1,0 0-1,-2 0-3,0 0-2,-2 2-2,1 0-2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451" units="cm"/>
      <inkml:brushProperty name="height" value="0.03451" units="cm"/>
      <inkml:brushProperty name="color" value="#00BFF3"/>
    </inkml:brush>
  </inkml:definitions>
  <inkml:trace contextRef="#ctx0" brushRef="#br0">24783 37232 637,'-20'-7'3,"4"1"4,3 1 6,4 1 6,2 0 4,0-1 4,0-1 5,0 0 4,0 1 1,3 6-3,1 5-3,2 6-2,1 4-5,0 4-5,0 3-5,0 4-6,0 2-4,0 0-1,0-1-4,0 1-1,0-1-2,0-1-1,0 0 0,0-1-1,0-1-5,0 3-8,0 2-7,0 1-9,0-1-1,0-6 2,0-5 4,0-5 4,0-4-2,0-1-3,0 0-5,0-1-4,0-3 1,-2-2 8,0-2 8,-1-3 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2"/>
    </inkml:context>
    <inkml:brush xml:id="br0">
      <inkml:brushProperty name="width" value="0.02803" units="cm"/>
      <inkml:brushProperty name="height" value="0.02803" units="cm"/>
      <inkml:brushProperty name="color" value="#00BFF3"/>
    </inkml:brush>
  </inkml:definitions>
  <inkml:trace contextRef="#ctx0" brushRef="#br0">89958 55550 784,'-14'20'3,"1"-2"5,1-4 5,1-1 5,0-3 4,2-1 2,0 0 2,2-1 2,0-1-2,-1 0-5,1 0-6,0 0-6,0 0-7,1 1-7,2-1-9,0 0-9,-1 0-8,0 0-9,0 1-8,-2-1-10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588" units="cm"/>
      <inkml:brushProperty name="height" value="0.03588" units="cm"/>
      <inkml:brushProperty name="color" value="#00BFF3"/>
    </inkml:brush>
  </inkml:definitions>
  <inkml:trace contextRef="#ctx0" brushRef="#br0">90890 54782 613,'-13'-5'76,"4"3"-11,4 4-12,3 3-11,2 4-8,0 5-4,0 5-5,0 4-3,0 2-5,2 2-4,0 0-6,1 1-4,1 2-6,-1 3-4,1 3-4,0 2-5,-2 1-3,-1 1-1,-2-1-2,-1 1-1,-3-3-3,0-2-4,0-5-4,-2-3-2,0-4-3,1-5 1,1-4 0,1-4 0,1-5 4,-1-2 6,0-2 6,1-3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3"/>
    </inkml:context>
    <inkml:brush xml:id="br0">
      <inkml:brushProperty name="width" value="0.03615" units="cm"/>
      <inkml:brushProperty name="height" value="0.03615" units="cm"/>
      <inkml:brushProperty name="color" value="#00BFF3"/>
    </inkml:brush>
  </inkml:definitions>
  <inkml:trace contextRef="#ctx0" brushRef="#br0">91300 54736 608,'6'-20'2,"-1"4"2,-3 4 4,-1 3 3,1 2 6,2 3 12,2 1 10,4 2 11,1 1 1,1 0-9,1 0-9,1 0-10,1 0-6,1 0-6,0 0-4,2 0-4,-1 0-3,0-2-1,-1 0 1,-1-1-2,-1 0 2,0 1 0,1 0 2,-1 2 1,0 0 1,1 0 2,-1 0 1,1 0 1,-3 1 0,-3 3-2,-4 3-3,-3 3-3,-2 2-1,0 2-2,0 4-2,0 2-2,1 3 0,0 2-1,1 4 1,2 2 0,-2 3-1,1 5-3,-2 5-4,0 4-3,-1 0-2,0-3 1,0-4 0,0-3-1,0-5 2,0-7 3,0-6 3,0-6 3,0-1 2,0 3-1,0 3-1,0 5 0,-1-1 1,0-5 1,-2-4 1,1-4 2,-4-5 0,-3-3 1,-3-4 0,-5-3 1,0-3-1,0-1-5,1 0-2,2-1-4,0-2-3,1 0-3,1-1-2,0-1-4,2 1 1,2 1 4,2 2 2,2 2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53" units="cm"/>
      <inkml:brushProperty name="height" value="0.0353" units="cm"/>
      <inkml:brushProperty name="color" value="#00BFF3"/>
    </inkml:brush>
  </inkml:definitions>
  <inkml:trace contextRef="#ctx0" brushRef="#br0">90997 55408 623,'-13'-2'-11,"5"0"16,2-3 16,4-1 16,4-1 5,2 1-6,2 2-4,4 0-6,1 0-4,3 0-3,1 1-4,2-1-3,1 1-2,0 1-3,0 0-3,0 2-2,-1 0-2,0 0-2,-1 0-2,-1 0-1,-4 2-8,-6 5-11,-7 4-11,-5 5-13,-6 2-1,-3 0 7,-4 0 7,-3 0 8,-2 0 5,0 0 4,0 0 2,0 0 4,0 0 4,3 0 5,1 0 5,2 0 6,3-2 4,2-4 3,3-3 4,2-3 3,4-3 2,3 1 1,4 0 0,3-1 1,3 0 1,2-2 1,2-2 2,1-2 1,3 0-1,0-1-3,3 0-3,2 1-3,1-1-2,-1 1-4,1-1-2,-1 0-2,0-1-5,-1-2-6,0-4-5,-2-1-7,0-3-5,0 2-6,0 1-4,0 1-6,-2 0-5,-1-1-4,-4-1-5,-3-1-3,-2 0 0,-1 3 7,-2 1 8,-2 2 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2958" units="cm"/>
      <inkml:brushProperty name="height" value="0.02958" units="cm"/>
      <inkml:brushProperty name="color" value="#00BFF3"/>
    </inkml:brush>
  </inkml:definitions>
  <inkml:trace contextRef="#ctx0" brushRef="#br0">91758 54650 743,'-14'26'31,"4"-4"-1,3-4 0,2-5 0,1-2-2,2 3-3,1 1-4,0 2-2,1 3-4,0 3-3,0 4-3,0 4-4,0 3-4,-2 5-3,0 5-6,-1 4-3,0 1-4,1-3-2,0-3-3,2-2-2,0-5-6,0-7-8,0-8-10,0-6-8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4"/>
    </inkml:context>
    <inkml:brush xml:id="br0">
      <inkml:brushProperty name="width" value="0.039" units="cm"/>
      <inkml:brushProperty name="height" value="0.039" units="cm"/>
      <inkml:brushProperty name="color" value="#00BFF3"/>
    </inkml:brush>
  </inkml:definitions>
  <inkml:trace contextRef="#ctx0" brushRef="#br0">93782 55611 564,'-14'13'6,"2"-2"12,3-4 13,1-2 11,3-2 8,6-2 1,5-2 2,6-2 2,2-1-5,1 1-13,-1-1-12,0 1-12,1-1-9,1 1-5,1-1-6,0 0-6,0 1-3,0-1-3,-1 0-1,-1 1-3,-1-1-4,2 1-7,1-1-7,0 0-7,0 1-2,-3-1 1,-3 0 2,-2 1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65" units="cm"/>
      <inkml:brushProperty name="height" value="0.0365" units="cm"/>
      <inkml:brushProperty name="color" value="#00BFF3"/>
    </inkml:brush>
  </inkml:definitions>
  <inkml:trace contextRef="#ctx0" brushRef="#br0">95806 54650 602,'-14'1'57,"4"3"5,2 3 5,3 3 5,3 1-7,2 3-20,3 1-20,4 2-20,-1 0-13,-2-2-4,-1-1-5,-2-3-5,-1 1-7,2 0-10,0 1-10,1 1-11,0-1-2,0-1 8,-2-3 8,0 0 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303" units="cm"/>
      <inkml:brushProperty name="height" value="0.03303" units="cm"/>
      <inkml:brushProperty name="color" value="#00BFF3"/>
    </inkml:brush>
  </inkml:definitions>
  <inkml:trace contextRef="#ctx0" brushRef="#br0">95453 55560 665,'-12'18'4,"6"-6"18,5-6 18,6-7 19,2-4 4,2-4-13,0-4-12,2-3-11,-1-3-10,1-1-7,0-3-6,0-1-6,0-3-8,1-3-8,1-4-8,1-4-8,-1-1-6,-1 2-5,-2 2-5,-2 2-3,-1 3 1,-1 5 9,-2 3 9,1 6 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5"/>
    </inkml:context>
    <inkml:brush xml:id="br0">
      <inkml:brushProperty name="width" value="0.03505" units="cm"/>
      <inkml:brushProperty name="height" value="0.03505" units="cm"/>
      <inkml:brushProperty name="color" value="#00BFF3"/>
    </inkml:brush>
  </inkml:definitions>
  <inkml:trace contextRef="#ctx0" brushRef="#br0">96198 54150 627,'0'14'148,"0"-1"-39,0-1-38,0-1-39,-1 2-22,-2 5-7,-1 4-8,-2 4-6,-1 3-4,0 0-2,-1-1-3,1 1 0,0-3-2,2-5 0,0-6 0,1-5 0,0-1-2,0 5-3,1 4-2,-1 5-4,2-2 0,2-11-1,3-10 0,3-9 0,2-6 4,1-1 6,0 0 7,1-2 7,0 1 5,0 0 2,-2 1 2,0 2 3,-1-1 5,1 1 6,-1 0 7,0-1 6,1 1 5,2 0 0,1-1 2,3 1 0,0 0 0,-1 1-4,-1 1-4,-1 1-3,0 1-4,0 3-2,-1 3-4,1 3-3,0 2-1,0 2-2,-1 1 1,1 3-1,-2 1-2,-2 5-4,-3 3-3,-2 4-4,-2 1-2,0-1-1,0-1-2,0 0 0,0-1-3,0 2-2,0 0-2,0 1-3,0-1-2,0-1-2,0-2-2,0-1-2,0-3 0,0-1 3,0-3 2,0 0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469" units="cm"/>
      <inkml:brushProperty name="height" value="0.03469" units="cm"/>
      <inkml:brushProperty name="color" value="#00BFF3"/>
    </inkml:brush>
  </inkml:definitions>
  <inkml:trace contextRef="#ctx0" brushRef="#br0">96316 55000 634,'-14'7'6,"2"2"12,3 1 13,1 0 12,1 0 4,1-1-4,1 0-6,1-1-4,0 0-6,-1 1-5,-1 3-5,-1 2-5,0 2-3,0 4-2,0 3 0,0 4-1,-1 3-5,-1 2-12,0 4-12,-1 2-10,-1 0-4,2-4 3,0-4 2,2-3 2,0-4 1,-1-3-5,1-4-4,0-3-4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37:23"/>
    </inkml:context>
    <inkml:brush xml:id="br0">
      <inkml:brushProperty name="width" value="0.03155" units="cm"/>
      <inkml:brushProperty name="height" value="0.03155" units="cm"/>
      <inkml:brushProperty name="color" value="#00BFF3"/>
    </inkml:brush>
  </inkml:definitions>
  <inkml:trace contextRef="#ctx0" brushRef="#br0">24644 36591 697,'-12'-7'5,"8"1"14,5 1 15,7 1 15,5 2 1,4 2-9,5 3-10,5 3-11,1 1-7,1-1-4,0-1-5,0-1-6,-1 0-2,-1 1-3,-1 1-3,0 1-1,-2 0-1,-5 2 2,-3 0 3,-3 1 1,-4 2 4,-2 3 2,-3 3 3,-2 2 2,-4 0 2,-4-1-1,-3-2-2,-3-1 0,-2-3-1,3-1-1,1-3 0,2 0 0,-2 0-1,-5 3 0,-6 4 1,-5 4-1,-3 1 1,1-2-2,-1-3 0,0 0-1,1-2-1,0-1-1,2-1-2,0-1 0,3-1-2,3-2 1,4-2-1,4-1 1,3-3-1,5-1 0,4-2 0,5-1 0,3-2 0,2 1 3,2-1 2,2 1 1,-1-1 2,0 0 1,-1 1-1,0-1 2,-2 1-1,-1 1 1,0 0-1,-1 2 1,0-1 0,2 0-1,1-1 1,3-1 0,-1 0 0,-1 0 0,-2 2-2,-2 1 0,1 0 0,5 0 0,5 0 1,3 0-1,3 0 0,1 0 0,-1 0 0,0 0 0,-1 1-1,-3 1 1,-3 3-1,-2 1 0,-4 2 0,-2 4 3,-5 2 1,-3 2 3,-4 3 0,-3 2 2,-5 1-1,-2 2 1,-4 2 0,-4 0-1,-3 2 0,-4 0-1,-2-1-1,2-2-2,1-3-2,0-3-2,3-3-2,5-3-3,4-4-3,5-4-3,-2 0-5,-4 1-6,-5 2-5,-6 2-7,0-1 0,5-2 4,6-3 5,5-2 3,3-2 1,0 1-6,-1 2-5,1 0-5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3315" units="cm"/>
      <inkml:brushProperty name="height" value="0.03315" units="cm"/>
      <inkml:brushProperty name="color" value="#00BFF3"/>
    </inkml:brush>
  </inkml:definitions>
  <inkml:trace contextRef="#ctx0" brushRef="#br0">96500 56050 663,'20'0'-6,"-1"2"20,-2 0 20,-1 1 20,-2 1 6,1 1-9,-1 1-9,0 1-9,2 0-8,2 2-8,3 0-7,3 2-8,1-1-7,-2-1-11,0 0-8,0-2-10,-3 1-7,1-1-4,-2 0-5,-1 0-4,-1 0 1,-3-1 9,-3-2 9,-2 1 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16"/>
    </inkml:context>
    <inkml:brush xml:id="br0">
      <inkml:brushProperty name="width" value="0.04232" units="cm"/>
      <inkml:brushProperty name="height" value="0.04232" units="cm"/>
      <inkml:brushProperty name="color" value="#00BFF3"/>
    </inkml:brush>
  </inkml:definitions>
  <inkml:trace contextRef="#ctx0" brushRef="#br0">97733 54050 519,'0'20'156,"0"-1"-39,0-2-37,0-1-39,1 0-19,2 4-4,1 3-3,3 4-3,-1 3-3,0 2-3,-1 4-2,-1 2-3,-1 3-3,-2 4-3,-2 4-2,-2 3-2,-2 2-3,-4 1-3,-4 1-3,-3 1-2,-3-1-4,-1-2-2,-3-4-4,-1-2-3,1-6 1,3-10 4,4-10 5,3-10 3,1-3 4,-3 3-1,-2 5 2,-3 2-1,-1 1-2,1-4-7,0-3-7,2-4-6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707" units="cm"/>
      <inkml:brushProperty name="height" value="0.03707" units="cm"/>
      <inkml:brushProperty name="color" value="#00BFF3"/>
    </inkml:brush>
  </inkml:definitions>
  <inkml:trace contextRef="#ctx0" brushRef="#br0">58607 60800 593,'-13'12'-13,"3"-6"12,2-5 11,4-5 12,0-3 5,2-1 0,1 1 0,0 0 0,1 3 2,0 6 2,0 7 4,0 6 4,0 3-4,0 3-9,0 1-9,0 3-9,0 1-6,0 3-3,0 3-2,0 3-4,0-1-1,-2 0-2,0-3 0,-1-1-2,0-3 0,1-2 0,0-3-1,2-3 1,0-7-5,2-10-10,0-11-9,1-10-10,1-4-2,-1 4 9,1 5 8,0 5 7,0-2 5,0-9 0,2-7 1,1-8 1,-1-3 2,-1 4 3,-3 3 3,-1 5 4,0 3 3,0 4 0,1 5 2,2 5 1,-1 0 1,-1-3 0,-1-5 1,0-2-1,-1-2 4,0 2 5,0 2 6,0 2 5,1 2 10,1 3 13,3 2 13,1 3 15,2 2-1,0 1-14,2 0-13,0 2-14,0 1-9,0 3-6,-2 3-6,0 3-6,-2 1-3,-1 2 0,-3 3 1,-1 1 0,0 2 0,0 1 0,1 3-1,2 1 0,-2 2 0,1 2-2,-2 1-1,0 3-1,-1 0-1,0 2-3,0 0-1,0 2-3,-1-2-1,0-2-2,-2-3-2,1-2-1,-3-7-5,0-10-6,0-9-8,-2-10-6,1-5-1,1 2 7,2 3 7,3 0 7,-2-1 3,0-5-3,-3-5-3,-1-6-1,-1 0 0,2 5 5,0 6 4,1 5 5,0 2 3,1 0 2,-1-2 2,0 0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355" units="cm"/>
      <inkml:brushProperty name="height" value="0.03355" units="cm"/>
      <inkml:brushProperty name="color" value="#00BFF3"/>
    </inkml:brush>
  </inkml:definitions>
  <inkml:trace contextRef="#ctx0" brushRef="#br0">58461 61300 655,'-26'7'1,"5"0"2,6 1 1,5-1 3,6-1 6,6 0 11,7-1 13,6-1 11,2-1 2,-2 0-11,-2-2-9,-1 0-10,-1-1-8,1 0-6,1 0-4,1 0-7,0-1-3,-1 0-3,-1-2-3,0 0-3,-3 1-3,-1 2-2,-1 3-3,-3 4-3,-2 1 1,-4 3 6,-3 3 4,-4 3 5,-2 0 3,0-2 2,1-1 1,-1-3 1,-1 1 3,-1 3 1,-2 3 3,-2 2 3,0 0 0,3-2 2,3-4 1,2-1 0,3-3 3,3-1 5,3 0 4,2-1 4,2-2 2,1-2-1,1-1 0,1-2-1,0-1-2,2 2-1,0 0-3,2 1-1,0 1-4,3 0-6,1-1-5,2 1-7,-1-2-9,-2-3-13,-2-2-14,-4-2-12,-1-3-6,-1 1 3,-2 0 3,1 0 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6"/>
    </inkml:context>
    <inkml:brush xml:id="br0">
      <inkml:brushProperty name="width" value="0.03616" units="cm"/>
      <inkml:brushProperty name="height" value="0.03616" units="cm"/>
      <inkml:brushProperty name="color" value="#00BFF3"/>
    </inkml:brush>
  </inkml:definitions>
  <inkml:trace contextRef="#ctx0" brushRef="#br0">59250 60687 608,'8'-14'133,"4"2"-32,2 3-32,2 1-32,2 0-18,0 1-5,0 0-4,0 0-4,0-1-4,1 0-2,2-2-4,0 0-3,-1-1-4,-1 0-6,-2 1-6,-1-1-7,-3 1-4,0 0-3,-1 1-3,0 2-3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841" units="cm"/>
      <inkml:brushProperty name="height" value="0.03841" units="cm"/>
      <inkml:brushProperty name="color" value="#00BFF3"/>
    </inkml:brush>
  </inkml:definitions>
  <inkml:trace contextRef="#ctx0" brushRef="#br0">59465 59864 572,'-12'-6'27,"6"1"9,5 3 10,6 1 9,3 4 1,2 8-10,1 7-9,3 7-8,0 5-7,1 3-3,-1 3-4,0 2-3,0 2-2,-1 2-3,-1 2-1,0 2-3,-2 1-2,-2 1-1,-2 1-3,-1 1-2,-3-1-2,1 0-1,-2-1-2,0-1-1,-2-3-1,0-5 1,-2-6 1,1-5-1,-3-5 1,-1-5 0,-2-4 0,-2-4-1,-2-5 2,-2-3 2,-1-4 4,-2-3 2,-1-5 0,0-4-5,0-4-3,0-5-4,1-3-3,0-2-2,1-2-4,2-1-1,0 0-3,2 1 1,2 2 1,2 2-1,2 2 1,1 0 1,3 1 2,1 1 1,1 3 3,2 4 4,0 5 5,1 4 3,1 3 9,1 0 13,1 2 13,1 1 12,0 0 6,0 1-5,0 2-3,1 0-4,0 0-6,1-1-8,3-1-8,2 0-8,0-2-8,2-2-8,1-1-8,0-2-9,0-2-7,-3 1-7,-3 0-7,-2 0-7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7"/>
    </inkml:context>
    <inkml:brush xml:id="br0">
      <inkml:brushProperty name="width" value="0.03446" units="cm"/>
      <inkml:brushProperty name="height" value="0.03446" units="cm"/>
      <inkml:brushProperty name="color" value="#00BFF3"/>
    </inkml:brush>
  </inkml:definitions>
  <inkml:trace contextRef="#ctx0" brushRef="#br0">61315 60050 638,'-7'14'52,"3"-1"2,1-1 1,2-1 1,1 1-5,2 0-12,0 1-12,1 1-12,0 0-8,0 0-2,-2 1-4,0-1-4,-1 0-8,0 1-15,0-1-14,0 1-13,-1-2-7,0-1 2,-2-3 2,0 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599" units="cm"/>
      <inkml:brushProperty name="height" value="0.03599" units="cm"/>
      <inkml:brushProperty name="color" value="#00BFF3"/>
    </inkml:brush>
  </inkml:definitions>
  <inkml:trace contextRef="#ctx0" brushRef="#br0">61079 61250 611,'-13'26'4,"4"-6"8,4-4 8,3-6 8,2-3 3,0 2 1,0 0-1,0 2 0,0-1-2,0 1-1,0 0-2,0 0-3,0 0-2,0 1-1,0 1-4,0 1-1,0 1-4,0 4-4,0 2-3,0 3-5,0 1-5,2 0-5,0 0-5,1 0-5,0-2-3,-1-3-2,0-4-1,-2-3-2,1-3-3,2-2-4,2-2-3,1-1-4,1-4 0,0-4 4,0-5 6,1-4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464" units="cm"/>
      <inkml:brushProperty name="height" value="0.03464" units="cm"/>
      <inkml:brushProperty name="color" value="#00BFF3"/>
    </inkml:brush>
  </inkml:definitions>
  <inkml:trace contextRef="#ctx0" brushRef="#br0">61850 60529 635,'33'-1'124,"-5"0"-31,-6-2-32,-4 1-33,-4-2-18,0 0-4,1 1-6,-1-1-4,1 1-2,1 1 1,0 0 0,2 2 1,-2 1 1,-2 1 3,-2 3 2,-4 1 3,-2 3 0,-1 2 1,-2 3 0,-2 3 0,-1 2 0,0 5 0,0 2 0,0 5-1,-1 1 0,0 1-1,-2-1 0,1 0-2,-2 1-1,0 2-1,1 2-3,-1 2-3,0-1 0,1 1-2,-1-2 1,1-1-2,-1-1-1,1-3-4,-1-3-2,0-3-3,1-2-3,1-5-3,0-3-1,2-3-3,-2-5-3,-3-5-5,-4-6-4,-4-5-5,0-2 2,3 0 9,2 2 9,3 0 8,1 1 6,-1 0 3,-1 0 3,0 0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00" units="dev"/>
        </inkml:traceFormat>
        <inkml:channelProperties>
          <inkml:channelProperty channel="X" name="resolution" value="28.34646" units="1/cm"/>
          <inkml:channelProperty channel="Y" name="resolution" value="28.34646" units="1/cm"/>
          <inkml:channelProperty channel="F" name="resolution" value="1" units="1/dev"/>
        </inkml:channelProperties>
      </inkml:inkSource>
      <inkml:timestamp xml:id="ts0" timeString="2023-04-12T03:45:38"/>
    </inkml:context>
    <inkml:brush xml:id="br0">
      <inkml:brushProperty name="width" value="0.03285" units="cm"/>
      <inkml:brushProperty name="height" value="0.03285" units="cm"/>
      <inkml:brushProperty name="color" value="#00BFF3"/>
    </inkml:brush>
  </inkml:definitions>
  <inkml:trace contextRef="#ctx0" brushRef="#br0">61550 61259 669,'-13'6'1,"1"0"2,2-1 1,2-1 3,1 0 3,0 1 5,0 1 7,0 1 4,0 0 4,3 0-2,1 0 1,2 1-1,1 0-2,0 5-2,0 3-3,0 4-2,0 0-3,0-1-5,0-2-4,0-1-3,0-2-7,-2 2-6,0 1-7,-1 0-7,0 0-5,1-2-2,0-1-1,2-3-3,0-3-3,0-5-2,0-6-2,0-5-4,0-3 4,2-1 9,0-1 9,1-1 9,1 1 6,-1 1 2,1 2 2,0 2 2,0-1 2,0-5 3,2-5 1,1-3 3,1-4 2,0 2 3,2-2 4,0 1 2,1 2 4,-1 1 1,1 4 2,0 3 2,0 1 0,0 1 1,-1 1-2,1 0 1,0 2-3,0 2-2,-1 2-3,1 2-3,-1 1-2,0 2 0,-2 2-1,0 2 0,-1 1-1,-2 2-1,0 2-2,0 2-2,-3 2-1,1 1-3,-2 3-3,0 1-2,-2 0-2,0 2-1,-2-2-1,1 1-2,-3 2-2,0 3-5,0 4-5,-2 4-4,0 0-3,0-2-1,-1-1 1,1-2-1,0-2-1,2-5-3,0-3-3,1-3-2,0-3 1,1-2 7,-1-2 6,0-1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2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3E89B62-3C8A-41E6-97BA-D74FEA0948F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hdr" sz="quarter"/>
          </p:nvPr>
        </p:nvSpPr>
        <p:spPr>
          <a:noFill/>
          <a:ln>
            <a:miter lim="800000"/>
          </a:ln>
        </p:spPr>
        <p:txBody>
          <a:bodyPr/>
          <a:lstStyle/>
          <a:p>
            <a:r>
              <a:rPr lang="en-US" altLang="zh-CN">
                <a:latin typeface="Arial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charset="0"/>
              </a:rPr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15716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1571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重点</a:t>
            </a:r>
            <a:endParaRPr lang="zh-CN" altLang="zh-CN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55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8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itchFamily="18" charset="0"/>
              </a:rPr>
              <a:t>25 June, 2023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4" name="Rectangle 6"/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47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47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47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47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itchFamily="18" charset="0"/>
              </a:rPr>
              <a:t>21</a:t>
            </a:fld>
            <a:endParaRPr lang="en-AU" altLang="en-US" sz="1300">
              <a:latin typeface="Times New Roman" pitchFamily="18" charset="0"/>
            </a:endParaRPr>
          </a:p>
        </p:txBody>
      </p:sp>
      <p:sp>
        <p:nvSpPr>
          <p:cNvPr id="61446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47" name="Rectangle 3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63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en-US" altLang="zh-CN" dirty="0"/>
              <a:t>CPU</a:t>
            </a:r>
            <a:r>
              <a:rPr lang="zh-CN" altLang="en-US" dirty="0"/>
              <a:t>包括内存管理</a:t>
            </a:r>
            <a:r>
              <a:rPr lang="en-US" altLang="zh-CN" dirty="0"/>
              <a:t>MMU</a:t>
            </a:r>
            <a:r>
              <a:rPr lang="zh-CN" altLang="en-US" dirty="0"/>
              <a:t>，浮点数管理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84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113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1.1    Introduction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E89B62-3C8A-41E6-97BA-D74FEA0948F2}" type="slidenum">
              <a:rPr lang="en-US" altLang="zh-CN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0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把这些异常都或起来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231427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203779" name="Rectangle 3"/>
          <p:cNvSpPr>
            <a:spLocks noGrp="1" noRot="1" noChangeAspec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才会碰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RISCV </a:t>
            </a:r>
            <a:r>
              <a:rPr lang="zh-CN" altLang="en-US" dirty="0"/>
              <a:t>所有的写地址都是</a:t>
            </a:r>
            <a:r>
              <a:rPr lang="en-US" altLang="zh-CN" dirty="0" err="1"/>
              <a:t>rd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72CBF9-13D7-4BA3-AE83-1A8DA7DB87F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9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6E7CC4-940C-455F-ACB3-E3B0CAE6AF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80E8C-B8E9-46A5-9A7A-C3D7CA19DE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D51D4-81CD-4A88-9DBC-5CAEC0C578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1A5BD-765F-43FF-B920-B6A9D9430CC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CD7D7-CB1B-4CB3-9FA2-297C950FEC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19E49-BE0A-46A6-8554-25630DC675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/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2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AF4DA-3A8B-4EF6-8A8F-FBE499E473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E159D-B4F2-81C5-9314-3ADF46BA2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498955-337F-0159-F5DC-27D75303A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06A2-2D9F-8D26-B30C-3EEDC41D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10EFF-BA10-D951-A84B-099AE1A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14176-FC6B-D50C-E437-86E85F1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426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31E3-C5D2-B643-5BC8-4E7939A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998CA-B07C-EA87-1EFE-DAAD19E1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3CDD3-6F7F-A1DF-8D49-C3611E7F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D0BAF-F516-688D-9128-33821A8F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40AAC-5C5F-4018-5B5E-1F878893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33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9FFE8-4D2E-406E-8526-506A0E891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31C07-9D8C-AF7D-FEEA-12FF014E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B1A53-A127-4448-94E7-4D3E5B94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1512-F5B7-B58F-6C24-9A089C9E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1E506-8F8E-7039-43A0-45D467AF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11366E-1282-7F10-480C-47FB172C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868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FE0FA-12FC-85EB-0A02-F5A0160F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02456-F52B-6EB4-9D0B-F14F1D445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49B89-4B8A-0F36-5518-9362B1125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B9F1-2DDD-D1BC-3188-9791999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D55E1-EA15-5C08-DAE4-FFD3A59B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8CDB7-8144-45E5-E2BD-EBF7A1C7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9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50648-AD95-7738-8B87-E51379FA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F645B-ECE2-34B2-AF56-8787DB4C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2CF704-25EF-362E-1DA4-C3B013718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8A6EA-49CD-1CD3-D6B2-6E027C053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79886B-19C5-CFF0-1734-3A89A28BD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98F31C-0DF1-DF3D-B48B-22B289CB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795C1F-6529-8051-4416-F2574BF6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06B6F-CE76-321C-903D-7C549B7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60016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6D2F-EB07-087C-627C-365EE030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1F121-8750-9F6E-5521-540FE970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60E905-1B36-1AE6-CD0D-4FA01012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11735-42DE-14CE-A14F-8702BE6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90958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B1DED-D75C-5824-9FC1-AC80077D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FE2FDF-0B97-BAE8-0D07-BA29B9D5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2C0943-50BA-3F93-5FCB-3BC36B78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20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EFD2-C3D6-BCC7-F038-A095B70D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E4A98-75EC-F123-6A77-16E7212D3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437C3E-8453-90D1-1601-E3E57255B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8ABD5-610C-B256-FB01-2290225F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43573-CF60-1512-6921-DFF65E62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9EC78-1775-231D-EEF4-8455B82C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343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14BDE-A75A-0C6B-6F88-26F20853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881A90-DA79-1660-B47F-35B9015FB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42A872-EAC1-E5EB-0FEC-FADA597C7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E54F6-60DC-8C61-1081-0EE0ADC9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999EF-BE4C-8A8E-0EE9-3684E55A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24E3A7-C24C-838D-3400-98E32F98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61098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ABC94-504F-8723-18C2-E888BFBA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063FB-D3D3-224F-6CD1-97ADED4EB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F512E-2C1B-A65D-7D1C-EFBD829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F4954-9E46-3C69-88FC-E2BE4D77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9659F-45BC-3F90-8066-CCE3A22C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05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9849D8-FF84-0A31-BF4E-EBE4A864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84F60-D6A2-AEC6-D5F5-F1D3F2EB4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F20A5-7385-5491-3922-F2EBAF53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00617-6E6D-197B-D84F-2D72D952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1F001-5129-60A1-DB6B-108CB1D9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4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A2B0A-7D3A-472E-82E3-E9556C5F2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1438077-D24F-42A3-A595-B6CA82A42C3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24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5239" name="Text Box 7"/>
          <p:cNvSpPr txBox="1"/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7"/>
            <a:ext cx="581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2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/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CCFCE8-E4A9-72C2-1FCD-5B6F220F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1BD7-B5A7-BFCA-276E-701C505EE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BD86B-7688-57A5-8A3A-694F2B8EA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9C2B4-7F51-4C67-8E34-007DE0143E07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02AFF-0A7C-51FB-3D92-AD905AE23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77A64-D837-1AFF-8D96-316C36CD5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72C06-E8E4-4AA8-8242-28B1944662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customXml" Target="../ink/ink20.xml"/><Relationship Id="rId42" Type="http://schemas.openxmlformats.org/officeDocument/2006/relationships/customXml" Target="../ink/ink41.xml"/><Relationship Id="rId47" Type="http://schemas.openxmlformats.org/officeDocument/2006/relationships/customXml" Target="../ink/ink46.xml"/><Relationship Id="rId63" Type="http://schemas.openxmlformats.org/officeDocument/2006/relationships/customXml" Target="../ink/ink62.xml"/><Relationship Id="rId68" Type="http://schemas.openxmlformats.org/officeDocument/2006/relationships/customXml" Target="../ink/ink67.xml"/><Relationship Id="rId84" Type="http://schemas.openxmlformats.org/officeDocument/2006/relationships/customXml" Target="../ink/ink83.xml"/><Relationship Id="rId89" Type="http://schemas.openxmlformats.org/officeDocument/2006/relationships/customXml" Target="../ink/ink88.xml"/><Relationship Id="rId112" Type="http://schemas.openxmlformats.org/officeDocument/2006/relationships/customXml" Target="../ink/ink111.xml"/><Relationship Id="rId16" Type="http://schemas.openxmlformats.org/officeDocument/2006/relationships/customXml" Target="../ink/ink15.xml"/><Relationship Id="rId107" Type="http://schemas.openxmlformats.org/officeDocument/2006/relationships/customXml" Target="../ink/ink106.xml"/><Relationship Id="rId11" Type="http://schemas.openxmlformats.org/officeDocument/2006/relationships/customXml" Target="../ink/ink10.xml"/><Relationship Id="rId32" Type="http://schemas.openxmlformats.org/officeDocument/2006/relationships/customXml" Target="../ink/ink31.xml"/><Relationship Id="rId37" Type="http://schemas.openxmlformats.org/officeDocument/2006/relationships/customXml" Target="../ink/ink36.xml"/><Relationship Id="rId53" Type="http://schemas.openxmlformats.org/officeDocument/2006/relationships/customXml" Target="../ink/ink52.xml"/><Relationship Id="rId58" Type="http://schemas.openxmlformats.org/officeDocument/2006/relationships/customXml" Target="../ink/ink57.xml"/><Relationship Id="rId74" Type="http://schemas.openxmlformats.org/officeDocument/2006/relationships/customXml" Target="../ink/ink73.xml"/><Relationship Id="rId79" Type="http://schemas.openxmlformats.org/officeDocument/2006/relationships/customXml" Target="../ink/ink78.xml"/><Relationship Id="rId102" Type="http://schemas.openxmlformats.org/officeDocument/2006/relationships/customXml" Target="../ink/ink101.xml"/><Relationship Id="rId5" Type="http://schemas.openxmlformats.org/officeDocument/2006/relationships/customXml" Target="../ink/ink4.xml"/><Relationship Id="rId90" Type="http://schemas.openxmlformats.org/officeDocument/2006/relationships/customXml" Target="../ink/ink89.xml"/><Relationship Id="rId95" Type="http://schemas.openxmlformats.org/officeDocument/2006/relationships/customXml" Target="../ink/ink94.xml"/><Relationship Id="rId22" Type="http://schemas.openxmlformats.org/officeDocument/2006/relationships/customXml" Target="../ink/ink21.xml"/><Relationship Id="rId27" Type="http://schemas.openxmlformats.org/officeDocument/2006/relationships/customXml" Target="../ink/ink26.xml"/><Relationship Id="rId43" Type="http://schemas.openxmlformats.org/officeDocument/2006/relationships/customXml" Target="../ink/ink42.xml"/><Relationship Id="rId48" Type="http://schemas.openxmlformats.org/officeDocument/2006/relationships/customXml" Target="../ink/ink47.xml"/><Relationship Id="rId64" Type="http://schemas.openxmlformats.org/officeDocument/2006/relationships/customXml" Target="../ink/ink63.xml"/><Relationship Id="rId69" Type="http://schemas.openxmlformats.org/officeDocument/2006/relationships/customXml" Target="../ink/ink68.xml"/><Relationship Id="rId113" Type="http://schemas.openxmlformats.org/officeDocument/2006/relationships/customXml" Target="../ink/ink112.xml"/><Relationship Id="rId80" Type="http://schemas.openxmlformats.org/officeDocument/2006/relationships/customXml" Target="../ink/ink79.xml"/><Relationship Id="rId85" Type="http://schemas.openxmlformats.org/officeDocument/2006/relationships/customXml" Target="../ink/ink84.xml"/><Relationship Id="rId12" Type="http://schemas.openxmlformats.org/officeDocument/2006/relationships/customXml" Target="../ink/ink11.xml"/><Relationship Id="rId17" Type="http://schemas.openxmlformats.org/officeDocument/2006/relationships/customXml" Target="../ink/ink16.xml"/><Relationship Id="rId33" Type="http://schemas.openxmlformats.org/officeDocument/2006/relationships/customXml" Target="../ink/ink32.xml"/><Relationship Id="rId38" Type="http://schemas.openxmlformats.org/officeDocument/2006/relationships/customXml" Target="../ink/ink37.xml"/><Relationship Id="rId59" Type="http://schemas.openxmlformats.org/officeDocument/2006/relationships/customXml" Target="../ink/ink58.xml"/><Relationship Id="rId103" Type="http://schemas.openxmlformats.org/officeDocument/2006/relationships/customXml" Target="../ink/ink102.xml"/><Relationship Id="rId108" Type="http://schemas.openxmlformats.org/officeDocument/2006/relationships/customXml" Target="../ink/ink107.xml"/><Relationship Id="rId54" Type="http://schemas.openxmlformats.org/officeDocument/2006/relationships/customXml" Target="../ink/ink53.xml"/><Relationship Id="rId70" Type="http://schemas.openxmlformats.org/officeDocument/2006/relationships/customXml" Target="../ink/ink69.xml"/><Relationship Id="rId75" Type="http://schemas.openxmlformats.org/officeDocument/2006/relationships/customXml" Target="../ink/ink74.xml"/><Relationship Id="rId91" Type="http://schemas.openxmlformats.org/officeDocument/2006/relationships/customXml" Target="../ink/ink90.xml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2.xml"/><Relationship Id="rId28" Type="http://schemas.openxmlformats.org/officeDocument/2006/relationships/customXml" Target="../ink/ink27.xml"/><Relationship Id="rId36" Type="http://schemas.openxmlformats.org/officeDocument/2006/relationships/customXml" Target="../ink/ink35.xml"/><Relationship Id="rId49" Type="http://schemas.openxmlformats.org/officeDocument/2006/relationships/customXml" Target="../ink/ink48.xml"/><Relationship Id="rId57" Type="http://schemas.openxmlformats.org/officeDocument/2006/relationships/customXml" Target="../ink/ink56.xml"/><Relationship Id="rId106" Type="http://schemas.openxmlformats.org/officeDocument/2006/relationships/customXml" Target="../ink/ink105.xml"/><Relationship Id="rId114" Type="http://schemas.openxmlformats.org/officeDocument/2006/relationships/customXml" Target="../ink/ink113.xml"/><Relationship Id="rId10" Type="http://schemas.openxmlformats.org/officeDocument/2006/relationships/customXml" Target="../ink/ink9.xml"/><Relationship Id="rId31" Type="http://schemas.openxmlformats.org/officeDocument/2006/relationships/customXml" Target="../ink/ink30.xml"/><Relationship Id="rId44" Type="http://schemas.openxmlformats.org/officeDocument/2006/relationships/customXml" Target="../ink/ink43.xml"/><Relationship Id="rId52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78" Type="http://schemas.openxmlformats.org/officeDocument/2006/relationships/customXml" Target="../ink/ink77.xml"/><Relationship Id="rId81" Type="http://schemas.openxmlformats.org/officeDocument/2006/relationships/customXml" Target="../ink/ink80.xml"/><Relationship Id="rId86" Type="http://schemas.openxmlformats.org/officeDocument/2006/relationships/customXml" Target="../ink/ink85.xml"/><Relationship Id="rId94" Type="http://schemas.openxmlformats.org/officeDocument/2006/relationships/customXml" Target="../ink/ink93.xml"/><Relationship Id="rId99" Type="http://schemas.openxmlformats.org/officeDocument/2006/relationships/customXml" Target="../ink/ink98.xml"/><Relationship Id="rId101" Type="http://schemas.openxmlformats.org/officeDocument/2006/relationships/customXml" Target="../ink/ink100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7.xml"/><Relationship Id="rId39" Type="http://schemas.openxmlformats.org/officeDocument/2006/relationships/customXml" Target="../ink/ink38.xml"/><Relationship Id="rId109" Type="http://schemas.openxmlformats.org/officeDocument/2006/relationships/customXml" Target="../ink/ink108.xml"/><Relationship Id="rId34" Type="http://schemas.openxmlformats.org/officeDocument/2006/relationships/customXml" Target="../ink/ink33.xml"/><Relationship Id="rId50" Type="http://schemas.openxmlformats.org/officeDocument/2006/relationships/customXml" Target="../ink/ink49.xml"/><Relationship Id="rId55" Type="http://schemas.openxmlformats.org/officeDocument/2006/relationships/customXml" Target="../ink/ink54.xml"/><Relationship Id="rId76" Type="http://schemas.openxmlformats.org/officeDocument/2006/relationships/customXml" Target="../ink/ink75.xml"/><Relationship Id="rId97" Type="http://schemas.openxmlformats.org/officeDocument/2006/relationships/customXml" Target="../ink/ink96.xml"/><Relationship Id="rId104" Type="http://schemas.openxmlformats.org/officeDocument/2006/relationships/customXml" Target="../ink/ink103.xml"/><Relationship Id="rId7" Type="http://schemas.openxmlformats.org/officeDocument/2006/relationships/customXml" Target="../ink/ink6.xml"/><Relationship Id="rId71" Type="http://schemas.openxmlformats.org/officeDocument/2006/relationships/customXml" Target="../ink/ink70.xml"/><Relationship Id="rId92" Type="http://schemas.openxmlformats.org/officeDocument/2006/relationships/customXml" Target="../ink/ink91.xml"/><Relationship Id="rId2" Type="http://schemas.openxmlformats.org/officeDocument/2006/relationships/customXml" Target="../ink/ink1.xml"/><Relationship Id="rId29" Type="http://schemas.openxmlformats.org/officeDocument/2006/relationships/customXml" Target="../ink/ink28.xml"/><Relationship Id="rId24" Type="http://schemas.openxmlformats.org/officeDocument/2006/relationships/customXml" Target="../ink/ink23.xml"/><Relationship Id="rId40" Type="http://schemas.openxmlformats.org/officeDocument/2006/relationships/customXml" Target="../ink/ink39.xml"/><Relationship Id="rId45" Type="http://schemas.openxmlformats.org/officeDocument/2006/relationships/customXml" Target="../ink/ink44.xml"/><Relationship Id="rId66" Type="http://schemas.openxmlformats.org/officeDocument/2006/relationships/customXml" Target="../ink/ink65.xml"/><Relationship Id="rId87" Type="http://schemas.openxmlformats.org/officeDocument/2006/relationships/customXml" Target="../ink/ink86.xml"/><Relationship Id="rId110" Type="http://schemas.openxmlformats.org/officeDocument/2006/relationships/customXml" Target="../ink/ink109.xml"/><Relationship Id="rId115" Type="http://schemas.openxmlformats.org/officeDocument/2006/relationships/customXml" Target="../ink/ink114.xml"/><Relationship Id="rId61" Type="http://schemas.openxmlformats.org/officeDocument/2006/relationships/customXml" Target="../ink/ink60.xml"/><Relationship Id="rId82" Type="http://schemas.openxmlformats.org/officeDocument/2006/relationships/customXml" Target="../ink/ink81.xml"/><Relationship Id="rId19" Type="http://schemas.openxmlformats.org/officeDocument/2006/relationships/customXml" Target="../ink/ink18.xml"/><Relationship Id="rId14" Type="http://schemas.openxmlformats.org/officeDocument/2006/relationships/customXml" Target="../ink/ink13.xml"/><Relationship Id="rId30" Type="http://schemas.openxmlformats.org/officeDocument/2006/relationships/customXml" Target="../ink/ink29.xml"/><Relationship Id="rId35" Type="http://schemas.openxmlformats.org/officeDocument/2006/relationships/customXml" Target="../ink/ink34.xml"/><Relationship Id="rId56" Type="http://schemas.openxmlformats.org/officeDocument/2006/relationships/customXml" Target="../ink/ink55.xml"/><Relationship Id="rId77" Type="http://schemas.openxmlformats.org/officeDocument/2006/relationships/customXml" Target="../ink/ink76.xml"/><Relationship Id="rId100" Type="http://schemas.openxmlformats.org/officeDocument/2006/relationships/customXml" Target="../ink/ink99.xml"/><Relationship Id="rId105" Type="http://schemas.openxmlformats.org/officeDocument/2006/relationships/customXml" Target="../ink/ink104.xml"/><Relationship Id="rId8" Type="http://schemas.openxmlformats.org/officeDocument/2006/relationships/customXml" Target="../ink/ink7.xml"/><Relationship Id="rId51" Type="http://schemas.openxmlformats.org/officeDocument/2006/relationships/customXml" Target="../ink/ink50.xml"/><Relationship Id="rId72" Type="http://schemas.openxmlformats.org/officeDocument/2006/relationships/customXml" Target="../ink/ink71.xml"/><Relationship Id="rId93" Type="http://schemas.openxmlformats.org/officeDocument/2006/relationships/customXml" Target="../ink/ink92.xml"/><Relationship Id="rId98" Type="http://schemas.openxmlformats.org/officeDocument/2006/relationships/customXml" Target="../ink/ink97.xml"/><Relationship Id="rId3" Type="http://schemas.openxmlformats.org/officeDocument/2006/relationships/customXml" Target="../ink/ink2.xml"/><Relationship Id="rId25" Type="http://schemas.openxmlformats.org/officeDocument/2006/relationships/customXml" Target="../ink/ink24.xml"/><Relationship Id="rId46" Type="http://schemas.openxmlformats.org/officeDocument/2006/relationships/customXml" Target="../ink/ink45.xml"/><Relationship Id="rId67" Type="http://schemas.openxmlformats.org/officeDocument/2006/relationships/customXml" Target="../ink/ink66.xml"/><Relationship Id="rId20" Type="http://schemas.openxmlformats.org/officeDocument/2006/relationships/customXml" Target="../ink/ink19.xml"/><Relationship Id="rId41" Type="http://schemas.openxmlformats.org/officeDocument/2006/relationships/customXml" Target="../ink/ink40.xml"/><Relationship Id="rId62" Type="http://schemas.openxmlformats.org/officeDocument/2006/relationships/customXml" Target="../ink/ink61.xml"/><Relationship Id="rId83" Type="http://schemas.openxmlformats.org/officeDocument/2006/relationships/customXml" Target="../ink/ink82.xml"/><Relationship Id="rId88" Type="http://schemas.openxmlformats.org/officeDocument/2006/relationships/customXml" Target="../ink/ink87.xml"/><Relationship Id="rId111" Type="http://schemas.openxmlformats.org/officeDocument/2006/relationships/customXml" Target="../ink/ink1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811337" y="1988840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4-1   </a:t>
            </a:r>
          </a:p>
          <a:p>
            <a:pPr eaLnBrk="1" hangingPunct="1">
              <a:lnSpc>
                <a:spcPct val="90000"/>
              </a:lnSpc>
            </a:pPr>
            <a:endParaRPr lang="en-US" altLang="zh-CN" sz="4800" b="1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3702988" y="12324"/>
            <a:ext cx="7870825" cy="955675"/>
          </a:xfrm>
        </p:spPr>
        <p:txBody>
          <a:bodyPr/>
          <a:lstStyle/>
          <a:p>
            <a:r>
              <a:rPr lang="en-US" altLang="zh-CN" dirty="0">
                <a:solidFill>
                  <a:srgbClr val="FF3300"/>
                </a:solidFill>
                <a:latin typeface="Arial Unicode MS" pitchFamily="34" charset="-122"/>
                <a:ea typeface="黑体" pitchFamily="49" charset="-122"/>
              </a:rPr>
              <a:t>RISC-V fields (format)</a:t>
            </a:r>
            <a:endParaRPr dirty="0">
              <a:ea typeface="黑体" pitchFamily="49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51384" y="3796183"/>
            <a:ext cx="11262146" cy="273208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opcode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200" b="0" i="1" dirty="0">
                <a:cs typeface="Times New Roman" pitchFamily="18" charset="0"/>
              </a:rPr>
              <a:t>basic operation of the instruction.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rs1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 Unicode MS" pitchFamily="34" charset="-122"/>
              </a:rPr>
              <a:t>rs2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b="0" dirty="0">
                <a:solidFill>
                  <a:srgbClr val="FF0000"/>
                </a:solidFill>
                <a:latin typeface="Arial Unicode MS" pitchFamily="34" charset="-122"/>
              </a:rPr>
              <a:t>       </a:t>
            </a:r>
            <a:r>
              <a:rPr lang="en-US" altLang="zh-CN" sz="2400" b="0" i="1" dirty="0">
                <a:cs typeface="Times New Roman" pitchFamily="18" charset="0"/>
              </a:rPr>
              <a:t>the 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     </a:t>
            </a:r>
            <a:r>
              <a:rPr lang="en-US" altLang="zh-CN" sz="2400" b="0" i="1" dirty="0">
                <a:cs typeface="Times New Roman" pitchFamily="18" charset="0"/>
              </a:rPr>
              <a:t>the register destination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itchFamily="34" charset="-122"/>
              </a:rPr>
              <a:t>    </a:t>
            </a:r>
            <a:r>
              <a:rPr lang="zh-CN" altLang="en-US" sz="2400" b="0" dirty="0">
                <a:cs typeface="Times New Roman" pitchFamily="18" charset="0"/>
              </a:rPr>
              <a:t>函数，该字段选择</a:t>
            </a:r>
            <a:r>
              <a:rPr lang="en-US" altLang="zh-CN" sz="2400" b="0" dirty="0">
                <a:cs typeface="Times New Roman" pitchFamily="18" charset="0"/>
              </a:rPr>
              <a:t>op</a:t>
            </a:r>
            <a:r>
              <a:rPr lang="zh-CN" altLang="en-US" sz="2400" b="0" dirty="0">
                <a:cs typeface="Times New Roman" pitchFamily="18" charset="0"/>
              </a:rPr>
              <a:t>字段中操作的具体变体</a:t>
            </a:r>
            <a:endParaRPr lang="en-US" altLang="zh-CN" sz="2400" b="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rgbClr val="FF0000"/>
                </a:solidFill>
                <a:cs typeface="Times New Roman" pitchFamily="18" charset="0"/>
              </a:rPr>
              <a:t>Immediate</a:t>
            </a:r>
            <a:r>
              <a:rPr lang="en-US" altLang="zh-CN" sz="2400" b="0" i="1" dirty="0">
                <a:cs typeface="Times New Roman" pitchFamily="18" charset="0"/>
              </a:rPr>
              <a:t>: address or immediate</a:t>
            </a: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196752"/>
            <a:ext cx="11233248" cy="22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/>
          <p:cNvSpPr/>
          <p:nvPr/>
        </p:nvSpPr>
        <p:spPr bwMode="auto">
          <a:xfrm>
            <a:off x="4223792" y="1700808"/>
            <a:ext cx="1152128" cy="1368152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" name="矩形: 圆角 2"/>
          <p:cNvSpPr/>
          <p:nvPr/>
        </p:nvSpPr>
        <p:spPr bwMode="auto">
          <a:xfrm>
            <a:off x="6096000" y="1419920"/>
            <a:ext cx="1296144" cy="2153095"/>
          </a:xfrm>
          <a:prstGeom prst="roundRect">
            <a:avLst/>
          </a:prstGeom>
          <a:noFill/>
          <a:ln w="19050" cap="rnd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253950-EA51-A0F9-00E3-82793279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404664"/>
            <a:ext cx="11334060" cy="38164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4EDD98-8B50-BC0F-E953-6CDA0FF484C4}"/>
              </a:ext>
            </a:extLst>
          </p:cNvPr>
          <p:cNvSpPr txBox="1"/>
          <p:nvPr/>
        </p:nvSpPr>
        <p:spPr>
          <a:xfrm>
            <a:off x="911424" y="4437112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Func7 </a:t>
            </a:r>
            <a:r>
              <a:rPr lang="zh-CN" altLang="en-US" dirty="0"/>
              <a:t>只有一位有用</a:t>
            </a:r>
          </a:p>
        </p:txBody>
      </p:sp>
    </p:spTree>
    <p:extLst>
      <p:ext uri="{BB962C8B-B14F-4D97-AF65-F5344CB8AC3E}">
        <p14:creationId xmlns:p14="http://schemas.microsoft.com/office/powerpoint/2010/main" val="1290067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071858-461F-8F6C-92CE-8D66E530A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96652"/>
            <a:ext cx="7249945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625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7869560" cy="593792"/>
          </a:xfrm>
        </p:spPr>
        <p:txBody>
          <a:bodyPr>
            <a:noAutofit/>
          </a:bodyPr>
          <a:lstStyle/>
          <a:p>
            <a:r>
              <a:rPr lang="en-US" altLang="zh-CN" dirty="0"/>
              <a:t>RISC-V assembly language</a:t>
            </a:r>
            <a:endParaRPr lang="zh-CN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/>
        </p:nvGraphicFramePr>
        <p:xfrm>
          <a:off x="551383" y="1037308"/>
          <a:ext cx="11233248" cy="2292456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91444" marR="9144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Instruction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Meaning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Arithmetic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+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 two source register operands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8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subtract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x5=x6 -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First source register subtracts second one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immediate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x5,x6,20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x5=x6+20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Used to add constants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Data transfer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load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ld x5, 40(x6)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x5=Memory[x6+40]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memory to register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35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store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40(x6)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Memory[x6+40]=x5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register to memory 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1383" y="3329764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Logical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 x5, x6, 3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&amp;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Arithmetic shift right by register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inclusive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or x5,x6,x7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| 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Bit-by-bit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51383" y="4250680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beq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==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bne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!=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1384" y="5166531"/>
          <a:ext cx="11233249" cy="102494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Unconditional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PC+100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procedure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defRPr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 register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jalr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100(x5)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x5+100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procedure return; indirect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7 control signals</a:t>
            </a:r>
            <a:endParaRPr lang="zh-CN" altLang="en-US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/>
        </p:nvGraphicFramePr>
        <p:xfrm>
          <a:off x="307776" y="1053964"/>
          <a:ext cx="11332840" cy="5615396"/>
        </p:xfrm>
        <a:graphic>
          <a:graphicData uri="http://schemas.openxmlformats.org/drawingml/2006/table">
            <a:tbl>
              <a:tblPr/>
              <a:tblGrid>
                <a:gridCol w="169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Signal name</a:t>
                      </a:r>
                    </a:p>
                  </a:txBody>
                  <a:tcPr marL="0" marR="0" marT="46796" marB="46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deasserted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(=0)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Effect when asserted(=1)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99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ALUScr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come from the second register file output (Read data 2)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second ALU operand is the sign-extended lower 16 bits of the instruction..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04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Branch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PCSrc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value PC+4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the output of the adder that computers the branch target.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Jump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replaced by PC+4 or branch target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PC is updated by jump address computed by adder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4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MemRead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put on the Read  data output.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08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MemWrite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Data memory contents designated by the address input are replaced by value on the Write data input.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080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(2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)</a:t>
                      </a:r>
                    </a:p>
                  </a:txBody>
                  <a:tcPr marL="0" marR="0" marT="46796" marB="467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register Write data input comes from the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value fed to the register Write data input comes from the data memory.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9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</a:rPr>
                        <a:t>The value fed to the register Write data input comes from PC+4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931497" cy="967999"/>
            <a:chOff x="875369" y="2556387"/>
            <a:chExt cx="931497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900638" y="2584641"/>
              <a:ext cx="545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261624" y="2916790"/>
              <a:ext cx="5452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Instruction Memory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53699" y="2391513"/>
            <a:ext cx="1329622" cy="1876117"/>
            <a:chOff x="4174913" y="2931995"/>
            <a:chExt cx="1329622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74913" y="2931995"/>
              <a:ext cx="1329622" cy="1876117"/>
              <a:chOff x="4174913" y="2931995"/>
              <a:chExt cx="1329622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6" y="2937055"/>
                <a:ext cx="70375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dara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register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221111" y="350237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74913" y="3782517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rigister2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632538" y="4078715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data1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632538" y="4313653"/>
                <a:ext cx="871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Read data2</a:t>
                </a:r>
                <a:endPara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869776" y="3241305"/>
                <a:ext cx="5792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File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Inst[31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529449"/>
            <a:ext cx="881185" cy="3527222"/>
            <a:chOff x="2218713" y="2529449"/>
            <a:chExt cx="881185" cy="3527222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68355" y="3341911"/>
              <a:ext cx="785344" cy="7846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48250" y="252944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76831" y="2844479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Inst[19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67762" y="3119283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Inst[24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21270" y="4628781"/>
              <a:ext cx="7779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Inst[31</a:t>
              </a: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674987" y="5403588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4006547" y="551534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ImmSel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96463" y="550207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 flipH="1">
            <a:off x="6319415" y="3310372"/>
            <a:ext cx="57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118673" y="3675221"/>
            <a:ext cx="435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9253" y="3577303"/>
            <a:ext cx="1344727" cy="1461542"/>
            <a:chOff x="8103531" y="3704460"/>
            <a:chExt cx="1344727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57204" y="384771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49278" y="4755938"/>
              <a:ext cx="871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Write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797385" y="4311152"/>
              <a:ext cx="6508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 data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239677" y="4112654"/>
              <a:ext cx="6912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Data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7929253" y="5522426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6875499" y="5527833"/>
            <a:ext cx="841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379644" y="5144189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20342" y="5277193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715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100140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4AA36-6D6E-BBBF-8018-5BABD855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476672"/>
            <a:ext cx="9650288" cy="759619"/>
          </a:xfrm>
        </p:spPr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的扩展指令后的数据通路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028318-6EE5-9CE0-BF08-B507DD73B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92" y="1484784"/>
            <a:ext cx="8495933" cy="51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33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4E15-FC98-FE81-2711-E896EEDB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马德实验</a:t>
            </a:r>
            <a:r>
              <a:rPr lang="en-US" altLang="zh-CN" dirty="0"/>
              <a:t>ppt</a:t>
            </a:r>
            <a:r>
              <a:rPr lang="zh-CN" altLang="en-US" dirty="0"/>
              <a:t>的控制信号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F6BEA0-8293-AC55-DEDE-5060D1A6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493117"/>
            <a:ext cx="8064896" cy="49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3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/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instruction</a:t>
            </a:r>
            <a:r>
              <a:rPr lang="en-US" altLang="zh-CN" sz="1800" dirty="0">
                <a:solidFill>
                  <a:srgbClr val="FF3300"/>
                </a:solidFill>
              </a:rPr>
              <a:t>. </a:t>
            </a:r>
            <a:r>
              <a:rPr lang="en-US" altLang="zh-CN" sz="2400" dirty="0"/>
              <a:t>So, some time will be wasted.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34996" y="3437391"/>
              <a:ext cx="117044" cy="172354"/>
            </p14:xfrm>
          </p:contentPart>
        </mc:Choice>
        <mc:Fallback xmlns="">
          <p:pic>
            <p:nvPicPr>
              <p:cNvPr id="4" name="墨迹 3"/>
            </p:nvPicPr>
            <p:blipFill>
              <a:blip/>
            </p:blipFill>
            <p:spPr>
              <a:xfrm>
                <a:off x="1034996" y="3437391"/>
                <a:ext cx="117044" cy="1723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/>
              <p14:cNvContentPartPr/>
              <p14:nvPr/>
            </p14:nvContentPartPr>
            <p14:xfrm>
              <a:off x="1078423" y="3529701"/>
              <a:ext cx="60702" cy="7746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1078423" y="3529701"/>
                <a:ext cx="60702" cy="7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1162372" y="3422222"/>
              <a:ext cx="44719" cy="221897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1162372" y="3422222"/>
                <a:ext cx="44719" cy="2218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墨迹 11"/>
              <p14:cNvContentPartPr/>
              <p14:nvPr/>
            </p14:nvContentPartPr>
            <p14:xfrm>
              <a:off x="1245030" y="3416089"/>
              <a:ext cx="118820" cy="222866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1245030" y="3416089"/>
                <a:ext cx="118820" cy="2228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/>
              <p14:cNvContentPartPr/>
              <p14:nvPr/>
            </p14:nvContentPartPr>
            <p14:xfrm>
              <a:off x="1379349" y="3406729"/>
              <a:ext cx="133027" cy="227061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1379349" y="3406729"/>
                <a:ext cx="133027" cy="227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/>
              <p14:cNvContentPartPr/>
              <p14:nvPr/>
            </p14:nvContentPartPr>
            <p14:xfrm>
              <a:off x="2431619" y="2607899"/>
              <a:ext cx="117852" cy="222058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2431619" y="2607899"/>
                <a:ext cx="117852" cy="2220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墨迹 14"/>
              <p14:cNvContentPartPr/>
              <p14:nvPr/>
            </p14:nvContentPartPr>
            <p14:xfrm>
              <a:off x="2425484" y="3037815"/>
              <a:ext cx="142068" cy="256916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2425484" y="3037815"/>
                <a:ext cx="142068" cy="256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墨迹 15"/>
              <p14:cNvContentPartPr/>
              <p14:nvPr/>
            </p14:nvContentPartPr>
            <p14:xfrm>
              <a:off x="2549471" y="3840518"/>
              <a:ext cx="38745" cy="206405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2549471" y="3840518"/>
                <a:ext cx="38745" cy="206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6"/>
              <p14:cNvContentPartPr/>
              <p14:nvPr/>
            </p14:nvContentPartPr>
            <p14:xfrm>
              <a:off x="2539784" y="3776773"/>
              <a:ext cx="177585" cy="315821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2539784" y="3776773"/>
                <a:ext cx="177585" cy="3158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/>
              <p14:cNvContentPartPr/>
              <p14:nvPr/>
            </p14:nvContentPartPr>
            <p14:xfrm>
              <a:off x="6070169" y="5720271"/>
              <a:ext cx="5166" cy="11942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6070169" y="5720271"/>
                <a:ext cx="5166" cy="119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墨迹 18"/>
              <p14:cNvContentPartPr/>
              <p14:nvPr/>
            </p14:nvContentPartPr>
            <p14:xfrm>
              <a:off x="5992677" y="5759970"/>
              <a:ext cx="91053" cy="122003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992677" y="5759970"/>
                <a:ext cx="91053" cy="1220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/>
              <p14:cNvContentPartPr/>
              <p14:nvPr/>
            </p14:nvContentPartPr>
            <p14:xfrm>
              <a:off x="5946182" y="5827105"/>
              <a:ext cx="168706" cy="106511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946182" y="5827105"/>
                <a:ext cx="168706" cy="1065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0"/>
              <p14:cNvContentPartPr/>
              <p14:nvPr/>
            </p14:nvContentPartPr>
            <p14:xfrm>
              <a:off x="6062420" y="5941361"/>
              <a:ext cx="15498" cy="9361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6062420" y="5941361"/>
                <a:ext cx="15498" cy="93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/>
              <p14:cNvContentPartPr/>
              <p14:nvPr/>
            </p14:nvContentPartPr>
            <p14:xfrm>
              <a:off x="6173491" y="5707683"/>
              <a:ext cx="41329" cy="135559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6173491" y="5707683"/>
                <a:ext cx="41329" cy="1355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/>
              <p14:cNvContentPartPr/>
              <p14:nvPr/>
            </p14:nvContentPartPr>
            <p14:xfrm>
              <a:off x="6132162" y="5727049"/>
              <a:ext cx="10333" cy="30468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6132162" y="5727049"/>
                <a:ext cx="10333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墨迹 23"/>
              <p14:cNvContentPartPr/>
              <p14:nvPr/>
            </p14:nvContentPartPr>
            <p14:xfrm>
              <a:off x="6222569" y="5706392"/>
              <a:ext cx="100739" cy="134268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6222569" y="5706392"/>
                <a:ext cx="100739" cy="1342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墨迹 24"/>
              <p14:cNvContentPartPr/>
              <p14:nvPr/>
            </p14:nvContentPartPr>
            <p14:xfrm>
              <a:off x="6271647" y="5778690"/>
              <a:ext cx="20664" cy="211731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6271647" y="5778690"/>
                <a:ext cx="20664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墨迹 25"/>
              <p14:cNvContentPartPr/>
              <p14:nvPr/>
            </p14:nvContentPartPr>
            <p14:xfrm>
              <a:off x="6319918" y="5735764"/>
              <a:ext cx="86048" cy="87306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6319918" y="5735764"/>
                <a:ext cx="86048" cy="87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墨迹 26"/>
              <p14:cNvContentPartPr/>
              <p14:nvPr/>
            </p14:nvContentPartPr>
            <p14:xfrm>
              <a:off x="6371579" y="5706392"/>
              <a:ext cx="34387" cy="286933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6371579" y="5706392"/>
                <a:ext cx="34387" cy="2869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8" name="墨迹 27"/>
              <p14:cNvContentPartPr/>
              <p14:nvPr/>
            </p14:nvContentPartPr>
            <p14:xfrm>
              <a:off x="6294895" y="5832914"/>
              <a:ext cx="201478" cy="80045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6294895" y="5832914"/>
                <a:ext cx="201478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/>
              <p14:cNvContentPartPr/>
              <p14:nvPr/>
            </p14:nvContentPartPr>
            <p14:xfrm>
              <a:off x="6529952" y="5709620"/>
              <a:ext cx="10332" cy="3808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6529952" y="5709620"/>
                <a:ext cx="10332" cy="380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/>
              <p14:cNvContentPartPr/>
              <p14:nvPr/>
            </p14:nvContentPartPr>
            <p14:xfrm>
              <a:off x="6509288" y="5799347"/>
              <a:ext cx="7749" cy="64552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6509288" y="5799347"/>
                <a:ext cx="7749" cy="645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/>
              <p14:cNvContentPartPr/>
              <p14:nvPr/>
            </p14:nvContentPartPr>
            <p14:xfrm>
              <a:off x="6498955" y="5830333"/>
              <a:ext cx="59411" cy="142659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6498955" y="5830333"/>
                <a:ext cx="59411" cy="1426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/>
              <p14:cNvContentPartPr/>
              <p14:nvPr/>
            </p14:nvContentPartPr>
            <p14:xfrm>
              <a:off x="6617776" y="5649587"/>
              <a:ext cx="8233" cy="46477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6617776" y="5649587"/>
                <a:ext cx="8233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墨迹 32"/>
              <p14:cNvContentPartPr/>
              <p14:nvPr/>
            </p14:nvContentPartPr>
            <p14:xfrm>
              <a:off x="6578223" y="5698323"/>
              <a:ext cx="104936" cy="261113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6578223" y="5698323"/>
                <a:ext cx="104936" cy="261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/>
              <p14:cNvContentPartPr/>
              <p14:nvPr/>
            </p14:nvContentPartPr>
            <p14:xfrm>
              <a:off x="6591945" y="5789019"/>
              <a:ext cx="103322" cy="90373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591945" y="5789019"/>
                <a:ext cx="103322" cy="903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墨迹 34"/>
              <p14:cNvContentPartPr/>
              <p14:nvPr/>
            </p14:nvContentPartPr>
            <p14:xfrm>
              <a:off x="6607444" y="5866482"/>
              <a:ext cx="129152" cy="56806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607444" y="5866482"/>
                <a:ext cx="129152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墨迹 35"/>
              <p14:cNvContentPartPr/>
              <p14:nvPr/>
            </p14:nvContentPartPr>
            <p14:xfrm>
              <a:off x="6777925" y="5656526"/>
              <a:ext cx="79106" cy="96344"/>
            </p14:xfrm>
          </p:contentPart>
        </mc:Choice>
        <mc:Fallback xmlns="">
          <p:pic>
            <p:nvPicPr>
              <p:cNvPr id="36" name="墨迹 35"/>
            </p:nvPicPr>
            <p:blipFill>
              <a:blip/>
            </p:blipFill>
            <p:spPr>
              <a:xfrm>
                <a:off x="6777925" y="5656526"/>
                <a:ext cx="79106" cy="963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墨迹 36"/>
              <p14:cNvContentPartPr/>
              <p14:nvPr/>
            </p14:nvContentPartPr>
            <p14:xfrm>
              <a:off x="6762426" y="5703003"/>
              <a:ext cx="157567" cy="125231"/>
            </p14:xfrm>
          </p:contentPart>
        </mc:Choice>
        <mc:Fallback xmlns="">
          <p:pic>
            <p:nvPicPr>
              <p:cNvPr id="37" name="墨迹 36"/>
            </p:nvPicPr>
            <p:blipFill>
              <a:blip/>
            </p:blipFill>
            <p:spPr>
              <a:xfrm>
                <a:off x="6762426" y="5703003"/>
                <a:ext cx="157567" cy="1252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/>
              <p14:cNvContentPartPr/>
              <p14:nvPr/>
            </p14:nvContentPartPr>
            <p14:xfrm>
              <a:off x="6798589" y="5608274"/>
              <a:ext cx="10333" cy="24013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6798589" y="5608274"/>
                <a:ext cx="10333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墨迹 38"/>
              <p14:cNvContentPartPr/>
              <p14:nvPr/>
            </p14:nvContentPartPr>
            <p14:xfrm>
              <a:off x="6827003" y="5644423"/>
              <a:ext cx="23248" cy="193655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6827003" y="5644423"/>
                <a:ext cx="23248" cy="193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/>
              <p14:cNvContentPartPr/>
              <p14:nvPr/>
            </p14:nvContentPartPr>
            <p14:xfrm>
              <a:off x="6762426" y="5765296"/>
              <a:ext cx="154983" cy="151052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6762426" y="5765296"/>
                <a:ext cx="154983" cy="1510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0"/>
              <p14:cNvContentPartPr/>
              <p14:nvPr/>
            </p14:nvContentPartPr>
            <p14:xfrm>
              <a:off x="6757260" y="5835496"/>
              <a:ext cx="82658" cy="126522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6757260" y="5835496"/>
                <a:ext cx="82658" cy="126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墨迹 41"/>
              <p14:cNvContentPartPr/>
              <p14:nvPr/>
            </p14:nvContentPartPr>
            <p14:xfrm>
              <a:off x="6819254" y="5897467"/>
              <a:ext cx="149817" cy="41313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6819254" y="5897467"/>
                <a:ext cx="149817" cy="41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/>
              <p14:cNvContentPartPr/>
              <p14:nvPr/>
            </p14:nvContentPartPr>
            <p14:xfrm>
              <a:off x="7025898" y="5685736"/>
              <a:ext cx="87824" cy="267245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025898" y="5685736"/>
                <a:ext cx="87824" cy="2672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墨迹 43"/>
              <p14:cNvContentPartPr/>
              <p14:nvPr/>
            </p14:nvContentPartPr>
            <p14:xfrm>
              <a:off x="7217044" y="5689286"/>
              <a:ext cx="15498" cy="257240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217044" y="5689286"/>
                <a:ext cx="15498" cy="257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/>
              <p14:cNvContentPartPr/>
              <p14:nvPr/>
            </p14:nvContentPartPr>
            <p14:xfrm>
              <a:off x="7229959" y="5698485"/>
              <a:ext cx="159019" cy="167997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229959" y="5698485"/>
                <a:ext cx="159019" cy="1679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/>
              <p14:cNvContentPartPr/>
              <p14:nvPr/>
            </p14:nvContentPartPr>
            <p14:xfrm>
              <a:off x="7335864" y="5758034"/>
              <a:ext cx="105905" cy="1549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335864" y="5758034"/>
                <a:ext cx="105905" cy="15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7" name="墨迹 46"/>
              <p14:cNvContentPartPr/>
              <p14:nvPr/>
            </p14:nvContentPartPr>
            <p14:xfrm>
              <a:off x="7346196" y="5820004"/>
              <a:ext cx="28414" cy="149761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346196" y="5820004"/>
                <a:ext cx="28414" cy="1497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墨迹 47"/>
              <p14:cNvContentPartPr/>
              <p14:nvPr/>
            </p14:nvContentPartPr>
            <p14:xfrm>
              <a:off x="7490847" y="5744317"/>
              <a:ext cx="20664" cy="127328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490847" y="5744317"/>
                <a:ext cx="20664" cy="127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墨迹 48"/>
              <p14:cNvContentPartPr/>
              <p14:nvPr/>
            </p14:nvContentPartPr>
            <p14:xfrm>
              <a:off x="7511511" y="5723660"/>
              <a:ext cx="67160" cy="192688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511511" y="5723660"/>
                <a:ext cx="67160" cy="1926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墨迹 49"/>
              <p14:cNvContentPartPr/>
              <p14:nvPr/>
            </p14:nvContentPartPr>
            <p14:xfrm>
              <a:off x="7482775" y="5783855"/>
              <a:ext cx="101062" cy="12264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482775" y="5783855"/>
                <a:ext cx="101062" cy="122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墨迹 50"/>
              <p14:cNvContentPartPr/>
              <p14:nvPr/>
            </p14:nvContentPartPr>
            <p14:xfrm>
              <a:off x="7625811" y="5690900"/>
              <a:ext cx="71680" cy="32599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625811" y="5690900"/>
                <a:ext cx="71680" cy="325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2" name="墨迹 51"/>
              <p14:cNvContentPartPr/>
              <p14:nvPr/>
            </p14:nvContentPartPr>
            <p14:xfrm>
              <a:off x="7594169" y="5644423"/>
              <a:ext cx="87824" cy="30468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7594169" y="5644423"/>
                <a:ext cx="87824" cy="3046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墨迹 52"/>
              <p14:cNvContentPartPr/>
              <p14:nvPr/>
            </p14:nvContentPartPr>
            <p14:xfrm>
              <a:off x="7591586" y="5794184"/>
              <a:ext cx="54244" cy="10328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7591586" y="5794184"/>
                <a:ext cx="54244" cy="103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4" name="墨迹 53"/>
              <p14:cNvContentPartPr/>
              <p14:nvPr/>
            </p14:nvContentPartPr>
            <p14:xfrm>
              <a:off x="7749152" y="5642486"/>
              <a:ext cx="51661" cy="92310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7749152" y="5642486"/>
                <a:ext cx="51661" cy="92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4"/>
              <p14:cNvContentPartPr/>
              <p14:nvPr/>
            </p14:nvContentPartPr>
            <p14:xfrm>
              <a:off x="7747215" y="5687995"/>
              <a:ext cx="96057" cy="80367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7747215" y="5687995"/>
                <a:ext cx="96057" cy="803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墨迹 55"/>
              <p14:cNvContentPartPr/>
              <p14:nvPr/>
            </p14:nvContentPartPr>
            <p14:xfrm>
              <a:off x="7707823" y="5783855"/>
              <a:ext cx="152400" cy="72298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7707823" y="5783855"/>
                <a:ext cx="152400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墨迹 56"/>
              <p14:cNvContentPartPr/>
              <p14:nvPr/>
            </p14:nvContentPartPr>
            <p14:xfrm>
              <a:off x="7769817" y="5747706"/>
              <a:ext cx="82658" cy="20656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7769817" y="5747706"/>
                <a:ext cx="82658" cy="2065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8" name="墨迹 57"/>
              <p14:cNvContentPartPr/>
              <p14:nvPr/>
            </p14:nvContentPartPr>
            <p14:xfrm>
              <a:off x="7869264" y="5737378"/>
              <a:ext cx="19373" cy="87790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7869264" y="5737378"/>
                <a:ext cx="19373" cy="8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/>
              <p14:cNvContentPartPr/>
              <p14:nvPr/>
            </p14:nvContentPartPr>
            <p14:xfrm>
              <a:off x="7888637" y="5706392"/>
              <a:ext cx="116883" cy="72298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7888637" y="5706392"/>
                <a:ext cx="116883" cy="722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0" name="墨迹 59"/>
              <p14:cNvContentPartPr/>
              <p14:nvPr/>
            </p14:nvContentPartPr>
            <p14:xfrm>
              <a:off x="7890574" y="5773527"/>
              <a:ext cx="88470" cy="395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7890574" y="5773527"/>
                <a:ext cx="88470" cy="395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0"/>
              <p14:cNvContentPartPr/>
              <p14:nvPr/>
            </p14:nvContentPartPr>
            <p14:xfrm>
              <a:off x="7924800" y="5605691"/>
              <a:ext cx="10332" cy="361492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7924800" y="5605691"/>
                <a:ext cx="10332" cy="3614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/>
              <p14:cNvContentPartPr/>
              <p14:nvPr/>
            </p14:nvContentPartPr>
            <p14:xfrm>
              <a:off x="8077200" y="5680572"/>
              <a:ext cx="28413" cy="245297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8077200" y="5680572"/>
                <a:ext cx="28413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墨迹 62"/>
              <p14:cNvContentPartPr/>
              <p14:nvPr/>
            </p14:nvContentPartPr>
            <p14:xfrm>
              <a:off x="8141130" y="5620377"/>
              <a:ext cx="165961" cy="31711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8141130" y="5620377"/>
                <a:ext cx="165961" cy="317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4" name="墨迹 63"/>
              <p14:cNvContentPartPr/>
              <p14:nvPr/>
            </p14:nvContentPartPr>
            <p14:xfrm>
              <a:off x="8136610" y="5703811"/>
              <a:ext cx="59410" cy="33567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8136610" y="5703811"/>
                <a:ext cx="59410" cy="335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墨迹 64"/>
              <p14:cNvContentPartPr/>
              <p14:nvPr/>
            </p14:nvContentPartPr>
            <p14:xfrm>
              <a:off x="8165023" y="5654751"/>
              <a:ext cx="43912" cy="123939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8165023" y="5654751"/>
                <a:ext cx="43912" cy="1239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6" name="墨迹 65"/>
              <p14:cNvContentPartPr/>
              <p14:nvPr/>
            </p14:nvContentPartPr>
            <p14:xfrm>
              <a:off x="8110779" y="5755452"/>
              <a:ext cx="132221" cy="145888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8110779" y="5755452"/>
                <a:ext cx="132221" cy="1458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7" name="墨迹 66"/>
              <p14:cNvContentPartPr/>
              <p14:nvPr/>
            </p14:nvContentPartPr>
            <p14:xfrm>
              <a:off x="8330984" y="5626348"/>
              <a:ext cx="118175" cy="62777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8330984" y="5626348"/>
                <a:ext cx="118175" cy="627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8" name="墨迹 67"/>
              <p14:cNvContentPartPr/>
              <p14:nvPr/>
            </p14:nvContentPartPr>
            <p14:xfrm>
              <a:off x="8358752" y="5623766"/>
              <a:ext cx="20664" cy="180746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8358752" y="5623766"/>
                <a:ext cx="20664" cy="180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墨迹 68"/>
              <p14:cNvContentPartPr/>
              <p14:nvPr/>
            </p14:nvContentPartPr>
            <p14:xfrm>
              <a:off x="8400081" y="5613438"/>
              <a:ext cx="10332" cy="250462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8400081" y="5613438"/>
                <a:ext cx="10332" cy="2504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0" name="墨迹 69"/>
              <p14:cNvContentPartPr/>
              <p14:nvPr/>
            </p14:nvContentPartPr>
            <p14:xfrm>
              <a:off x="8347774" y="5716721"/>
              <a:ext cx="63285" cy="51641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8347774" y="5716721"/>
                <a:ext cx="63285" cy="516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墨迹 70"/>
              <p14:cNvContentPartPr/>
              <p14:nvPr/>
            </p14:nvContentPartPr>
            <p14:xfrm>
              <a:off x="8318069" y="5771590"/>
              <a:ext cx="114946" cy="138787"/>
            </p14:xfrm>
          </p:contentPart>
        </mc:Choice>
        <mc:Fallback xmlns="">
          <p:pic>
            <p:nvPicPr>
              <p:cNvPr id="71" name="墨迹 70"/>
            </p:nvPicPr>
            <p:blipFill>
              <a:blip/>
            </p:blipFill>
            <p:spPr>
              <a:xfrm>
                <a:off x="8318069" y="5771590"/>
                <a:ext cx="114946" cy="1387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2" name="墨迹 71"/>
              <p14:cNvContentPartPr/>
              <p14:nvPr/>
            </p14:nvContentPartPr>
            <p14:xfrm>
              <a:off x="8410413" y="5825168"/>
              <a:ext cx="67160" cy="54224"/>
            </p14:xfrm>
          </p:contentPart>
        </mc:Choice>
        <mc:Fallback xmlns="">
          <p:pic>
            <p:nvPicPr>
              <p:cNvPr id="72" name="墨迹 71"/>
            </p:nvPicPr>
            <p:blipFill>
              <a:blip/>
            </p:blipFill>
            <p:spPr>
              <a:xfrm>
                <a:off x="8410413" y="5825168"/>
                <a:ext cx="67160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/>
              <p14:cNvContentPartPr/>
              <p14:nvPr/>
            </p14:nvContentPartPr>
            <p14:xfrm>
              <a:off x="8477573" y="5654751"/>
              <a:ext cx="5166" cy="218508"/>
            </p14:xfrm>
          </p:contentPart>
        </mc:Choice>
        <mc:Fallback xmlns="">
          <p:pic>
            <p:nvPicPr>
              <p:cNvPr id="73" name="墨迹 72"/>
            </p:nvPicPr>
            <p:blipFill>
              <a:blip/>
            </p:blipFill>
            <p:spPr>
              <a:xfrm>
                <a:off x="8477573" y="5654751"/>
                <a:ext cx="5166" cy="2185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4" name="墨迹 73"/>
              <p14:cNvContentPartPr/>
              <p14:nvPr/>
            </p14:nvContentPartPr>
            <p14:xfrm>
              <a:off x="8487904" y="5608274"/>
              <a:ext cx="92990" cy="320177"/>
            </p14:xfrm>
          </p:contentPart>
        </mc:Choice>
        <mc:Fallback xmlns="">
          <p:pic>
            <p:nvPicPr>
              <p:cNvPr id="74" name="墨迹 73"/>
            </p:nvPicPr>
            <p:blipFill>
              <a:blip/>
            </p:blipFill>
            <p:spPr>
              <a:xfrm>
                <a:off x="8487904" y="5608274"/>
                <a:ext cx="92990" cy="3201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4"/>
              <p14:cNvContentPartPr/>
              <p14:nvPr/>
            </p14:nvContentPartPr>
            <p14:xfrm>
              <a:off x="8462074" y="5713332"/>
              <a:ext cx="98156" cy="110061"/>
            </p14:xfrm>
          </p:contentPart>
        </mc:Choice>
        <mc:Fallback xmlns="">
          <p:pic>
            <p:nvPicPr>
              <p:cNvPr id="75" name="墨迹 74"/>
            </p:nvPicPr>
            <p:blipFill>
              <a:blip/>
            </p:blipFill>
            <p:spPr>
              <a:xfrm>
                <a:off x="8462074" y="5713332"/>
                <a:ext cx="98156" cy="1100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6" name="墨迹 75"/>
              <p14:cNvContentPartPr/>
              <p14:nvPr/>
            </p14:nvContentPartPr>
            <p14:xfrm>
              <a:off x="8624806" y="5618602"/>
              <a:ext cx="100740" cy="240133"/>
            </p14:xfrm>
          </p:contentPart>
        </mc:Choice>
        <mc:Fallback xmlns="">
          <p:pic>
            <p:nvPicPr>
              <p:cNvPr id="76" name="墨迹 75"/>
            </p:nvPicPr>
            <p:blipFill>
              <a:blip/>
            </p:blipFill>
            <p:spPr>
              <a:xfrm>
                <a:off x="8624806" y="5618602"/>
                <a:ext cx="100740" cy="2401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" name="墨迹 76"/>
              <p14:cNvContentPartPr/>
              <p14:nvPr/>
            </p14:nvContentPartPr>
            <p14:xfrm>
              <a:off x="8684217" y="5752870"/>
              <a:ext cx="56827" cy="80045"/>
            </p14:xfrm>
          </p:contentPart>
        </mc:Choice>
        <mc:Fallback xmlns="">
          <p:pic>
            <p:nvPicPr>
              <p:cNvPr id="77" name="墨迹 76"/>
            </p:nvPicPr>
            <p:blipFill>
              <a:blip/>
            </p:blipFill>
            <p:spPr>
              <a:xfrm>
                <a:off x="8684217" y="5752870"/>
                <a:ext cx="56827" cy="800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墨迹 77"/>
              <p14:cNvContentPartPr/>
              <p14:nvPr/>
            </p14:nvContentPartPr>
            <p14:xfrm>
              <a:off x="8591226" y="5721885"/>
              <a:ext cx="23248" cy="142015"/>
            </p14:xfrm>
          </p:contentPart>
        </mc:Choice>
        <mc:Fallback xmlns="">
          <p:pic>
            <p:nvPicPr>
              <p:cNvPr id="78" name="墨迹 77"/>
            </p:nvPicPr>
            <p:blipFill>
              <a:blip/>
            </p:blipFill>
            <p:spPr>
              <a:xfrm>
                <a:off x="8591226" y="5721885"/>
                <a:ext cx="23248" cy="1420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墨迹 78"/>
              <p14:cNvContentPartPr/>
              <p14:nvPr/>
            </p14:nvContentPartPr>
            <p14:xfrm>
              <a:off x="8622223" y="5687673"/>
              <a:ext cx="170481" cy="217540"/>
            </p14:xfrm>
          </p:contentPart>
        </mc:Choice>
        <mc:Fallback xmlns="">
          <p:pic>
            <p:nvPicPr>
              <p:cNvPr id="79" name="墨迹 78"/>
            </p:nvPicPr>
            <p:blipFill>
              <a:blip/>
            </p:blipFill>
            <p:spPr>
              <a:xfrm>
                <a:off x="8622223" y="5687673"/>
                <a:ext cx="170481" cy="2175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0" name="墨迹 79"/>
              <p14:cNvContentPartPr/>
              <p14:nvPr/>
            </p14:nvContentPartPr>
            <p14:xfrm>
              <a:off x="8898610" y="5670244"/>
              <a:ext cx="43912" cy="69716"/>
            </p14:xfrm>
          </p:contentPart>
        </mc:Choice>
        <mc:Fallback xmlns="">
          <p:pic>
            <p:nvPicPr>
              <p:cNvPr id="80" name="墨迹 79"/>
            </p:nvPicPr>
            <p:blipFill>
              <a:blip/>
            </p:blipFill>
            <p:spPr>
              <a:xfrm>
                <a:off x="8898610" y="5670244"/>
                <a:ext cx="43912" cy="697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1" name="墨迹 80"/>
              <p14:cNvContentPartPr/>
              <p14:nvPr/>
            </p14:nvContentPartPr>
            <p14:xfrm>
              <a:off x="8857281" y="5625057"/>
              <a:ext cx="162732" cy="254980"/>
            </p14:xfrm>
          </p:contentPart>
        </mc:Choice>
        <mc:Fallback xmlns="">
          <p:pic>
            <p:nvPicPr>
              <p:cNvPr id="81" name="墨迹 80"/>
            </p:nvPicPr>
            <p:blipFill>
              <a:blip/>
            </p:blipFill>
            <p:spPr>
              <a:xfrm>
                <a:off x="8857281" y="5625057"/>
                <a:ext cx="162732" cy="2549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2" name="墨迹 81"/>
              <p14:cNvContentPartPr/>
              <p14:nvPr/>
            </p14:nvContentPartPr>
            <p14:xfrm>
              <a:off x="9009681" y="5804512"/>
              <a:ext cx="38745" cy="61970"/>
            </p14:xfrm>
          </p:contentPart>
        </mc:Choice>
        <mc:Fallback xmlns="">
          <p:pic>
            <p:nvPicPr>
              <p:cNvPr id="82" name="墨迹 81"/>
            </p:nvPicPr>
            <p:blipFill>
              <a:blip/>
            </p:blipFill>
            <p:spPr>
              <a:xfrm>
                <a:off x="9009681" y="5804512"/>
                <a:ext cx="38745" cy="61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墨迹 82"/>
              <p14:cNvContentPartPr/>
              <p14:nvPr/>
            </p14:nvContentPartPr>
            <p14:xfrm>
              <a:off x="9087173" y="5582453"/>
              <a:ext cx="113654" cy="129104"/>
            </p14:xfrm>
          </p:contentPart>
        </mc:Choice>
        <mc:Fallback xmlns="">
          <p:pic>
            <p:nvPicPr>
              <p:cNvPr id="83" name="墨迹 82"/>
            </p:nvPicPr>
            <p:blipFill>
              <a:blip/>
            </p:blipFill>
            <p:spPr>
              <a:xfrm>
                <a:off x="9087173" y="5582453"/>
                <a:ext cx="113654" cy="1291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4" name="墨迹 83"/>
              <p14:cNvContentPartPr/>
              <p14:nvPr/>
            </p14:nvContentPartPr>
            <p14:xfrm>
              <a:off x="9182745" y="5639258"/>
              <a:ext cx="28414" cy="72299"/>
            </p14:xfrm>
          </p:contentPart>
        </mc:Choice>
        <mc:Fallback xmlns="">
          <p:pic>
            <p:nvPicPr>
              <p:cNvPr id="84" name="墨迹 83"/>
            </p:nvPicPr>
            <p:blipFill>
              <a:blip/>
            </p:blipFill>
            <p:spPr>
              <a:xfrm>
                <a:off x="9182745" y="5639258"/>
                <a:ext cx="28414" cy="7229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5" name="墨迹 84"/>
              <p14:cNvContentPartPr/>
              <p14:nvPr/>
            </p14:nvContentPartPr>
            <p14:xfrm>
              <a:off x="9076840" y="5732213"/>
              <a:ext cx="36163" cy="116194"/>
            </p14:xfrm>
          </p:contentPart>
        </mc:Choice>
        <mc:Fallback xmlns="">
          <p:pic>
            <p:nvPicPr>
              <p:cNvPr id="85" name="墨迹 84"/>
            </p:nvPicPr>
            <p:blipFill>
              <a:blip/>
            </p:blipFill>
            <p:spPr>
              <a:xfrm>
                <a:off x="9076840" y="5732213"/>
                <a:ext cx="36163" cy="1161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墨迹 85"/>
              <p14:cNvContentPartPr/>
              <p14:nvPr/>
            </p14:nvContentPartPr>
            <p14:xfrm>
              <a:off x="9097504" y="5692675"/>
              <a:ext cx="108489" cy="213828"/>
            </p14:xfrm>
          </p:contentPart>
        </mc:Choice>
        <mc:Fallback xmlns="">
          <p:pic>
            <p:nvPicPr>
              <p:cNvPr id="86" name="墨迹 85"/>
            </p:nvPicPr>
            <p:blipFill>
              <a:blip/>
            </p:blipFill>
            <p:spPr>
              <a:xfrm>
                <a:off x="9097504" y="5692675"/>
                <a:ext cx="108489" cy="213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墨迹 86"/>
              <p14:cNvContentPartPr/>
              <p14:nvPr/>
            </p14:nvContentPartPr>
            <p14:xfrm>
              <a:off x="9097504" y="5625541"/>
              <a:ext cx="258305" cy="260306"/>
            </p14:xfrm>
          </p:contentPart>
        </mc:Choice>
        <mc:Fallback xmlns="">
          <p:pic>
            <p:nvPicPr>
              <p:cNvPr id="87" name="墨迹 86"/>
            </p:nvPicPr>
            <p:blipFill>
              <a:blip/>
            </p:blipFill>
            <p:spPr>
              <a:xfrm>
                <a:off x="9097504" y="5625541"/>
                <a:ext cx="258305" cy="2603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8" name="墨迹 87"/>
              <p14:cNvContentPartPr/>
              <p14:nvPr/>
            </p14:nvContentPartPr>
            <p14:xfrm>
              <a:off x="9278318" y="5737378"/>
              <a:ext cx="56827" cy="67134"/>
            </p14:xfrm>
          </p:contentPart>
        </mc:Choice>
        <mc:Fallback xmlns="">
          <p:pic>
            <p:nvPicPr>
              <p:cNvPr id="88" name="墨迹 87"/>
            </p:nvPicPr>
            <p:blipFill>
              <a:blip/>
            </p:blipFill>
            <p:spPr>
              <a:xfrm>
                <a:off x="9278318" y="5737378"/>
                <a:ext cx="5682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墨迹 88"/>
              <p14:cNvContentPartPr/>
              <p14:nvPr/>
            </p14:nvContentPartPr>
            <p14:xfrm>
              <a:off x="9384223" y="5657333"/>
              <a:ext cx="23248" cy="243522"/>
            </p14:xfrm>
          </p:contentPart>
        </mc:Choice>
        <mc:Fallback xmlns="">
          <p:pic>
            <p:nvPicPr>
              <p:cNvPr id="89" name="墨迹 88"/>
            </p:nvPicPr>
            <p:blipFill>
              <a:blip/>
            </p:blipFill>
            <p:spPr>
              <a:xfrm>
                <a:off x="9384223" y="5657333"/>
                <a:ext cx="23248" cy="2435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90" name="墨迹 89"/>
              <p14:cNvContentPartPr/>
              <p14:nvPr/>
            </p14:nvContentPartPr>
            <p14:xfrm>
              <a:off x="9433301" y="5644423"/>
              <a:ext cx="134319" cy="276282"/>
            </p14:xfrm>
          </p:contentPart>
        </mc:Choice>
        <mc:Fallback xmlns="">
          <p:pic>
            <p:nvPicPr>
              <p:cNvPr id="90" name="墨迹 89"/>
            </p:nvPicPr>
            <p:blipFill>
              <a:blip/>
            </p:blipFill>
            <p:spPr>
              <a:xfrm>
                <a:off x="9433301" y="5644423"/>
                <a:ext cx="134319" cy="27628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墨迹 90"/>
              <p14:cNvContentPartPr/>
              <p14:nvPr/>
            </p14:nvContentPartPr>
            <p14:xfrm>
              <a:off x="9389389" y="5716721"/>
              <a:ext cx="152400" cy="112321"/>
            </p14:xfrm>
          </p:contentPart>
        </mc:Choice>
        <mc:Fallback xmlns="">
          <p:pic>
            <p:nvPicPr>
              <p:cNvPr id="91" name="墨迹 90"/>
            </p:nvPicPr>
            <p:blipFill>
              <a:blip/>
            </p:blipFill>
            <p:spPr>
              <a:xfrm>
                <a:off x="9389389" y="5716721"/>
                <a:ext cx="152400" cy="1123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92" name="墨迹 91"/>
              <p14:cNvContentPartPr/>
              <p14:nvPr/>
            </p14:nvContentPartPr>
            <p14:xfrm>
              <a:off x="9474630" y="5644423"/>
              <a:ext cx="20664" cy="245297"/>
            </p14:xfrm>
          </p:contentPart>
        </mc:Choice>
        <mc:Fallback xmlns="">
          <p:pic>
            <p:nvPicPr>
              <p:cNvPr id="92" name="墨迹 91"/>
            </p:nvPicPr>
            <p:blipFill>
              <a:blip/>
            </p:blipFill>
            <p:spPr>
              <a:xfrm>
                <a:off x="9474630" y="5644423"/>
                <a:ext cx="20664" cy="24529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墨迹 92"/>
              <p14:cNvContentPartPr/>
              <p14:nvPr/>
            </p14:nvContentPartPr>
            <p14:xfrm>
              <a:off x="9684826" y="5739960"/>
              <a:ext cx="115269" cy="27111"/>
            </p14:xfrm>
          </p:contentPart>
        </mc:Choice>
        <mc:Fallback xmlns="">
          <p:pic>
            <p:nvPicPr>
              <p:cNvPr id="93" name="墨迹 92"/>
            </p:nvPicPr>
            <p:blipFill>
              <a:blip/>
            </p:blipFill>
            <p:spPr>
              <a:xfrm>
                <a:off x="9684826" y="5739960"/>
                <a:ext cx="115269" cy="2711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4" name="墨迹 93"/>
              <p14:cNvContentPartPr/>
              <p14:nvPr/>
            </p14:nvContentPartPr>
            <p14:xfrm>
              <a:off x="9894860" y="5644423"/>
              <a:ext cx="13723" cy="82626"/>
            </p14:xfrm>
          </p:contentPart>
        </mc:Choice>
        <mc:Fallback xmlns="">
          <p:pic>
            <p:nvPicPr>
              <p:cNvPr id="94" name="墨迹 93"/>
            </p:nvPicPr>
            <p:blipFill>
              <a:blip/>
            </p:blipFill>
            <p:spPr>
              <a:xfrm>
                <a:off x="9894860" y="5644423"/>
                <a:ext cx="13723" cy="82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5" name="墨迹 94"/>
              <p14:cNvContentPartPr/>
              <p14:nvPr/>
            </p14:nvContentPartPr>
            <p14:xfrm>
              <a:off x="9860473" y="5690900"/>
              <a:ext cx="71357" cy="178325"/>
            </p14:xfrm>
          </p:contentPart>
        </mc:Choice>
        <mc:Fallback xmlns="">
          <p:pic>
            <p:nvPicPr>
              <p:cNvPr id="95" name="墨迹 94"/>
            </p:nvPicPr>
            <p:blipFill>
              <a:blip/>
            </p:blipFill>
            <p:spPr>
              <a:xfrm>
                <a:off x="9860473" y="5690900"/>
                <a:ext cx="71357" cy="178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6" name="墨迹 95"/>
              <p14:cNvContentPartPr/>
              <p14:nvPr/>
            </p14:nvContentPartPr>
            <p14:xfrm>
              <a:off x="9931023" y="5592781"/>
              <a:ext cx="111879" cy="154925"/>
            </p14:xfrm>
          </p:contentPart>
        </mc:Choice>
        <mc:Fallback xmlns="">
          <p:pic>
            <p:nvPicPr>
              <p:cNvPr id="96" name="墨迹 95"/>
            </p:nvPicPr>
            <p:blipFill>
              <a:blip/>
            </p:blipFill>
            <p:spPr>
              <a:xfrm>
                <a:off x="9931023" y="5592781"/>
                <a:ext cx="111879" cy="15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7" name="墨迹 96"/>
              <p14:cNvContentPartPr/>
              <p14:nvPr/>
            </p14:nvContentPartPr>
            <p14:xfrm>
              <a:off x="9929247" y="5680572"/>
              <a:ext cx="77492" cy="193656"/>
            </p14:xfrm>
          </p:contentPart>
        </mc:Choice>
        <mc:Fallback xmlns="">
          <p:pic>
            <p:nvPicPr>
              <p:cNvPr id="97" name="墨迹 96"/>
            </p:nvPicPr>
            <p:blipFill>
              <a:blip/>
            </p:blipFill>
            <p:spPr>
              <a:xfrm>
                <a:off x="9929247" y="5680572"/>
                <a:ext cx="77492" cy="193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8" name="墨迹 97"/>
              <p14:cNvContentPartPr/>
              <p14:nvPr/>
            </p14:nvContentPartPr>
            <p14:xfrm>
              <a:off x="9970576" y="5789019"/>
              <a:ext cx="154983" cy="54224"/>
            </p14:xfrm>
          </p:contentPart>
        </mc:Choice>
        <mc:Fallback xmlns="">
          <p:pic>
            <p:nvPicPr>
              <p:cNvPr id="98" name="墨迹 97"/>
            </p:nvPicPr>
            <p:blipFill>
              <a:blip/>
            </p:blipFill>
            <p:spPr>
              <a:xfrm>
                <a:off x="9970576" y="5789019"/>
                <a:ext cx="154983" cy="5422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墨迹 98"/>
              <p14:cNvContentPartPr/>
              <p14:nvPr/>
            </p14:nvContentPartPr>
            <p14:xfrm>
              <a:off x="10066148" y="5582453"/>
              <a:ext cx="125278" cy="407968"/>
            </p14:xfrm>
          </p:contentPart>
        </mc:Choice>
        <mc:Fallback xmlns="">
          <p:pic>
            <p:nvPicPr>
              <p:cNvPr id="99" name="墨迹 98"/>
            </p:nvPicPr>
            <p:blipFill>
              <a:blip/>
            </p:blipFill>
            <p:spPr>
              <a:xfrm>
                <a:off x="10066148" y="5582453"/>
                <a:ext cx="125278" cy="4079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墨迹 99"/>
              <p14:cNvContentPartPr/>
              <p14:nvPr/>
            </p14:nvContentPartPr>
            <p14:xfrm>
              <a:off x="6049504" y="6269286"/>
              <a:ext cx="67160" cy="204791"/>
            </p14:xfrm>
          </p:contentPart>
        </mc:Choice>
        <mc:Fallback xmlns="">
          <p:pic>
            <p:nvPicPr>
              <p:cNvPr id="100" name="墨迹 99"/>
            </p:nvPicPr>
            <p:blipFill>
              <a:blip/>
            </p:blipFill>
            <p:spPr>
              <a:xfrm>
                <a:off x="6049504" y="6269286"/>
                <a:ext cx="67160" cy="204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/>
              <p14:cNvContentPartPr/>
              <p14:nvPr/>
            </p14:nvContentPartPr>
            <p14:xfrm>
              <a:off x="6032553" y="6331255"/>
              <a:ext cx="81528" cy="132493"/>
            </p14:xfrm>
          </p:contentPart>
        </mc:Choice>
        <mc:Fallback xmlns="">
          <p:pic>
            <p:nvPicPr>
              <p:cNvPr id="101" name="墨迹 100"/>
            </p:nvPicPr>
            <p:blipFill>
              <a:blip/>
            </p:blipFill>
            <p:spPr>
              <a:xfrm>
                <a:off x="6032553" y="6331255"/>
                <a:ext cx="81528" cy="1324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2" name="墨迹 101"/>
              <p14:cNvContentPartPr/>
              <p14:nvPr/>
            </p14:nvContentPartPr>
            <p14:xfrm>
              <a:off x="6121830" y="6248629"/>
              <a:ext cx="116237" cy="67134"/>
            </p14:xfrm>
          </p:contentPart>
        </mc:Choice>
        <mc:Fallback xmlns="">
          <p:pic>
            <p:nvPicPr>
              <p:cNvPr id="102" name="墨迹 101"/>
            </p:nvPicPr>
            <p:blipFill>
              <a:blip/>
            </p:blipFill>
            <p:spPr>
              <a:xfrm>
                <a:off x="6121830" y="6248629"/>
                <a:ext cx="116237" cy="671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墨迹 102"/>
              <p14:cNvContentPartPr/>
              <p14:nvPr/>
            </p14:nvContentPartPr>
            <p14:xfrm>
              <a:off x="6132162" y="6181495"/>
              <a:ext cx="103322" cy="348580"/>
            </p14:xfrm>
          </p:contentPart>
        </mc:Choice>
        <mc:Fallback xmlns="">
          <p:pic>
            <p:nvPicPr>
              <p:cNvPr id="103" name="墨迹 102"/>
            </p:nvPicPr>
            <p:blipFill>
              <a:blip/>
            </p:blipFill>
            <p:spPr>
              <a:xfrm>
                <a:off x="6132162" y="6181495"/>
                <a:ext cx="103322" cy="3485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4" name="墨迹 103"/>
              <p14:cNvContentPartPr/>
              <p14:nvPr/>
            </p14:nvContentPartPr>
            <p14:xfrm>
              <a:off x="6333640" y="6202152"/>
              <a:ext cx="5166" cy="92955"/>
            </p14:xfrm>
          </p:contentPart>
        </mc:Choice>
        <mc:Fallback xmlns="">
          <p:pic>
            <p:nvPicPr>
              <p:cNvPr id="104" name="墨迹 103"/>
            </p:nvPicPr>
            <p:blipFill>
              <a:blip/>
            </p:blipFill>
            <p:spPr>
              <a:xfrm>
                <a:off x="6333640" y="6202152"/>
                <a:ext cx="5166" cy="92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5" name="墨迹 104"/>
              <p14:cNvContentPartPr/>
              <p14:nvPr/>
            </p14:nvContentPartPr>
            <p14:xfrm>
              <a:off x="6307810" y="6326092"/>
              <a:ext cx="20664" cy="173483"/>
            </p14:xfrm>
          </p:contentPart>
        </mc:Choice>
        <mc:Fallback xmlns="">
          <p:pic>
            <p:nvPicPr>
              <p:cNvPr id="105" name="墨迹 104"/>
            </p:nvPicPr>
            <p:blipFill>
              <a:blip/>
            </p:blipFill>
            <p:spPr>
              <a:xfrm>
                <a:off x="6307810" y="6326092"/>
                <a:ext cx="20664" cy="1734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6" name="墨迹 105"/>
              <p14:cNvContentPartPr/>
              <p14:nvPr/>
            </p14:nvContentPartPr>
            <p14:xfrm>
              <a:off x="6390467" y="6248629"/>
              <a:ext cx="103322" cy="285320"/>
            </p14:xfrm>
          </p:contentPart>
        </mc:Choice>
        <mc:Fallback xmlns="">
          <p:pic>
            <p:nvPicPr>
              <p:cNvPr id="106" name="墨迹 105"/>
            </p:nvPicPr>
            <p:blipFill>
              <a:blip/>
            </p:blipFill>
            <p:spPr>
              <a:xfrm>
                <a:off x="6390467" y="6248629"/>
                <a:ext cx="103322" cy="285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墨迹 106"/>
              <p14:cNvContentPartPr/>
              <p14:nvPr/>
            </p14:nvContentPartPr>
            <p14:xfrm>
              <a:off x="6349139" y="6317054"/>
              <a:ext cx="98156" cy="171708"/>
            </p14:xfrm>
          </p:contentPart>
        </mc:Choice>
        <mc:Fallback xmlns="">
          <p:pic>
            <p:nvPicPr>
              <p:cNvPr id="107" name="墨迹 106"/>
            </p:nvPicPr>
            <p:blipFill>
              <a:blip/>
            </p:blipFill>
            <p:spPr>
              <a:xfrm>
                <a:off x="6349139" y="6317054"/>
                <a:ext cx="98156" cy="1717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8" name="墨迹 107"/>
              <p14:cNvContentPartPr/>
              <p14:nvPr/>
            </p14:nvContentPartPr>
            <p14:xfrm>
              <a:off x="6360762" y="6351912"/>
              <a:ext cx="62316" cy="46477"/>
            </p14:xfrm>
          </p:contentPart>
        </mc:Choice>
        <mc:Fallback xmlns="">
          <p:pic>
            <p:nvPicPr>
              <p:cNvPr id="108" name="墨迹 107"/>
            </p:nvPicPr>
            <p:blipFill>
              <a:blip/>
            </p:blipFill>
            <p:spPr>
              <a:xfrm>
                <a:off x="6360762" y="6351912"/>
                <a:ext cx="62316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/>
              <p14:cNvContentPartPr/>
              <p14:nvPr/>
            </p14:nvContentPartPr>
            <p14:xfrm>
              <a:off x="6350914" y="6434539"/>
              <a:ext cx="44719" cy="36149"/>
            </p14:xfrm>
          </p:contentPart>
        </mc:Choice>
        <mc:Fallback xmlns="">
          <p:pic>
            <p:nvPicPr>
              <p:cNvPr id="109" name="墨迹 108"/>
            </p:nvPicPr>
            <p:blipFill>
              <a:blip/>
            </p:blipFill>
            <p:spPr>
              <a:xfrm>
                <a:off x="6350914" y="6434539"/>
                <a:ext cx="44719" cy="361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0" name="墨迹 109"/>
              <p14:cNvContentPartPr/>
              <p14:nvPr/>
            </p14:nvContentPartPr>
            <p14:xfrm>
              <a:off x="6566115" y="6202152"/>
              <a:ext cx="10332" cy="46477"/>
            </p14:xfrm>
          </p:contentPart>
        </mc:Choice>
        <mc:Fallback xmlns="">
          <p:pic>
            <p:nvPicPr>
              <p:cNvPr id="110" name="墨迹 109"/>
            </p:nvPicPr>
            <p:blipFill>
              <a:blip/>
            </p:blipFill>
            <p:spPr>
              <a:xfrm>
                <a:off x="6566115" y="6202152"/>
                <a:ext cx="10332" cy="464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墨迹 110"/>
              <p14:cNvContentPartPr/>
              <p14:nvPr/>
            </p14:nvContentPartPr>
            <p14:xfrm>
              <a:off x="6540284" y="6331255"/>
              <a:ext cx="5167" cy="56806"/>
            </p14:xfrm>
          </p:contentPart>
        </mc:Choice>
        <mc:Fallback xmlns="">
          <p:pic>
            <p:nvPicPr>
              <p:cNvPr id="111" name="墨迹 110"/>
            </p:nvPicPr>
            <p:blipFill>
              <a:blip/>
            </p:blipFill>
            <p:spPr>
              <a:xfrm>
                <a:off x="6540284" y="6331255"/>
                <a:ext cx="5167" cy="5680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墨迹 111"/>
              <p14:cNvContentPartPr/>
              <p14:nvPr/>
            </p14:nvContentPartPr>
            <p14:xfrm>
              <a:off x="6535118" y="6333837"/>
              <a:ext cx="61993" cy="148631"/>
            </p14:xfrm>
          </p:contentPart>
        </mc:Choice>
        <mc:Fallback xmlns="">
          <p:pic>
            <p:nvPicPr>
              <p:cNvPr id="112" name="墨迹 111"/>
            </p:nvPicPr>
            <p:blipFill>
              <a:blip/>
            </p:blipFill>
            <p:spPr>
              <a:xfrm>
                <a:off x="6535118" y="6333837"/>
                <a:ext cx="61993" cy="1486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3" name="墨迹 112"/>
              <p14:cNvContentPartPr/>
              <p14:nvPr/>
            </p14:nvContentPartPr>
            <p14:xfrm>
              <a:off x="6661688" y="6109197"/>
              <a:ext cx="43912" cy="160089"/>
            </p14:xfrm>
          </p:contentPart>
        </mc:Choice>
        <mc:Fallback xmlns="">
          <p:pic>
            <p:nvPicPr>
              <p:cNvPr id="113" name="墨迹 112"/>
            </p:nvPicPr>
            <p:blipFill>
              <a:blip/>
            </p:blipFill>
            <p:spPr>
              <a:xfrm>
                <a:off x="6661688" y="6109197"/>
                <a:ext cx="43912" cy="1600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墨迹 113"/>
              <p14:cNvContentPartPr/>
              <p14:nvPr/>
            </p14:nvContentPartPr>
            <p14:xfrm>
              <a:off x="6597111" y="6258958"/>
              <a:ext cx="127861" cy="263371"/>
            </p14:xfrm>
          </p:contentPart>
        </mc:Choice>
        <mc:Fallback xmlns="">
          <p:pic>
            <p:nvPicPr>
              <p:cNvPr id="114" name="墨迹 113"/>
            </p:nvPicPr>
            <p:blipFill>
              <a:blip/>
            </p:blipFill>
            <p:spPr>
              <a:xfrm>
                <a:off x="6597111" y="6258958"/>
                <a:ext cx="127861" cy="2633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14"/>
              <p14:cNvContentPartPr/>
              <p14:nvPr/>
            </p14:nvContentPartPr>
            <p14:xfrm>
              <a:off x="6679769" y="6362241"/>
              <a:ext cx="77492" cy="43895"/>
            </p14:xfrm>
          </p:contentPart>
        </mc:Choice>
        <mc:Fallback xmlns="">
          <p:pic>
            <p:nvPicPr>
              <p:cNvPr id="115" name="墨迹 114"/>
            </p:nvPicPr>
            <p:blipFill>
              <a:blip/>
            </p:blipFill>
            <p:spPr>
              <a:xfrm>
                <a:off x="6679769" y="6362241"/>
                <a:ext cx="77492" cy="438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6" name="墨迹 115"/>
              <p14:cNvContentPartPr/>
              <p14:nvPr/>
            </p14:nvContentPartPr>
            <p14:xfrm>
              <a:off x="6679769" y="6398390"/>
              <a:ext cx="80075" cy="105865"/>
            </p14:xfrm>
          </p:contentPart>
        </mc:Choice>
        <mc:Fallback xmlns="">
          <p:pic>
            <p:nvPicPr>
              <p:cNvPr id="116" name="墨迹 115"/>
            </p:nvPicPr>
            <p:blipFill>
              <a:blip/>
            </p:blipFill>
            <p:spPr>
              <a:xfrm>
                <a:off x="6679769" y="6398390"/>
                <a:ext cx="80075" cy="1058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7" name="墨迹 116"/>
              <p14:cNvContentPartPr/>
              <p14:nvPr/>
            </p14:nvContentPartPr>
            <p14:xfrm>
              <a:off x="6798589" y="6207315"/>
              <a:ext cx="180814" cy="184619"/>
            </p14:xfrm>
          </p:contentPart>
        </mc:Choice>
        <mc:Fallback xmlns="">
          <p:pic>
            <p:nvPicPr>
              <p:cNvPr id="117" name="墨迹 116"/>
            </p:nvPicPr>
            <p:blipFill>
              <a:blip/>
            </p:blipFill>
            <p:spPr>
              <a:xfrm>
                <a:off x="6798589" y="6207315"/>
                <a:ext cx="180814" cy="184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8" name="墨迹 117"/>
              <p14:cNvContentPartPr/>
              <p14:nvPr/>
            </p14:nvContentPartPr>
            <p14:xfrm>
              <a:off x="6824420" y="6166003"/>
              <a:ext cx="56826" cy="255626"/>
            </p14:xfrm>
          </p:contentPart>
        </mc:Choice>
        <mc:Fallback xmlns="">
          <p:pic>
            <p:nvPicPr>
              <p:cNvPr id="118" name="墨迹 117"/>
            </p:nvPicPr>
            <p:blipFill>
              <a:blip/>
            </p:blipFill>
            <p:spPr>
              <a:xfrm>
                <a:off x="6824420" y="6166003"/>
                <a:ext cx="56826" cy="2556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墨迹 118"/>
              <p14:cNvContentPartPr/>
              <p14:nvPr/>
            </p14:nvContentPartPr>
            <p14:xfrm>
              <a:off x="6842501" y="6184077"/>
              <a:ext cx="74908" cy="289193"/>
            </p14:xfrm>
          </p:contentPart>
        </mc:Choice>
        <mc:Fallback xmlns="">
          <p:pic>
            <p:nvPicPr>
              <p:cNvPr id="119" name="墨迹 118"/>
            </p:nvPicPr>
            <p:blipFill>
              <a:blip/>
            </p:blipFill>
            <p:spPr>
              <a:xfrm>
                <a:off x="6842501" y="6184077"/>
                <a:ext cx="74908" cy="28919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0" name="墨迹 119"/>
              <p14:cNvContentPartPr/>
              <p14:nvPr/>
            </p14:nvContentPartPr>
            <p14:xfrm>
              <a:off x="6798589" y="6353849"/>
              <a:ext cx="169190" cy="158152"/>
            </p14:xfrm>
          </p:contentPart>
        </mc:Choice>
        <mc:Fallback xmlns="">
          <p:pic>
            <p:nvPicPr>
              <p:cNvPr id="120" name="墨迹 119"/>
            </p:nvPicPr>
            <p:blipFill>
              <a:blip/>
            </p:blipFill>
            <p:spPr>
              <a:xfrm>
                <a:off x="6798589" y="6353849"/>
                <a:ext cx="169190" cy="1581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1" name="墨迹 120"/>
              <p14:cNvContentPartPr/>
              <p14:nvPr/>
            </p14:nvContentPartPr>
            <p14:xfrm>
              <a:off x="6803755" y="6413882"/>
              <a:ext cx="98156" cy="111030"/>
            </p14:xfrm>
          </p:contentPart>
        </mc:Choice>
        <mc:Fallback xmlns="">
          <p:pic>
            <p:nvPicPr>
              <p:cNvPr id="121" name="墨迹 120"/>
            </p:nvPicPr>
            <p:blipFill>
              <a:blip/>
            </p:blipFill>
            <p:spPr>
              <a:xfrm>
                <a:off x="6803755" y="6413882"/>
                <a:ext cx="98156" cy="111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22" name="墨迹 121"/>
              <p14:cNvContentPartPr/>
              <p14:nvPr/>
            </p14:nvContentPartPr>
            <p14:xfrm>
              <a:off x="6829586" y="6470688"/>
              <a:ext cx="165315" cy="59388"/>
            </p14:xfrm>
          </p:contentPart>
        </mc:Choice>
        <mc:Fallback xmlns="">
          <p:pic>
            <p:nvPicPr>
              <p:cNvPr id="122" name="墨迹 121"/>
            </p:nvPicPr>
            <p:blipFill>
              <a:blip/>
            </p:blipFill>
            <p:spPr>
              <a:xfrm>
                <a:off x="6829586" y="6470688"/>
                <a:ext cx="165315" cy="59388"/>
              </a:xfrm>
              <a:prstGeom prst="rect"/>
            </p:spPr>
          </p:pic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299CE1-4333-DCE3-3947-BDCA170F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47" y="620688"/>
            <a:ext cx="7102011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9D8A22-AD8E-78AF-5689-E3C8E71F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132856"/>
            <a:ext cx="4957999" cy="2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99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FB21FA1-4A06-5133-0129-2CCB94C35C46}"/>
              </a:ext>
            </a:extLst>
          </p:cNvPr>
          <p:cNvCxnSpPr>
            <a:cxnSpLocks/>
          </p:cNvCxnSpPr>
          <p:nvPr/>
        </p:nvCxnSpPr>
        <p:spPr>
          <a:xfrm>
            <a:off x="7296139" y="3483867"/>
            <a:ext cx="0" cy="32417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437A6294-53F2-3A8F-57DF-2939BFE9DCDC}"/>
              </a:ext>
            </a:extLst>
          </p:cNvPr>
          <p:cNvCxnSpPr>
            <a:cxnSpLocks/>
          </p:cNvCxnSpPr>
          <p:nvPr/>
        </p:nvCxnSpPr>
        <p:spPr>
          <a:xfrm>
            <a:off x="2860097" y="2514806"/>
            <a:ext cx="281805" cy="4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ED3F0ADE-E19D-123D-9081-C6F4175D9782}"/>
              </a:ext>
            </a:extLst>
          </p:cNvPr>
          <p:cNvCxnSpPr>
            <a:cxnSpLocks/>
          </p:cNvCxnSpPr>
          <p:nvPr/>
        </p:nvCxnSpPr>
        <p:spPr>
          <a:xfrm flipV="1">
            <a:off x="4836997" y="2600288"/>
            <a:ext cx="8680" cy="3638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图片 263">
            <a:extLst>
              <a:ext uri="{FF2B5EF4-FFF2-40B4-BE49-F238E27FC236}">
                <a16:creationId xmlns:a16="http://schemas.microsoft.com/office/drawing/2014/main" id="{E6964C45-CF31-8972-59BA-2AB88B917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6332043" y="1611795"/>
            <a:ext cx="354515" cy="555403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DDDACD35-F94C-15B6-D628-0F719CB3C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5" r="6481" b="10620"/>
          <a:stretch/>
        </p:blipFill>
        <p:spPr>
          <a:xfrm>
            <a:off x="5156631" y="1224032"/>
            <a:ext cx="366471" cy="568647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7E4AF77-0E17-5EF0-EF66-4EF4C258B16A}"/>
              </a:ext>
            </a:extLst>
          </p:cNvPr>
          <p:cNvGrpSpPr/>
          <p:nvPr/>
        </p:nvGrpSpPr>
        <p:grpSpPr>
          <a:xfrm>
            <a:off x="875369" y="747381"/>
            <a:ext cx="461819" cy="664804"/>
            <a:chOff x="1431636" y="1930401"/>
            <a:chExt cx="461819" cy="66480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A9F7832-C1CC-406B-E40B-1D17AABA0E42}"/>
                </a:ext>
              </a:extLst>
            </p:cNvPr>
            <p:cNvSpPr/>
            <p:nvPr/>
          </p:nvSpPr>
          <p:spPr>
            <a:xfrm>
              <a:off x="1431636" y="1930401"/>
              <a:ext cx="461819" cy="66480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155468E-8C8A-9609-9DAA-06911951378F}"/>
                </a:ext>
              </a:extLst>
            </p:cNvPr>
            <p:cNvSpPr txBox="1"/>
            <p:nvPr/>
          </p:nvSpPr>
          <p:spPr>
            <a:xfrm>
              <a:off x="1505528" y="1948874"/>
              <a:ext cx="221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EAA431-586B-8A93-341A-1A09161975A7}"/>
              </a:ext>
            </a:extLst>
          </p:cNvPr>
          <p:cNvCxnSpPr>
            <a:cxnSpLocks/>
          </p:cNvCxnSpPr>
          <p:nvPr/>
        </p:nvCxnSpPr>
        <p:spPr>
          <a:xfrm>
            <a:off x="1106278" y="1412185"/>
            <a:ext cx="0" cy="393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547EA71E-378B-89F3-5DBB-0C089B623667}"/>
              </a:ext>
            </a:extLst>
          </p:cNvPr>
          <p:cNvSpPr txBox="1"/>
          <p:nvPr/>
        </p:nvSpPr>
        <p:spPr>
          <a:xfrm>
            <a:off x="1096436" y="1551102"/>
            <a:ext cx="667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clk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B13AB0D-F157-C4B7-8EEB-ED6DA3A3AAB2}"/>
              </a:ext>
            </a:extLst>
          </p:cNvPr>
          <p:cNvGrpSpPr/>
          <p:nvPr/>
        </p:nvGrpSpPr>
        <p:grpSpPr>
          <a:xfrm>
            <a:off x="2762864" y="765855"/>
            <a:ext cx="650322" cy="1163734"/>
            <a:chOff x="2762864" y="765855"/>
            <a:chExt cx="650322" cy="11637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93298BE-37ED-2EBC-4778-2DD49B4A7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2864" y="765855"/>
              <a:ext cx="650322" cy="11637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252A1E-C002-BA07-4F89-1BDCB13A28A1}"/>
                </a:ext>
              </a:extLst>
            </p:cNvPr>
            <p:cNvSpPr txBox="1"/>
            <p:nvPr/>
          </p:nvSpPr>
          <p:spPr>
            <a:xfrm>
              <a:off x="2929119" y="1047809"/>
              <a:ext cx="467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0BD202-E5DA-CB53-289E-94B9C1423891}"/>
              </a:ext>
            </a:extLst>
          </p:cNvPr>
          <p:cNvCxnSpPr>
            <a:cxnSpLocks/>
          </p:cNvCxnSpPr>
          <p:nvPr/>
        </p:nvCxnSpPr>
        <p:spPr>
          <a:xfrm>
            <a:off x="2290916" y="1689611"/>
            <a:ext cx="570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EA82B9A-6AE8-D4CA-6EE1-F83423B3DCB6}"/>
              </a:ext>
            </a:extLst>
          </p:cNvPr>
          <p:cNvSpPr txBox="1"/>
          <p:nvPr/>
        </p:nvSpPr>
        <p:spPr>
          <a:xfrm>
            <a:off x="2253159" y="1374188"/>
            <a:ext cx="279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FFF70D8-200E-84BB-350A-BFADC5FFC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544" y="3711403"/>
            <a:ext cx="378609" cy="854738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9CA2B5B-0680-BBE8-B575-6B01A375A67E}"/>
              </a:ext>
            </a:extLst>
          </p:cNvPr>
          <p:cNvCxnSpPr>
            <a:cxnSpLocks/>
          </p:cNvCxnSpPr>
          <p:nvPr/>
        </p:nvCxnSpPr>
        <p:spPr>
          <a:xfrm>
            <a:off x="3340145" y="1363726"/>
            <a:ext cx="6137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2879DC-E2FF-FB84-B225-404D16570309}"/>
              </a:ext>
            </a:extLst>
          </p:cNvPr>
          <p:cNvCxnSpPr>
            <a:cxnSpLocks/>
          </p:cNvCxnSpPr>
          <p:nvPr/>
        </p:nvCxnSpPr>
        <p:spPr>
          <a:xfrm flipH="1">
            <a:off x="3963236" y="619432"/>
            <a:ext cx="12369" cy="15103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29C77B3-F0DC-B494-A8CE-044BB6E2A06E}"/>
              </a:ext>
            </a:extLst>
          </p:cNvPr>
          <p:cNvCxnSpPr>
            <a:cxnSpLocks/>
          </p:cNvCxnSpPr>
          <p:nvPr/>
        </p:nvCxnSpPr>
        <p:spPr>
          <a:xfrm>
            <a:off x="3975605" y="619432"/>
            <a:ext cx="12354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5850A82-5096-42A5-B6BB-A806BF0E4B23}"/>
              </a:ext>
            </a:extLst>
          </p:cNvPr>
          <p:cNvCxnSpPr>
            <a:cxnSpLocks/>
          </p:cNvCxnSpPr>
          <p:nvPr/>
        </p:nvCxnSpPr>
        <p:spPr>
          <a:xfrm flipV="1">
            <a:off x="1337188" y="1068241"/>
            <a:ext cx="1485750" cy="1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8456779-E444-F356-D8A8-0F4E95C6891F}"/>
              </a:ext>
            </a:extLst>
          </p:cNvPr>
          <p:cNvCxnSpPr>
            <a:cxnSpLocks/>
          </p:cNvCxnSpPr>
          <p:nvPr/>
        </p:nvCxnSpPr>
        <p:spPr>
          <a:xfrm flipH="1">
            <a:off x="648929" y="215686"/>
            <a:ext cx="6167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CBB33B2-9058-5CC2-B32F-D75C5CDA78EA}"/>
              </a:ext>
            </a:extLst>
          </p:cNvPr>
          <p:cNvCxnSpPr>
            <a:cxnSpLocks/>
          </p:cNvCxnSpPr>
          <p:nvPr/>
        </p:nvCxnSpPr>
        <p:spPr>
          <a:xfrm flipV="1">
            <a:off x="648929" y="217928"/>
            <a:ext cx="0" cy="85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2F29029-0598-FCB6-F931-C4DBF22A591D}"/>
              </a:ext>
            </a:extLst>
          </p:cNvPr>
          <p:cNvCxnSpPr>
            <a:cxnSpLocks/>
          </p:cNvCxnSpPr>
          <p:nvPr/>
        </p:nvCxnSpPr>
        <p:spPr>
          <a:xfrm flipV="1">
            <a:off x="658761" y="1061501"/>
            <a:ext cx="253220" cy="10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BFCFB86-7EEF-9440-5552-7C7323A5C394}"/>
              </a:ext>
            </a:extLst>
          </p:cNvPr>
          <p:cNvGrpSpPr/>
          <p:nvPr/>
        </p:nvGrpSpPr>
        <p:grpSpPr>
          <a:xfrm>
            <a:off x="842350" y="2501954"/>
            <a:ext cx="826022" cy="967999"/>
            <a:chOff x="875369" y="2556387"/>
            <a:chExt cx="826022" cy="9679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B90422-DCA0-198E-26A8-0F2DBB46D633}"/>
                </a:ext>
              </a:extLst>
            </p:cNvPr>
            <p:cNvSpPr/>
            <p:nvPr/>
          </p:nvSpPr>
          <p:spPr>
            <a:xfrm>
              <a:off x="875369" y="2556387"/>
              <a:ext cx="756781" cy="967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BB746C6-CA01-F883-1D64-C8F5E5BABC10}"/>
                </a:ext>
              </a:extLst>
            </p:cNvPr>
            <p:cNvSpPr txBox="1"/>
            <p:nvPr/>
          </p:nvSpPr>
          <p:spPr>
            <a:xfrm>
              <a:off x="878293" y="2601367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BFFCAAB-626A-7071-8110-4F49BE71A721}"/>
                </a:ext>
              </a:extLst>
            </p:cNvPr>
            <p:cNvSpPr txBox="1"/>
            <p:nvPr/>
          </p:nvSpPr>
          <p:spPr>
            <a:xfrm>
              <a:off x="1129092" y="2898912"/>
              <a:ext cx="5452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Instr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C318169-1321-AD49-1FF2-0BAB2FFA51EB}"/>
                </a:ext>
              </a:extLst>
            </p:cNvPr>
            <p:cNvSpPr txBox="1"/>
            <p:nvPr/>
          </p:nvSpPr>
          <p:spPr>
            <a:xfrm>
              <a:off x="875369" y="3099210"/>
              <a:ext cx="82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ROM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84193D5-3ABF-D345-C3AB-8337AA08F8EA}"/>
              </a:ext>
            </a:extLst>
          </p:cNvPr>
          <p:cNvCxnSpPr>
            <a:cxnSpLocks/>
          </p:cNvCxnSpPr>
          <p:nvPr/>
        </p:nvCxnSpPr>
        <p:spPr>
          <a:xfrm>
            <a:off x="472248" y="2689957"/>
            <a:ext cx="40312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2C87A5E-0910-3F7A-ADEB-2E4BC4204B20}"/>
              </a:ext>
            </a:extLst>
          </p:cNvPr>
          <p:cNvCxnSpPr>
            <a:cxnSpLocks/>
          </p:cNvCxnSpPr>
          <p:nvPr/>
        </p:nvCxnSpPr>
        <p:spPr>
          <a:xfrm flipH="1" flipV="1">
            <a:off x="472248" y="2251587"/>
            <a:ext cx="6195" cy="45876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A7F381AE-572F-2D42-6D0B-EE538DFFFF74}"/>
              </a:ext>
            </a:extLst>
          </p:cNvPr>
          <p:cNvCxnSpPr>
            <a:cxnSpLocks/>
          </p:cNvCxnSpPr>
          <p:nvPr/>
        </p:nvCxnSpPr>
        <p:spPr>
          <a:xfrm>
            <a:off x="472248" y="2261731"/>
            <a:ext cx="1196124" cy="1525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2B22C48-473B-5282-8F2B-02BCB4961177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0" cy="137264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0078C294-9D3E-C09D-E9A3-5CF867CDBCB7}"/>
              </a:ext>
            </a:extLst>
          </p:cNvPr>
          <p:cNvSpPr/>
          <p:nvPr/>
        </p:nvSpPr>
        <p:spPr>
          <a:xfrm>
            <a:off x="11439764" y="660162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AB2B6B2-291D-09F4-1516-8B64F2684E61}"/>
              </a:ext>
            </a:extLst>
          </p:cNvPr>
          <p:cNvSpPr/>
          <p:nvPr/>
        </p:nvSpPr>
        <p:spPr>
          <a:xfrm>
            <a:off x="1599131" y="1030083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1A5BE5C-0CF8-C224-B17B-4070461BBC94}"/>
              </a:ext>
            </a:extLst>
          </p:cNvPr>
          <p:cNvCxnSpPr>
            <a:cxnSpLocks/>
          </p:cNvCxnSpPr>
          <p:nvPr/>
        </p:nvCxnSpPr>
        <p:spPr>
          <a:xfrm>
            <a:off x="1599131" y="3068803"/>
            <a:ext cx="1488894" cy="8998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304AF44-175C-5642-343C-CDE0F744F5AC}"/>
              </a:ext>
            </a:extLst>
          </p:cNvPr>
          <p:cNvSpPr/>
          <p:nvPr/>
        </p:nvSpPr>
        <p:spPr>
          <a:xfrm>
            <a:off x="1060097" y="1324808"/>
            <a:ext cx="104933" cy="8737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0ED35D6-923F-E777-D93B-12D8F1B9B8F0}"/>
              </a:ext>
            </a:extLst>
          </p:cNvPr>
          <p:cNvGrpSpPr/>
          <p:nvPr/>
        </p:nvGrpSpPr>
        <p:grpSpPr>
          <a:xfrm>
            <a:off x="3070226" y="2391513"/>
            <a:ext cx="1460828" cy="1876117"/>
            <a:chOff x="4191440" y="2931995"/>
            <a:chExt cx="1460828" cy="1876117"/>
          </a:xfrm>
        </p:grpSpPr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C1906CB4-FFA0-A618-078E-89F5AB037A2B}"/>
                </a:ext>
              </a:extLst>
            </p:cNvPr>
            <p:cNvGrpSpPr/>
            <p:nvPr/>
          </p:nvGrpSpPr>
          <p:grpSpPr>
            <a:xfrm>
              <a:off x="4191440" y="2931995"/>
              <a:ext cx="1460828" cy="1876117"/>
              <a:chOff x="4191440" y="2931995"/>
              <a:chExt cx="1460828" cy="1876117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730CCF7-F70F-82D6-2694-681B3849CBA8}"/>
                  </a:ext>
                </a:extLst>
              </p:cNvPr>
              <p:cNvSpPr/>
              <p:nvPr/>
            </p:nvSpPr>
            <p:spPr>
              <a:xfrm>
                <a:off x="4203016" y="2931995"/>
                <a:ext cx="1132599" cy="1876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36FE05D-0BE0-982D-7BA4-CB23EF6088F8}"/>
                  </a:ext>
                </a:extLst>
              </p:cNvPr>
              <p:cNvSpPr txBox="1"/>
              <p:nvPr/>
            </p:nvSpPr>
            <p:spPr>
              <a:xfrm>
                <a:off x="4203015" y="2937055"/>
                <a:ext cx="85986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Write data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9D61956-A737-D2CA-61DC-836BF91D4D4F}"/>
                  </a:ext>
                </a:extLst>
              </p:cNvPr>
              <p:cNvSpPr txBox="1"/>
              <p:nvPr/>
            </p:nvSpPr>
            <p:spPr>
              <a:xfrm>
                <a:off x="4221112" y="3229443"/>
                <a:ext cx="8719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rd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4301932C-B0F7-2D61-0649-AA813EF2FE27}"/>
                  </a:ext>
                </a:extLst>
              </p:cNvPr>
              <p:cNvSpPr txBox="1"/>
              <p:nvPr/>
            </p:nvSpPr>
            <p:spPr>
              <a:xfrm>
                <a:off x="4196539" y="3517925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656BB3E-E1AB-E65C-22AA-AAB375ECEC77}"/>
                  </a:ext>
                </a:extLst>
              </p:cNvPr>
              <p:cNvSpPr txBox="1"/>
              <p:nvPr/>
            </p:nvSpPr>
            <p:spPr>
              <a:xfrm>
                <a:off x="4191440" y="3750473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rs2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57409B9-9879-F5C7-5C86-096F763F4A19}"/>
                  </a:ext>
                </a:extLst>
              </p:cNvPr>
              <p:cNvSpPr txBox="1"/>
              <p:nvPr/>
            </p:nvSpPr>
            <p:spPr>
              <a:xfrm>
                <a:off x="4772250" y="4055592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data1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5928677-5144-589A-3210-ED99A04B60A6}"/>
                  </a:ext>
                </a:extLst>
              </p:cNvPr>
              <p:cNvSpPr txBox="1"/>
              <p:nvPr/>
            </p:nvSpPr>
            <p:spPr>
              <a:xfrm>
                <a:off x="4780271" y="4320374"/>
                <a:ext cx="8719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data2</a:t>
                </a: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27CC7E46-3B3A-AE37-3D75-4F5601667126}"/>
                  </a:ext>
                </a:extLst>
              </p:cNvPr>
              <p:cNvSpPr txBox="1"/>
              <p:nvPr/>
            </p:nvSpPr>
            <p:spPr>
              <a:xfrm>
                <a:off x="4520995" y="3444872"/>
                <a:ext cx="8568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Reg</a:t>
                </a:r>
              </a:p>
            </p:txBody>
          </p:sp>
        </p:grpSp>
        <p:sp>
          <p:nvSpPr>
            <p:cNvPr id="107" name="等腰三角形 106">
              <a:extLst>
                <a:ext uri="{FF2B5EF4-FFF2-40B4-BE49-F238E27FC236}">
                  <a16:creationId xmlns:a16="http://schemas.microsoft.com/office/drawing/2014/main" id="{583F59F9-36D1-E318-10BF-2C5E7C175A78}"/>
                </a:ext>
              </a:extLst>
            </p:cNvPr>
            <p:cNvSpPr/>
            <p:nvPr/>
          </p:nvSpPr>
          <p:spPr>
            <a:xfrm>
              <a:off x="5046395" y="4719805"/>
              <a:ext cx="104933" cy="8737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2915BEF0-B246-0F8B-0E1F-5E1B6E8163E6}"/>
              </a:ext>
            </a:extLst>
          </p:cNvPr>
          <p:cNvGrpSpPr/>
          <p:nvPr/>
        </p:nvGrpSpPr>
        <p:grpSpPr>
          <a:xfrm>
            <a:off x="3936213" y="4263560"/>
            <a:ext cx="667569" cy="338554"/>
            <a:chOff x="3936213" y="4263560"/>
            <a:chExt cx="667569" cy="338554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DF79F029-6B08-2547-29A7-7CF05BC64854}"/>
                </a:ext>
              </a:extLst>
            </p:cNvPr>
            <p:cNvSpPr txBox="1"/>
            <p:nvPr/>
          </p:nvSpPr>
          <p:spPr>
            <a:xfrm>
              <a:off x="3936213" y="4263560"/>
              <a:ext cx="667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clk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CB34BE1B-910E-34B9-DD94-3DD3ADB81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8" y="4277958"/>
              <a:ext cx="0" cy="15487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C551B9B-9FCE-B3C3-0917-64996F9436AF}"/>
              </a:ext>
            </a:extLst>
          </p:cNvPr>
          <p:cNvSpPr txBox="1"/>
          <p:nvPr/>
        </p:nvSpPr>
        <p:spPr>
          <a:xfrm>
            <a:off x="1599131" y="5020933"/>
            <a:ext cx="777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[31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:0}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23A8D9F1-01E9-A0E3-130A-F276A7FEDD74}"/>
              </a:ext>
            </a:extLst>
          </p:cNvPr>
          <p:cNvGrpSpPr/>
          <p:nvPr/>
        </p:nvGrpSpPr>
        <p:grpSpPr>
          <a:xfrm>
            <a:off x="2218713" y="2484487"/>
            <a:ext cx="881185" cy="3572184"/>
            <a:chOff x="2218713" y="2484487"/>
            <a:chExt cx="881185" cy="3572184"/>
          </a:xfrm>
        </p:grpSpPr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0BB0DEDA-4A03-EB94-4EB5-C1B5D2AB91AF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268355" y="2796683"/>
              <a:ext cx="831543" cy="2308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A5F23D3-20A4-9E88-9A96-AFB19C1003DA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284882" y="3309867"/>
              <a:ext cx="785344" cy="30929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79AEBE8D-ABFC-24F9-846E-AABC0F0C0CB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271" y="2796683"/>
              <a:ext cx="0" cy="325998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32657229-33CC-A67B-7482-F151B786583F}"/>
                </a:ext>
              </a:extLst>
            </p:cNvPr>
            <p:cNvSpPr/>
            <p:nvPr/>
          </p:nvSpPr>
          <p:spPr>
            <a:xfrm>
              <a:off x="2218713" y="3013839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C5A60CA-AE69-CDEA-1ECE-2417CEB3F79D}"/>
                </a:ext>
              </a:extLst>
            </p:cNvPr>
            <p:cNvSpPr/>
            <p:nvPr/>
          </p:nvSpPr>
          <p:spPr>
            <a:xfrm>
              <a:off x="2218713" y="3301261"/>
              <a:ext cx="98323" cy="884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757535D-8248-4C7B-A407-C9EAED1D346C}"/>
                </a:ext>
              </a:extLst>
            </p:cNvPr>
            <p:cNvSpPr txBox="1"/>
            <p:nvPr/>
          </p:nvSpPr>
          <p:spPr>
            <a:xfrm>
              <a:off x="2269173" y="2484487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[11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C344197-660C-9EC8-93A4-CDB146C07A86}"/>
                </a:ext>
              </a:extLst>
            </p:cNvPr>
            <p:cNvSpPr txBox="1"/>
            <p:nvPr/>
          </p:nvSpPr>
          <p:spPr>
            <a:xfrm>
              <a:off x="2265453" y="2822364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[19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:15}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B369C49D-4783-CFD9-8C4B-0F9BA2F0EFDD}"/>
                </a:ext>
              </a:extLst>
            </p:cNvPr>
            <p:cNvSpPr txBox="1"/>
            <p:nvPr/>
          </p:nvSpPr>
          <p:spPr>
            <a:xfrm>
              <a:off x="2291993" y="3321052"/>
              <a:ext cx="77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[24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:20}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5DF3AD7-860F-4027-CB28-AB8E15B04E5E}"/>
                </a:ext>
              </a:extLst>
            </p:cNvPr>
            <p:cNvSpPr txBox="1"/>
            <p:nvPr/>
          </p:nvSpPr>
          <p:spPr>
            <a:xfrm>
              <a:off x="2310923" y="4481323"/>
              <a:ext cx="777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[31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:7}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0F71C13-BCA4-8EE0-2505-C7B1E7E4CD4F}"/>
              </a:ext>
            </a:extLst>
          </p:cNvPr>
          <p:cNvCxnSpPr>
            <a:cxnSpLocks/>
          </p:cNvCxnSpPr>
          <p:nvPr/>
        </p:nvCxnSpPr>
        <p:spPr>
          <a:xfrm>
            <a:off x="2253618" y="4874556"/>
            <a:ext cx="1257706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椭圆 135">
            <a:extLst>
              <a:ext uri="{FF2B5EF4-FFF2-40B4-BE49-F238E27FC236}">
                <a16:creationId xmlns:a16="http://schemas.microsoft.com/office/drawing/2014/main" id="{663CA320-F6A3-E09D-260D-6A5D0EC3BB8B}"/>
              </a:ext>
            </a:extLst>
          </p:cNvPr>
          <p:cNvSpPr/>
          <p:nvPr/>
        </p:nvSpPr>
        <p:spPr>
          <a:xfrm>
            <a:off x="3575350" y="4687234"/>
            <a:ext cx="731722" cy="4998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5C9BE923-A81E-7E57-C9FA-C19F45F340D1}"/>
              </a:ext>
            </a:extLst>
          </p:cNvPr>
          <p:cNvSpPr txBox="1"/>
          <p:nvPr/>
        </p:nvSpPr>
        <p:spPr>
          <a:xfrm>
            <a:off x="3710188" y="4704336"/>
            <a:ext cx="579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Gen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636FEFA5-E681-93DA-1185-5B1CF1241178}"/>
              </a:ext>
            </a:extLst>
          </p:cNvPr>
          <p:cNvCxnSpPr>
            <a:cxnSpLocks/>
          </p:cNvCxnSpPr>
          <p:nvPr/>
        </p:nvCxnSpPr>
        <p:spPr>
          <a:xfrm flipV="1">
            <a:off x="3340145" y="4252262"/>
            <a:ext cx="0" cy="1804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EDF7E730-7313-1C68-1AA0-490BB117659E}"/>
              </a:ext>
            </a:extLst>
          </p:cNvPr>
          <p:cNvSpPr txBox="1"/>
          <p:nvPr/>
        </p:nvSpPr>
        <p:spPr>
          <a:xfrm>
            <a:off x="2403429" y="5403588"/>
            <a:ext cx="98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RegWrite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5A896EB-AADE-26E1-C494-A414C88FED70}"/>
              </a:ext>
            </a:extLst>
          </p:cNvPr>
          <p:cNvSpPr txBox="1"/>
          <p:nvPr/>
        </p:nvSpPr>
        <p:spPr>
          <a:xfrm>
            <a:off x="3932514" y="5482277"/>
            <a:ext cx="936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Imm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CD8BF1-81FE-4732-6CF0-85A943929DE0}"/>
              </a:ext>
            </a:extLst>
          </p:cNvPr>
          <p:cNvCxnSpPr>
            <a:cxnSpLocks/>
          </p:cNvCxnSpPr>
          <p:nvPr/>
        </p:nvCxnSpPr>
        <p:spPr>
          <a:xfrm flipH="1" flipV="1">
            <a:off x="3963236" y="5184753"/>
            <a:ext cx="8658" cy="871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85E955E2-D985-006B-DF91-2624411B7CC3}"/>
              </a:ext>
            </a:extLst>
          </p:cNvPr>
          <p:cNvCxnSpPr>
            <a:cxnSpLocks/>
          </p:cNvCxnSpPr>
          <p:nvPr/>
        </p:nvCxnSpPr>
        <p:spPr>
          <a:xfrm>
            <a:off x="4327858" y="4916429"/>
            <a:ext cx="2692595" cy="2711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F3D4372-C127-6F5F-08A3-3611802962E7}"/>
              </a:ext>
            </a:extLst>
          </p:cNvPr>
          <p:cNvCxnSpPr>
            <a:cxnSpLocks/>
          </p:cNvCxnSpPr>
          <p:nvPr/>
        </p:nvCxnSpPr>
        <p:spPr>
          <a:xfrm flipH="1" flipV="1">
            <a:off x="4623222" y="2055507"/>
            <a:ext cx="2959" cy="2876174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6AB0ECC1-6BD1-2024-9CC9-A84279FDF566}"/>
              </a:ext>
            </a:extLst>
          </p:cNvPr>
          <p:cNvSpPr/>
          <p:nvPr/>
        </p:nvSpPr>
        <p:spPr>
          <a:xfrm>
            <a:off x="4584085" y="487218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D5CF99F-F7F5-D4BA-C44D-85A8066F4EA3}"/>
              </a:ext>
            </a:extLst>
          </p:cNvPr>
          <p:cNvGrpSpPr/>
          <p:nvPr/>
        </p:nvGrpSpPr>
        <p:grpSpPr>
          <a:xfrm>
            <a:off x="4139381" y="206477"/>
            <a:ext cx="2658695" cy="1840001"/>
            <a:chOff x="4139381" y="206477"/>
            <a:chExt cx="2658695" cy="184000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6B45DB0-AA42-F320-79D6-3D1454634DAC}"/>
                </a:ext>
              </a:extLst>
            </p:cNvPr>
            <p:cNvGrpSpPr/>
            <p:nvPr/>
          </p:nvGrpSpPr>
          <p:grpSpPr>
            <a:xfrm>
              <a:off x="4239209" y="644921"/>
              <a:ext cx="667563" cy="1135478"/>
              <a:chOff x="2762864" y="765855"/>
              <a:chExt cx="650322" cy="1163734"/>
            </a:xfrm>
          </p:grpSpPr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477E979C-4DDA-BAD8-FB1A-B265ED1F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864" y="765855"/>
                <a:ext cx="650322" cy="1163734"/>
              </a:xfrm>
              <a:prstGeom prst="rect">
                <a:avLst/>
              </a:prstGeom>
            </p:spPr>
          </p:pic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32A4A2A-2D75-B6FD-AABD-2EBCE89C8F6F}"/>
                  </a:ext>
                </a:extLst>
              </p:cNvPr>
              <p:cNvSpPr txBox="1"/>
              <p:nvPr/>
            </p:nvSpPr>
            <p:spPr>
              <a:xfrm>
                <a:off x="2929119" y="1047809"/>
                <a:ext cx="4671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Add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0640CDF-B663-D106-4A8D-793A4C84A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71626" y="445873"/>
              <a:ext cx="327978" cy="7404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8025FDA-E4D9-B0A9-054F-9FFAA0386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32428" y="599886"/>
              <a:ext cx="432824" cy="936710"/>
            </a:xfrm>
            <a:prstGeom prst="rect">
              <a:avLst/>
            </a:prstGeom>
          </p:spPr>
        </p:pic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F11C5AE-6BE3-F886-558E-A2B9AB6F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188" y="1024486"/>
              <a:ext cx="215504" cy="5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84D7E-EF0F-FD2B-6B49-71C9717DE79A}"/>
                </a:ext>
              </a:extLst>
            </p:cNvPr>
            <p:cNvCxnSpPr>
              <a:cxnSpLocks/>
            </p:cNvCxnSpPr>
            <p:nvPr/>
          </p:nvCxnSpPr>
          <p:spPr>
            <a:xfrm>
              <a:off x="5499604" y="828149"/>
              <a:ext cx="4685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E10FBA62-1DC9-8E91-DC25-D549866B1C00}"/>
                </a:ext>
              </a:extLst>
            </p:cNvPr>
            <p:cNvCxnSpPr>
              <a:cxnSpLocks/>
            </p:cNvCxnSpPr>
            <p:nvPr/>
          </p:nvCxnSpPr>
          <p:spPr>
            <a:xfrm>
              <a:off x="6313188" y="1044334"/>
              <a:ext cx="484888" cy="10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D862517-E478-6C2B-3542-9A01EADA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8076" y="206477"/>
              <a:ext cx="0" cy="83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42C4F1E4-E0CB-2B6A-0D53-B7AEE722E25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2046478"/>
              <a:ext cx="4765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3FA03E3C-6B23-135B-C9B7-40EF537245A3}"/>
                </a:ext>
              </a:extLst>
            </p:cNvPr>
            <p:cNvCxnSpPr>
              <a:cxnSpLocks/>
            </p:cNvCxnSpPr>
            <p:nvPr/>
          </p:nvCxnSpPr>
          <p:spPr>
            <a:xfrm>
              <a:off x="4139381" y="1551102"/>
              <a:ext cx="188477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24D2F33-4509-5398-679E-240C78C674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381" y="1536596"/>
              <a:ext cx="0" cy="509267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55E5BB1-2A59-7F58-2363-7F039E0EABE3}"/>
              </a:ext>
            </a:extLst>
          </p:cNvPr>
          <p:cNvCxnSpPr>
            <a:cxnSpLocks/>
          </p:cNvCxnSpPr>
          <p:nvPr/>
        </p:nvCxnSpPr>
        <p:spPr>
          <a:xfrm>
            <a:off x="4233619" y="3911224"/>
            <a:ext cx="77692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FD392183-98D3-58CF-3B98-024EA3B3855F}"/>
              </a:ext>
            </a:extLst>
          </p:cNvPr>
          <p:cNvCxnSpPr>
            <a:cxnSpLocks/>
          </p:cNvCxnSpPr>
          <p:nvPr/>
        </p:nvCxnSpPr>
        <p:spPr>
          <a:xfrm>
            <a:off x="4607423" y="4355397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椭圆 171">
            <a:extLst>
              <a:ext uri="{FF2B5EF4-FFF2-40B4-BE49-F238E27FC236}">
                <a16:creationId xmlns:a16="http://schemas.microsoft.com/office/drawing/2014/main" id="{B27F8B6C-53AA-6C2B-2B73-1EB2F86A722F}"/>
              </a:ext>
            </a:extLst>
          </p:cNvPr>
          <p:cNvSpPr/>
          <p:nvPr/>
        </p:nvSpPr>
        <p:spPr>
          <a:xfrm>
            <a:off x="4582773" y="4311152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CD20A089-F471-15C4-BE6B-FA4D319EA0B8}"/>
              </a:ext>
            </a:extLst>
          </p:cNvPr>
          <p:cNvCxnSpPr>
            <a:cxnSpLocks/>
          </p:cNvCxnSpPr>
          <p:nvPr/>
        </p:nvCxnSpPr>
        <p:spPr>
          <a:xfrm flipV="1">
            <a:off x="5207851" y="4369412"/>
            <a:ext cx="8020" cy="1687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75702AD-0809-1D91-EC65-91D105BC83D3}"/>
              </a:ext>
            </a:extLst>
          </p:cNvPr>
          <p:cNvSpPr txBox="1"/>
          <p:nvPr/>
        </p:nvSpPr>
        <p:spPr>
          <a:xfrm>
            <a:off x="4835199" y="5502077"/>
            <a:ext cx="77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ALUsrcB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D5B79A6F-1D48-D388-EF36-4F57C06A7323}"/>
              </a:ext>
            </a:extLst>
          </p:cNvPr>
          <p:cNvGrpSpPr/>
          <p:nvPr/>
        </p:nvGrpSpPr>
        <p:grpSpPr>
          <a:xfrm>
            <a:off x="5639341" y="2771236"/>
            <a:ext cx="921258" cy="1648567"/>
            <a:chOff x="5718601" y="2629391"/>
            <a:chExt cx="921258" cy="1648567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F61486-DC64-FCFA-63DB-9A162E90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8601" y="2629391"/>
              <a:ext cx="921258" cy="1648567"/>
            </a:xfrm>
            <a:prstGeom prst="rect">
              <a:avLst/>
            </a:prstGeom>
          </p:spPr>
        </p:pic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63F2D142-19B4-74BD-6C0F-4CF6D56B638B}"/>
                </a:ext>
              </a:extLst>
            </p:cNvPr>
            <p:cNvSpPr txBox="1"/>
            <p:nvPr/>
          </p:nvSpPr>
          <p:spPr>
            <a:xfrm>
              <a:off x="5849991" y="2965395"/>
              <a:ext cx="73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ALU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40535747-7C6A-8E5F-D293-3723A69B0FF9}"/>
              </a:ext>
            </a:extLst>
          </p:cNvPr>
          <p:cNvCxnSpPr>
            <a:cxnSpLocks/>
          </p:cNvCxnSpPr>
          <p:nvPr/>
        </p:nvCxnSpPr>
        <p:spPr>
          <a:xfrm>
            <a:off x="5389153" y="4138772"/>
            <a:ext cx="3447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28504F1-A77A-70BC-F0A0-2799B18A1D37}"/>
              </a:ext>
            </a:extLst>
          </p:cNvPr>
          <p:cNvCxnSpPr>
            <a:cxnSpLocks/>
          </p:cNvCxnSpPr>
          <p:nvPr/>
        </p:nvCxnSpPr>
        <p:spPr>
          <a:xfrm>
            <a:off x="4483510" y="3119283"/>
            <a:ext cx="827055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47A1D469-4387-8886-0AAD-88A47E3CECCD}"/>
              </a:ext>
            </a:extLst>
          </p:cNvPr>
          <p:cNvCxnSpPr>
            <a:cxnSpLocks/>
          </p:cNvCxnSpPr>
          <p:nvPr/>
        </p:nvCxnSpPr>
        <p:spPr>
          <a:xfrm flipH="1" flipV="1">
            <a:off x="4469181" y="3102329"/>
            <a:ext cx="2128" cy="568895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DB3E4260-2AB2-34D9-0700-6859C32304FE}"/>
              </a:ext>
            </a:extLst>
          </p:cNvPr>
          <p:cNvCxnSpPr>
            <a:cxnSpLocks/>
          </p:cNvCxnSpPr>
          <p:nvPr/>
        </p:nvCxnSpPr>
        <p:spPr>
          <a:xfrm flipH="1" flipV="1">
            <a:off x="4205757" y="3668988"/>
            <a:ext cx="258832" cy="525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本框 191">
            <a:extLst>
              <a:ext uri="{FF2B5EF4-FFF2-40B4-BE49-F238E27FC236}">
                <a16:creationId xmlns:a16="http://schemas.microsoft.com/office/drawing/2014/main" id="{2E31DF54-2E0F-2C3C-2B93-C3556C3917EF}"/>
              </a:ext>
            </a:extLst>
          </p:cNvPr>
          <p:cNvSpPr txBox="1"/>
          <p:nvPr/>
        </p:nvSpPr>
        <p:spPr>
          <a:xfrm>
            <a:off x="6273695" y="3310372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86668BE7-F3D2-F1A3-0399-91E61C3A813C}"/>
              </a:ext>
            </a:extLst>
          </p:cNvPr>
          <p:cNvSpPr txBox="1"/>
          <p:nvPr/>
        </p:nvSpPr>
        <p:spPr>
          <a:xfrm>
            <a:off x="6065907" y="3673062"/>
            <a:ext cx="534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7240D621-6608-A49F-4EA5-484C980F4B04}"/>
              </a:ext>
            </a:extLst>
          </p:cNvPr>
          <p:cNvGrpSpPr/>
          <p:nvPr/>
        </p:nvGrpSpPr>
        <p:grpSpPr>
          <a:xfrm>
            <a:off x="7928657" y="3577303"/>
            <a:ext cx="1466953" cy="1461542"/>
            <a:chOff x="8102935" y="3704460"/>
            <a:chExt cx="1466953" cy="1461542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D68662C-84B9-0E28-B834-18DB175D0614}"/>
                </a:ext>
              </a:extLst>
            </p:cNvPr>
            <p:cNvSpPr/>
            <p:nvPr/>
          </p:nvSpPr>
          <p:spPr>
            <a:xfrm>
              <a:off x="8103531" y="3704460"/>
              <a:ext cx="1231019" cy="14615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5405B7F-B730-732D-FF94-CF07932CE7C3}"/>
                </a:ext>
              </a:extLst>
            </p:cNvPr>
            <p:cNvSpPr txBox="1"/>
            <p:nvPr/>
          </p:nvSpPr>
          <p:spPr>
            <a:xfrm>
              <a:off x="8148097" y="3802378"/>
              <a:ext cx="871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Address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1E59E48-51AF-26AD-BCDE-53B89BB033BE}"/>
                </a:ext>
              </a:extLst>
            </p:cNvPr>
            <p:cNvSpPr txBox="1"/>
            <p:nvPr/>
          </p:nvSpPr>
          <p:spPr>
            <a:xfrm>
              <a:off x="8102935" y="4769907"/>
              <a:ext cx="871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 data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53072027-042F-C1E3-C8BD-A68B1152F92B}"/>
                </a:ext>
              </a:extLst>
            </p:cNvPr>
            <p:cNvSpPr txBox="1"/>
            <p:nvPr/>
          </p:nvSpPr>
          <p:spPr>
            <a:xfrm>
              <a:off x="8919015" y="4246109"/>
              <a:ext cx="650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Read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A2B52D4-9CC8-8BE2-6BC7-C755C10363CF}"/>
                </a:ext>
              </a:extLst>
            </p:cNvPr>
            <p:cNvSpPr txBox="1"/>
            <p:nvPr/>
          </p:nvSpPr>
          <p:spPr>
            <a:xfrm>
              <a:off x="8128353" y="4201732"/>
              <a:ext cx="937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Mem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13F15C67-12D4-2ECC-CA8F-098638A52EEC}"/>
              </a:ext>
            </a:extLst>
          </p:cNvPr>
          <p:cNvCxnSpPr>
            <a:cxnSpLocks/>
          </p:cNvCxnSpPr>
          <p:nvPr/>
        </p:nvCxnSpPr>
        <p:spPr>
          <a:xfrm>
            <a:off x="6501333" y="3822455"/>
            <a:ext cx="1474042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282BB9B7-B5CC-7D4A-27B9-37E99466B343}"/>
              </a:ext>
            </a:extLst>
          </p:cNvPr>
          <p:cNvCxnSpPr>
            <a:cxnSpLocks/>
          </p:cNvCxnSpPr>
          <p:nvPr/>
        </p:nvCxnSpPr>
        <p:spPr>
          <a:xfrm>
            <a:off x="4409872" y="4704336"/>
            <a:ext cx="3519381" cy="3694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714AE79-417B-4280-7F8C-58613EF7E453}"/>
              </a:ext>
            </a:extLst>
          </p:cNvPr>
          <p:cNvCxnSpPr>
            <a:cxnSpLocks/>
          </p:cNvCxnSpPr>
          <p:nvPr/>
        </p:nvCxnSpPr>
        <p:spPr>
          <a:xfrm flipV="1">
            <a:off x="4448284" y="3922132"/>
            <a:ext cx="5973" cy="80067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>
            <a:extLst>
              <a:ext uri="{FF2B5EF4-FFF2-40B4-BE49-F238E27FC236}">
                <a16:creationId xmlns:a16="http://schemas.microsoft.com/office/drawing/2014/main" id="{B15DA299-F8FB-46D9-438F-AB8A3223808D}"/>
              </a:ext>
            </a:extLst>
          </p:cNvPr>
          <p:cNvSpPr/>
          <p:nvPr/>
        </p:nvSpPr>
        <p:spPr>
          <a:xfrm>
            <a:off x="4394272" y="3872434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1452CFD2-6FCC-9BD3-38BB-7C55158DDE82}"/>
              </a:ext>
            </a:extLst>
          </p:cNvPr>
          <p:cNvCxnSpPr>
            <a:cxnSpLocks/>
          </p:cNvCxnSpPr>
          <p:nvPr/>
        </p:nvCxnSpPr>
        <p:spPr>
          <a:xfrm flipV="1">
            <a:off x="8544762" y="5020149"/>
            <a:ext cx="0" cy="10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3A28B19-36A7-C6FE-3440-D4A025828455}"/>
              </a:ext>
            </a:extLst>
          </p:cNvPr>
          <p:cNvSpPr txBox="1"/>
          <p:nvPr/>
        </p:nvSpPr>
        <p:spPr>
          <a:xfrm>
            <a:off x="8702610" y="5442700"/>
            <a:ext cx="1136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MemRW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7448C23E-E93D-B18C-D62C-72A70E77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962" y="2290295"/>
            <a:ext cx="432824" cy="936710"/>
          </a:xfrm>
          <a:prstGeom prst="rect">
            <a:avLst/>
          </a:prstGeom>
        </p:spPr>
      </p:pic>
      <p:cxnSp>
        <p:nvCxnSpPr>
          <p:cNvPr id="215" name="直接连接符 214">
            <a:extLst>
              <a:ext uri="{FF2B5EF4-FFF2-40B4-BE49-F238E27FC236}">
                <a16:creationId xmlns:a16="http://schemas.microsoft.com/office/drawing/2014/main" id="{C0AED404-5AD0-C7B4-20F8-1DB5BCF90528}"/>
              </a:ext>
            </a:extLst>
          </p:cNvPr>
          <p:cNvCxnSpPr>
            <a:cxnSpLocks/>
          </p:cNvCxnSpPr>
          <p:nvPr/>
        </p:nvCxnSpPr>
        <p:spPr>
          <a:xfrm>
            <a:off x="7010807" y="2904405"/>
            <a:ext cx="34" cy="2039138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8F16881-C825-F579-11DB-AC5D943742CB}"/>
              </a:ext>
            </a:extLst>
          </p:cNvPr>
          <p:cNvCxnSpPr>
            <a:cxnSpLocks/>
          </p:cNvCxnSpPr>
          <p:nvPr/>
        </p:nvCxnSpPr>
        <p:spPr>
          <a:xfrm>
            <a:off x="7010841" y="2889909"/>
            <a:ext cx="403121" cy="0"/>
          </a:xfrm>
          <a:prstGeom prst="straightConnector1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5FA2BDA4-C9A4-D9CA-7DAD-6F4C62F337BB}"/>
              </a:ext>
            </a:extLst>
          </p:cNvPr>
          <p:cNvCxnSpPr>
            <a:cxnSpLocks/>
          </p:cNvCxnSpPr>
          <p:nvPr/>
        </p:nvCxnSpPr>
        <p:spPr>
          <a:xfrm flipV="1">
            <a:off x="7630374" y="3035545"/>
            <a:ext cx="13608" cy="3070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70342E9E-033B-C264-EDF5-28991244C8BB}"/>
              </a:ext>
            </a:extLst>
          </p:cNvPr>
          <p:cNvSpPr txBox="1"/>
          <p:nvPr/>
        </p:nvSpPr>
        <p:spPr>
          <a:xfrm>
            <a:off x="7708398" y="5370757"/>
            <a:ext cx="752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MemtoReg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FF07157-63E5-7169-0161-EF5868710A62}"/>
              </a:ext>
            </a:extLst>
          </p:cNvPr>
          <p:cNvCxnSpPr>
            <a:cxnSpLocks/>
          </p:cNvCxnSpPr>
          <p:nvPr/>
        </p:nvCxnSpPr>
        <p:spPr>
          <a:xfrm flipV="1">
            <a:off x="1653923" y="904338"/>
            <a:ext cx="2673935" cy="923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BB8A7EB1-6632-1429-8143-5901B8E86F76}"/>
              </a:ext>
            </a:extLst>
          </p:cNvPr>
          <p:cNvCxnSpPr>
            <a:cxnSpLocks/>
          </p:cNvCxnSpPr>
          <p:nvPr/>
        </p:nvCxnSpPr>
        <p:spPr>
          <a:xfrm flipH="1">
            <a:off x="3953847" y="2129824"/>
            <a:ext cx="16854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912C4684-697A-02F1-0A57-D11F13E6385B}"/>
              </a:ext>
            </a:extLst>
          </p:cNvPr>
          <p:cNvCxnSpPr>
            <a:cxnSpLocks/>
          </p:cNvCxnSpPr>
          <p:nvPr/>
        </p:nvCxnSpPr>
        <p:spPr>
          <a:xfrm flipV="1">
            <a:off x="5639341" y="2124908"/>
            <a:ext cx="0" cy="6337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422CC22-85C6-12D0-4687-64F918B8BC99}"/>
              </a:ext>
            </a:extLst>
          </p:cNvPr>
          <p:cNvCxnSpPr>
            <a:cxnSpLocks/>
            <a:endCxn id="211" idx="1"/>
          </p:cNvCxnSpPr>
          <p:nvPr/>
        </p:nvCxnSpPr>
        <p:spPr>
          <a:xfrm>
            <a:off x="5639341" y="2758650"/>
            <a:ext cx="177462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4E726F03-C097-9CF8-6C1B-C8CF88B89769}"/>
              </a:ext>
            </a:extLst>
          </p:cNvPr>
          <p:cNvGrpSpPr/>
          <p:nvPr/>
        </p:nvGrpSpPr>
        <p:grpSpPr>
          <a:xfrm>
            <a:off x="4840674" y="1007937"/>
            <a:ext cx="1118750" cy="355789"/>
            <a:chOff x="4840674" y="1007937"/>
            <a:chExt cx="1118750" cy="355789"/>
          </a:xfrm>
        </p:grpSpPr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749AB1EF-0B45-340D-D68F-F939A9931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756" y="1007937"/>
              <a:ext cx="0" cy="2047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A08066F2-65D3-3A1E-9750-996813DB16C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674" y="1212660"/>
              <a:ext cx="798667" cy="164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AE5FABF8-D9CC-78A9-6E62-5706D4EA6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889" y="1225146"/>
              <a:ext cx="0" cy="138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EEA1D5D9-3F8D-2DC8-0398-97E03A9C8E29}"/>
                </a:ext>
              </a:extLst>
            </p:cNvPr>
            <p:cNvCxnSpPr>
              <a:cxnSpLocks/>
            </p:cNvCxnSpPr>
            <p:nvPr/>
          </p:nvCxnSpPr>
          <p:spPr>
            <a:xfrm>
              <a:off x="5630889" y="1363726"/>
              <a:ext cx="328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02A81A81-9127-3CE0-9987-A859316E3F59}"/>
              </a:ext>
            </a:extLst>
          </p:cNvPr>
          <p:cNvCxnSpPr>
            <a:cxnSpLocks/>
          </p:cNvCxnSpPr>
          <p:nvPr/>
        </p:nvCxnSpPr>
        <p:spPr>
          <a:xfrm flipV="1">
            <a:off x="5334603" y="1018827"/>
            <a:ext cx="0" cy="2937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9BE39715-DDAE-A6EB-814D-A73134E72E5C}"/>
              </a:ext>
            </a:extLst>
          </p:cNvPr>
          <p:cNvCxnSpPr>
            <a:cxnSpLocks/>
          </p:cNvCxnSpPr>
          <p:nvPr/>
        </p:nvCxnSpPr>
        <p:spPr>
          <a:xfrm>
            <a:off x="6477097" y="3429000"/>
            <a:ext cx="1180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D879FF0-761A-3CA5-180F-1D43FC3A69CF}"/>
              </a:ext>
            </a:extLst>
          </p:cNvPr>
          <p:cNvCxnSpPr>
            <a:cxnSpLocks/>
          </p:cNvCxnSpPr>
          <p:nvPr/>
        </p:nvCxnSpPr>
        <p:spPr>
          <a:xfrm flipH="1" flipV="1">
            <a:off x="6568628" y="2072991"/>
            <a:ext cx="21867" cy="136130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0" name="图片 279">
            <a:extLst>
              <a:ext uri="{FF2B5EF4-FFF2-40B4-BE49-F238E27FC236}">
                <a16:creationId xmlns:a16="http://schemas.microsoft.com/office/drawing/2014/main" id="{47905C45-3977-9BD5-D6B1-636D9EDB0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47" t="14394" r="-1212" b="12424"/>
          <a:stretch/>
        </p:blipFill>
        <p:spPr>
          <a:xfrm>
            <a:off x="4739308" y="2207768"/>
            <a:ext cx="347159" cy="464040"/>
          </a:xfrm>
          <a:prstGeom prst="rect">
            <a:avLst/>
          </a:prstGeom>
        </p:spPr>
      </p:pic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AC643F8A-F7EC-918F-5EBB-244F36E4DC4F}"/>
              </a:ext>
            </a:extLst>
          </p:cNvPr>
          <p:cNvCxnSpPr>
            <a:cxnSpLocks/>
          </p:cNvCxnSpPr>
          <p:nvPr/>
        </p:nvCxnSpPr>
        <p:spPr>
          <a:xfrm flipV="1">
            <a:off x="5010544" y="2661178"/>
            <a:ext cx="1512578" cy="2778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椭圆 283">
            <a:extLst>
              <a:ext uri="{FF2B5EF4-FFF2-40B4-BE49-F238E27FC236}">
                <a16:creationId xmlns:a16="http://schemas.microsoft.com/office/drawing/2014/main" id="{54AE14E3-7C9B-BE2A-5AFD-FAA102537CFA}"/>
              </a:ext>
            </a:extLst>
          </p:cNvPr>
          <p:cNvSpPr/>
          <p:nvPr/>
        </p:nvSpPr>
        <p:spPr>
          <a:xfrm>
            <a:off x="6519466" y="2617086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FCD62DEE-87FA-CA2D-C048-62EBFD949EE1}"/>
              </a:ext>
            </a:extLst>
          </p:cNvPr>
          <p:cNvSpPr txBox="1"/>
          <p:nvPr/>
        </p:nvSpPr>
        <p:spPr>
          <a:xfrm>
            <a:off x="4233619" y="5154177"/>
            <a:ext cx="715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304F57B4-FF94-262D-4F5A-3724F241C7E3}"/>
              </a:ext>
            </a:extLst>
          </p:cNvPr>
          <p:cNvCxnSpPr>
            <a:cxnSpLocks/>
          </p:cNvCxnSpPr>
          <p:nvPr/>
        </p:nvCxnSpPr>
        <p:spPr>
          <a:xfrm flipH="1" flipV="1">
            <a:off x="6445562" y="2153639"/>
            <a:ext cx="17565" cy="4146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C34939DB-AB79-8B4F-6296-A0FAFA98B912}"/>
              </a:ext>
            </a:extLst>
          </p:cNvPr>
          <p:cNvSpPr txBox="1"/>
          <p:nvPr/>
        </p:nvSpPr>
        <p:spPr>
          <a:xfrm>
            <a:off x="6454403" y="5282222"/>
            <a:ext cx="1145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BranchN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7D857478-D5E8-3B11-346D-EF8C265D14C4}"/>
              </a:ext>
            </a:extLst>
          </p:cNvPr>
          <p:cNvSpPr/>
          <p:nvPr/>
        </p:nvSpPr>
        <p:spPr>
          <a:xfrm>
            <a:off x="6516269" y="2063775"/>
            <a:ext cx="95763" cy="8849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42E10A21-3217-2E37-B0AF-6104F5161896}"/>
              </a:ext>
            </a:extLst>
          </p:cNvPr>
          <p:cNvCxnSpPr>
            <a:cxnSpLocks/>
          </p:cNvCxnSpPr>
          <p:nvPr/>
        </p:nvCxnSpPr>
        <p:spPr>
          <a:xfrm>
            <a:off x="5430853" y="1786196"/>
            <a:ext cx="566136" cy="48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BB6D20E0-748C-6707-56C6-0297EE5EEF3F}"/>
              </a:ext>
            </a:extLst>
          </p:cNvPr>
          <p:cNvCxnSpPr>
            <a:cxnSpLocks/>
          </p:cNvCxnSpPr>
          <p:nvPr/>
        </p:nvCxnSpPr>
        <p:spPr>
          <a:xfrm flipV="1">
            <a:off x="4906772" y="1792220"/>
            <a:ext cx="342270" cy="5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C725FCDF-3CD3-E9B5-CFFC-1D7014DEDCF0}"/>
              </a:ext>
            </a:extLst>
          </p:cNvPr>
          <p:cNvCxnSpPr>
            <a:cxnSpLocks/>
          </p:cNvCxnSpPr>
          <p:nvPr/>
        </p:nvCxnSpPr>
        <p:spPr>
          <a:xfrm flipH="1">
            <a:off x="4902655" y="1798666"/>
            <a:ext cx="12146" cy="43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3183335F-9202-8251-7F54-D3AA87892F88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5996989" y="1601285"/>
            <a:ext cx="512312" cy="10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37197A5-E751-D075-B8FB-579667E3CAF1}"/>
              </a:ext>
            </a:extLst>
          </p:cNvPr>
          <p:cNvCxnSpPr>
            <a:cxnSpLocks/>
          </p:cNvCxnSpPr>
          <p:nvPr/>
        </p:nvCxnSpPr>
        <p:spPr>
          <a:xfrm flipV="1">
            <a:off x="5996989" y="1589475"/>
            <a:ext cx="4228" cy="1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0399BFE-FDC0-66D0-CBDC-20FC211DDE4B}"/>
              </a:ext>
            </a:extLst>
          </p:cNvPr>
          <p:cNvCxnSpPr>
            <a:cxnSpLocks/>
          </p:cNvCxnSpPr>
          <p:nvPr/>
        </p:nvCxnSpPr>
        <p:spPr>
          <a:xfrm flipH="1" flipV="1">
            <a:off x="6792097" y="1520334"/>
            <a:ext cx="24099" cy="231807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1A91F4D9-18CC-8607-98A0-372B4A4B0A6D}"/>
              </a:ext>
            </a:extLst>
          </p:cNvPr>
          <p:cNvCxnSpPr>
            <a:cxnSpLocks/>
          </p:cNvCxnSpPr>
          <p:nvPr/>
        </p:nvCxnSpPr>
        <p:spPr>
          <a:xfrm>
            <a:off x="6798075" y="2519365"/>
            <a:ext cx="624674" cy="167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椭圆 316">
            <a:extLst>
              <a:ext uri="{FF2B5EF4-FFF2-40B4-BE49-F238E27FC236}">
                <a16:creationId xmlns:a16="http://schemas.microsoft.com/office/drawing/2014/main" id="{62EE1711-5095-62E2-0A53-A380718997AD}"/>
              </a:ext>
            </a:extLst>
          </p:cNvPr>
          <p:cNvSpPr/>
          <p:nvPr/>
        </p:nvSpPr>
        <p:spPr>
          <a:xfrm>
            <a:off x="6761889" y="2478365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8" name="椭圆 317">
            <a:extLst>
              <a:ext uri="{FF2B5EF4-FFF2-40B4-BE49-F238E27FC236}">
                <a16:creationId xmlns:a16="http://schemas.microsoft.com/office/drawing/2014/main" id="{F6E050C7-21F4-AABC-E709-F1478213AA96}"/>
              </a:ext>
            </a:extLst>
          </p:cNvPr>
          <p:cNvSpPr/>
          <p:nvPr/>
        </p:nvSpPr>
        <p:spPr>
          <a:xfrm>
            <a:off x="6754604" y="3775671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09AEC17B-A012-3919-A93C-F77BFCBE84F1}"/>
              </a:ext>
            </a:extLst>
          </p:cNvPr>
          <p:cNvCxnSpPr>
            <a:cxnSpLocks/>
          </p:cNvCxnSpPr>
          <p:nvPr/>
        </p:nvCxnSpPr>
        <p:spPr>
          <a:xfrm flipV="1">
            <a:off x="5764932" y="1537393"/>
            <a:ext cx="1039214" cy="1671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AFA4840D-9761-0CDD-9FB0-5EAB53842709}"/>
              </a:ext>
            </a:extLst>
          </p:cNvPr>
          <p:cNvCxnSpPr>
            <a:cxnSpLocks/>
          </p:cNvCxnSpPr>
          <p:nvPr/>
        </p:nvCxnSpPr>
        <p:spPr>
          <a:xfrm flipV="1">
            <a:off x="5764932" y="1073954"/>
            <a:ext cx="0" cy="48064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FDB00437-F1FF-4F38-A9F9-944A251BC64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64932" y="1066608"/>
            <a:ext cx="167496" cy="16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A714322A-A2F8-1D92-2FE6-63D507BD6B48}"/>
              </a:ext>
            </a:extLst>
          </p:cNvPr>
          <p:cNvCxnSpPr>
            <a:cxnSpLocks/>
          </p:cNvCxnSpPr>
          <p:nvPr/>
        </p:nvCxnSpPr>
        <p:spPr>
          <a:xfrm>
            <a:off x="9164966" y="4286852"/>
            <a:ext cx="753763" cy="973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B682F702-D6B1-4381-F3EB-9F1521EB89D0}"/>
              </a:ext>
            </a:extLst>
          </p:cNvPr>
          <p:cNvCxnSpPr>
            <a:cxnSpLocks/>
          </p:cNvCxnSpPr>
          <p:nvPr/>
        </p:nvCxnSpPr>
        <p:spPr>
          <a:xfrm flipV="1">
            <a:off x="9918729" y="3227005"/>
            <a:ext cx="0" cy="108134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098E95EB-D44C-35F9-C622-716E29B1BCD4}"/>
              </a:ext>
            </a:extLst>
          </p:cNvPr>
          <p:cNvCxnSpPr>
            <a:cxnSpLocks/>
          </p:cNvCxnSpPr>
          <p:nvPr/>
        </p:nvCxnSpPr>
        <p:spPr>
          <a:xfrm flipH="1">
            <a:off x="7110412" y="3242035"/>
            <a:ext cx="2808317" cy="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4807FC74-8647-1DE2-D78B-7E90080A2B78}"/>
              </a:ext>
            </a:extLst>
          </p:cNvPr>
          <p:cNvCxnSpPr>
            <a:cxnSpLocks/>
          </p:cNvCxnSpPr>
          <p:nvPr/>
        </p:nvCxnSpPr>
        <p:spPr>
          <a:xfrm>
            <a:off x="7105811" y="3007106"/>
            <a:ext cx="12864" cy="242526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B0CA8238-B36B-95B5-8D4C-12AF3513A15B}"/>
              </a:ext>
            </a:extLst>
          </p:cNvPr>
          <p:cNvCxnSpPr>
            <a:cxnSpLocks/>
          </p:cNvCxnSpPr>
          <p:nvPr/>
        </p:nvCxnSpPr>
        <p:spPr>
          <a:xfrm flipV="1">
            <a:off x="7108723" y="3022997"/>
            <a:ext cx="295455" cy="5338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A07C02EA-6DC2-2F10-0147-57F09EE1EC74}"/>
              </a:ext>
            </a:extLst>
          </p:cNvPr>
          <p:cNvCxnSpPr>
            <a:cxnSpLocks/>
          </p:cNvCxnSpPr>
          <p:nvPr/>
        </p:nvCxnSpPr>
        <p:spPr>
          <a:xfrm flipV="1">
            <a:off x="8148804" y="2204137"/>
            <a:ext cx="0" cy="54950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FAD4D169-7A9C-B0DA-1B6E-07C3EAF8E49B}"/>
              </a:ext>
            </a:extLst>
          </p:cNvPr>
          <p:cNvCxnSpPr>
            <a:cxnSpLocks/>
          </p:cNvCxnSpPr>
          <p:nvPr/>
        </p:nvCxnSpPr>
        <p:spPr>
          <a:xfrm>
            <a:off x="7817048" y="2730360"/>
            <a:ext cx="33175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5A60C5CA-2407-E3B1-E409-C2F70226A443}"/>
              </a:ext>
            </a:extLst>
          </p:cNvPr>
          <p:cNvCxnSpPr>
            <a:cxnSpLocks/>
          </p:cNvCxnSpPr>
          <p:nvPr/>
        </p:nvCxnSpPr>
        <p:spPr>
          <a:xfrm flipH="1" flipV="1">
            <a:off x="2861187" y="2204137"/>
            <a:ext cx="5269149" cy="279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3C107DDB-E08C-24F3-F66D-E0BCF3D4ABA7}"/>
              </a:ext>
            </a:extLst>
          </p:cNvPr>
          <p:cNvCxnSpPr>
            <a:cxnSpLocks/>
          </p:cNvCxnSpPr>
          <p:nvPr/>
        </p:nvCxnSpPr>
        <p:spPr>
          <a:xfrm flipV="1">
            <a:off x="2874877" y="2221731"/>
            <a:ext cx="0" cy="29763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A3E0D31-BF2F-47DA-85EB-1860999E7EF1}"/>
              </a:ext>
            </a:extLst>
          </p:cNvPr>
          <p:cNvCxnSpPr>
            <a:cxnSpLocks/>
          </p:cNvCxnSpPr>
          <p:nvPr/>
        </p:nvCxnSpPr>
        <p:spPr>
          <a:xfrm flipV="1">
            <a:off x="6135070" y="1323445"/>
            <a:ext cx="0" cy="4810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>
            <a:extLst>
              <a:ext uri="{FF2B5EF4-FFF2-40B4-BE49-F238E27FC236}">
                <a16:creationId xmlns:a16="http://schemas.microsoft.com/office/drawing/2014/main" id="{AAE70593-AB51-855E-FD70-E647946ECD28}"/>
              </a:ext>
            </a:extLst>
          </p:cNvPr>
          <p:cNvSpPr txBox="1"/>
          <p:nvPr/>
        </p:nvSpPr>
        <p:spPr>
          <a:xfrm>
            <a:off x="5718005" y="5587827"/>
            <a:ext cx="7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Jump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90C722B2-C1F8-4F12-BAAB-82C9FAEC5628}"/>
              </a:ext>
            </a:extLst>
          </p:cNvPr>
          <p:cNvCxnSpPr>
            <a:cxnSpLocks/>
          </p:cNvCxnSpPr>
          <p:nvPr/>
        </p:nvCxnSpPr>
        <p:spPr>
          <a:xfrm flipH="1" flipV="1">
            <a:off x="6271049" y="4060723"/>
            <a:ext cx="16421" cy="2225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9E04BD85-BF67-D3AF-FC51-EFD83AB72369}"/>
              </a:ext>
            </a:extLst>
          </p:cNvPr>
          <p:cNvGrpSpPr/>
          <p:nvPr/>
        </p:nvGrpSpPr>
        <p:grpSpPr>
          <a:xfrm>
            <a:off x="1988109" y="6056671"/>
            <a:ext cx="8167018" cy="451056"/>
            <a:chOff x="1988109" y="6056671"/>
            <a:chExt cx="8167018" cy="451056"/>
          </a:xfrm>
        </p:grpSpPr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9D881FDE-9762-94D6-5AD4-86503024235C}"/>
                </a:ext>
              </a:extLst>
            </p:cNvPr>
            <p:cNvSpPr/>
            <p:nvPr/>
          </p:nvSpPr>
          <p:spPr>
            <a:xfrm>
              <a:off x="1988109" y="6056671"/>
              <a:ext cx="8167018" cy="4510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CB3FF2C5-8AEB-8DEA-2896-478348689B37}"/>
                </a:ext>
              </a:extLst>
            </p:cNvPr>
            <p:cNvSpPr txBox="1"/>
            <p:nvPr/>
          </p:nvSpPr>
          <p:spPr>
            <a:xfrm>
              <a:off x="5323707" y="6106031"/>
              <a:ext cx="29487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SCPU_crtl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2C274D0-CD5B-0CA4-9F4D-9E86B476C491}"/>
              </a:ext>
            </a:extLst>
          </p:cNvPr>
          <p:cNvSpPr txBox="1"/>
          <p:nvPr/>
        </p:nvSpPr>
        <p:spPr>
          <a:xfrm>
            <a:off x="6206054" y="4256330"/>
            <a:ext cx="932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ALUop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0D23201C-5222-5BF3-9C7D-2D00B7A67257}"/>
              </a:ext>
            </a:extLst>
          </p:cNvPr>
          <p:cNvCxnSpPr>
            <a:cxnSpLocks/>
          </p:cNvCxnSpPr>
          <p:nvPr/>
        </p:nvCxnSpPr>
        <p:spPr>
          <a:xfrm>
            <a:off x="5566048" y="3216356"/>
            <a:ext cx="217102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418DCC48-B29B-E461-3E47-4F3948C2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961" y="2896625"/>
            <a:ext cx="348311" cy="786337"/>
          </a:xfrm>
          <a:prstGeom prst="rect">
            <a:avLst/>
          </a:prstGeom>
        </p:spPr>
      </p:pic>
      <p:cxnSp>
        <p:nvCxnSpPr>
          <p:cNvPr id="379" name="直接连接符 378">
            <a:extLst>
              <a:ext uri="{FF2B5EF4-FFF2-40B4-BE49-F238E27FC236}">
                <a16:creationId xmlns:a16="http://schemas.microsoft.com/office/drawing/2014/main" id="{6CA30707-CFF4-DCC7-6D77-8E24C007D2CE}"/>
              </a:ext>
            </a:extLst>
          </p:cNvPr>
          <p:cNvCxnSpPr>
            <a:cxnSpLocks/>
          </p:cNvCxnSpPr>
          <p:nvPr/>
        </p:nvCxnSpPr>
        <p:spPr>
          <a:xfrm flipV="1">
            <a:off x="5495764" y="3538233"/>
            <a:ext cx="0" cy="25168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C9ADEED7-93FE-8B1B-2704-C6724BDDD20D}"/>
              </a:ext>
            </a:extLst>
          </p:cNvPr>
          <p:cNvSpPr txBox="1"/>
          <p:nvPr/>
        </p:nvSpPr>
        <p:spPr>
          <a:xfrm>
            <a:off x="5451268" y="5136663"/>
            <a:ext cx="925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Auipc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9B60AB06-2D56-4AE7-D4E3-F48C958E5410}"/>
              </a:ext>
            </a:extLst>
          </p:cNvPr>
          <p:cNvCxnSpPr>
            <a:cxnSpLocks/>
          </p:cNvCxnSpPr>
          <p:nvPr/>
        </p:nvCxnSpPr>
        <p:spPr>
          <a:xfrm>
            <a:off x="4307072" y="3508444"/>
            <a:ext cx="1027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>
            <a:extLst>
              <a:ext uri="{FF2B5EF4-FFF2-40B4-BE49-F238E27FC236}">
                <a16:creationId xmlns:a16="http://schemas.microsoft.com/office/drawing/2014/main" id="{C3A9A836-A345-4548-1616-72A4B079BD66}"/>
              </a:ext>
            </a:extLst>
          </p:cNvPr>
          <p:cNvCxnSpPr>
            <a:cxnSpLocks/>
          </p:cNvCxnSpPr>
          <p:nvPr/>
        </p:nvCxnSpPr>
        <p:spPr>
          <a:xfrm flipV="1">
            <a:off x="4315901" y="2290768"/>
            <a:ext cx="381" cy="1210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>
            <a:extLst>
              <a:ext uri="{FF2B5EF4-FFF2-40B4-BE49-F238E27FC236}">
                <a16:creationId xmlns:a16="http://schemas.microsoft.com/office/drawing/2014/main" id="{92C211CC-EEEC-795A-8258-965135238EB8}"/>
              </a:ext>
            </a:extLst>
          </p:cNvPr>
          <p:cNvCxnSpPr>
            <a:cxnSpLocks/>
          </p:cNvCxnSpPr>
          <p:nvPr/>
        </p:nvCxnSpPr>
        <p:spPr>
          <a:xfrm flipH="1" flipV="1">
            <a:off x="1988109" y="2280440"/>
            <a:ext cx="2332407" cy="16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00FEB34-60D5-3D23-EF61-EE55287D387C}"/>
              </a:ext>
            </a:extLst>
          </p:cNvPr>
          <p:cNvCxnSpPr>
            <a:cxnSpLocks/>
          </p:cNvCxnSpPr>
          <p:nvPr/>
        </p:nvCxnSpPr>
        <p:spPr>
          <a:xfrm flipV="1">
            <a:off x="1987336" y="1089019"/>
            <a:ext cx="6878" cy="1166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6063BF-F0C6-7105-E228-DA1D9FDD1069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7300267" y="3868537"/>
            <a:ext cx="2878" cy="634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82F566E-53B4-8111-D0B5-887835BE3A2E}"/>
              </a:ext>
            </a:extLst>
          </p:cNvPr>
          <p:cNvSpPr/>
          <p:nvPr/>
        </p:nvSpPr>
        <p:spPr>
          <a:xfrm>
            <a:off x="7251105" y="3780047"/>
            <a:ext cx="98323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D1B522-D87C-13A4-36B2-AD77FE6E3127}"/>
              </a:ext>
            </a:extLst>
          </p:cNvPr>
          <p:cNvGrpSpPr/>
          <p:nvPr/>
        </p:nvGrpSpPr>
        <p:grpSpPr>
          <a:xfrm>
            <a:off x="7070825" y="4502551"/>
            <a:ext cx="655376" cy="492025"/>
            <a:chOff x="7070825" y="4502551"/>
            <a:chExt cx="655376" cy="492025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5DCC85F-0CC4-3AC0-BAC5-8D5E756E8B3E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2FF1CCC-FA3D-2CE7-1AD2-1F7FCEA73F56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2EF74-13CB-2542-852C-C4DCEA6CCB09}"/>
              </a:ext>
            </a:extLst>
          </p:cNvPr>
          <p:cNvGrpSpPr/>
          <p:nvPr/>
        </p:nvGrpSpPr>
        <p:grpSpPr>
          <a:xfrm>
            <a:off x="9299752" y="2942817"/>
            <a:ext cx="655376" cy="492025"/>
            <a:chOff x="7070825" y="4502551"/>
            <a:chExt cx="655376" cy="49202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2FDF0C35-411F-9CCE-D2FB-C4712B126F25}"/>
                </a:ext>
              </a:extLst>
            </p:cNvPr>
            <p:cNvSpPr/>
            <p:nvPr/>
          </p:nvSpPr>
          <p:spPr>
            <a:xfrm>
              <a:off x="7118675" y="4502551"/>
              <a:ext cx="381542" cy="49202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651F110-BB62-AF2A-85DB-A710C0969F87}"/>
                </a:ext>
              </a:extLst>
            </p:cNvPr>
            <p:cNvSpPr txBox="1"/>
            <p:nvPr/>
          </p:nvSpPr>
          <p:spPr>
            <a:xfrm>
              <a:off x="7070825" y="4609013"/>
              <a:ext cx="655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Slice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20BDD4E-015D-2F2E-3F2D-222BB514DD2C}"/>
              </a:ext>
            </a:extLst>
          </p:cNvPr>
          <p:cNvCxnSpPr>
            <a:cxnSpLocks/>
          </p:cNvCxnSpPr>
          <p:nvPr/>
        </p:nvCxnSpPr>
        <p:spPr>
          <a:xfrm flipV="1">
            <a:off x="9536150" y="3439489"/>
            <a:ext cx="0" cy="312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A3C18-83B4-238D-DF86-9F6DE4D59A21}"/>
              </a:ext>
            </a:extLst>
          </p:cNvPr>
          <p:cNvCxnSpPr>
            <a:cxnSpLocks/>
          </p:cNvCxnSpPr>
          <p:nvPr/>
        </p:nvCxnSpPr>
        <p:spPr>
          <a:xfrm flipV="1">
            <a:off x="9271105" y="3760207"/>
            <a:ext cx="265045" cy="345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5EB7CA-07F0-F062-824E-F2979E5A3908}"/>
              </a:ext>
            </a:extLst>
          </p:cNvPr>
          <p:cNvCxnSpPr>
            <a:cxnSpLocks/>
          </p:cNvCxnSpPr>
          <p:nvPr/>
        </p:nvCxnSpPr>
        <p:spPr>
          <a:xfrm>
            <a:off x="9271105" y="3501191"/>
            <a:ext cx="0" cy="26247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F69D5C5-FFE9-28CC-9F3B-6EE04B3A1122}"/>
              </a:ext>
            </a:extLst>
          </p:cNvPr>
          <p:cNvCxnSpPr>
            <a:cxnSpLocks/>
          </p:cNvCxnSpPr>
          <p:nvPr/>
        </p:nvCxnSpPr>
        <p:spPr>
          <a:xfrm>
            <a:off x="7296139" y="3493120"/>
            <a:ext cx="197496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5FA9CED-2866-3934-5558-FA120046142A}"/>
              </a:ext>
            </a:extLst>
          </p:cNvPr>
          <p:cNvSpPr txBox="1"/>
          <p:nvPr/>
        </p:nvSpPr>
        <p:spPr>
          <a:xfrm>
            <a:off x="8558144" y="550230"/>
            <a:ext cx="3244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我画的实现了全部指令的数据通路</a:t>
            </a:r>
          </a:p>
        </p:txBody>
      </p:sp>
    </p:spTree>
    <p:extLst>
      <p:ext uri="{BB962C8B-B14F-4D97-AF65-F5344CB8AC3E}">
        <p14:creationId xmlns:p14="http://schemas.microsoft.com/office/powerpoint/2010/main" val="2781685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6CFEE-29D1-BB6E-949C-9900040B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22489"/>
            <a:ext cx="4319376" cy="1143000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C6030E-A37E-B0AF-ABDA-9CDCFCBA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842" y="764704"/>
            <a:ext cx="6589556" cy="51491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7CA73-FDB8-504A-272A-442983D34B68}"/>
              </a:ext>
            </a:extLst>
          </p:cNvPr>
          <p:cNvSpPr txBox="1"/>
          <p:nvPr/>
        </p:nvSpPr>
        <p:spPr>
          <a:xfrm>
            <a:off x="1007560" y="1700808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：当</a:t>
            </a:r>
            <a:r>
              <a:rPr lang="en-US" altLang="zh-CN" sz="2000" dirty="0"/>
              <a:t>branch</a:t>
            </a:r>
            <a:r>
              <a:rPr lang="zh-CN" altLang="en-US" sz="2000" dirty="0"/>
              <a:t>等于</a:t>
            </a:r>
            <a:r>
              <a:rPr lang="en-US" altLang="zh-CN" sz="2000" dirty="0"/>
              <a:t>1</a:t>
            </a:r>
            <a:r>
              <a:rPr lang="zh-CN" altLang="en-US" sz="2000" dirty="0"/>
              <a:t>，并且</a:t>
            </a:r>
            <a:r>
              <a:rPr lang="en-US" altLang="zh-CN" sz="2000" dirty="0"/>
              <a:t>ALU</a:t>
            </a:r>
            <a:r>
              <a:rPr lang="zh-CN" altLang="en-US" sz="2000" dirty="0"/>
              <a:t>的运算结果是</a:t>
            </a:r>
            <a:r>
              <a:rPr lang="en-US" altLang="zh-CN" sz="2000" dirty="0"/>
              <a:t>0</a:t>
            </a:r>
            <a:r>
              <a:rPr lang="zh-CN" altLang="en-US" sz="2000" dirty="0"/>
              <a:t>的时候才跳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D8C26D-483A-EB90-BFE9-6352BFC7F1D4}"/>
              </a:ext>
            </a:extLst>
          </p:cNvPr>
          <p:cNvSpPr txBox="1"/>
          <p:nvPr/>
        </p:nvSpPr>
        <p:spPr>
          <a:xfrm>
            <a:off x="432048" y="3339288"/>
            <a:ext cx="49848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 Gen </a:t>
            </a:r>
            <a:r>
              <a:rPr lang="zh-CN" altLang="en-US" sz="2000" dirty="0"/>
              <a:t>模块，将指令中的立即数符号扩展到 </a:t>
            </a:r>
            <a:r>
              <a:rPr lang="en-US" altLang="zh-CN" sz="2000" dirty="0"/>
              <a:t>64 </a:t>
            </a:r>
            <a:r>
              <a:rPr lang="zh-CN" altLang="en-US" sz="2000" dirty="0"/>
              <a:t>位；然后在 </a:t>
            </a:r>
            <a:r>
              <a:rPr lang="en-US" altLang="zh-CN" sz="2000" dirty="0"/>
              <a:t>(3) </a:t>
            </a:r>
            <a:r>
              <a:rPr lang="zh-CN" altLang="en-US" sz="2000" dirty="0"/>
              <a:t>处左移 </a:t>
            </a:r>
            <a:r>
              <a:rPr lang="en-US" altLang="zh-CN" sz="2000" dirty="0"/>
              <a:t>1 </a:t>
            </a:r>
            <a:r>
              <a:rPr lang="zh-CN" altLang="en-US" sz="2000" dirty="0"/>
              <a:t>位，所以我们没有保存偏移的最低一位；</a:t>
            </a:r>
            <a:endParaRPr lang="en-US" altLang="zh-CN" sz="2000" dirty="0"/>
          </a:p>
          <a:p>
            <a:pPr>
              <a:buNone/>
            </a:pP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但是，我们是选择了直接生成，而非移动。而且是</a:t>
            </a:r>
            <a:r>
              <a:rPr lang="en-US" altLang="zh-CN" sz="2000" dirty="0"/>
              <a:t>32</a:t>
            </a:r>
            <a:r>
              <a:rPr lang="zh-CN" altLang="en-US" sz="2000" dirty="0"/>
              <a:t>位。再与 </a:t>
            </a:r>
            <a:r>
              <a:rPr lang="en-US" altLang="zh-CN" sz="2000" dirty="0"/>
              <a:t>PC </a:t>
            </a:r>
            <a:r>
              <a:rPr lang="zh-CN" altLang="en-US" sz="2000" dirty="0"/>
              <a:t>相加</a:t>
            </a:r>
          </a:p>
        </p:txBody>
      </p:sp>
    </p:spTree>
    <p:extLst>
      <p:ext uri="{BB962C8B-B14F-4D97-AF65-F5344CB8AC3E}">
        <p14:creationId xmlns:p14="http://schemas.microsoft.com/office/powerpoint/2010/main" val="255285250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Performance Issues</a:t>
            </a:r>
            <a:endParaRPr lang="en-AU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C543CF-ED05-08B2-998D-27D899A30F97}"/>
              </a:ext>
            </a:extLst>
          </p:cNvPr>
          <p:cNvSpPr txBox="1"/>
          <p:nvPr/>
        </p:nvSpPr>
        <p:spPr>
          <a:xfrm>
            <a:off x="1487488" y="1428452"/>
            <a:ext cx="82809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单周期的实现是指，一个指令的所有工作都在一个时钟周期内完成，也就是 </a:t>
            </a:r>
            <a:r>
              <a:rPr lang="en-US" altLang="zh-CN" sz="2000" dirty="0"/>
              <a:t>CPI = 1</a:t>
            </a:r>
            <a:r>
              <a:rPr lang="zh-CN" altLang="en-US" sz="2000" dirty="0"/>
              <a:t>。那么，一个时钟周期的长度就要足够最长的那个指令完成运行。但是，例如 </a:t>
            </a:r>
            <a:r>
              <a:rPr lang="en-US" altLang="zh-CN" sz="2000" dirty="0"/>
              <a:t>load </a:t>
            </a:r>
            <a:r>
              <a:rPr lang="zh-CN" altLang="en-US" sz="2000" dirty="0"/>
              <a:t>类的指令要经过 </a:t>
            </a:r>
            <a:r>
              <a:rPr lang="en-US" altLang="zh-CN" sz="2000" dirty="0" err="1"/>
              <a:t>inst</a:t>
            </a:r>
            <a:r>
              <a:rPr lang="en-US" altLang="zh-CN" sz="2000" dirty="0"/>
              <a:t> mem, reg file, ALU, data mem, reg file </a:t>
            </a:r>
            <a:r>
              <a:rPr lang="zh-CN" altLang="en-US" sz="2000" dirty="0"/>
              <a:t>这么多的步骤，这会使得时钟周期变得很长，导致整体性能变得很差。单周期的实现违反了 </a:t>
            </a:r>
            <a:r>
              <a:rPr lang="en-US" altLang="zh-CN" sz="2000" b="1" dirty="0">
                <a:solidFill>
                  <a:srgbClr val="FF0000"/>
                </a:solidFill>
              </a:rPr>
              <a:t>common case fast </a:t>
            </a:r>
            <a:r>
              <a:rPr lang="zh-CN" altLang="en-US" sz="2000" dirty="0"/>
              <a:t>这一设计原则</a:t>
            </a:r>
            <a:endParaRPr lang="en-US" altLang="zh-CN" sz="2000" dirty="0"/>
          </a:p>
          <a:p>
            <a:pPr>
              <a:buNone/>
            </a:pPr>
            <a:r>
              <a:rPr lang="zh-CN" altLang="en-US" sz="2000" dirty="0"/>
              <a:t>因此我们需要引入</a:t>
            </a:r>
            <a:r>
              <a:rPr lang="zh-CN" altLang="en-US" sz="2000" b="1" dirty="0">
                <a:solidFill>
                  <a:srgbClr val="FF0000"/>
                </a:solidFill>
              </a:rPr>
              <a:t>流水线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2708920"/>
            <a:ext cx="10972800" cy="1143000"/>
          </a:xfrm>
        </p:spPr>
        <p:txBody>
          <a:bodyPr/>
          <a:lstStyle/>
          <a:p>
            <a:r>
              <a:rPr lang="en-US" altLang="zh-CN" sz="6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4  Interruption &amp; Exception</a:t>
            </a:r>
            <a:endParaRPr lang="zh-CN" altLang="en-US" sz="6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Grp="1"/>
          </p:cNvSpPr>
          <p:nvPr>
            <p:ph idx="1"/>
          </p:nvPr>
        </p:nvSpPr>
        <p:spPr>
          <a:xfrm>
            <a:off x="1199456" y="3645024"/>
            <a:ext cx="6552728" cy="230425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Exception </a:t>
            </a:r>
            <a:r>
              <a:rPr lang="zh-CN" altLang="en-US" sz="2400" b="1" dirty="0">
                <a:solidFill>
                  <a:srgbClr val="FF0000"/>
                </a:solidFill>
              </a:rPr>
              <a:t>异常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Arises within the CPU </a:t>
            </a:r>
            <a:r>
              <a:rPr lang="en-US" altLang="zh-CN" sz="2000" dirty="0"/>
              <a:t>when execute </a:t>
            </a:r>
          </a:p>
          <a:p>
            <a:pPr marL="457200" lvl="1" indent="0" eaLnBrk="1" hangingPunct="1">
              <a:buNone/>
            </a:pPr>
            <a:r>
              <a:rPr lang="en-US" altLang="zh-CN" sz="2000" dirty="0"/>
              <a:t>    instruction</a:t>
            </a:r>
          </a:p>
          <a:p>
            <a:pPr lvl="1" eaLnBrk="1" hangingPunct="1"/>
            <a:r>
              <a:rPr lang="en-US" altLang="en-US" sz="1800" dirty="0"/>
              <a:t>e.g., overflow, undefined opcode, </a:t>
            </a:r>
            <a:r>
              <a:rPr lang="en-US" altLang="en-US" sz="1800" dirty="0" err="1"/>
              <a:t>syscall</a:t>
            </a:r>
            <a:r>
              <a:rPr lang="en-US" altLang="en-US" sz="1800" dirty="0"/>
              <a:t>, …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Interrupt </a:t>
            </a:r>
            <a:r>
              <a:rPr lang="zh-CN" altLang="en-US" sz="2400" b="1" dirty="0">
                <a:solidFill>
                  <a:srgbClr val="FF0000"/>
                </a:solidFill>
              </a:rPr>
              <a:t>中断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000" dirty="0"/>
              <a:t>From </a:t>
            </a:r>
            <a:r>
              <a:rPr lang="en-US" altLang="en-US" sz="2000" dirty="0">
                <a:highlight>
                  <a:srgbClr val="FFFF00"/>
                </a:highlight>
              </a:rPr>
              <a:t>an external I/O c</a:t>
            </a:r>
            <a:r>
              <a:rPr lang="en-US" altLang="en-US" sz="2000" dirty="0"/>
              <a:t>ontroller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525663-7F61-603E-9BF4-B249C6EF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55" y="980728"/>
            <a:ext cx="10151890" cy="23042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5800" y="188640"/>
            <a:ext cx="5131363" cy="1131910"/>
          </a:xfrm>
        </p:spPr>
        <p:txBody>
          <a:bodyPr/>
          <a:lstStyle/>
          <a:p>
            <a:r>
              <a:rPr lang="zh-CN" altLang="en-US" dirty="0"/>
              <a:t>中断异常处理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263856"/>
            <a:ext cx="10972800" cy="49685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保存地址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en-US" sz="2400" dirty="0">
                <a:solidFill>
                  <a:srgbClr val="0000FF"/>
                </a:solidFill>
              </a:rPr>
              <a:t> Exception Program Counter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机器模式的</a:t>
            </a:r>
            <a:r>
              <a:rPr lang="en-US" altLang="zh-CN" sz="2400" dirty="0" err="1">
                <a:solidFill>
                  <a:srgbClr val="0000FF"/>
                </a:solidFill>
              </a:rPr>
              <a:t>epc</a:t>
            </a:r>
            <a:r>
              <a:rPr lang="zh-CN" altLang="en-US" sz="2400" dirty="0">
                <a:solidFill>
                  <a:srgbClr val="0000FF"/>
                </a:solidFill>
              </a:rPr>
              <a:t>，管理员模式对应</a:t>
            </a:r>
            <a:r>
              <a:rPr lang="en-US" altLang="zh-CN" sz="2400" dirty="0" err="1">
                <a:solidFill>
                  <a:srgbClr val="0000FF"/>
                </a:solidFill>
              </a:rPr>
              <a:t>sepc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 中断保存当前</a:t>
            </a:r>
            <a:r>
              <a:rPr lang="en-US" altLang="zh-CN" sz="2400" dirty="0">
                <a:solidFill>
                  <a:srgbClr val="FF0000"/>
                </a:solidFill>
              </a:rPr>
              <a:t>pc</a:t>
            </a:r>
            <a:r>
              <a:rPr lang="zh-CN" altLang="en-US" sz="2400" dirty="0">
                <a:solidFill>
                  <a:srgbClr val="FF0000"/>
                </a:solidFill>
              </a:rPr>
              <a:t>，异常保存</a:t>
            </a:r>
            <a:r>
              <a:rPr lang="en-US" altLang="zh-CN" sz="2400" dirty="0">
                <a:solidFill>
                  <a:srgbClr val="FF0000"/>
                </a:solidFill>
              </a:rPr>
              <a:t>pc+4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保存中断原因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mechain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Exception Cause Register (</a:t>
            </a:r>
            <a:r>
              <a:rPr lang="en-US" altLang="en-US" sz="2400" dirty="0" err="1">
                <a:solidFill>
                  <a:srgbClr val="FF9900"/>
                </a:solidFill>
              </a:rPr>
              <a:t>m</a:t>
            </a:r>
            <a:r>
              <a:rPr lang="en-US" altLang="zh-CN" sz="2400" dirty="0" err="1">
                <a:solidFill>
                  <a:srgbClr val="FF9900"/>
                </a:solidFill>
              </a:rPr>
              <a:t>cause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处理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跳转到 </a:t>
            </a:r>
            <a:r>
              <a:rPr lang="en-US" altLang="zh-CN" sz="2800" dirty="0" err="1">
                <a:solidFill>
                  <a:srgbClr val="FF9900"/>
                </a:solidFill>
              </a:rPr>
              <a:t>stvec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恢复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mret</a:t>
            </a:r>
            <a:r>
              <a:rPr lang="zh-CN" altLang="en-US" sz="2400" dirty="0">
                <a:solidFill>
                  <a:srgbClr val="0000FF"/>
                </a:solidFill>
              </a:rPr>
              <a:t>指令回到</a:t>
            </a:r>
            <a:r>
              <a:rPr lang="en-US" altLang="zh-CN" sz="2400" dirty="0" err="1">
                <a:solidFill>
                  <a:srgbClr val="0000FF"/>
                </a:solidFill>
              </a:rPr>
              <a:t>mepc</a:t>
            </a: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rgbClr val="FF99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400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stack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060848"/>
            <a:ext cx="9433048" cy="3600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1DF239-4080-3EA5-6239-8777772E7FF4}"/>
              </a:ext>
            </a:extLst>
          </p:cNvPr>
          <p:cNvSpPr txBox="1"/>
          <p:nvPr/>
        </p:nvSpPr>
        <p:spPr>
          <a:xfrm>
            <a:off x="666712" y="5877272"/>
            <a:ext cx="2909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ABI</a:t>
            </a:r>
            <a:r>
              <a:rPr lang="zh-CN" altLang="en-US" dirty="0"/>
              <a:t>为接口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B08AE6-DBCB-0FAB-2CC2-A9CFCB72F565}"/>
              </a:ext>
            </a:extLst>
          </p:cNvPr>
          <p:cNvSpPr txBox="1"/>
          <p:nvPr/>
        </p:nvSpPr>
        <p:spPr>
          <a:xfrm>
            <a:off x="1487488" y="34917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直接到底层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2D4C1-27B2-4126-234F-83BB2623B2C1}"/>
              </a:ext>
            </a:extLst>
          </p:cNvPr>
          <p:cNvSpPr txBox="1"/>
          <p:nvPr/>
        </p:nvSpPr>
        <p:spPr>
          <a:xfrm>
            <a:off x="3863752" y="42930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通过</a:t>
            </a:r>
            <a:r>
              <a:rPr lang="en-US" altLang="zh-CN" sz="1800" dirty="0"/>
              <a:t>OS</a:t>
            </a:r>
            <a:r>
              <a:rPr lang="zh-CN" altLang="en-US" sz="1800" dirty="0"/>
              <a:t>访问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D1D67-DB63-C653-F85C-CE8ECAEE265F}"/>
              </a:ext>
            </a:extLst>
          </p:cNvPr>
          <p:cNvSpPr txBox="1"/>
          <p:nvPr/>
        </p:nvSpPr>
        <p:spPr>
          <a:xfrm>
            <a:off x="3575720" y="460784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更安全的嵌入式系统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B5773F-6B87-7CE7-6435-F2FDC323B831}"/>
              </a:ext>
            </a:extLst>
          </p:cNvPr>
          <p:cNvSpPr txBox="1"/>
          <p:nvPr/>
        </p:nvSpPr>
        <p:spPr>
          <a:xfrm>
            <a:off x="10769204" y="349226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800" dirty="0"/>
              <a:t>虚拟机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7757" y="1129307"/>
            <a:ext cx="10972800" cy="1143000"/>
          </a:xfrm>
        </p:spPr>
        <p:txBody>
          <a:bodyPr/>
          <a:lstStyle/>
          <a:p>
            <a:r>
              <a:rPr lang="en-US" altLang="zh-CN" dirty="0"/>
              <a:t>Privileged level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5" y="3222104"/>
            <a:ext cx="4379138" cy="223224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20" y="3217825"/>
            <a:ext cx="6480278" cy="223224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19936" y="3717032"/>
            <a:ext cx="55446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B6F3D0-4627-AA5D-4EF8-58228B6F9757}"/>
              </a:ext>
            </a:extLst>
          </p:cNvPr>
          <p:cNvSpPr txBox="1"/>
          <p:nvPr/>
        </p:nvSpPr>
        <p:spPr>
          <a:xfrm>
            <a:off x="4151784" y="400570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600" dirty="0"/>
              <a:t>H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8DEFDD-392B-DD84-5B0A-12BB2FF97A0C}"/>
              </a:ext>
            </a:extLst>
          </p:cNvPr>
          <p:cNvSpPr/>
          <p:nvPr/>
        </p:nvSpPr>
        <p:spPr bwMode="auto">
          <a:xfrm>
            <a:off x="2423592" y="4077072"/>
            <a:ext cx="1224136" cy="338554"/>
          </a:xfrm>
          <a:prstGeom prst="rect">
            <a:avLst/>
          </a:prstGeom>
          <a:solidFill>
            <a:schemeClr val="bg1"/>
          </a:solidFill>
          <a:ln w="9525" cap="rnd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Hypervisor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D8EFBF-1204-BDF9-D232-574BD26F64D6}"/>
              </a:ext>
            </a:extLst>
          </p:cNvPr>
          <p:cNvSpPr txBox="1"/>
          <p:nvPr/>
        </p:nvSpPr>
        <p:spPr>
          <a:xfrm>
            <a:off x="1991544" y="545007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mode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7648" y="150604"/>
            <a:ext cx="7157480" cy="1143000"/>
          </a:xfrm>
        </p:spPr>
        <p:txBody>
          <a:bodyPr/>
          <a:lstStyle/>
          <a:p>
            <a:r>
              <a:rPr lang="en-US" altLang="zh-CN" dirty="0"/>
              <a:t>CSR  </a:t>
            </a:r>
            <a:r>
              <a:rPr lang="zh-CN" altLang="en-US" dirty="0"/>
              <a:t>特权寄存器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639" y="1484784"/>
            <a:ext cx="10972800" cy="4768865"/>
          </a:xfrm>
        </p:spPr>
        <p:txBody>
          <a:bodyPr/>
          <a:lstStyle/>
          <a:p>
            <a:r>
              <a:rPr lang="en-US" altLang="zh-CN" dirty="0"/>
              <a:t>CSR[11..0]        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>
                <a:solidFill>
                  <a:srgbClr val="FF0000"/>
                </a:solidFill>
              </a:rPr>
              <a:t>个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12 bit encoding space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87410" y="3068960"/>
          <a:ext cx="4392492" cy="37677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6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60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677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右大括号 4"/>
          <p:cNvSpPr/>
          <p:nvPr/>
        </p:nvSpPr>
        <p:spPr>
          <a:xfrm rot="5400000">
            <a:off x="1031332" y="3357014"/>
            <a:ext cx="432235" cy="7200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7095" y="4865672"/>
            <a:ext cx="3164611" cy="90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11: </a:t>
            </a:r>
            <a:r>
              <a:rPr lang="en-US" altLang="zh-CN" sz="2400" dirty="0">
                <a:highlight>
                  <a:srgbClr val="FFFF00"/>
                </a:highlight>
              </a:rPr>
              <a:t>read</a:t>
            </a:r>
            <a:r>
              <a:rPr lang="en-US" altLang="zh-CN" sz="2400" dirty="0"/>
              <a:t> only</a:t>
            </a:r>
          </a:p>
          <a:p>
            <a:pPr>
              <a:buNone/>
            </a:pPr>
            <a:r>
              <a:rPr lang="en-US" altLang="zh-CN" sz="2400" dirty="0"/>
              <a:t>00/01/10:   </a:t>
            </a:r>
            <a:r>
              <a:rPr lang="en-US" altLang="zh-CN" sz="2400" dirty="0">
                <a:highlight>
                  <a:srgbClr val="FFFF00"/>
                </a:highlight>
              </a:rPr>
              <a:t>read/write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sp>
        <p:nvSpPr>
          <p:cNvPr id="8" name="右大括号 7"/>
          <p:cNvSpPr/>
          <p:nvPr/>
        </p:nvSpPr>
        <p:spPr>
          <a:xfrm rot="5400000">
            <a:off x="1741139" y="3367286"/>
            <a:ext cx="432235" cy="6995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5941" y="3920654"/>
            <a:ext cx="3833223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The </a:t>
            </a:r>
            <a:r>
              <a:rPr lang="en-US" altLang="zh-CN" sz="2400" dirty="0">
                <a:highlight>
                  <a:srgbClr val="FFFF00"/>
                </a:highlight>
              </a:rPr>
              <a:t>lowest privileged lev</a:t>
            </a:r>
            <a:r>
              <a:rPr lang="en-US" altLang="zh-CN" sz="2400" dirty="0"/>
              <a:t>el that can access CSR </a:t>
            </a:r>
          </a:p>
        </p:txBody>
      </p:sp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35" y="1716102"/>
            <a:ext cx="6184558" cy="3441090"/>
          </a:xfrm>
          <a:prstGeom prst="rect">
            <a:avLst/>
          </a:prstGeom>
        </p:spPr>
      </p:pic>
      <p:cxnSp>
        <p:nvCxnSpPr>
          <p:cNvPr id="12" name="直接连接符 11"/>
          <p:cNvCxnSpPr>
            <a:stCxn id="5" idx="1"/>
          </p:cNvCxnSpPr>
          <p:nvPr/>
        </p:nvCxnSpPr>
        <p:spPr>
          <a:xfrm flipH="1">
            <a:off x="1144163" y="3933172"/>
            <a:ext cx="103286" cy="10343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FD103B3E-BFD2-EEB9-1164-33C8B405C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908" y="6053621"/>
            <a:ext cx="9018571" cy="6877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0FB76D0-0B88-BBE3-A257-DD81027D8CE0}"/>
              </a:ext>
            </a:extLst>
          </p:cNvPr>
          <p:cNvSpPr txBox="1"/>
          <p:nvPr/>
        </p:nvSpPr>
        <p:spPr>
          <a:xfrm>
            <a:off x="4367808" y="5408067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dirty="0"/>
              <a:t>CSR</a:t>
            </a:r>
            <a:r>
              <a:rPr lang="zh-CN" altLang="en-US" sz="2000" dirty="0"/>
              <a:t>只能读写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2B8A52-5811-667D-C8B2-D7FF151FC35A}"/>
              </a:ext>
            </a:extLst>
          </p:cNvPr>
          <p:cNvSpPr txBox="1"/>
          <p:nvPr/>
        </p:nvSpPr>
        <p:spPr>
          <a:xfrm>
            <a:off x="6073172" y="51571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000" dirty="0"/>
              <a:t>RISC-V</a:t>
            </a:r>
            <a:r>
              <a:rPr lang="zh-CN" altLang="en-US" sz="2000" dirty="0"/>
              <a:t>中的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个寄存器都是</a:t>
            </a:r>
            <a:r>
              <a:rPr lang="en-US" altLang="zh-CN" sz="2000" dirty="0"/>
              <a:t>user mode</a:t>
            </a:r>
            <a:r>
              <a:rPr lang="zh-CN" altLang="en-US" sz="2000" dirty="0"/>
              <a:t>； 处理异常的寄存器是这</a:t>
            </a:r>
            <a:r>
              <a:rPr lang="en-US" altLang="zh-CN" sz="2000" dirty="0"/>
              <a:t>32</a:t>
            </a:r>
            <a:r>
              <a:rPr lang="zh-CN" altLang="en-US" sz="2000" dirty="0"/>
              <a:t>个之外的更高级的寄存器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important CSR for exception handling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4901A33-0CFB-061C-323A-9A2EB236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680083"/>
            <a:ext cx="10297144" cy="42608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913459-F1C0-3794-1670-DCA165CF9917}"/>
              </a:ext>
            </a:extLst>
          </p:cNvPr>
          <p:cNvSpPr txBox="1"/>
          <p:nvPr/>
        </p:nvSpPr>
        <p:spPr>
          <a:xfrm>
            <a:off x="10632504" y="27089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600" dirty="0"/>
              <a:t>细分中断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A4424C-A92B-7010-690B-8A8BDB1F53D2}"/>
              </a:ext>
            </a:extLst>
          </p:cNvPr>
          <p:cNvSpPr txBox="1"/>
          <p:nvPr/>
        </p:nvSpPr>
        <p:spPr>
          <a:xfrm>
            <a:off x="10632504" y="319816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 err="1"/>
              <a:t>Mtvec</a:t>
            </a:r>
            <a:r>
              <a:rPr lang="zh-CN" altLang="en-US" sz="1200" dirty="0"/>
              <a:t>中的程赋给</a:t>
            </a:r>
            <a:r>
              <a:rPr lang="en-US" altLang="zh-CN" sz="1200" dirty="0"/>
              <a:t>PC</a:t>
            </a:r>
            <a:r>
              <a:rPr lang="zh-CN" altLang="en-US" sz="1200" dirty="0"/>
              <a:t>，进入异常模式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43E2AF-DF25-E84A-B030-95FA384BEC3C}"/>
              </a:ext>
            </a:extLst>
          </p:cNvPr>
          <p:cNvSpPr txBox="1"/>
          <p:nvPr/>
        </p:nvSpPr>
        <p:spPr>
          <a:xfrm>
            <a:off x="10673804" y="3787770"/>
            <a:ext cx="1357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050" dirty="0"/>
              <a:t>引起异常或者该指令的下一条，用于处理完后返回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D4FC4-9CE4-D953-A5DD-3D7FB90DA764}"/>
              </a:ext>
            </a:extLst>
          </p:cNvPr>
          <p:cNvSpPr txBox="1"/>
          <p:nvPr/>
        </p:nvSpPr>
        <p:spPr>
          <a:xfrm>
            <a:off x="10726428" y="529464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1200" dirty="0"/>
              <a:t>先处理级别高的异常，等级低的先等待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solidFill>
                  <a:srgbClr val="FF0000"/>
                </a:solidFill>
              </a:rPr>
              <a:t>How Control Checks for Exceptions</a:t>
            </a:r>
            <a:br>
              <a:rPr lang="en-US" altLang="zh-CN" sz="3200" dirty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(Hardware)</a:t>
            </a:r>
            <a:r>
              <a:rPr lang="zh-CN" altLang="en-US" sz="3200" dirty="0">
                <a:solidFill>
                  <a:srgbClr val="FF0000"/>
                </a:solidFill>
              </a:rPr>
              <a:t>测试中断的逻辑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9139" name="AutoShape 3"/>
          <p:cNvSpPr>
            <a:spLocks noGrp="1"/>
          </p:cNvSpPr>
          <p:nvPr>
            <p:ph idx="1"/>
          </p:nvPr>
        </p:nvSpPr>
        <p:spPr>
          <a:xfrm>
            <a:off x="1055862" y="1484784"/>
            <a:ext cx="10583650" cy="518457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test logic</a:t>
            </a:r>
            <a:r>
              <a:rPr lang="zh-CN" altLang="en-US" sz="2400" dirty="0">
                <a:solidFill>
                  <a:srgbClr val="FF0000"/>
                </a:solidFill>
              </a:rPr>
              <a:t>测试异常的逻辑（所有的情况或一下）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illegal  instruction,    load address misaligned,   store address misaligned </a:t>
            </a:r>
            <a:r>
              <a:rPr lang="zh-CN" altLang="en-US" sz="2000" dirty="0"/>
              <a:t>，</a:t>
            </a:r>
            <a:r>
              <a:rPr lang="en-US" altLang="zh-CN" sz="2000" dirty="0"/>
              <a:t>overflow…</a:t>
            </a: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add control signal </a:t>
            </a:r>
            <a:r>
              <a:rPr lang="zh-CN" altLang="en-US" sz="2400" dirty="0">
                <a:solidFill>
                  <a:srgbClr val="FF0000"/>
                </a:solidFill>
              </a:rPr>
              <a:t>控制信号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mcause</a:t>
            </a:r>
            <a:r>
              <a:rPr lang="en-US" altLang="zh-CN" sz="2400" dirty="0"/>
              <a:t> </a:t>
            </a:r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mepc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>
                <a:solidFill>
                  <a:srgbClr val="3366CC"/>
                </a:solidFill>
              </a:rPr>
              <a:t>TVALWrite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mtval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process of control   </a:t>
            </a:r>
            <a:r>
              <a:rPr lang="zh-CN" altLang="en-US" sz="2400" dirty="0">
                <a:solidFill>
                  <a:srgbClr val="FF0000"/>
                </a:solidFill>
              </a:rPr>
              <a:t>数据通路要求修改的地方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400" dirty="0" err="1"/>
              <a:t>mepc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 </a:t>
            </a:r>
            <a:r>
              <a:rPr lang="en-US" altLang="zh-CN" sz="2400" dirty="0"/>
              <a:t>PC</a:t>
            </a:r>
            <a:r>
              <a:rPr lang="en-US" altLang="zh-CN" sz="2400" dirty="0">
                <a:highlight>
                  <a:srgbClr val="FFFF00"/>
                </a:highlight>
              </a:rPr>
              <a:t>( exception</a:t>
            </a:r>
            <a:r>
              <a:rPr lang="en-US" altLang="zh-CN" sz="2400" dirty="0"/>
              <a:t>)  or  </a:t>
            </a:r>
            <a:r>
              <a:rPr lang="en-US" altLang="zh-CN" sz="2400" dirty="0">
                <a:highlight>
                  <a:srgbClr val="FFFF00"/>
                </a:highlight>
              </a:rPr>
              <a:t>PC + 4 (interruption)  </a:t>
            </a:r>
          </a:p>
          <a:p>
            <a:pPr lvl="1"/>
            <a:r>
              <a:rPr lang="en-US" altLang="zh-CN" sz="2400" dirty="0" err="1"/>
              <a:t>mcause</a:t>
            </a:r>
            <a:r>
              <a:rPr lang="en-US" altLang="zh-CN" sz="2400" dirty="0"/>
              <a:t>  </a:t>
            </a:r>
            <a:r>
              <a:rPr lang="en-US" altLang="zh-CN" sz="2400" dirty="0">
                <a:sym typeface="Wingdings" charset="2"/>
              </a:rPr>
              <a:t>  set  correspondent bit 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 err="1"/>
              <a:t>mtval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/>
              <a:t> memory address  or  illegal instruction </a:t>
            </a:r>
          </a:p>
          <a:p>
            <a:pPr lvl="1" eaLnBrk="1" hangingPunct="1"/>
            <a:r>
              <a:rPr lang="en-US" altLang="zh-CN" sz="2400" dirty="0" err="1"/>
              <a:t>mstatus.mpie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;  </a:t>
            </a:r>
            <a:r>
              <a:rPr lang="en-US" altLang="zh-CN" sz="2400" dirty="0" err="1"/>
              <a:t>mstatus.mie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Wingdings" charset="2"/>
              </a:rPr>
              <a:t>0;    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mstatus.mppmp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;  mp11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r>
              <a:rPr lang="en-US" altLang="zh-CN" sz="2400" dirty="0" err="1"/>
              <a:t>PC←address</a:t>
            </a:r>
            <a:r>
              <a:rPr lang="en-US" altLang="zh-CN" sz="2400" dirty="0"/>
              <a:t> of process routine ( </a:t>
            </a:r>
            <a:r>
              <a:rPr lang="en-US" altLang="zh-CN" sz="2400" dirty="0" err="1"/>
              <a:t>mtvec</a:t>
            </a:r>
            <a:r>
              <a:rPr lang="en-US" altLang="zh-CN" sz="2400" dirty="0"/>
              <a:t>,   ex. c0000000   )</a:t>
            </a: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3215680" y="2321141"/>
            <a:ext cx="8497068" cy="2215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1 Introduction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785472"/>
            <a:ext cx="10412052" cy="1296144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 jump when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9900"/>
                </a:solidFill>
              </a:rPr>
              <a:t>mstatus.MIE</a:t>
            </a:r>
            <a:r>
              <a:rPr lang="en-US" altLang="zh-CN" dirty="0">
                <a:solidFill>
                  <a:srgbClr val="FF9900"/>
                </a:solidFill>
              </a:rPr>
              <a:t> = 1  &amp;&amp;  </a:t>
            </a:r>
            <a:r>
              <a:rPr lang="en-US" altLang="zh-CN" dirty="0" err="1">
                <a:solidFill>
                  <a:srgbClr val="FF9900"/>
                </a:solidFill>
              </a:rPr>
              <a:t>mie</a:t>
            </a:r>
            <a:r>
              <a:rPr lang="en-US" altLang="zh-CN" dirty="0">
                <a:solidFill>
                  <a:srgbClr val="FF9900"/>
                </a:solidFill>
              </a:rPr>
              <a:t>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 = 1 &amp;&amp;  </a:t>
            </a:r>
            <a:r>
              <a:rPr lang="en-US" altLang="zh-CN" dirty="0" err="1">
                <a:solidFill>
                  <a:srgbClr val="FF9900"/>
                </a:solidFill>
              </a:rPr>
              <a:t>mip</a:t>
            </a:r>
            <a:r>
              <a:rPr lang="en-US" altLang="zh-CN" dirty="0">
                <a:solidFill>
                  <a:srgbClr val="FF9900"/>
                </a:solidFill>
              </a:rPr>
              <a:t> [</a:t>
            </a:r>
            <a:r>
              <a:rPr lang="en-US" altLang="zh-CN" dirty="0" err="1">
                <a:solidFill>
                  <a:srgbClr val="FF9900"/>
                </a:solidFill>
              </a:rPr>
              <a:t>i</a:t>
            </a:r>
            <a:r>
              <a:rPr lang="en-US" altLang="zh-CN" dirty="0">
                <a:solidFill>
                  <a:srgbClr val="FF9900"/>
                </a:solidFill>
              </a:rPr>
              <a:t>]= 1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99B000E-0B94-6F39-01FE-86D29D00A7FF}"/>
              </a:ext>
            </a:extLst>
          </p:cNvPr>
          <p:cNvSpPr txBox="1">
            <a:spLocks/>
          </p:cNvSpPr>
          <p:nvPr/>
        </p:nvSpPr>
        <p:spPr bwMode="auto">
          <a:xfrm>
            <a:off x="767408" y="2332037"/>
            <a:ext cx="109728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Tx/>
              <a:buSzTx/>
              <a:buFontTx/>
            </a:pPr>
            <a:r>
              <a:rPr lang="en-US" altLang="zh-CN" kern="0"/>
              <a:t>mret </a:t>
            </a:r>
            <a:r>
              <a:rPr lang="zh-CN" altLang="en-US" kern="0"/>
              <a:t> </a:t>
            </a:r>
            <a:r>
              <a:rPr lang="en-US" altLang="zh-CN" kern="0"/>
              <a:t> 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PC </a:t>
            </a:r>
            <a:r>
              <a:rPr lang="en-US" altLang="zh-CN" kern="0">
                <a:sym typeface="Wingdings" charset="2"/>
              </a:rPr>
              <a:t> CSRs[mepc]</a:t>
            </a:r>
          </a:p>
          <a:p>
            <a:pPr lvl="1">
              <a:buClrTx/>
              <a:buSzTx/>
              <a:buFontTx/>
            </a:pPr>
            <a:r>
              <a:rPr lang="en-US" altLang="zh-CN" kern="0"/>
              <a:t>mstatus.MIE </a:t>
            </a:r>
            <a:r>
              <a:rPr lang="en-US" altLang="zh-CN" kern="0">
                <a:sym typeface="Wingdings" charset="2"/>
              </a:rPr>
              <a:t>m</a:t>
            </a:r>
            <a:r>
              <a:rPr lang="en-US" altLang="zh-CN" kern="0"/>
              <a:t>status.MPIE</a:t>
            </a:r>
          </a:p>
          <a:p>
            <a:pPr lvl="1">
              <a:buClrTx/>
              <a:buSzTx/>
              <a:buFontTx/>
            </a:pPr>
            <a:r>
              <a:rPr lang="en-US" altLang="zh-CN" kern="0">
                <a:solidFill>
                  <a:schemeClr val="bg1">
                    <a:lumMod val="65000"/>
                  </a:schemeClr>
                </a:solidFill>
                <a:sym typeface="Wingdings" charset="2"/>
              </a:rPr>
              <a:t>mp mstatus.MPP</a:t>
            </a:r>
          </a:p>
          <a:p>
            <a:pPr>
              <a:buClrTx/>
              <a:buSzTx/>
              <a:buFontTx/>
            </a:pPr>
            <a:endParaRPr lang="zh-CN" altLang="en-US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7CD3D6-7DD1-7762-5E43-0595A9C924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192" y="4906655"/>
            <a:ext cx="9505056" cy="11658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 bwMode="auto">
          <a:xfrm>
            <a:off x="407368" y="2819321"/>
            <a:ext cx="105989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取指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IF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Fetch the instruction from the memory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译码阶段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ID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： </a:t>
            </a:r>
            <a:r>
              <a:rPr lang="en-US" altLang="zh-CN" sz="2400" dirty="0">
                <a:ea typeface="黑体" pitchFamily="49" charset="-122"/>
                <a:cs typeface="Times New Roman" pitchFamily="18" charset="0"/>
              </a:rPr>
              <a:t>Decode and read the registers  </a:t>
            </a:r>
            <a:r>
              <a:rPr lang="zh-CN" altLang="en-US" sz="2400" dirty="0">
                <a:ea typeface="黑体" pitchFamily="49" charset="-122"/>
                <a:cs typeface="Times New Roman" pitchFamily="18" charset="0"/>
              </a:rPr>
              <a:t>同时进行</a:t>
            </a:r>
            <a:endParaRPr lang="en-US" altLang="zh-CN" sz="2400" b="1" dirty="0">
              <a:solidFill>
                <a:srgbClr val="FF0000"/>
              </a:solidFill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执行阶段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EX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Use ALU to calculate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Arithmetic result</a:t>
            </a: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Memory address for load/store</a:t>
            </a:r>
            <a:r>
              <a:rPr lang="zh-CN" altLang="en-US" sz="2000" dirty="0">
                <a:cs typeface="Times New Roman" pitchFamily="18" charset="0"/>
                <a:sym typeface="Symbol" pitchFamily="18" charset="2"/>
              </a:rPr>
              <a:t>内存地址</a:t>
            </a:r>
            <a:endParaRPr lang="en-US" sz="2000" dirty="0">
              <a:cs typeface="Times New Roman" pitchFamily="18" charset="0"/>
              <a:sym typeface="Symbol" pitchFamily="18" charset="2"/>
            </a:endParaRPr>
          </a:p>
          <a:p>
            <a:pPr lvl="2" eaLnBrk="1" hangingPunct="1">
              <a:buFont typeface="Wingdings" charset="2"/>
              <a:buChar char="n"/>
            </a:pPr>
            <a:r>
              <a:rPr lang="en-US" sz="2000" dirty="0">
                <a:cs typeface="Times New Roman" pitchFamily="18" charset="0"/>
                <a:sym typeface="Symbol" pitchFamily="18" charset="2"/>
              </a:rPr>
              <a:t>Branch comparison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访问和阶段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MEM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：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Access data memory for load/store</a:t>
            </a:r>
          </a:p>
          <a:p>
            <a:pPr lvl="1" eaLnBrk="1" hangingPunct="1"/>
            <a:r>
              <a:rPr lang="zh-CN" altLang="en-US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写回阶段</a:t>
            </a: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WB: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PC  target address or PC + 4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PC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加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4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移动到吓一跳指令）</a:t>
            </a:r>
            <a:endParaRPr lang="en-US" sz="2400" dirty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CF5D4D-F730-4924-523D-3446A2A88C74}"/>
              </a:ext>
            </a:extLst>
          </p:cNvPr>
          <p:cNvSpPr txBox="1"/>
          <p:nvPr/>
        </p:nvSpPr>
        <p:spPr bwMode="auto">
          <a:xfrm>
            <a:off x="623392" y="836712"/>
            <a:ext cx="3950989" cy="191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80000"/>
              <a:buFont typeface="Wingdings" charset="2"/>
              <a:buChar char="n"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4279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CPU performance factors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Instruction count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lang="zh-CN" altLang="en-US" sz="1800" dirty="0">
                <a:solidFill>
                  <a:sysClr val="windowText" lastClr="000000"/>
                </a:solidFill>
                <a:cs typeface="Times New Roman" pitchFamily="18" charset="0"/>
              </a:rPr>
              <a:t>由编译器决定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and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Cycle time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BACC6">
                  <a:lumMod val="75000"/>
                </a:srgbClr>
              </a:buClr>
              <a:buSzPct val="70000"/>
              <a:buFont typeface="Wingdings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由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决定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3"/>
          <p:cNvSpPr>
            <a:spLocks noGrp="1"/>
          </p:cNvSpPr>
          <p:nvPr>
            <p:ph idx="1"/>
          </p:nvPr>
        </p:nvSpPr>
        <p:spPr>
          <a:xfrm>
            <a:off x="1847528" y="2708920"/>
            <a:ext cx="9145016" cy="77452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800" b="1" dirty="0">
                <a:solidFill>
                  <a:srgbClr val="FF0000"/>
                </a:solidFill>
              </a:rPr>
              <a:t>2   Logic Design Conventions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wrap="square" lIns="90488" tIns="44450" rIns="90488" bIns="44450" numCol="1" anchor="ctr" anchorCtr="0" compatLnSpc="1"/>
          <a:lstStyle/>
          <a:p>
            <a:r>
              <a:rPr lang="en-US" altLang="zh-CN"/>
              <a:t>Memory</a:t>
            </a:r>
          </a:p>
        </p:txBody>
      </p:sp>
      <p:sp>
        <p:nvSpPr>
          <p:cNvPr id="200707" name="Rectangle 3"/>
          <p:cNvSpPr>
            <a:spLocks noGrp="1"/>
          </p:cNvSpPr>
          <p:nvPr>
            <p:ph idx="1"/>
          </p:nvPr>
        </p:nvSpPr>
        <p:spPr>
          <a:xfrm>
            <a:off x="1952597" y="1214422"/>
            <a:ext cx="8124825" cy="3721100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Instruction memory </a:t>
            </a:r>
            <a:r>
              <a:rPr lang="en-US" altLang="zh-CN" sz="2000" dirty="0"/>
              <a:t>:  ROM,    input address, get instruction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Data memory:    </a:t>
            </a:r>
            <a:r>
              <a:rPr lang="en-US" altLang="zh-CN" sz="2000" dirty="0"/>
              <a:t>RAM.    </a:t>
            </a:r>
            <a:endParaRPr lang="zh-CN" altLang="en-US" sz="2000" dirty="0"/>
          </a:p>
          <a:p>
            <a:pPr lvl="2"/>
            <a:r>
              <a:rPr lang="en-US" altLang="zh-CN" sz="1600" dirty="0"/>
              <a:t>Can read or write</a:t>
            </a:r>
            <a:r>
              <a:rPr lang="zh-CN" altLang="en-US" sz="1600" dirty="0"/>
              <a:t>  </a:t>
            </a:r>
            <a:r>
              <a:rPr lang="en-US" altLang="zh-CN" sz="1600" dirty="0"/>
              <a:t>controlled by signal </a:t>
            </a:r>
            <a:r>
              <a:rPr lang="zh-CN" altLang="en-US" sz="1600" dirty="0"/>
              <a:t>　</a:t>
            </a:r>
            <a:r>
              <a:rPr lang="en-US" altLang="zh-CN" sz="1600" dirty="0" err="1"/>
              <a:t>MemRead</a:t>
            </a:r>
            <a:r>
              <a:rPr lang="zh-CN" altLang="en-US" sz="1600" dirty="0"/>
              <a:t>　</a:t>
            </a:r>
            <a:r>
              <a:rPr lang="en-US" altLang="zh-CN" sz="1600" dirty="0"/>
              <a:t>and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.</a:t>
            </a:r>
          </a:p>
          <a:p>
            <a:pPr lvl="2"/>
            <a:r>
              <a:rPr lang="en-US" altLang="zh-CN" sz="1600" dirty="0"/>
              <a:t>Read:   input address,  get instruction if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=1</a:t>
            </a:r>
          </a:p>
          <a:p>
            <a:pPr lvl="2"/>
            <a:r>
              <a:rPr lang="en-US" altLang="zh-CN" sz="1600" dirty="0"/>
              <a:t>Write:   input address &amp; </a:t>
            </a:r>
            <a:r>
              <a:rPr lang="en-US" altLang="zh-CN" sz="1600" dirty="0" err="1"/>
              <a:t>datain</a:t>
            </a:r>
            <a:r>
              <a:rPr lang="en-US" altLang="zh-CN" sz="1600" dirty="0"/>
              <a:t>,   write into memory if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=1</a:t>
            </a: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3124200" y="3810001"/>
            <a:ext cx="2438400" cy="1709738"/>
            <a:chOff x="1008" y="2400"/>
            <a:chExt cx="1536" cy="1077"/>
          </a:xfrm>
        </p:grpSpPr>
        <p:sp>
          <p:nvSpPr>
            <p:cNvPr id="200710" name="Rectangle 6"/>
            <p:cNvSpPr/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1" name="Line 7"/>
            <p:cNvSpPr/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2" name="Line 8"/>
            <p:cNvSpPr/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3" name="Text Box 9"/>
            <p:cNvSpPr txBox="1"/>
            <p:nvPr/>
          </p:nvSpPr>
          <p:spPr bwMode="auto">
            <a:xfrm>
              <a:off x="1575" y="2835"/>
              <a:ext cx="71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</p:txBody>
        </p:sp>
        <p:sp>
          <p:nvSpPr>
            <p:cNvPr id="200714" name="Text Box 10"/>
            <p:cNvSpPr txBox="1"/>
            <p:nvPr/>
          </p:nvSpPr>
          <p:spPr bwMode="auto">
            <a:xfrm>
              <a:off x="1344" y="2496"/>
              <a:ext cx="726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Instruction</a:t>
              </a:r>
            </a:p>
            <a:p>
              <a:pPr algn="l"/>
              <a:r>
                <a:rPr lang="en-US" altLang="zh-CN" sz="1400" dirty="0"/>
                <a:t>Address</a:t>
              </a:r>
            </a:p>
          </p:txBody>
        </p:sp>
        <p:sp>
          <p:nvSpPr>
            <p:cNvPr id="200715" name="Text Box 11"/>
            <p:cNvSpPr txBox="1"/>
            <p:nvPr/>
          </p:nvSpPr>
          <p:spPr bwMode="auto">
            <a:xfrm>
              <a:off x="1395" y="3120"/>
              <a:ext cx="717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104112" y="3143251"/>
            <a:ext cx="2438400" cy="3022600"/>
            <a:chOff x="3216" y="1969"/>
            <a:chExt cx="1536" cy="1904"/>
          </a:xfrm>
        </p:grpSpPr>
        <p:sp>
          <p:nvSpPr>
            <p:cNvPr id="200717" name="Rectangle 13"/>
            <p:cNvSpPr/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8" name="Line 14"/>
            <p:cNvSpPr/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19" name="Line 15"/>
            <p:cNvSpPr/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0" name="Line 16"/>
            <p:cNvSpPr/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1" name="Text Box 17"/>
            <p:cNvSpPr txBox="1"/>
            <p:nvPr/>
          </p:nvSpPr>
          <p:spPr bwMode="auto">
            <a:xfrm>
              <a:off x="3696" y="1969"/>
              <a:ext cx="821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MemWrite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/>
            <p:nvPr/>
          </p:nvSpPr>
          <p:spPr bwMode="auto">
            <a:xfrm>
              <a:off x="3887" y="2689"/>
              <a:ext cx="53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data</a:t>
              </a:r>
            </a:p>
          </p:txBody>
        </p:sp>
        <p:sp>
          <p:nvSpPr>
            <p:cNvPr id="200723" name="Text Box 19"/>
            <p:cNvSpPr txBox="1"/>
            <p:nvPr/>
          </p:nvSpPr>
          <p:spPr bwMode="auto">
            <a:xfrm>
              <a:off x="3552" y="2496"/>
              <a:ext cx="624" cy="192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400"/>
                <a:t>Address</a:t>
              </a:r>
            </a:p>
          </p:txBody>
        </p:sp>
        <p:sp>
          <p:nvSpPr>
            <p:cNvPr id="200724" name="Text Box 20"/>
            <p:cNvSpPr txBox="1"/>
            <p:nvPr/>
          </p:nvSpPr>
          <p:spPr bwMode="auto">
            <a:xfrm>
              <a:off x="3887" y="3094"/>
              <a:ext cx="680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400" b="1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/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6" name="Text Box 22"/>
            <p:cNvSpPr txBox="1"/>
            <p:nvPr/>
          </p:nvSpPr>
          <p:spPr bwMode="auto">
            <a:xfrm>
              <a:off x="3552" y="2976"/>
              <a:ext cx="515" cy="357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/>
                <a:t>Write</a:t>
              </a:r>
            </a:p>
            <a:p>
              <a:pPr algn="l"/>
              <a:r>
                <a:rPr lang="en-US" altLang="zh-CN" sz="1400" dirty="0"/>
                <a:t>data</a:t>
              </a:r>
            </a:p>
          </p:txBody>
        </p:sp>
        <p:sp>
          <p:nvSpPr>
            <p:cNvPr id="200727" name="Line 23"/>
            <p:cNvSpPr/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8" name="Text Box 24"/>
            <p:cNvSpPr txBox="1"/>
            <p:nvPr/>
          </p:nvSpPr>
          <p:spPr bwMode="auto">
            <a:xfrm>
              <a:off x="3696" y="3679"/>
              <a:ext cx="776" cy="194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400" dirty="0" err="1">
                  <a:solidFill>
                    <a:srgbClr val="FF6600"/>
                  </a:solidFill>
                </a:rPr>
                <a:t>MemRead</a:t>
              </a:r>
              <a:endParaRPr lang="en-US" altLang="zh-CN" sz="1400" dirty="0">
                <a:solidFill>
                  <a:srgbClr val="FF66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/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endParaRPr lang="zh-CN" altLang="en-US"/>
          </a:p>
        </p:txBody>
      </p:sp>
      <p:sp>
        <p:nvSpPr>
          <p:cNvPr id="124932" name="Rectangle 4"/>
          <p:cNvSpPr>
            <a:spLocks noGrp="1"/>
          </p:cNvSpPr>
          <p:nvPr>
            <p:ph type="title"/>
          </p:nvPr>
        </p:nvSpPr>
        <p:spPr>
          <a:xfrm>
            <a:off x="2981188" y="222139"/>
            <a:ext cx="7239273" cy="731838"/>
          </a:xfrm>
          <a:noFill/>
        </p:spPr>
        <p:txBody>
          <a:bodyPr vert="horz" wrap="square" lIns="90488" tIns="44450" rIns="90488" bIns="44450" numCol="1" anchor="ctr" anchorCtr="0" compatLnSpc="1"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</a:t>
            </a:r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623392" y="1412875"/>
            <a:ext cx="8540750" cy="4194175"/>
          </a:xfrm>
          <a:noFill/>
        </p:spPr>
        <p:txBody>
          <a:bodyPr vert="horz" wrap="square" lIns="90488" tIns="44450" rIns="90488" bIns="44450" numCol="1" anchor="t" anchorCtr="0" compatLnSpc="1"/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/>
          <p:nvPr/>
        </p:nvGrpSpPr>
        <p:grpSpPr bwMode="auto">
          <a:xfrm>
            <a:off x="1193502" y="2488407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/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/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3" name="Text Box 8"/>
              <p:cNvSpPr txBox="1"/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4" name="Text Box 9"/>
              <p:cNvSpPr txBox="1"/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itchFamily="18" charset="0"/>
                  </a:rPr>
                  <a:t>5 bits</a:t>
                </a:r>
                <a:endParaRPr lang="en-US" altLang="zh-CN" sz="2400" b="0">
                  <a:latin typeface="Times New Roman" pitchFamily="18" charset="0"/>
                </a:endParaRPr>
              </a:p>
            </p:txBody>
          </p:sp>
          <p:sp>
            <p:nvSpPr>
              <p:cNvPr id="124945" name="Text Box 10"/>
              <p:cNvSpPr txBox="1"/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 dirty="0">
                    <a:solidFill>
                      <a:srgbClr val="FF3300"/>
                    </a:solidFill>
                    <a:latin typeface="Times New Roman" pitchFamily="18" charset="0"/>
                  </a:rPr>
                  <a:t>64 bits</a:t>
                </a:r>
                <a:endParaRPr lang="en-US" altLang="zh-CN" sz="2400" b="0" dirty="0">
                  <a:latin typeface="Times New Roman" pitchFamily="18" charset="0"/>
                </a:endParaRPr>
              </a:p>
            </p:txBody>
          </p:sp>
        </p:grpSp>
        <p:sp>
          <p:nvSpPr>
            <p:cNvPr id="124939" name="Text Box 11"/>
            <p:cNvSpPr txBox="1"/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  <p:sp>
          <p:nvSpPr>
            <p:cNvPr id="124940" name="Text Box 12"/>
            <p:cNvSpPr txBox="1"/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3300"/>
                  </a:solidFill>
                  <a:latin typeface="Times New Roman" pitchFamily="18" charset="0"/>
                </a:rPr>
                <a:t>64 bits</a:t>
              </a:r>
              <a:endParaRPr lang="en-US" altLang="zh-CN" sz="2400" b="0" dirty="0">
                <a:latin typeface="Times New Roman" pitchFamily="18" charset="0"/>
              </a:endParaRPr>
            </a:p>
          </p:txBody>
        </p:sp>
      </p:grpSp>
      <p:sp>
        <p:nvSpPr>
          <p:cNvPr id="124935" name="AutoShape 1028"/>
          <p:cNvSpPr/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5446"/>
              <a:gd name="adj2" fmla="val 203006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/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/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/>
          </p:cNvSpPr>
          <p:nvPr>
            <p:ph type="title"/>
          </p:nvPr>
        </p:nvSpPr>
        <p:spPr>
          <a:xfrm>
            <a:off x="2624067" y="48256"/>
            <a:ext cx="7867667" cy="1131910"/>
          </a:xfrm>
          <a:noFill/>
        </p:spPr>
        <p:txBody>
          <a:bodyPr vert="horz" wrap="square" lIns="67866" tIns="33338" rIns="67866" bIns="33338" numCol="1" anchor="ctr" anchorCtr="0" compatLnSpc="1"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11" name="Rectangle 3"/>
          <p:cNvSpPr>
            <a:spLocks noGrp="1"/>
          </p:cNvSpPr>
          <p:nvPr>
            <p:ph idx="1"/>
          </p:nvPr>
        </p:nvSpPr>
        <p:spPr>
          <a:xfrm>
            <a:off x="551384" y="1091805"/>
            <a:ext cx="10972800" cy="4968552"/>
          </a:xfrm>
          <a:noFill/>
        </p:spPr>
        <p:txBody>
          <a:bodyPr vert="horz" wrap="square" lIns="67866" tIns="33338" rIns="67866" bIns="33338" numCol="1" anchor="t" anchorCtr="0" compatLnSpc="1">
            <a:normAutofit lnSpcReduction="10000"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Immediate generation unit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输入指令产生立即数的逻辑功能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根据指令类型（加载，存储或者分支指令），产生相应的立即数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pPr lvl="1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400" dirty="0">
                <a:solidFill>
                  <a:prstClr val="black"/>
                </a:solidFill>
                <a:latin typeface="+mn-ea"/>
              </a:rPr>
              <a:t>转移指令偏移量左移位的功能</a:t>
            </a:r>
            <a:endParaRPr lang="en-US" altLang="zh-CN" sz="2400" dirty="0">
              <a:solidFill>
                <a:prstClr val="black"/>
              </a:solidFill>
              <a:latin typeface="+mn-ea"/>
            </a:endParaRPr>
          </a:p>
          <a:p>
            <a:pPr lvl="2">
              <a:spcBef>
                <a:spcPts val="0"/>
              </a:spcBef>
              <a:buClr>
                <a:srgbClr val="4BACC6">
                  <a:lumMod val="75000"/>
                </a:srgbClr>
              </a:buClr>
            </a:pP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立即数字段符号扩展为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位结果输出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  <a:p>
            <a:r>
              <a:rPr lang="en-US" altLang="zh-CN" sz="2400" dirty="0">
                <a:latin typeface="+mn-ea"/>
                <a:ea typeface="+mn-ea"/>
              </a:rPr>
              <a:t>Immediate generation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Load: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00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Save: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01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Branch: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00011</a:t>
            </a:r>
          </a:p>
          <a:p>
            <a:pPr lvl="1"/>
            <a:r>
              <a:rPr lang="en-US" altLang="zh-CN" sz="2000" dirty="0">
                <a:latin typeface="+mn-ea"/>
                <a:ea typeface="+mn-ea"/>
              </a:rPr>
              <a:t>Jal: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</a:rPr>
              <a:t>11</a:t>
            </a:r>
            <a:r>
              <a:rPr lang="en-US" altLang="zh-CN" sz="2000" dirty="0">
                <a:latin typeface="+mn-ea"/>
              </a:rPr>
              <a:t>01111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539" y="1268527"/>
            <a:ext cx="2538924" cy="250560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655194" y="4079121"/>
            <a:ext cx="5460341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[11:7]};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55194" y="4784221"/>
            <a:ext cx="7977310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SB_imm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{{51{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[7],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[30:25],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[11:8],1'b0};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55194" y="5489321"/>
            <a:ext cx="7401246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square" lIns="0" rIns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UJ = {{43{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[31],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[19:12],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[20],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[30:21],1'b0};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01700" y="3376026"/>
            <a:ext cx="4349269" cy="400110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L_imm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= {{52{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[31]}},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Inst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[31:20]};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742028-A922-C45A-91F0-8BF2F1638F11}"/>
              </a:ext>
            </a:extLst>
          </p:cNvPr>
          <p:cNvSpPr txBox="1"/>
          <p:nvPr/>
        </p:nvSpPr>
        <p:spPr>
          <a:xfrm>
            <a:off x="889212" y="6113682"/>
            <a:ext cx="10297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000" dirty="0"/>
              <a:t>书上说，高两位不一样就不一样。但是我们要求多实现一个</a:t>
            </a:r>
            <a:r>
              <a:rPr lang="en-US" altLang="zh-CN" sz="2000" dirty="0" err="1"/>
              <a:t>jal</a:t>
            </a:r>
            <a:r>
              <a:rPr lang="zh-CN" altLang="en-US" sz="2000" dirty="0"/>
              <a:t>，所以前两位还不能判断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Grp="1"/>
          </p:cNvSpPr>
          <p:nvPr>
            <p:ph idx="1"/>
          </p:nvPr>
        </p:nvSpPr>
        <p:spPr>
          <a:xfrm>
            <a:off x="2063552" y="2780928"/>
            <a:ext cx="9073132" cy="315182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6600" b="1" dirty="0">
                <a:solidFill>
                  <a:srgbClr val="FF0000"/>
                </a:solidFill>
              </a:rPr>
              <a:t>3 Building a </a:t>
            </a:r>
            <a:r>
              <a:rPr lang="en-US" altLang="zh-CN" sz="6600" b="1" dirty="0" err="1">
                <a:solidFill>
                  <a:srgbClr val="FF0000"/>
                </a:solidFill>
              </a:rPr>
              <a:t>datapath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190</TotalTime>
  <Words>1785</Words>
  <Application>Microsoft Office PowerPoint</Application>
  <PresentationFormat>宽屏</PresentationFormat>
  <Paragraphs>392</Paragraphs>
  <Slides>30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Arial Unicode MS</vt:lpstr>
      <vt:lpstr>等线</vt:lpstr>
      <vt:lpstr>等线 Light</vt:lpstr>
      <vt:lpstr>宋体</vt:lpstr>
      <vt:lpstr>Arial</vt:lpstr>
      <vt:lpstr>Times New Roman</vt:lpstr>
      <vt:lpstr>Verdana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Memory</vt:lpstr>
      <vt:lpstr>Register File</vt:lpstr>
      <vt:lpstr>The other elements</vt:lpstr>
      <vt:lpstr>PowerPoint 演示文稿</vt:lpstr>
      <vt:lpstr>RISC-V fields (format)</vt:lpstr>
      <vt:lpstr>PowerPoint 演示文稿</vt:lpstr>
      <vt:lpstr>PowerPoint 演示文稿</vt:lpstr>
      <vt:lpstr>RISC-V assembly language</vt:lpstr>
      <vt:lpstr>Signals for datapath  Defined 7 control signals</vt:lpstr>
      <vt:lpstr>PowerPoint 演示文稿</vt:lpstr>
      <vt:lpstr>马德实验ppt的扩展指令后的数据通路</vt:lpstr>
      <vt:lpstr>马德实验ppt的控制信号</vt:lpstr>
      <vt:lpstr>Performance  in Single Cycle Implementation</vt:lpstr>
      <vt:lpstr>R型指令</vt:lpstr>
      <vt:lpstr>B型指令</vt:lpstr>
      <vt:lpstr>Performance Issues</vt:lpstr>
      <vt:lpstr>4  Interruption &amp; Exception</vt:lpstr>
      <vt:lpstr>PowerPoint 演示文稿</vt:lpstr>
      <vt:lpstr>中断异常处理</vt:lpstr>
      <vt:lpstr>Privileged Architecture</vt:lpstr>
      <vt:lpstr>Privileged level</vt:lpstr>
      <vt:lpstr>CSR  特权寄存器</vt:lpstr>
      <vt:lpstr>8 important CSR for exception handling</vt:lpstr>
      <vt:lpstr>How Control Checks for Exceptions (Hardware)测试中断的逻辑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cui</dc:creator>
  <cp:lastModifiedBy>炜 周</cp:lastModifiedBy>
  <cp:revision>817</cp:revision>
  <dcterms:created xsi:type="dcterms:W3CDTF">1900-01-01T00:00:00Z</dcterms:created>
  <dcterms:modified xsi:type="dcterms:W3CDTF">2023-06-25T14:47:48Z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35779A38A8AF8E58EC22366495397EFC_32</vt:lpwstr>
  </property>
  <property fmtid="{D5CDD505-2E9C-101B-9397-08002B2CF9AE}" pid="3" name="KSOProductBuildVer">
    <vt:lpwstr>2052-11.35.1</vt:lpwstr>
  </property>
</Properties>
</file>