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45"/>
  </p:notesMasterIdLst>
  <p:handoutMasterIdLst>
    <p:handoutMasterId r:id="rId46"/>
  </p:handoutMasterIdLst>
  <p:sldIdLst>
    <p:sldId id="449" r:id="rId2"/>
    <p:sldId id="420" r:id="rId3"/>
    <p:sldId id="517" r:id="rId4"/>
    <p:sldId id="421" r:id="rId5"/>
    <p:sldId id="518" r:id="rId6"/>
    <p:sldId id="450" r:id="rId7"/>
    <p:sldId id="451" r:id="rId8"/>
    <p:sldId id="485" r:id="rId9"/>
    <p:sldId id="452" r:id="rId10"/>
    <p:sldId id="453" r:id="rId11"/>
    <p:sldId id="486" r:id="rId12"/>
    <p:sldId id="487" r:id="rId13"/>
    <p:sldId id="422" r:id="rId14"/>
    <p:sldId id="465" r:id="rId15"/>
    <p:sldId id="466" r:id="rId16"/>
    <p:sldId id="467" r:id="rId17"/>
    <p:sldId id="468" r:id="rId18"/>
    <p:sldId id="500" r:id="rId19"/>
    <p:sldId id="469" r:id="rId20"/>
    <p:sldId id="470" r:id="rId21"/>
    <p:sldId id="438" r:id="rId22"/>
    <p:sldId id="439" r:id="rId23"/>
    <p:sldId id="523" r:id="rId24"/>
    <p:sldId id="440" r:id="rId25"/>
    <p:sldId id="490" r:id="rId26"/>
    <p:sldId id="491" r:id="rId27"/>
    <p:sldId id="492" r:id="rId28"/>
    <p:sldId id="493" r:id="rId29"/>
    <p:sldId id="494" r:id="rId30"/>
    <p:sldId id="496" r:id="rId31"/>
    <p:sldId id="497" r:id="rId32"/>
    <p:sldId id="498" r:id="rId33"/>
    <p:sldId id="503" r:id="rId34"/>
    <p:sldId id="499" r:id="rId35"/>
    <p:sldId id="504" r:id="rId36"/>
    <p:sldId id="505" r:id="rId37"/>
    <p:sldId id="506" r:id="rId38"/>
    <p:sldId id="507" r:id="rId39"/>
    <p:sldId id="508" r:id="rId40"/>
    <p:sldId id="509" r:id="rId41"/>
    <p:sldId id="510" r:id="rId42"/>
    <p:sldId id="511" r:id="rId43"/>
    <p:sldId id="512" r:id="rId44"/>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1pPr>
    <a:lvl2pPr marL="4572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24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24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24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2400" b="1" kern="1200">
        <a:solidFill>
          <a:schemeClr val="tx1"/>
        </a:solidFill>
        <a:latin typeface="楷体_GB2312" pitchFamily="49" charset="-122"/>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00FF"/>
    <a:srgbClr val="CC00FF"/>
    <a:srgbClr val="FF0000"/>
    <a:srgbClr val="3366FF"/>
    <a:srgbClr val="6666FF"/>
    <a:srgbClr val="008000"/>
    <a:srgbClr val="000066"/>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14" autoAdjust="0"/>
    <p:restoredTop sz="91492" autoAdjust="0"/>
  </p:normalViewPr>
  <p:slideViewPr>
    <p:cSldViewPr>
      <p:cViewPr varScale="1">
        <p:scale>
          <a:sx n="80" d="100"/>
          <a:sy n="80" d="100"/>
        </p:scale>
        <p:origin x="1565" y="53"/>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2196"/>
    </p:cViewPr>
  </p:sorterViewPr>
  <p:notesViewPr>
    <p:cSldViewPr>
      <p:cViewPr varScale="1">
        <p:scale>
          <a:sx n="39" d="100"/>
          <a:sy n="39" d="100"/>
        </p:scale>
        <p:origin x="-922" y="-83"/>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1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5D416D9-5B49-468D-BCC4-1A81C3EB8AEC}"/>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l" eaLnBrk="0" hangingPunct="0">
              <a:spcBef>
                <a:spcPct val="0"/>
              </a:spcBef>
              <a:buFontTx/>
              <a:buNone/>
              <a:defRPr sz="1000" b="0" i="1">
                <a:latin typeface="Arial" pitchFamily="34" charset="0"/>
                <a:ea typeface="宋体" pitchFamily="2" charset="-122"/>
                <a:cs typeface="+mn-cs"/>
              </a:defRPr>
            </a:lvl1pPr>
          </a:lstStyle>
          <a:p>
            <a:pPr>
              <a:defRPr/>
            </a:pPr>
            <a:endParaRPr lang="zh-CN" altLang="en-US"/>
          </a:p>
        </p:txBody>
      </p:sp>
      <p:sp>
        <p:nvSpPr>
          <p:cNvPr id="2051" name="Rectangle 3">
            <a:extLst>
              <a:ext uri="{FF2B5EF4-FFF2-40B4-BE49-F238E27FC236}">
                <a16:creationId xmlns:a16="http://schemas.microsoft.com/office/drawing/2014/main" id="{36CD46F7-DE28-4281-83D1-A12D90D02B25}"/>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spcBef>
                <a:spcPct val="0"/>
              </a:spcBef>
              <a:buFontTx/>
              <a:buNone/>
              <a:defRPr sz="1000" b="0" i="1">
                <a:latin typeface="Arial" pitchFamily="34" charset="0"/>
                <a:ea typeface="宋体" pitchFamily="2" charset="-122"/>
                <a:cs typeface="+mn-cs"/>
              </a:defRPr>
            </a:lvl1pPr>
          </a:lstStyle>
          <a:p>
            <a:pPr>
              <a:defRPr/>
            </a:pPr>
            <a:endParaRPr lang="en-US" altLang="zh-CN"/>
          </a:p>
        </p:txBody>
      </p:sp>
      <p:sp>
        <p:nvSpPr>
          <p:cNvPr id="4100" name="Rectangle 4">
            <a:extLst>
              <a:ext uri="{FF2B5EF4-FFF2-40B4-BE49-F238E27FC236}">
                <a16:creationId xmlns:a16="http://schemas.microsoft.com/office/drawing/2014/main" id="{D8E6AEBD-FC97-4306-A7B0-C041F7E980B4}"/>
              </a:ext>
            </a:extLst>
          </p:cNvPr>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C37FFCF9-E5B3-4925-BB23-9CF5AE5620E5}"/>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4" name="Rectangle 6">
            <a:extLst>
              <a:ext uri="{FF2B5EF4-FFF2-40B4-BE49-F238E27FC236}">
                <a16:creationId xmlns:a16="http://schemas.microsoft.com/office/drawing/2014/main" id="{F8F3E0A4-BB4D-4208-A455-EC1FB4C230E1}"/>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l" eaLnBrk="0" hangingPunct="0">
              <a:spcBef>
                <a:spcPct val="0"/>
              </a:spcBef>
              <a:buFontTx/>
              <a:buNone/>
              <a:defRPr sz="1000" b="0" i="1">
                <a:latin typeface="Arial" pitchFamily="34" charset="0"/>
                <a:ea typeface="宋体" pitchFamily="2" charset="-122"/>
                <a:cs typeface="+mn-cs"/>
              </a:defRPr>
            </a:lvl1pPr>
          </a:lstStyle>
          <a:p>
            <a:pPr>
              <a:defRPr/>
            </a:pPr>
            <a:endParaRPr lang="en-US" altLang="zh-CN"/>
          </a:p>
        </p:txBody>
      </p:sp>
      <p:sp>
        <p:nvSpPr>
          <p:cNvPr id="2055" name="Rectangle 7">
            <a:extLst>
              <a:ext uri="{FF2B5EF4-FFF2-40B4-BE49-F238E27FC236}">
                <a16:creationId xmlns:a16="http://schemas.microsoft.com/office/drawing/2014/main" id="{5EAE0D24-7140-4E2C-9569-9322C26567F3}"/>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b="0" i="1">
                <a:latin typeface="Arial" panose="020B0604020202020204" pitchFamily="34" charset="0"/>
                <a:ea typeface="宋体" panose="02010600030101010101" pitchFamily="2" charset="-122"/>
              </a:defRPr>
            </a:lvl1pPr>
          </a:lstStyle>
          <a:p>
            <a:pPr>
              <a:defRPr/>
            </a:pPr>
            <a:fld id="{485D353E-89A6-4F51-9091-0916C74236E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7E10E2A1-CCE0-4132-A7D8-BACA63EA0E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38005A1-A59F-4632-80B9-A20B0508AD8E}" type="slidenum">
              <a:rPr lang="zh-CN" altLang="en-US" sz="1000" smtClean="0"/>
              <a:pPr>
                <a:spcBef>
                  <a:spcPct val="0"/>
                </a:spcBef>
              </a:pPr>
              <a:t>1</a:t>
            </a:fld>
            <a:endParaRPr lang="en-US" altLang="zh-CN" sz="1000"/>
          </a:p>
        </p:txBody>
      </p:sp>
      <p:sp>
        <p:nvSpPr>
          <p:cNvPr id="33795" name="Rectangle 2">
            <a:extLst>
              <a:ext uri="{FF2B5EF4-FFF2-40B4-BE49-F238E27FC236}">
                <a16:creationId xmlns:a16="http://schemas.microsoft.com/office/drawing/2014/main" id="{CE50C342-54B8-4FCE-A67A-BA7D3931F725}"/>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13F55411-6B7F-4DB4-A322-C97426D4AD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D6C35362-236B-4F23-8E07-11152BBD97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24AEC20-02A8-40A1-A789-F044ABD48B76}" type="slidenum">
              <a:rPr lang="zh-CN" altLang="en-US" sz="1000" smtClean="0"/>
              <a:pPr>
                <a:spcBef>
                  <a:spcPct val="0"/>
                </a:spcBef>
              </a:pPr>
              <a:t>10</a:t>
            </a:fld>
            <a:endParaRPr lang="en-US" altLang="zh-CN" sz="1000"/>
          </a:p>
        </p:txBody>
      </p:sp>
      <p:sp>
        <p:nvSpPr>
          <p:cNvPr id="52227" name="Rectangle 2">
            <a:extLst>
              <a:ext uri="{FF2B5EF4-FFF2-40B4-BE49-F238E27FC236}">
                <a16:creationId xmlns:a16="http://schemas.microsoft.com/office/drawing/2014/main" id="{AE1C1CCB-AFCB-4F5F-B9BB-119A02338BCD}"/>
              </a:ext>
            </a:extLst>
          </p:cNvPr>
          <p:cNvSpPr>
            <a:spLocks noGrp="1" noRot="1" noChangeAspect="1" noChangeArrowheads="1" noTextEdit="1"/>
          </p:cNvSpPr>
          <p:nvPr>
            <p:ph type="sldImg"/>
          </p:nvPr>
        </p:nvSpPr>
        <p:spPr>
          <a:xfrm>
            <a:off x="1143000" y="685800"/>
            <a:ext cx="4572000" cy="3429000"/>
          </a:xfrm>
          <a:ln/>
        </p:spPr>
      </p:sp>
      <p:sp>
        <p:nvSpPr>
          <p:cNvPr id="52228" name="Rectangle 3">
            <a:extLst>
              <a:ext uri="{FF2B5EF4-FFF2-40B4-BE49-F238E27FC236}">
                <a16:creationId xmlns:a16="http://schemas.microsoft.com/office/drawing/2014/main" id="{276BCD03-573A-4DF2-A3C5-5448972A50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EAE99B96-A268-46B0-AA4A-3B0837C3D6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5C369EF-A6D8-4917-B0F7-61C8D1A5706A}" type="slidenum">
              <a:rPr lang="zh-CN" altLang="en-US" sz="1000" smtClean="0"/>
              <a:pPr>
                <a:spcBef>
                  <a:spcPct val="0"/>
                </a:spcBef>
              </a:pPr>
              <a:t>11</a:t>
            </a:fld>
            <a:endParaRPr lang="en-US" altLang="zh-CN" sz="1000"/>
          </a:p>
        </p:txBody>
      </p:sp>
      <p:sp>
        <p:nvSpPr>
          <p:cNvPr id="54275" name="Rectangle 2">
            <a:extLst>
              <a:ext uri="{FF2B5EF4-FFF2-40B4-BE49-F238E27FC236}">
                <a16:creationId xmlns:a16="http://schemas.microsoft.com/office/drawing/2014/main" id="{4B40A778-A1D3-4E4F-887B-FA05B62249A6}"/>
              </a:ext>
            </a:extLst>
          </p:cNvPr>
          <p:cNvSpPr>
            <a:spLocks noGrp="1" noRot="1" noChangeAspect="1" noChangeArrowheads="1" noTextEdit="1"/>
          </p:cNvSpPr>
          <p:nvPr>
            <p:ph type="sldImg"/>
          </p:nvPr>
        </p:nvSpPr>
        <p:spPr>
          <a:xfrm>
            <a:off x="1143000" y="685800"/>
            <a:ext cx="4572000" cy="3429000"/>
          </a:xfrm>
          <a:ln/>
        </p:spPr>
      </p:sp>
      <p:sp>
        <p:nvSpPr>
          <p:cNvPr id="54276" name="Rectangle 3">
            <a:extLst>
              <a:ext uri="{FF2B5EF4-FFF2-40B4-BE49-F238E27FC236}">
                <a16:creationId xmlns:a16="http://schemas.microsoft.com/office/drawing/2014/main" id="{6E5D6B81-36C5-4298-8F72-E8D8848322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CAB71C2B-143A-4DAB-B5A2-6FC9209822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EB3ECB9-1384-4613-A47C-DE1AC87D8018}" type="slidenum">
              <a:rPr lang="zh-CN" altLang="en-US" sz="1000" smtClean="0"/>
              <a:pPr>
                <a:spcBef>
                  <a:spcPct val="0"/>
                </a:spcBef>
              </a:pPr>
              <a:t>12</a:t>
            </a:fld>
            <a:endParaRPr lang="en-US" altLang="zh-CN" sz="1000"/>
          </a:p>
        </p:txBody>
      </p:sp>
      <p:sp>
        <p:nvSpPr>
          <p:cNvPr id="56323" name="Rectangle 2">
            <a:extLst>
              <a:ext uri="{FF2B5EF4-FFF2-40B4-BE49-F238E27FC236}">
                <a16:creationId xmlns:a16="http://schemas.microsoft.com/office/drawing/2014/main" id="{79FA05DF-84DF-4ABC-9511-D6F9B073D80A}"/>
              </a:ext>
            </a:extLst>
          </p:cNvPr>
          <p:cNvSpPr>
            <a:spLocks noGrp="1" noRot="1" noChangeAspect="1" noChangeArrowheads="1" noTextEdit="1"/>
          </p:cNvSpPr>
          <p:nvPr>
            <p:ph type="sldImg"/>
          </p:nvPr>
        </p:nvSpPr>
        <p:spPr>
          <a:xfrm>
            <a:off x="1143000" y="685800"/>
            <a:ext cx="4572000" cy="3429000"/>
          </a:xfrm>
          <a:ln/>
        </p:spPr>
      </p:sp>
      <p:sp>
        <p:nvSpPr>
          <p:cNvPr id="56324" name="Rectangle 3">
            <a:extLst>
              <a:ext uri="{FF2B5EF4-FFF2-40B4-BE49-F238E27FC236}">
                <a16:creationId xmlns:a16="http://schemas.microsoft.com/office/drawing/2014/main" id="{B5F51BF2-B513-400B-9EA5-57E53C5385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E0C83FD0-4579-4E3E-84D1-1C6E65DE80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784E213-C67F-4E21-BF46-269BD24C0D1A}" type="slidenum">
              <a:rPr lang="zh-CN" altLang="en-US" sz="1000" smtClean="0"/>
              <a:pPr>
                <a:spcBef>
                  <a:spcPct val="0"/>
                </a:spcBef>
              </a:pPr>
              <a:t>13</a:t>
            </a:fld>
            <a:endParaRPr lang="en-US" altLang="zh-CN" sz="1000"/>
          </a:p>
        </p:txBody>
      </p:sp>
      <p:sp>
        <p:nvSpPr>
          <p:cNvPr id="58371" name="Rectangle 2">
            <a:extLst>
              <a:ext uri="{FF2B5EF4-FFF2-40B4-BE49-F238E27FC236}">
                <a16:creationId xmlns:a16="http://schemas.microsoft.com/office/drawing/2014/main" id="{7BBA8F41-144A-492D-9B9F-D17A994B7BB1}"/>
              </a:ext>
            </a:extLst>
          </p:cNvPr>
          <p:cNvSpPr>
            <a:spLocks noGrp="1" noRot="1" noChangeAspect="1" noChangeArrowheads="1" noTextEdit="1"/>
          </p:cNvSpPr>
          <p:nvPr>
            <p:ph type="sldImg"/>
          </p:nvPr>
        </p:nvSpPr>
        <p:spPr>
          <a:xfrm>
            <a:off x="1143000" y="685800"/>
            <a:ext cx="4572000" cy="3429000"/>
          </a:xfrm>
          <a:ln/>
        </p:spPr>
      </p:sp>
      <p:sp>
        <p:nvSpPr>
          <p:cNvPr id="58372" name="Rectangle 3">
            <a:extLst>
              <a:ext uri="{FF2B5EF4-FFF2-40B4-BE49-F238E27FC236}">
                <a16:creationId xmlns:a16="http://schemas.microsoft.com/office/drawing/2014/main" id="{91629A7F-964E-4797-9BC9-D90BEA7458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0FC41B64-C4B5-43AB-8A28-2D86EF28F5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4A3C4BA-E501-48CC-8F31-DCA60BE07C69}" type="slidenum">
              <a:rPr lang="zh-CN" altLang="en-US" sz="1000" smtClean="0"/>
              <a:pPr>
                <a:spcBef>
                  <a:spcPct val="0"/>
                </a:spcBef>
              </a:pPr>
              <a:t>14</a:t>
            </a:fld>
            <a:endParaRPr lang="en-US" altLang="zh-CN" sz="1000"/>
          </a:p>
        </p:txBody>
      </p:sp>
      <p:sp>
        <p:nvSpPr>
          <p:cNvPr id="60419" name="Rectangle 2">
            <a:extLst>
              <a:ext uri="{FF2B5EF4-FFF2-40B4-BE49-F238E27FC236}">
                <a16:creationId xmlns:a16="http://schemas.microsoft.com/office/drawing/2014/main" id="{CC13D9CA-1795-48CF-93E6-03DEE35F0228}"/>
              </a:ext>
            </a:extLst>
          </p:cNvPr>
          <p:cNvSpPr>
            <a:spLocks noGrp="1" noRot="1" noChangeAspect="1" noChangeArrowheads="1" noTextEdit="1"/>
          </p:cNvSpPr>
          <p:nvPr>
            <p:ph type="sldImg"/>
          </p:nvPr>
        </p:nvSpPr>
        <p:spPr>
          <a:xfrm>
            <a:off x="1143000" y="685800"/>
            <a:ext cx="4572000" cy="3429000"/>
          </a:xfrm>
          <a:ln/>
        </p:spPr>
      </p:sp>
      <p:sp>
        <p:nvSpPr>
          <p:cNvPr id="60420" name="Rectangle 3">
            <a:extLst>
              <a:ext uri="{FF2B5EF4-FFF2-40B4-BE49-F238E27FC236}">
                <a16:creationId xmlns:a16="http://schemas.microsoft.com/office/drawing/2014/main" id="{5A33854C-5156-4B05-BFC7-ED65332A7C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86C7AA96-19BD-4C04-9F3B-E170909FA9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7CBAE8E-57EF-4615-BEA8-CA01F981DF68}" type="slidenum">
              <a:rPr lang="zh-CN" altLang="en-US" sz="1000" smtClean="0"/>
              <a:pPr>
                <a:spcBef>
                  <a:spcPct val="0"/>
                </a:spcBef>
              </a:pPr>
              <a:t>15</a:t>
            </a:fld>
            <a:endParaRPr lang="en-US" altLang="zh-CN" sz="1000"/>
          </a:p>
        </p:txBody>
      </p:sp>
      <p:sp>
        <p:nvSpPr>
          <p:cNvPr id="62467" name="Rectangle 2">
            <a:extLst>
              <a:ext uri="{FF2B5EF4-FFF2-40B4-BE49-F238E27FC236}">
                <a16:creationId xmlns:a16="http://schemas.microsoft.com/office/drawing/2014/main" id="{D5EAF808-7B68-40C1-B9EB-08EA817CCB10}"/>
              </a:ext>
            </a:extLst>
          </p:cNvPr>
          <p:cNvSpPr>
            <a:spLocks noGrp="1" noRot="1" noChangeAspect="1" noChangeArrowheads="1" noTextEdit="1"/>
          </p:cNvSpPr>
          <p:nvPr>
            <p:ph type="sldImg"/>
          </p:nvPr>
        </p:nvSpPr>
        <p:spPr>
          <a:xfrm>
            <a:off x="1143000" y="685800"/>
            <a:ext cx="4572000" cy="3429000"/>
          </a:xfrm>
          <a:ln/>
        </p:spPr>
      </p:sp>
      <p:sp>
        <p:nvSpPr>
          <p:cNvPr id="62468" name="Rectangle 3">
            <a:extLst>
              <a:ext uri="{FF2B5EF4-FFF2-40B4-BE49-F238E27FC236}">
                <a16:creationId xmlns:a16="http://schemas.microsoft.com/office/drawing/2014/main" id="{4D37CF9B-5438-4449-8562-0154DA9029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1D0E4075-7D77-456B-B437-6D3F46F14D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476D9F3-DE21-4EC2-9F11-F92C03035E69}" type="slidenum">
              <a:rPr lang="zh-CN" altLang="en-US" sz="1000" smtClean="0"/>
              <a:pPr>
                <a:spcBef>
                  <a:spcPct val="0"/>
                </a:spcBef>
              </a:pPr>
              <a:t>16</a:t>
            </a:fld>
            <a:endParaRPr lang="en-US" altLang="zh-CN" sz="1000"/>
          </a:p>
        </p:txBody>
      </p:sp>
      <p:sp>
        <p:nvSpPr>
          <p:cNvPr id="64515" name="Rectangle 2">
            <a:extLst>
              <a:ext uri="{FF2B5EF4-FFF2-40B4-BE49-F238E27FC236}">
                <a16:creationId xmlns:a16="http://schemas.microsoft.com/office/drawing/2014/main" id="{4EB9DF24-006D-4250-80EA-0BF0A30FB7DB}"/>
              </a:ext>
            </a:extLst>
          </p:cNvPr>
          <p:cNvSpPr>
            <a:spLocks noGrp="1" noRot="1" noChangeAspect="1" noChangeArrowheads="1" noTextEdit="1"/>
          </p:cNvSpPr>
          <p:nvPr>
            <p:ph type="sldImg"/>
          </p:nvPr>
        </p:nvSpPr>
        <p:spPr>
          <a:xfrm>
            <a:off x="1143000" y="685800"/>
            <a:ext cx="4572000" cy="3429000"/>
          </a:xfrm>
          <a:ln/>
        </p:spPr>
      </p:sp>
      <p:sp>
        <p:nvSpPr>
          <p:cNvPr id="64516" name="Rectangle 3">
            <a:extLst>
              <a:ext uri="{FF2B5EF4-FFF2-40B4-BE49-F238E27FC236}">
                <a16:creationId xmlns:a16="http://schemas.microsoft.com/office/drawing/2014/main" id="{7A9E08FA-A1DE-4501-B77B-450227FF1B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79199D7F-24DB-471B-83AE-01A260ED4B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4C4D152-541F-4193-B7E6-BE83AA7E8F2E}" type="slidenum">
              <a:rPr lang="zh-CN" altLang="en-US" sz="1000" smtClean="0"/>
              <a:pPr>
                <a:spcBef>
                  <a:spcPct val="0"/>
                </a:spcBef>
              </a:pPr>
              <a:t>17</a:t>
            </a:fld>
            <a:endParaRPr lang="en-US" altLang="zh-CN" sz="1000"/>
          </a:p>
        </p:txBody>
      </p:sp>
      <p:sp>
        <p:nvSpPr>
          <p:cNvPr id="66563" name="Rectangle 2">
            <a:extLst>
              <a:ext uri="{FF2B5EF4-FFF2-40B4-BE49-F238E27FC236}">
                <a16:creationId xmlns:a16="http://schemas.microsoft.com/office/drawing/2014/main" id="{E05AD139-6F35-42C7-A9A6-D3195DB8C64B}"/>
              </a:ext>
            </a:extLst>
          </p:cNvPr>
          <p:cNvSpPr>
            <a:spLocks noGrp="1" noRot="1" noChangeAspect="1" noChangeArrowheads="1" noTextEdit="1"/>
          </p:cNvSpPr>
          <p:nvPr>
            <p:ph type="sldImg"/>
          </p:nvPr>
        </p:nvSpPr>
        <p:spPr>
          <a:xfrm>
            <a:off x="1143000" y="685800"/>
            <a:ext cx="4572000" cy="3429000"/>
          </a:xfrm>
          <a:ln/>
        </p:spPr>
      </p:sp>
      <p:sp>
        <p:nvSpPr>
          <p:cNvPr id="66564" name="Rectangle 3">
            <a:extLst>
              <a:ext uri="{FF2B5EF4-FFF2-40B4-BE49-F238E27FC236}">
                <a16:creationId xmlns:a16="http://schemas.microsoft.com/office/drawing/2014/main" id="{E7CB32CE-8703-43F4-B143-205F3B5368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80C5BEB0-83A4-4867-836B-45EF754691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943B71D-CAFB-4E5B-A2C2-6FA3946F2AD9}" type="slidenum">
              <a:rPr lang="zh-CN" altLang="en-US" sz="1000" smtClean="0"/>
              <a:pPr>
                <a:spcBef>
                  <a:spcPct val="0"/>
                </a:spcBef>
              </a:pPr>
              <a:t>18</a:t>
            </a:fld>
            <a:endParaRPr lang="en-US" altLang="zh-CN" sz="1000"/>
          </a:p>
        </p:txBody>
      </p:sp>
      <p:sp>
        <p:nvSpPr>
          <p:cNvPr id="68611" name="Rectangle 2">
            <a:extLst>
              <a:ext uri="{FF2B5EF4-FFF2-40B4-BE49-F238E27FC236}">
                <a16:creationId xmlns:a16="http://schemas.microsoft.com/office/drawing/2014/main" id="{29812BE0-3A48-4E91-84DB-E9FC715A8ED7}"/>
              </a:ext>
            </a:extLst>
          </p:cNvPr>
          <p:cNvSpPr>
            <a:spLocks noGrp="1" noRot="1" noChangeAspect="1" noChangeArrowheads="1" noTextEdit="1"/>
          </p:cNvSpPr>
          <p:nvPr>
            <p:ph type="sldImg"/>
          </p:nvPr>
        </p:nvSpPr>
        <p:spPr>
          <a:xfrm>
            <a:off x="1143000" y="685800"/>
            <a:ext cx="4572000" cy="3429000"/>
          </a:xfrm>
          <a:ln/>
        </p:spPr>
      </p:sp>
      <p:sp>
        <p:nvSpPr>
          <p:cNvPr id="68612" name="Rectangle 3">
            <a:extLst>
              <a:ext uri="{FF2B5EF4-FFF2-40B4-BE49-F238E27FC236}">
                <a16:creationId xmlns:a16="http://schemas.microsoft.com/office/drawing/2014/main" id="{E6F69FBE-6911-440B-9681-F0CF9E3256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932527D1-F605-4EFC-AE1A-41FE72F31E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B3FDDAA-5B2C-44F5-8DF4-325D74A761C0}" type="slidenum">
              <a:rPr lang="zh-CN" altLang="en-US" sz="1000" smtClean="0"/>
              <a:pPr>
                <a:spcBef>
                  <a:spcPct val="0"/>
                </a:spcBef>
              </a:pPr>
              <a:t>19</a:t>
            </a:fld>
            <a:endParaRPr lang="en-US" altLang="zh-CN" sz="1000"/>
          </a:p>
        </p:txBody>
      </p:sp>
      <p:sp>
        <p:nvSpPr>
          <p:cNvPr id="70659" name="Rectangle 2">
            <a:extLst>
              <a:ext uri="{FF2B5EF4-FFF2-40B4-BE49-F238E27FC236}">
                <a16:creationId xmlns:a16="http://schemas.microsoft.com/office/drawing/2014/main" id="{96441773-1D4B-460E-8450-9EE43D09B727}"/>
              </a:ext>
            </a:extLst>
          </p:cNvPr>
          <p:cNvSpPr>
            <a:spLocks noGrp="1" noRot="1" noChangeAspect="1" noChangeArrowheads="1" noTextEdit="1"/>
          </p:cNvSpPr>
          <p:nvPr>
            <p:ph type="sldImg"/>
          </p:nvPr>
        </p:nvSpPr>
        <p:spPr>
          <a:xfrm>
            <a:off x="1143000" y="685800"/>
            <a:ext cx="4572000" cy="3429000"/>
          </a:xfrm>
          <a:ln/>
        </p:spPr>
      </p:sp>
      <p:sp>
        <p:nvSpPr>
          <p:cNvPr id="70660" name="Rectangle 3">
            <a:extLst>
              <a:ext uri="{FF2B5EF4-FFF2-40B4-BE49-F238E27FC236}">
                <a16:creationId xmlns:a16="http://schemas.microsoft.com/office/drawing/2014/main" id="{7143FD70-83A7-403A-82D4-5528E46E82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E4BC1077-194D-41DE-B3F1-818E075E4D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3C41A49-1685-46A2-AAA1-B8948D76D0C0}" type="slidenum">
              <a:rPr lang="zh-CN" altLang="en-US" sz="1000" smtClean="0"/>
              <a:pPr>
                <a:spcBef>
                  <a:spcPct val="0"/>
                </a:spcBef>
              </a:pPr>
              <a:t>2</a:t>
            </a:fld>
            <a:endParaRPr lang="en-US" altLang="zh-CN" sz="1000"/>
          </a:p>
        </p:txBody>
      </p:sp>
      <p:sp>
        <p:nvSpPr>
          <p:cNvPr id="35843" name="Rectangle 2">
            <a:extLst>
              <a:ext uri="{FF2B5EF4-FFF2-40B4-BE49-F238E27FC236}">
                <a16:creationId xmlns:a16="http://schemas.microsoft.com/office/drawing/2014/main" id="{697D92CB-B6AC-4038-9CA3-983E3376388D}"/>
              </a:ext>
            </a:extLst>
          </p:cNvPr>
          <p:cNvSpPr>
            <a:spLocks noGrp="1" noRot="1" noChangeAspect="1" noChangeArrowheads="1" noTextEdit="1"/>
          </p:cNvSpPr>
          <p:nvPr>
            <p:ph type="sldImg"/>
          </p:nvPr>
        </p:nvSpPr>
        <p:spPr>
          <a:xfrm>
            <a:off x="1143000" y="685800"/>
            <a:ext cx="4572000" cy="3429000"/>
          </a:xfrm>
          <a:ln/>
        </p:spPr>
      </p:sp>
      <p:sp>
        <p:nvSpPr>
          <p:cNvPr id="35844" name="Rectangle 3">
            <a:extLst>
              <a:ext uri="{FF2B5EF4-FFF2-40B4-BE49-F238E27FC236}">
                <a16:creationId xmlns:a16="http://schemas.microsoft.com/office/drawing/2014/main" id="{C3ADD7C8-A19E-473C-A3BE-C27C6E6B84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F63437ED-93FD-45F5-9ABD-7DB9D56EEE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59CDA2F-900B-4076-AD73-081DDF1CE881}" type="slidenum">
              <a:rPr lang="zh-CN" altLang="en-US" sz="1000" smtClean="0"/>
              <a:pPr>
                <a:spcBef>
                  <a:spcPct val="0"/>
                </a:spcBef>
              </a:pPr>
              <a:t>20</a:t>
            </a:fld>
            <a:endParaRPr lang="en-US" altLang="zh-CN" sz="1000"/>
          </a:p>
        </p:txBody>
      </p:sp>
      <p:sp>
        <p:nvSpPr>
          <p:cNvPr id="72707" name="Rectangle 2">
            <a:extLst>
              <a:ext uri="{FF2B5EF4-FFF2-40B4-BE49-F238E27FC236}">
                <a16:creationId xmlns:a16="http://schemas.microsoft.com/office/drawing/2014/main" id="{B893F110-E333-4D45-A151-F1EA9E1C09CF}"/>
              </a:ext>
            </a:extLst>
          </p:cNvPr>
          <p:cNvSpPr>
            <a:spLocks noGrp="1" noRot="1" noChangeAspect="1" noChangeArrowheads="1" noTextEdit="1"/>
          </p:cNvSpPr>
          <p:nvPr>
            <p:ph type="sldImg"/>
          </p:nvPr>
        </p:nvSpPr>
        <p:spPr>
          <a:xfrm>
            <a:off x="1143000" y="685800"/>
            <a:ext cx="4572000" cy="3429000"/>
          </a:xfrm>
          <a:ln/>
        </p:spPr>
      </p:sp>
      <p:sp>
        <p:nvSpPr>
          <p:cNvPr id="72708" name="Rectangle 3">
            <a:extLst>
              <a:ext uri="{FF2B5EF4-FFF2-40B4-BE49-F238E27FC236}">
                <a16:creationId xmlns:a16="http://schemas.microsoft.com/office/drawing/2014/main" id="{024FC0F7-642C-4E36-B88A-069EF3EAEF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FB118799-F1D1-4B30-B832-E254D70D45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2770B51-6BAF-410E-B688-EECA9126B23E}" type="slidenum">
              <a:rPr lang="zh-CN" altLang="en-US" sz="1000" b="0" smtClean="0">
                <a:latin typeface="Arial" panose="020B0604020202020204" pitchFamily="34" charset="0"/>
                <a:ea typeface="宋体" panose="02010600030101010101" pitchFamily="2" charset="-122"/>
              </a:rPr>
              <a:pPr/>
              <a:t>21</a:t>
            </a:fld>
            <a:endParaRPr lang="en-US" altLang="zh-CN" sz="1000" b="0">
              <a:latin typeface="Arial" panose="020B0604020202020204" pitchFamily="34" charset="0"/>
              <a:ea typeface="宋体" panose="02010600030101010101" pitchFamily="2" charset="-122"/>
            </a:endParaRPr>
          </a:p>
        </p:txBody>
      </p:sp>
      <p:sp>
        <p:nvSpPr>
          <p:cNvPr id="74755" name="Rectangle 2">
            <a:extLst>
              <a:ext uri="{FF2B5EF4-FFF2-40B4-BE49-F238E27FC236}">
                <a16:creationId xmlns:a16="http://schemas.microsoft.com/office/drawing/2014/main" id="{F30E0013-76D3-456A-8FD8-00A43B1DBF4F}"/>
              </a:ext>
            </a:extLst>
          </p:cNvPr>
          <p:cNvSpPr>
            <a:spLocks noGrp="1" noRot="1" noChangeAspect="1" noChangeArrowheads="1" noTextEdit="1"/>
          </p:cNvSpPr>
          <p:nvPr>
            <p:ph type="sldImg"/>
          </p:nvPr>
        </p:nvSpPr>
        <p:spPr>
          <a:xfrm>
            <a:off x="1143000" y="685800"/>
            <a:ext cx="4572000" cy="3429000"/>
          </a:xfrm>
          <a:ln/>
        </p:spPr>
      </p:sp>
      <p:sp>
        <p:nvSpPr>
          <p:cNvPr id="74756" name="Rectangle 3">
            <a:extLst>
              <a:ext uri="{FF2B5EF4-FFF2-40B4-BE49-F238E27FC236}">
                <a16:creationId xmlns:a16="http://schemas.microsoft.com/office/drawing/2014/main" id="{AC0A04A5-D439-459D-BE1E-53ABB7FC85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DBD6313B-6A92-4D89-9FA9-14B3B7739E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6AA6459-CBCC-42D9-A8E3-3F72AF111B48}" type="slidenum">
              <a:rPr lang="zh-CN" altLang="en-US" sz="1000" b="0" smtClean="0">
                <a:latin typeface="Arial" panose="020B0604020202020204" pitchFamily="34" charset="0"/>
                <a:ea typeface="宋体" panose="02010600030101010101" pitchFamily="2" charset="-122"/>
              </a:rPr>
              <a:pPr/>
              <a:t>22</a:t>
            </a:fld>
            <a:endParaRPr lang="en-US" altLang="zh-CN" sz="1000" b="0">
              <a:latin typeface="Arial" panose="020B0604020202020204" pitchFamily="34" charset="0"/>
              <a:ea typeface="宋体" panose="02010600030101010101" pitchFamily="2" charset="-122"/>
            </a:endParaRPr>
          </a:p>
        </p:txBody>
      </p:sp>
      <p:sp>
        <p:nvSpPr>
          <p:cNvPr id="76803" name="Rectangle 2">
            <a:extLst>
              <a:ext uri="{FF2B5EF4-FFF2-40B4-BE49-F238E27FC236}">
                <a16:creationId xmlns:a16="http://schemas.microsoft.com/office/drawing/2014/main" id="{4E4BF714-9C13-4E99-BDFF-69531BD914B8}"/>
              </a:ext>
            </a:extLst>
          </p:cNvPr>
          <p:cNvSpPr>
            <a:spLocks noGrp="1" noRot="1" noChangeAspect="1" noChangeArrowheads="1" noTextEdit="1"/>
          </p:cNvSpPr>
          <p:nvPr>
            <p:ph type="sldImg"/>
          </p:nvPr>
        </p:nvSpPr>
        <p:spPr>
          <a:xfrm>
            <a:off x="1143000" y="685800"/>
            <a:ext cx="4572000" cy="3429000"/>
          </a:xfrm>
          <a:ln/>
        </p:spPr>
      </p:sp>
      <p:sp>
        <p:nvSpPr>
          <p:cNvPr id="76804" name="Rectangle 3">
            <a:extLst>
              <a:ext uri="{FF2B5EF4-FFF2-40B4-BE49-F238E27FC236}">
                <a16:creationId xmlns:a16="http://schemas.microsoft.com/office/drawing/2014/main" id="{53DF900D-D45C-4237-852D-3960849DF3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81B53C5B-CB49-463D-9A26-F84C7D6D59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74956497-B1FB-4116-B7A5-58A0F9587DAE}" type="slidenum">
              <a:rPr lang="zh-CN" altLang="en-US" sz="1000" b="0" smtClean="0">
                <a:latin typeface="Arial" panose="020B0604020202020204" pitchFamily="34" charset="0"/>
                <a:ea typeface="宋体" panose="02010600030101010101" pitchFamily="2" charset="-122"/>
              </a:rPr>
              <a:pPr/>
              <a:t>23</a:t>
            </a:fld>
            <a:endParaRPr lang="en-US" altLang="zh-CN" sz="1000" b="0">
              <a:latin typeface="Arial" panose="020B0604020202020204" pitchFamily="34" charset="0"/>
              <a:ea typeface="宋体" panose="02010600030101010101" pitchFamily="2" charset="-122"/>
            </a:endParaRPr>
          </a:p>
        </p:txBody>
      </p:sp>
      <p:sp>
        <p:nvSpPr>
          <p:cNvPr id="78851" name="Rectangle 2">
            <a:extLst>
              <a:ext uri="{FF2B5EF4-FFF2-40B4-BE49-F238E27FC236}">
                <a16:creationId xmlns:a16="http://schemas.microsoft.com/office/drawing/2014/main" id="{52EE6558-8150-4C7F-924D-8228B777F5C4}"/>
              </a:ext>
            </a:extLst>
          </p:cNvPr>
          <p:cNvSpPr>
            <a:spLocks noGrp="1" noRot="1" noChangeAspect="1" noChangeArrowheads="1" noTextEdit="1"/>
          </p:cNvSpPr>
          <p:nvPr>
            <p:ph type="sldImg"/>
          </p:nvPr>
        </p:nvSpPr>
        <p:spPr>
          <a:xfrm>
            <a:off x="1143000" y="685800"/>
            <a:ext cx="4572000" cy="3429000"/>
          </a:xfrm>
          <a:ln/>
        </p:spPr>
      </p:sp>
      <p:sp>
        <p:nvSpPr>
          <p:cNvPr id="78852" name="Rectangle 3">
            <a:extLst>
              <a:ext uri="{FF2B5EF4-FFF2-40B4-BE49-F238E27FC236}">
                <a16:creationId xmlns:a16="http://schemas.microsoft.com/office/drawing/2014/main" id="{B35CE65B-9355-4917-990E-924B82AD68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A47021A6-4875-48AE-B816-0B2F8C108C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F03640A-B15E-49AC-AF22-9B0605B2AE76}" type="slidenum">
              <a:rPr lang="zh-CN" altLang="en-US" sz="1000" b="0" smtClean="0">
                <a:latin typeface="Arial" panose="020B0604020202020204" pitchFamily="34" charset="0"/>
                <a:ea typeface="宋体" panose="02010600030101010101" pitchFamily="2" charset="-122"/>
              </a:rPr>
              <a:pPr/>
              <a:t>24</a:t>
            </a:fld>
            <a:endParaRPr lang="en-US" altLang="zh-CN" sz="1000" b="0">
              <a:latin typeface="Arial" panose="020B0604020202020204" pitchFamily="34" charset="0"/>
              <a:ea typeface="宋体" panose="02010600030101010101" pitchFamily="2" charset="-122"/>
            </a:endParaRPr>
          </a:p>
        </p:txBody>
      </p:sp>
      <p:sp>
        <p:nvSpPr>
          <p:cNvPr id="80899" name="Rectangle 2">
            <a:extLst>
              <a:ext uri="{FF2B5EF4-FFF2-40B4-BE49-F238E27FC236}">
                <a16:creationId xmlns:a16="http://schemas.microsoft.com/office/drawing/2014/main" id="{31BB0D38-1E91-4BB7-80E2-C6ED62630139}"/>
              </a:ext>
            </a:extLst>
          </p:cNvPr>
          <p:cNvSpPr>
            <a:spLocks noGrp="1" noRot="1" noChangeAspect="1" noChangeArrowheads="1" noTextEdit="1"/>
          </p:cNvSpPr>
          <p:nvPr>
            <p:ph type="sldImg"/>
          </p:nvPr>
        </p:nvSpPr>
        <p:spPr>
          <a:xfrm>
            <a:off x="1143000" y="685800"/>
            <a:ext cx="4572000" cy="3429000"/>
          </a:xfrm>
          <a:ln/>
        </p:spPr>
      </p:sp>
      <p:sp>
        <p:nvSpPr>
          <p:cNvPr id="80900" name="Rectangle 3">
            <a:extLst>
              <a:ext uri="{FF2B5EF4-FFF2-40B4-BE49-F238E27FC236}">
                <a16:creationId xmlns:a16="http://schemas.microsoft.com/office/drawing/2014/main" id="{006C8433-3656-4A5D-9803-CE89F330BC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C84FEF9D-86A1-43C4-9021-EF8E596A5C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24B6B61-24E2-457C-B930-7E111D291F97}" type="slidenum">
              <a:rPr lang="zh-CN" altLang="en-US" sz="1000" smtClean="0"/>
              <a:pPr>
                <a:spcBef>
                  <a:spcPct val="0"/>
                </a:spcBef>
              </a:pPr>
              <a:t>25</a:t>
            </a:fld>
            <a:endParaRPr lang="en-US" altLang="zh-CN" sz="1000"/>
          </a:p>
        </p:txBody>
      </p:sp>
      <p:sp>
        <p:nvSpPr>
          <p:cNvPr id="82947" name="Rectangle 2">
            <a:extLst>
              <a:ext uri="{FF2B5EF4-FFF2-40B4-BE49-F238E27FC236}">
                <a16:creationId xmlns:a16="http://schemas.microsoft.com/office/drawing/2014/main" id="{7754779C-3C81-4BDB-B04C-105BC262112D}"/>
              </a:ext>
            </a:extLst>
          </p:cNvPr>
          <p:cNvSpPr>
            <a:spLocks noGrp="1" noRot="1" noChangeAspect="1" noChangeArrowheads="1" noTextEdit="1"/>
          </p:cNvSpPr>
          <p:nvPr>
            <p:ph type="sldImg"/>
          </p:nvPr>
        </p:nvSpPr>
        <p:spPr>
          <a:xfrm>
            <a:off x="1143000" y="685800"/>
            <a:ext cx="4572000" cy="3429000"/>
          </a:xfrm>
          <a:ln/>
        </p:spPr>
      </p:sp>
      <p:sp>
        <p:nvSpPr>
          <p:cNvPr id="82948" name="Rectangle 3">
            <a:extLst>
              <a:ext uri="{FF2B5EF4-FFF2-40B4-BE49-F238E27FC236}">
                <a16:creationId xmlns:a16="http://schemas.microsoft.com/office/drawing/2014/main" id="{A1571C21-07CF-4A9B-BF8C-A039DC552C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49F6379C-95E9-4D41-A5AB-82B5FB7771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1D99FEF-C23E-48C9-8B74-EEE49A104D7E}" type="slidenum">
              <a:rPr lang="zh-CN" altLang="en-US" sz="1000" smtClean="0"/>
              <a:pPr>
                <a:spcBef>
                  <a:spcPct val="0"/>
                </a:spcBef>
              </a:pPr>
              <a:t>26</a:t>
            </a:fld>
            <a:endParaRPr lang="en-US" altLang="zh-CN" sz="1000"/>
          </a:p>
        </p:txBody>
      </p:sp>
      <p:sp>
        <p:nvSpPr>
          <p:cNvPr id="84995" name="Rectangle 2">
            <a:extLst>
              <a:ext uri="{FF2B5EF4-FFF2-40B4-BE49-F238E27FC236}">
                <a16:creationId xmlns:a16="http://schemas.microsoft.com/office/drawing/2014/main" id="{7995235B-E2ED-4B78-9CC8-B1CCFF9A0080}"/>
              </a:ext>
            </a:extLst>
          </p:cNvPr>
          <p:cNvSpPr>
            <a:spLocks noGrp="1" noRot="1" noChangeAspect="1" noChangeArrowheads="1" noTextEdit="1"/>
          </p:cNvSpPr>
          <p:nvPr>
            <p:ph type="sldImg"/>
          </p:nvPr>
        </p:nvSpPr>
        <p:spPr>
          <a:xfrm>
            <a:off x="1143000" y="685800"/>
            <a:ext cx="4572000" cy="3429000"/>
          </a:xfrm>
          <a:ln/>
        </p:spPr>
      </p:sp>
      <p:sp>
        <p:nvSpPr>
          <p:cNvPr id="84996" name="Rectangle 3">
            <a:extLst>
              <a:ext uri="{FF2B5EF4-FFF2-40B4-BE49-F238E27FC236}">
                <a16:creationId xmlns:a16="http://schemas.microsoft.com/office/drawing/2014/main" id="{CE6B7DD3-3C87-4696-A14C-71B53B1084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250A2EE9-3B61-49DC-A29A-24EB1D227D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AD037E-FC24-4BDA-A88D-E09DBE6BC992}" type="slidenum">
              <a:rPr lang="zh-CN" altLang="en-US" sz="1000" smtClean="0"/>
              <a:pPr>
                <a:spcBef>
                  <a:spcPct val="0"/>
                </a:spcBef>
              </a:pPr>
              <a:t>27</a:t>
            </a:fld>
            <a:endParaRPr lang="en-US" altLang="zh-CN" sz="1000"/>
          </a:p>
        </p:txBody>
      </p:sp>
      <p:sp>
        <p:nvSpPr>
          <p:cNvPr id="87043" name="Rectangle 2">
            <a:extLst>
              <a:ext uri="{FF2B5EF4-FFF2-40B4-BE49-F238E27FC236}">
                <a16:creationId xmlns:a16="http://schemas.microsoft.com/office/drawing/2014/main" id="{FB3F84FF-96DE-419A-A99D-7B6D5DCB6305}"/>
              </a:ext>
            </a:extLst>
          </p:cNvPr>
          <p:cNvSpPr>
            <a:spLocks noGrp="1" noRot="1" noChangeAspect="1" noChangeArrowheads="1" noTextEdit="1"/>
          </p:cNvSpPr>
          <p:nvPr>
            <p:ph type="sldImg"/>
          </p:nvPr>
        </p:nvSpPr>
        <p:spPr>
          <a:xfrm>
            <a:off x="1143000" y="685800"/>
            <a:ext cx="4572000" cy="3429000"/>
          </a:xfrm>
          <a:ln/>
        </p:spPr>
      </p:sp>
      <p:sp>
        <p:nvSpPr>
          <p:cNvPr id="87044" name="Rectangle 3">
            <a:extLst>
              <a:ext uri="{FF2B5EF4-FFF2-40B4-BE49-F238E27FC236}">
                <a16:creationId xmlns:a16="http://schemas.microsoft.com/office/drawing/2014/main" id="{8D02567B-8D28-493F-9CBF-9FAC2C20E4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7585F775-E1EF-4E47-8B95-5EA89747A0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087C1D3-F7AE-4A50-A968-759BC5362CCD}" type="slidenum">
              <a:rPr lang="zh-CN" altLang="en-US" sz="1000" smtClean="0"/>
              <a:pPr>
                <a:spcBef>
                  <a:spcPct val="0"/>
                </a:spcBef>
              </a:pPr>
              <a:t>28</a:t>
            </a:fld>
            <a:endParaRPr lang="en-US" altLang="zh-CN" sz="1000"/>
          </a:p>
        </p:txBody>
      </p:sp>
      <p:sp>
        <p:nvSpPr>
          <p:cNvPr id="89091" name="Rectangle 2">
            <a:extLst>
              <a:ext uri="{FF2B5EF4-FFF2-40B4-BE49-F238E27FC236}">
                <a16:creationId xmlns:a16="http://schemas.microsoft.com/office/drawing/2014/main" id="{C994CF23-F44D-4ECB-B130-34BC8A54A557}"/>
              </a:ext>
            </a:extLst>
          </p:cNvPr>
          <p:cNvSpPr>
            <a:spLocks noGrp="1" noRot="1" noChangeAspect="1" noChangeArrowheads="1" noTextEdit="1"/>
          </p:cNvSpPr>
          <p:nvPr>
            <p:ph type="sldImg"/>
          </p:nvPr>
        </p:nvSpPr>
        <p:spPr>
          <a:xfrm>
            <a:off x="1143000" y="685800"/>
            <a:ext cx="4572000" cy="3429000"/>
          </a:xfrm>
          <a:ln/>
        </p:spPr>
      </p:sp>
      <p:sp>
        <p:nvSpPr>
          <p:cNvPr id="89092" name="Rectangle 3">
            <a:extLst>
              <a:ext uri="{FF2B5EF4-FFF2-40B4-BE49-F238E27FC236}">
                <a16:creationId xmlns:a16="http://schemas.microsoft.com/office/drawing/2014/main" id="{8792C668-CA7E-42C8-91D5-5EBF4F0CE5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FDC15131-4D65-473D-882E-E61522DCE2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F0B800B-7857-4587-A8D2-3A28F9188CB7}" type="slidenum">
              <a:rPr lang="zh-CN" altLang="en-US" sz="1000" smtClean="0"/>
              <a:pPr>
                <a:spcBef>
                  <a:spcPct val="0"/>
                </a:spcBef>
              </a:pPr>
              <a:t>29</a:t>
            </a:fld>
            <a:endParaRPr lang="en-US" altLang="zh-CN" sz="1000"/>
          </a:p>
        </p:txBody>
      </p:sp>
      <p:sp>
        <p:nvSpPr>
          <p:cNvPr id="91139" name="Rectangle 2">
            <a:extLst>
              <a:ext uri="{FF2B5EF4-FFF2-40B4-BE49-F238E27FC236}">
                <a16:creationId xmlns:a16="http://schemas.microsoft.com/office/drawing/2014/main" id="{02EFAF68-275B-4675-A17D-BB40DAE83549}"/>
              </a:ext>
            </a:extLst>
          </p:cNvPr>
          <p:cNvSpPr>
            <a:spLocks noGrp="1" noRot="1" noChangeAspect="1" noChangeArrowheads="1" noTextEdit="1"/>
          </p:cNvSpPr>
          <p:nvPr>
            <p:ph type="sldImg"/>
          </p:nvPr>
        </p:nvSpPr>
        <p:spPr>
          <a:xfrm>
            <a:off x="1143000" y="685800"/>
            <a:ext cx="4572000" cy="3429000"/>
          </a:xfrm>
          <a:ln/>
        </p:spPr>
      </p:sp>
      <p:sp>
        <p:nvSpPr>
          <p:cNvPr id="91140" name="Rectangle 3">
            <a:extLst>
              <a:ext uri="{FF2B5EF4-FFF2-40B4-BE49-F238E27FC236}">
                <a16:creationId xmlns:a16="http://schemas.microsoft.com/office/drawing/2014/main" id="{796B1194-8BE0-426F-A69C-8163F9571A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4061B5FC-8216-4FB7-8050-4C762813F5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0A05DC3-0890-4F18-83B8-ACD92074D2A3}" type="slidenum">
              <a:rPr lang="zh-CN" altLang="en-US" sz="1000" smtClean="0"/>
              <a:pPr>
                <a:spcBef>
                  <a:spcPct val="0"/>
                </a:spcBef>
              </a:pPr>
              <a:t>3</a:t>
            </a:fld>
            <a:endParaRPr lang="en-US" altLang="zh-CN" sz="1000"/>
          </a:p>
        </p:txBody>
      </p:sp>
      <p:sp>
        <p:nvSpPr>
          <p:cNvPr id="37891" name="Rectangle 2">
            <a:extLst>
              <a:ext uri="{FF2B5EF4-FFF2-40B4-BE49-F238E27FC236}">
                <a16:creationId xmlns:a16="http://schemas.microsoft.com/office/drawing/2014/main" id="{E06FFBC6-CD78-456F-8B04-835CBC18309D}"/>
              </a:ext>
            </a:extLst>
          </p:cNvPr>
          <p:cNvSpPr>
            <a:spLocks noGrp="1" noRot="1" noChangeAspect="1" noChangeArrowheads="1" noTextEdit="1"/>
          </p:cNvSpPr>
          <p:nvPr>
            <p:ph type="sldImg"/>
          </p:nvPr>
        </p:nvSpPr>
        <p:spPr>
          <a:xfrm>
            <a:off x="1143000" y="685800"/>
            <a:ext cx="4572000" cy="3429000"/>
          </a:xfrm>
          <a:ln/>
        </p:spPr>
      </p:sp>
      <p:sp>
        <p:nvSpPr>
          <p:cNvPr id="37892" name="Rectangle 3">
            <a:extLst>
              <a:ext uri="{FF2B5EF4-FFF2-40B4-BE49-F238E27FC236}">
                <a16:creationId xmlns:a16="http://schemas.microsoft.com/office/drawing/2014/main" id="{CD9A0176-6F78-412A-9C33-DECCCCE0E8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BDD9B1E3-D1C5-4375-8101-25A2CEA541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31B9310-6750-4A19-90BC-C4628583FD76}" type="slidenum">
              <a:rPr lang="zh-CN" altLang="en-US" sz="1000" smtClean="0"/>
              <a:pPr>
                <a:spcBef>
                  <a:spcPct val="0"/>
                </a:spcBef>
              </a:pPr>
              <a:t>30</a:t>
            </a:fld>
            <a:endParaRPr lang="en-US" altLang="zh-CN" sz="1000"/>
          </a:p>
        </p:txBody>
      </p:sp>
      <p:sp>
        <p:nvSpPr>
          <p:cNvPr id="93187" name="Rectangle 2">
            <a:extLst>
              <a:ext uri="{FF2B5EF4-FFF2-40B4-BE49-F238E27FC236}">
                <a16:creationId xmlns:a16="http://schemas.microsoft.com/office/drawing/2014/main" id="{73FA8D43-C8F7-4F43-ACD4-CC70AACDF49E}"/>
              </a:ext>
            </a:extLst>
          </p:cNvPr>
          <p:cNvSpPr>
            <a:spLocks noGrp="1" noRot="1" noChangeAspect="1" noChangeArrowheads="1" noTextEdit="1"/>
          </p:cNvSpPr>
          <p:nvPr>
            <p:ph type="sldImg"/>
          </p:nvPr>
        </p:nvSpPr>
        <p:spPr>
          <a:xfrm>
            <a:off x="1143000" y="685800"/>
            <a:ext cx="4572000" cy="3429000"/>
          </a:xfrm>
          <a:ln/>
        </p:spPr>
      </p:sp>
      <p:sp>
        <p:nvSpPr>
          <p:cNvPr id="93188" name="Rectangle 3">
            <a:extLst>
              <a:ext uri="{FF2B5EF4-FFF2-40B4-BE49-F238E27FC236}">
                <a16:creationId xmlns:a16="http://schemas.microsoft.com/office/drawing/2014/main" id="{DB2F6E48-1038-4331-A3AC-E139852D68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4F12D0DC-28E8-42F3-902C-368F09B0BC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AC2786C-235A-41E8-8A26-9B0D6B6D7CF2}" type="slidenum">
              <a:rPr lang="zh-CN" altLang="en-US" sz="1000" smtClean="0"/>
              <a:pPr>
                <a:spcBef>
                  <a:spcPct val="0"/>
                </a:spcBef>
              </a:pPr>
              <a:t>31</a:t>
            </a:fld>
            <a:endParaRPr lang="en-US" altLang="zh-CN" sz="1000"/>
          </a:p>
        </p:txBody>
      </p:sp>
      <p:sp>
        <p:nvSpPr>
          <p:cNvPr id="95235" name="Rectangle 2">
            <a:extLst>
              <a:ext uri="{FF2B5EF4-FFF2-40B4-BE49-F238E27FC236}">
                <a16:creationId xmlns:a16="http://schemas.microsoft.com/office/drawing/2014/main" id="{BCF7D35F-636E-479E-B63F-F0A9BE7A3664}"/>
              </a:ext>
            </a:extLst>
          </p:cNvPr>
          <p:cNvSpPr>
            <a:spLocks noGrp="1" noRot="1" noChangeAspect="1" noChangeArrowheads="1" noTextEdit="1"/>
          </p:cNvSpPr>
          <p:nvPr>
            <p:ph type="sldImg"/>
          </p:nvPr>
        </p:nvSpPr>
        <p:spPr>
          <a:xfrm>
            <a:off x="1143000" y="685800"/>
            <a:ext cx="4572000" cy="3429000"/>
          </a:xfrm>
          <a:ln/>
        </p:spPr>
      </p:sp>
      <p:sp>
        <p:nvSpPr>
          <p:cNvPr id="95236" name="Rectangle 3">
            <a:extLst>
              <a:ext uri="{FF2B5EF4-FFF2-40B4-BE49-F238E27FC236}">
                <a16:creationId xmlns:a16="http://schemas.microsoft.com/office/drawing/2014/main" id="{3B06483C-045F-4EED-A515-9B3539C6FE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2088EF3F-1AEF-414C-B6F1-951221E644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B2BEDC6-EAF1-44F7-B90D-96741BAC3747}" type="slidenum">
              <a:rPr lang="zh-CN" altLang="en-US" sz="1000" smtClean="0"/>
              <a:pPr>
                <a:spcBef>
                  <a:spcPct val="0"/>
                </a:spcBef>
              </a:pPr>
              <a:t>32</a:t>
            </a:fld>
            <a:endParaRPr lang="en-US" altLang="zh-CN" sz="1000"/>
          </a:p>
        </p:txBody>
      </p:sp>
      <p:sp>
        <p:nvSpPr>
          <p:cNvPr id="97283" name="Rectangle 2">
            <a:extLst>
              <a:ext uri="{FF2B5EF4-FFF2-40B4-BE49-F238E27FC236}">
                <a16:creationId xmlns:a16="http://schemas.microsoft.com/office/drawing/2014/main" id="{3F02BF7C-6A40-4E2B-8304-6B157050A877}"/>
              </a:ext>
            </a:extLst>
          </p:cNvPr>
          <p:cNvSpPr>
            <a:spLocks noGrp="1" noRot="1" noChangeAspect="1" noChangeArrowheads="1" noTextEdit="1"/>
          </p:cNvSpPr>
          <p:nvPr>
            <p:ph type="sldImg"/>
          </p:nvPr>
        </p:nvSpPr>
        <p:spPr>
          <a:xfrm>
            <a:off x="1143000" y="685800"/>
            <a:ext cx="4572000" cy="3429000"/>
          </a:xfrm>
          <a:ln/>
        </p:spPr>
      </p:sp>
      <p:sp>
        <p:nvSpPr>
          <p:cNvPr id="97284" name="Rectangle 3">
            <a:extLst>
              <a:ext uri="{FF2B5EF4-FFF2-40B4-BE49-F238E27FC236}">
                <a16:creationId xmlns:a16="http://schemas.microsoft.com/office/drawing/2014/main" id="{BA7414C0-9839-4346-B6DB-AA3C376BC4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91BE9B42-DF61-4EEC-9A91-ABEB6A6CF0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FCE98AE-80E8-44FB-8246-0BDC27C60FB9}" type="slidenum">
              <a:rPr lang="zh-CN" altLang="en-US" sz="1000" smtClean="0"/>
              <a:pPr>
                <a:spcBef>
                  <a:spcPct val="0"/>
                </a:spcBef>
              </a:pPr>
              <a:t>34</a:t>
            </a:fld>
            <a:endParaRPr lang="en-US" altLang="zh-CN" sz="1000"/>
          </a:p>
        </p:txBody>
      </p:sp>
      <p:sp>
        <p:nvSpPr>
          <p:cNvPr id="100355" name="Rectangle 2">
            <a:extLst>
              <a:ext uri="{FF2B5EF4-FFF2-40B4-BE49-F238E27FC236}">
                <a16:creationId xmlns:a16="http://schemas.microsoft.com/office/drawing/2014/main" id="{A145FCE4-6AEA-4D96-9772-8301B5B145A0}"/>
              </a:ext>
            </a:extLst>
          </p:cNvPr>
          <p:cNvSpPr>
            <a:spLocks noGrp="1" noRot="1" noChangeAspect="1" noChangeArrowheads="1" noTextEdit="1"/>
          </p:cNvSpPr>
          <p:nvPr>
            <p:ph type="sldImg"/>
          </p:nvPr>
        </p:nvSpPr>
        <p:spPr>
          <a:xfrm>
            <a:off x="1143000" y="685800"/>
            <a:ext cx="4572000" cy="3429000"/>
          </a:xfrm>
          <a:ln/>
        </p:spPr>
      </p:sp>
      <p:sp>
        <p:nvSpPr>
          <p:cNvPr id="100356" name="Rectangle 3">
            <a:extLst>
              <a:ext uri="{FF2B5EF4-FFF2-40B4-BE49-F238E27FC236}">
                <a16:creationId xmlns:a16="http://schemas.microsoft.com/office/drawing/2014/main" id="{CE618D84-C00A-450D-A132-E0582D1671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7EE758D0-36EB-41FC-B633-92022C2F03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C592253-32A9-4B30-B991-4AA8A4CB96F1}" type="slidenum">
              <a:rPr lang="zh-CN" altLang="en-US" sz="1000" smtClean="0"/>
              <a:pPr>
                <a:spcBef>
                  <a:spcPct val="0"/>
                </a:spcBef>
              </a:pPr>
              <a:t>35</a:t>
            </a:fld>
            <a:endParaRPr lang="en-US" altLang="zh-CN" sz="1000"/>
          </a:p>
        </p:txBody>
      </p:sp>
      <p:sp>
        <p:nvSpPr>
          <p:cNvPr id="104451" name="Rectangle 2">
            <a:extLst>
              <a:ext uri="{FF2B5EF4-FFF2-40B4-BE49-F238E27FC236}">
                <a16:creationId xmlns:a16="http://schemas.microsoft.com/office/drawing/2014/main" id="{47AE4C3C-5AD1-4E5A-8489-2245899F8751}"/>
              </a:ext>
            </a:extLst>
          </p:cNvPr>
          <p:cNvSpPr>
            <a:spLocks noGrp="1" noRot="1" noChangeAspect="1" noChangeArrowheads="1" noTextEdit="1"/>
          </p:cNvSpPr>
          <p:nvPr>
            <p:ph type="sldImg"/>
          </p:nvPr>
        </p:nvSpPr>
        <p:spPr>
          <a:xfrm>
            <a:off x="1143000" y="685800"/>
            <a:ext cx="4572000" cy="3429000"/>
          </a:xfrm>
          <a:ln/>
        </p:spPr>
      </p:sp>
      <p:sp>
        <p:nvSpPr>
          <p:cNvPr id="104452" name="Rectangle 3">
            <a:extLst>
              <a:ext uri="{FF2B5EF4-FFF2-40B4-BE49-F238E27FC236}">
                <a16:creationId xmlns:a16="http://schemas.microsoft.com/office/drawing/2014/main" id="{C0B6C064-9EC4-430F-94B9-3654B8B9AAE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53E62D7C-C3DB-40FD-99BD-C547FD188B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0DD56FC-12B3-4E20-890D-DB50C16EA2E9}" type="slidenum">
              <a:rPr lang="zh-CN" altLang="en-US" sz="1000" smtClean="0"/>
              <a:pPr>
                <a:spcBef>
                  <a:spcPct val="0"/>
                </a:spcBef>
              </a:pPr>
              <a:t>36</a:t>
            </a:fld>
            <a:endParaRPr lang="en-US" altLang="zh-CN" sz="1000"/>
          </a:p>
        </p:txBody>
      </p:sp>
      <p:sp>
        <p:nvSpPr>
          <p:cNvPr id="106499" name="Rectangle 2">
            <a:extLst>
              <a:ext uri="{FF2B5EF4-FFF2-40B4-BE49-F238E27FC236}">
                <a16:creationId xmlns:a16="http://schemas.microsoft.com/office/drawing/2014/main" id="{A6273E36-C770-41FF-8F5B-D046AA1D1437}"/>
              </a:ext>
            </a:extLst>
          </p:cNvPr>
          <p:cNvSpPr>
            <a:spLocks noGrp="1" noRot="1" noChangeAspect="1" noChangeArrowheads="1" noTextEdit="1"/>
          </p:cNvSpPr>
          <p:nvPr>
            <p:ph type="sldImg"/>
          </p:nvPr>
        </p:nvSpPr>
        <p:spPr>
          <a:xfrm>
            <a:off x="1143000" y="685800"/>
            <a:ext cx="4572000" cy="3429000"/>
          </a:xfrm>
          <a:ln/>
        </p:spPr>
      </p:sp>
      <p:sp>
        <p:nvSpPr>
          <p:cNvPr id="106500" name="Rectangle 3">
            <a:extLst>
              <a:ext uri="{FF2B5EF4-FFF2-40B4-BE49-F238E27FC236}">
                <a16:creationId xmlns:a16="http://schemas.microsoft.com/office/drawing/2014/main" id="{70FC94DB-F3AF-4DC5-BB0B-9B33538997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18A9138C-34E1-4DB1-8E44-557276C8B9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2AE4655-5086-4611-894F-8087E015BEAE}" type="slidenum">
              <a:rPr lang="zh-CN" altLang="en-US" sz="1000" smtClean="0"/>
              <a:pPr>
                <a:spcBef>
                  <a:spcPct val="0"/>
                </a:spcBef>
              </a:pPr>
              <a:t>37</a:t>
            </a:fld>
            <a:endParaRPr lang="en-US" altLang="zh-CN" sz="1000"/>
          </a:p>
        </p:txBody>
      </p:sp>
      <p:sp>
        <p:nvSpPr>
          <p:cNvPr id="108547" name="Rectangle 2">
            <a:extLst>
              <a:ext uri="{FF2B5EF4-FFF2-40B4-BE49-F238E27FC236}">
                <a16:creationId xmlns:a16="http://schemas.microsoft.com/office/drawing/2014/main" id="{F6245237-3E35-4B9B-829A-BF919DAB4127}"/>
              </a:ext>
            </a:extLst>
          </p:cNvPr>
          <p:cNvSpPr>
            <a:spLocks noGrp="1" noRot="1" noChangeAspect="1" noChangeArrowheads="1" noTextEdit="1"/>
          </p:cNvSpPr>
          <p:nvPr>
            <p:ph type="sldImg"/>
          </p:nvPr>
        </p:nvSpPr>
        <p:spPr>
          <a:xfrm>
            <a:off x="1143000" y="685800"/>
            <a:ext cx="4572000" cy="3429000"/>
          </a:xfrm>
          <a:ln/>
        </p:spPr>
      </p:sp>
      <p:sp>
        <p:nvSpPr>
          <p:cNvPr id="108548" name="Rectangle 3">
            <a:extLst>
              <a:ext uri="{FF2B5EF4-FFF2-40B4-BE49-F238E27FC236}">
                <a16:creationId xmlns:a16="http://schemas.microsoft.com/office/drawing/2014/main" id="{AC693E13-538A-4FB5-8D46-67FF617F29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92456BA6-463E-42D8-A761-722587554A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25134DF-7E71-477D-8B06-0B2F583B8C12}" type="slidenum">
              <a:rPr lang="zh-CN" altLang="en-US" sz="1000" smtClean="0"/>
              <a:pPr>
                <a:spcBef>
                  <a:spcPct val="0"/>
                </a:spcBef>
              </a:pPr>
              <a:t>38</a:t>
            </a:fld>
            <a:endParaRPr lang="en-US" altLang="zh-CN" sz="1000"/>
          </a:p>
        </p:txBody>
      </p:sp>
      <p:sp>
        <p:nvSpPr>
          <p:cNvPr id="110595" name="Rectangle 2">
            <a:extLst>
              <a:ext uri="{FF2B5EF4-FFF2-40B4-BE49-F238E27FC236}">
                <a16:creationId xmlns:a16="http://schemas.microsoft.com/office/drawing/2014/main" id="{393B43D2-7915-49C2-A8BE-BEC176E4BA63}"/>
              </a:ext>
            </a:extLst>
          </p:cNvPr>
          <p:cNvSpPr>
            <a:spLocks noGrp="1" noRot="1" noChangeAspect="1" noChangeArrowheads="1" noTextEdit="1"/>
          </p:cNvSpPr>
          <p:nvPr>
            <p:ph type="sldImg"/>
          </p:nvPr>
        </p:nvSpPr>
        <p:spPr>
          <a:xfrm>
            <a:off x="1143000" y="685800"/>
            <a:ext cx="4572000" cy="3429000"/>
          </a:xfrm>
          <a:ln/>
        </p:spPr>
      </p:sp>
      <p:sp>
        <p:nvSpPr>
          <p:cNvPr id="110596" name="Rectangle 3">
            <a:extLst>
              <a:ext uri="{FF2B5EF4-FFF2-40B4-BE49-F238E27FC236}">
                <a16:creationId xmlns:a16="http://schemas.microsoft.com/office/drawing/2014/main" id="{885CBDCE-6CD1-4C4A-99C0-69F51BEBFF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1E2DDD06-1FE4-4E97-856A-A4E87D69E6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E4A8A7F-6061-4529-88F1-ABD7CBB26736}" type="slidenum">
              <a:rPr lang="zh-CN" altLang="en-US" sz="1000" smtClean="0"/>
              <a:pPr>
                <a:spcBef>
                  <a:spcPct val="0"/>
                </a:spcBef>
              </a:pPr>
              <a:t>39</a:t>
            </a:fld>
            <a:endParaRPr lang="en-US" altLang="zh-CN" sz="1000"/>
          </a:p>
        </p:txBody>
      </p:sp>
      <p:sp>
        <p:nvSpPr>
          <p:cNvPr id="112643" name="Rectangle 2">
            <a:extLst>
              <a:ext uri="{FF2B5EF4-FFF2-40B4-BE49-F238E27FC236}">
                <a16:creationId xmlns:a16="http://schemas.microsoft.com/office/drawing/2014/main" id="{1707098D-8F4C-4646-835A-C28290E46FA4}"/>
              </a:ext>
            </a:extLst>
          </p:cNvPr>
          <p:cNvSpPr>
            <a:spLocks noGrp="1" noRot="1" noChangeAspect="1" noChangeArrowheads="1" noTextEdit="1"/>
          </p:cNvSpPr>
          <p:nvPr>
            <p:ph type="sldImg"/>
          </p:nvPr>
        </p:nvSpPr>
        <p:spPr>
          <a:xfrm>
            <a:off x="1143000" y="685800"/>
            <a:ext cx="4572000" cy="3429000"/>
          </a:xfrm>
          <a:ln/>
        </p:spPr>
      </p:sp>
      <p:sp>
        <p:nvSpPr>
          <p:cNvPr id="112644" name="Rectangle 3">
            <a:extLst>
              <a:ext uri="{FF2B5EF4-FFF2-40B4-BE49-F238E27FC236}">
                <a16:creationId xmlns:a16="http://schemas.microsoft.com/office/drawing/2014/main" id="{1DC6E32C-43C9-44C1-9BF8-1667E78E5B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614E9031-711A-4924-A2DF-E828A7F986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F2AB658-6F90-4FA7-9742-6F960EA67B95}" type="slidenum">
              <a:rPr lang="zh-CN" altLang="en-US" sz="1000" smtClean="0"/>
              <a:pPr>
                <a:spcBef>
                  <a:spcPct val="0"/>
                </a:spcBef>
              </a:pPr>
              <a:t>40</a:t>
            </a:fld>
            <a:endParaRPr lang="en-US" altLang="zh-CN" sz="1000"/>
          </a:p>
        </p:txBody>
      </p:sp>
      <p:sp>
        <p:nvSpPr>
          <p:cNvPr id="114691" name="Rectangle 2">
            <a:extLst>
              <a:ext uri="{FF2B5EF4-FFF2-40B4-BE49-F238E27FC236}">
                <a16:creationId xmlns:a16="http://schemas.microsoft.com/office/drawing/2014/main" id="{DAD7656D-87F5-440D-98A0-7EFC745E779A}"/>
              </a:ext>
            </a:extLst>
          </p:cNvPr>
          <p:cNvSpPr>
            <a:spLocks noGrp="1" noRot="1" noChangeAspect="1" noChangeArrowheads="1" noTextEdit="1"/>
          </p:cNvSpPr>
          <p:nvPr>
            <p:ph type="sldImg"/>
          </p:nvPr>
        </p:nvSpPr>
        <p:spPr>
          <a:xfrm>
            <a:off x="1143000" y="685800"/>
            <a:ext cx="4572000" cy="3429000"/>
          </a:xfrm>
          <a:ln/>
        </p:spPr>
      </p:sp>
      <p:sp>
        <p:nvSpPr>
          <p:cNvPr id="114692" name="Rectangle 3">
            <a:extLst>
              <a:ext uri="{FF2B5EF4-FFF2-40B4-BE49-F238E27FC236}">
                <a16:creationId xmlns:a16="http://schemas.microsoft.com/office/drawing/2014/main" id="{A19CC336-1756-4628-AC17-D1949F096D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57DF2454-BE32-4A45-BEF3-2FCECED6EC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1FC91CE-03F4-4DE8-AB74-39648DADB92B}" type="slidenum">
              <a:rPr lang="zh-CN" altLang="en-US" sz="1000" smtClean="0"/>
              <a:pPr>
                <a:spcBef>
                  <a:spcPct val="0"/>
                </a:spcBef>
              </a:pPr>
              <a:t>4</a:t>
            </a:fld>
            <a:endParaRPr lang="en-US" altLang="zh-CN" sz="1000"/>
          </a:p>
        </p:txBody>
      </p:sp>
      <p:sp>
        <p:nvSpPr>
          <p:cNvPr id="39939" name="Rectangle 2">
            <a:extLst>
              <a:ext uri="{FF2B5EF4-FFF2-40B4-BE49-F238E27FC236}">
                <a16:creationId xmlns:a16="http://schemas.microsoft.com/office/drawing/2014/main" id="{DC60EBAB-FF4A-48E0-A38D-14B844C92977}"/>
              </a:ext>
            </a:extLst>
          </p:cNvPr>
          <p:cNvSpPr>
            <a:spLocks noGrp="1" noRot="1" noChangeAspect="1" noChangeArrowheads="1" noTextEdit="1"/>
          </p:cNvSpPr>
          <p:nvPr>
            <p:ph type="sldImg"/>
          </p:nvPr>
        </p:nvSpPr>
        <p:spPr>
          <a:xfrm>
            <a:off x="1143000" y="685800"/>
            <a:ext cx="4572000" cy="3429000"/>
          </a:xfrm>
          <a:ln/>
        </p:spPr>
      </p:sp>
      <p:sp>
        <p:nvSpPr>
          <p:cNvPr id="39940" name="Rectangle 3">
            <a:extLst>
              <a:ext uri="{FF2B5EF4-FFF2-40B4-BE49-F238E27FC236}">
                <a16:creationId xmlns:a16="http://schemas.microsoft.com/office/drawing/2014/main" id="{87C56312-5C5E-4AE7-9321-A9E464FBCB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275222ED-0A85-446C-94F5-16C40A3E83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5601D7C-D263-40DB-8407-364C9C200729}" type="slidenum">
              <a:rPr lang="zh-CN" altLang="en-US" sz="1000" smtClean="0"/>
              <a:pPr>
                <a:spcBef>
                  <a:spcPct val="0"/>
                </a:spcBef>
              </a:pPr>
              <a:t>41</a:t>
            </a:fld>
            <a:endParaRPr lang="en-US" altLang="zh-CN" sz="1000"/>
          </a:p>
        </p:txBody>
      </p:sp>
      <p:sp>
        <p:nvSpPr>
          <p:cNvPr id="116739" name="Rectangle 2">
            <a:extLst>
              <a:ext uri="{FF2B5EF4-FFF2-40B4-BE49-F238E27FC236}">
                <a16:creationId xmlns:a16="http://schemas.microsoft.com/office/drawing/2014/main" id="{C2CB6FCA-8C3F-46C7-BAE7-5407A0616A32}"/>
              </a:ext>
            </a:extLst>
          </p:cNvPr>
          <p:cNvSpPr>
            <a:spLocks noGrp="1" noRot="1" noChangeAspect="1" noChangeArrowheads="1" noTextEdit="1"/>
          </p:cNvSpPr>
          <p:nvPr>
            <p:ph type="sldImg"/>
          </p:nvPr>
        </p:nvSpPr>
        <p:spPr>
          <a:xfrm>
            <a:off x="1143000" y="685800"/>
            <a:ext cx="4572000" cy="3429000"/>
          </a:xfrm>
          <a:ln/>
        </p:spPr>
      </p:sp>
      <p:sp>
        <p:nvSpPr>
          <p:cNvPr id="116740" name="Rectangle 3">
            <a:extLst>
              <a:ext uri="{FF2B5EF4-FFF2-40B4-BE49-F238E27FC236}">
                <a16:creationId xmlns:a16="http://schemas.microsoft.com/office/drawing/2014/main" id="{FBCC3F4F-23C2-46D3-B20A-7DE8954F88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318EEE7C-D1C3-407C-8C7A-5F6D0E8D1B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93631C4-EB46-42EE-AE4F-6F41BB20E58F}" type="slidenum">
              <a:rPr lang="zh-CN" altLang="en-US" sz="1000" smtClean="0"/>
              <a:pPr>
                <a:spcBef>
                  <a:spcPct val="0"/>
                </a:spcBef>
              </a:pPr>
              <a:t>42</a:t>
            </a:fld>
            <a:endParaRPr lang="en-US" altLang="zh-CN" sz="1000"/>
          </a:p>
        </p:txBody>
      </p:sp>
      <p:sp>
        <p:nvSpPr>
          <p:cNvPr id="118787" name="Rectangle 2">
            <a:extLst>
              <a:ext uri="{FF2B5EF4-FFF2-40B4-BE49-F238E27FC236}">
                <a16:creationId xmlns:a16="http://schemas.microsoft.com/office/drawing/2014/main" id="{4F2E6F65-16EF-4C73-BD2A-ADB7B8F78749}"/>
              </a:ext>
            </a:extLst>
          </p:cNvPr>
          <p:cNvSpPr>
            <a:spLocks noGrp="1" noRot="1" noChangeAspect="1" noChangeArrowheads="1" noTextEdit="1"/>
          </p:cNvSpPr>
          <p:nvPr>
            <p:ph type="sldImg"/>
          </p:nvPr>
        </p:nvSpPr>
        <p:spPr>
          <a:xfrm>
            <a:off x="1143000" y="685800"/>
            <a:ext cx="4572000" cy="3429000"/>
          </a:xfrm>
          <a:ln/>
        </p:spPr>
      </p:sp>
      <p:sp>
        <p:nvSpPr>
          <p:cNvPr id="118788" name="Rectangle 3">
            <a:extLst>
              <a:ext uri="{FF2B5EF4-FFF2-40B4-BE49-F238E27FC236}">
                <a16:creationId xmlns:a16="http://schemas.microsoft.com/office/drawing/2014/main" id="{4297EDB5-33B0-43A5-87E9-7683F15DA7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D8CC7059-538D-4148-BEC8-27CAAC3F25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FDC0F38-AF3B-4A96-8A4C-8765CA6E1A1C}" type="slidenum">
              <a:rPr lang="zh-CN" altLang="en-US" sz="1000" smtClean="0"/>
              <a:pPr>
                <a:spcBef>
                  <a:spcPct val="0"/>
                </a:spcBef>
              </a:pPr>
              <a:t>43</a:t>
            </a:fld>
            <a:endParaRPr lang="en-US" altLang="zh-CN" sz="1000"/>
          </a:p>
        </p:txBody>
      </p:sp>
      <p:sp>
        <p:nvSpPr>
          <p:cNvPr id="120835" name="Rectangle 2">
            <a:extLst>
              <a:ext uri="{FF2B5EF4-FFF2-40B4-BE49-F238E27FC236}">
                <a16:creationId xmlns:a16="http://schemas.microsoft.com/office/drawing/2014/main" id="{107E1D7A-46E9-40AF-9B6A-93070BD62482}"/>
              </a:ext>
            </a:extLst>
          </p:cNvPr>
          <p:cNvSpPr>
            <a:spLocks noGrp="1" noRot="1" noChangeAspect="1" noChangeArrowheads="1" noTextEdit="1"/>
          </p:cNvSpPr>
          <p:nvPr>
            <p:ph type="sldImg"/>
          </p:nvPr>
        </p:nvSpPr>
        <p:spPr>
          <a:xfrm>
            <a:off x="1143000" y="685800"/>
            <a:ext cx="4572000" cy="3429000"/>
          </a:xfrm>
          <a:ln/>
        </p:spPr>
      </p:sp>
      <p:sp>
        <p:nvSpPr>
          <p:cNvPr id="120836" name="Rectangle 3">
            <a:extLst>
              <a:ext uri="{FF2B5EF4-FFF2-40B4-BE49-F238E27FC236}">
                <a16:creationId xmlns:a16="http://schemas.microsoft.com/office/drawing/2014/main" id="{91C55064-AC4A-4C89-9C9D-218F0384BB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9BC09EF7-8970-4673-A0F9-F77D645F5C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34EF322-07F6-4693-8988-063973AEB79D}" type="slidenum">
              <a:rPr lang="zh-CN" altLang="en-US" sz="1000" smtClean="0"/>
              <a:pPr>
                <a:spcBef>
                  <a:spcPct val="0"/>
                </a:spcBef>
              </a:pPr>
              <a:t>5</a:t>
            </a:fld>
            <a:endParaRPr lang="en-US" altLang="zh-CN" sz="1000"/>
          </a:p>
        </p:txBody>
      </p:sp>
      <p:sp>
        <p:nvSpPr>
          <p:cNvPr id="41987" name="Rectangle 2">
            <a:extLst>
              <a:ext uri="{FF2B5EF4-FFF2-40B4-BE49-F238E27FC236}">
                <a16:creationId xmlns:a16="http://schemas.microsoft.com/office/drawing/2014/main" id="{E36A4432-EDA3-44FA-9B10-C084A0E1C1FD}"/>
              </a:ext>
            </a:extLst>
          </p:cNvPr>
          <p:cNvSpPr>
            <a:spLocks noGrp="1" noRot="1" noChangeAspect="1" noChangeArrowheads="1" noTextEdit="1"/>
          </p:cNvSpPr>
          <p:nvPr>
            <p:ph type="sldImg"/>
          </p:nvPr>
        </p:nvSpPr>
        <p:spPr>
          <a:xfrm>
            <a:off x="1143000" y="685800"/>
            <a:ext cx="4572000" cy="3429000"/>
          </a:xfrm>
          <a:ln/>
        </p:spPr>
      </p:sp>
      <p:sp>
        <p:nvSpPr>
          <p:cNvPr id="41988" name="Rectangle 3">
            <a:extLst>
              <a:ext uri="{FF2B5EF4-FFF2-40B4-BE49-F238E27FC236}">
                <a16:creationId xmlns:a16="http://schemas.microsoft.com/office/drawing/2014/main" id="{1B354A37-AADC-4982-A22C-9DB942BA00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F652B6D9-0C1D-4CAD-BBC9-01E25F91F9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CCD65DA-5D45-4861-87D8-2227499EA791}" type="slidenum">
              <a:rPr lang="zh-CN" altLang="en-US" sz="1000" smtClean="0"/>
              <a:pPr>
                <a:spcBef>
                  <a:spcPct val="0"/>
                </a:spcBef>
              </a:pPr>
              <a:t>6</a:t>
            </a:fld>
            <a:endParaRPr lang="en-US" altLang="zh-CN" sz="1000"/>
          </a:p>
        </p:txBody>
      </p:sp>
      <p:sp>
        <p:nvSpPr>
          <p:cNvPr id="44035" name="Rectangle 2">
            <a:extLst>
              <a:ext uri="{FF2B5EF4-FFF2-40B4-BE49-F238E27FC236}">
                <a16:creationId xmlns:a16="http://schemas.microsoft.com/office/drawing/2014/main" id="{AC1053FC-A96F-4D40-9505-530074D5C373}"/>
              </a:ext>
            </a:extLst>
          </p:cNvPr>
          <p:cNvSpPr>
            <a:spLocks noGrp="1" noRot="1" noChangeAspect="1" noChangeArrowheads="1" noTextEdit="1"/>
          </p:cNvSpPr>
          <p:nvPr>
            <p:ph type="sldImg"/>
          </p:nvPr>
        </p:nvSpPr>
        <p:spPr>
          <a:xfrm>
            <a:off x="1143000" y="685800"/>
            <a:ext cx="4572000" cy="3429000"/>
          </a:xfrm>
          <a:ln/>
        </p:spPr>
      </p:sp>
      <p:sp>
        <p:nvSpPr>
          <p:cNvPr id="44036" name="Rectangle 3">
            <a:extLst>
              <a:ext uri="{FF2B5EF4-FFF2-40B4-BE49-F238E27FC236}">
                <a16:creationId xmlns:a16="http://schemas.microsoft.com/office/drawing/2014/main" id="{223FCC5A-D7CE-4114-AB7A-6A166184C7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D5B40C00-56F2-4C2A-A014-40F183CB65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FDE54BA-BA06-4F6B-AE9E-1AEA233A1C79}" type="slidenum">
              <a:rPr lang="zh-CN" altLang="en-US" sz="1000" smtClean="0"/>
              <a:pPr>
                <a:spcBef>
                  <a:spcPct val="0"/>
                </a:spcBef>
              </a:pPr>
              <a:t>7</a:t>
            </a:fld>
            <a:endParaRPr lang="en-US" altLang="zh-CN" sz="1000"/>
          </a:p>
        </p:txBody>
      </p:sp>
      <p:sp>
        <p:nvSpPr>
          <p:cNvPr id="46083" name="Rectangle 2">
            <a:extLst>
              <a:ext uri="{FF2B5EF4-FFF2-40B4-BE49-F238E27FC236}">
                <a16:creationId xmlns:a16="http://schemas.microsoft.com/office/drawing/2014/main" id="{CB37BA1A-AABF-4719-BFF4-9016992EB9C1}"/>
              </a:ext>
            </a:extLst>
          </p:cNvPr>
          <p:cNvSpPr>
            <a:spLocks noGrp="1" noRot="1" noChangeAspect="1" noChangeArrowheads="1" noTextEdit="1"/>
          </p:cNvSpPr>
          <p:nvPr>
            <p:ph type="sldImg"/>
          </p:nvPr>
        </p:nvSpPr>
        <p:spPr>
          <a:xfrm>
            <a:off x="1143000" y="685800"/>
            <a:ext cx="4572000" cy="3429000"/>
          </a:xfrm>
          <a:ln/>
        </p:spPr>
      </p:sp>
      <p:sp>
        <p:nvSpPr>
          <p:cNvPr id="46084" name="Rectangle 3">
            <a:extLst>
              <a:ext uri="{FF2B5EF4-FFF2-40B4-BE49-F238E27FC236}">
                <a16:creationId xmlns:a16="http://schemas.microsoft.com/office/drawing/2014/main" id="{E34914E2-C21A-4418-B546-94BA11A8F5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23C509BA-9425-4F72-8E02-E630E9F84E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4DC5F4E-1B84-4549-AE25-6743DAE40A9C}" type="slidenum">
              <a:rPr lang="zh-CN" altLang="en-US" sz="1000" smtClean="0"/>
              <a:pPr>
                <a:spcBef>
                  <a:spcPct val="0"/>
                </a:spcBef>
              </a:pPr>
              <a:t>8</a:t>
            </a:fld>
            <a:endParaRPr lang="en-US" altLang="zh-CN" sz="1000"/>
          </a:p>
        </p:txBody>
      </p:sp>
      <p:sp>
        <p:nvSpPr>
          <p:cNvPr id="48131" name="Rectangle 2">
            <a:extLst>
              <a:ext uri="{FF2B5EF4-FFF2-40B4-BE49-F238E27FC236}">
                <a16:creationId xmlns:a16="http://schemas.microsoft.com/office/drawing/2014/main" id="{51A10F56-C5AE-4C60-AAAE-EFAC06D00F57}"/>
              </a:ext>
            </a:extLst>
          </p:cNvPr>
          <p:cNvSpPr>
            <a:spLocks noGrp="1" noRot="1" noChangeAspect="1" noChangeArrowheads="1" noTextEdit="1"/>
          </p:cNvSpPr>
          <p:nvPr>
            <p:ph type="sldImg"/>
          </p:nvPr>
        </p:nvSpPr>
        <p:spPr>
          <a:xfrm>
            <a:off x="1143000" y="685800"/>
            <a:ext cx="4572000" cy="3429000"/>
          </a:xfrm>
          <a:ln/>
        </p:spPr>
      </p:sp>
      <p:sp>
        <p:nvSpPr>
          <p:cNvPr id="48132" name="Rectangle 3">
            <a:extLst>
              <a:ext uri="{FF2B5EF4-FFF2-40B4-BE49-F238E27FC236}">
                <a16:creationId xmlns:a16="http://schemas.microsoft.com/office/drawing/2014/main" id="{4F19969E-B6D3-4655-A67F-EC272C7039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71B5011E-F154-41EE-BD07-1E39EED599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20C6EFB-AF0A-44A8-8178-F2AC1AAA07EA}" type="slidenum">
              <a:rPr lang="zh-CN" altLang="en-US" sz="1000" smtClean="0"/>
              <a:pPr>
                <a:spcBef>
                  <a:spcPct val="0"/>
                </a:spcBef>
              </a:pPr>
              <a:t>9</a:t>
            </a:fld>
            <a:endParaRPr lang="en-US" altLang="zh-CN" sz="1000"/>
          </a:p>
        </p:txBody>
      </p:sp>
      <p:sp>
        <p:nvSpPr>
          <p:cNvPr id="50179" name="Rectangle 2">
            <a:extLst>
              <a:ext uri="{FF2B5EF4-FFF2-40B4-BE49-F238E27FC236}">
                <a16:creationId xmlns:a16="http://schemas.microsoft.com/office/drawing/2014/main" id="{1F4D1722-7FAC-4A28-9A72-FF4BEB8DB67D}"/>
              </a:ext>
            </a:extLst>
          </p:cNvPr>
          <p:cNvSpPr>
            <a:spLocks noGrp="1" noRot="1" noChangeAspect="1" noChangeArrowheads="1" noTextEdit="1"/>
          </p:cNvSpPr>
          <p:nvPr>
            <p:ph type="sldImg"/>
          </p:nvPr>
        </p:nvSpPr>
        <p:spPr>
          <a:xfrm>
            <a:off x="1143000" y="685800"/>
            <a:ext cx="4572000" cy="3429000"/>
          </a:xfrm>
          <a:ln/>
        </p:spPr>
      </p:sp>
      <p:sp>
        <p:nvSpPr>
          <p:cNvPr id="50180" name="Rectangle 3">
            <a:extLst>
              <a:ext uri="{FF2B5EF4-FFF2-40B4-BE49-F238E27FC236}">
                <a16:creationId xmlns:a16="http://schemas.microsoft.com/office/drawing/2014/main" id="{32C231FF-722C-4DAB-B9ED-6F523E90E0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4" name="Group 9">
            <a:extLst>
              <a:ext uri="{FF2B5EF4-FFF2-40B4-BE49-F238E27FC236}">
                <a16:creationId xmlns:a16="http://schemas.microsoft.com/office/drawing/2014/main" id="{1EDAC3C7-23EA-43DD-A1C7-89150D354034}"/>
              </a:ext>
            </a:extLst>
          </p:cNvPr>
          <p:cNvGrpSpPr>
            <a:grpSpLocks/>
          </p:cNvGrpSpPr>
          <p:nvPr/>
        </p:nvGrpSpPr>
        <p:grpSpPr bwMode="auto">
          <a:xfrm>
            <a:off x="4763" y="3276600"/>
            <a:ext cx="9137650" cy="152400"/>
            <a:chOff x="3" y="2064"/>
            <a:chExt cx="5756" cy="96"/>
          </a:xfrm>
        </p:grpSpPr>
        <p:sp>
          <p:nvSpPr>
            <p:cNvPr id="5" name="Rectangle 7">
              <a:extLst>
                <a:ext uri="{FF2B5EF4-FFF2-40B4-BE49-F238E27FC236}">
                  <a16:creationId xmlns:a16="http://schemas.microsoft.com/office/drawing/2014/main" id="{58054CE7-972C-42CE-BC3A-6F101515FF14}"/>
                </a:ext>
              </a:extLst>
            </p:cNvPr>
            <p:cNvSpPr>
              <a:spLocks noChangeArrowheads="1"/>
            </p:cNvSpPr>
            <p:nvPr/>
          </p:nvSpPr>
          <p:spPr bwMode="ltGray">
            <a:xfrm>
              <a:off x="3" y="2064"/>
              <a:ext cx="5756" cy="47"/>
            </a:xfrm>
            <a:prstGeom prst="rect">
              <a:avLst/>
            </a:prstGeom>
            <a:gradFill rotWithShape="0">
              <a:gsLst>
                <a:gs pos="0">
                  <a:schemeClr val="bg2"/>
                </a:gs>
                <a:gs pos="50000">
                  <a:schemeClr val="tx2"/>
                </a:gs>
                <a:gs pos="100000">
                  <a:schemeClr val="bg2"/>
                </a:gs>
              </a:gsLst>
              <a:lin ang="0" scaled="1"/>
            </a:gradFill>
            <a:ln w="9525">
              <a:noFill/>
              <a:miter lim="800000"/>
              <a:headEnd/>
              <a:tailEnd/>
            </a:ln>
            <a:effectLst/>
          </p:spPr>
          <p:txBody>
            <a:bodyPr wrap="none" anchor="ctr"/>
            <a:lstStyle/>
            <a:p>
              <a:pPr algn="r">
                <a:spcBef>
                  <a:spcPct val="50000"/>
                </a:spcBef>
                <a:buFont typeface="Wingdings" pitchFamily="2" charset="2"/>
                <a:buChar char="Ø"/>
                <a:defRPr/>
              </a:pPr>
              <a:endParaRPr lang="zh-CN" altLang="en-US"/>
            </a:p>
          </p:txBody>
        </p:sp>
        <p:sp>
          <p:nvSpPr>
            <p:cNvPr id="6" name="Rectangle 8">
              <a:extLst>
                <a:ext uri="{FF2B5EF4-FFF2-40B4-BE49-F238E27FC236}">
                  <a16:creationId xmlns:a16="http://schemas.microsoft.com/office/drawing/2014/main" id="{7B5E0F61-5E62-433B-B062-709944374334}"/>
                </a:ext>
              </a:extLst>
            </p:cNvPr>
            <p:cNvSpPr>
              <a:spLocks noChangeArrowheads="1"/>
            </p:cNvSpPr>
            <p:nvPr/>
          </p:nvSpPr>
          <p:spPr bwMode="ltGray">
            <a:xfrm>
              <a:off x="3" y="2136"/>
              <a:ext cx="5756" cy="24"/>
            </a:xfrm>
            <a:prstGeom prst="rect">
              <a:avLst/>
            </a:prstGeom>
            <a:gradFill rotWithShape="0">
              <a:gsLst>
                <a:gs pos="0">
                  <a:schemeClr val="bg2"/>
                </a:gs>
                <a:gs pos="50000">
                  <a:schemeClr val="folHlink"/>
                </a:gs>
                <a:gs pos="100000">
                  <a:schemeClr val="bg2"/>
                </a:gs>
              </a:gsLst>
              <a:lin ang="0" scaled="1"/>
            </a:gradFill>
            <a:ln w="9525">
              <a:noFill/>
              <a:miter lim="800000"/>
              <a:headEnd/>
              <a:tailEnd/>
            </a:ln>
            <a:effectLst/>
          </p:spPr>
          <p:txBody>
            <a:bodyPr wrap="none" anchor="ctr"/>
            <a:lstStyle/>
            <a:p>
              <a:pPr algn="r">
                <a:spcBef>
                  <a:spcPct val="50000"/>
                </a:spcBef>
                <a:buFont typeface="Wingdings" pitchFamily="2" charset="2"/>
                <a:buChar char="Ø"/>
                <a:defRPr/>
              </a:pPr>
              <a:endParaRPr lang="zh-CN" altLang="en-US"/>
            </a:p>
          </p:txBody>
        </p:sp>
      </p:grpSp>
      <p:sp>
        <p:nvSpPr>
          <p:cNvPr id="3074" name="Rectangle 2"/>
          <p:cNvSpPr>
            <a:spLocks noGrp="1" noChangeArrowheads="1"/>
          </p:cNvSpPr>
          <p:nvPr>
            <p:ph type="ctrTitle" sz="quarter"/>
          </p:nvPr>
        </p:nvSpPr>
        <p:spPr bwMode="auto">
          <a:xfrm>
            <a:off x="685800" y="2057400"/>
            <a:ext cx="7772400" cy="1143000"/>
          </a:xfrm>
          <a:prstGeom prst="rect">
            <a:avLst/>
          </a:prstGeom>
          <a:noFill/>
          <a:ln>
            <a:miter lim="800000"/>
            <a:headEnd/>
            <a:tailEnd/>
          </a:ln>
        </p:spPr>
        <p:txBody>
          <a:bodyPr vert="horz" wrap="square" lIns="92075" tIns="46038" rIns="92075" bIns="46038" numCol="1" anchor="b" anchorCtr="0" compatLnSpc="1">
            <a:prstTxWarp prst="textNoShape">
              <a:avLst/>
            </a:prstTxWarp>
          </a:bodyPr>
          <a:lstStyle>
            <a:lvl1pPr>
              <a:defRPr/>
            </a:lvl1pPr>
          </a:lstStyle>
          <a:p>
            <a:r>
              <a:rPr lang="en-US" altLang="zh-CN"/>
              <a:t>Click to edit Master title style</a:t>
            </a:r>
          </a:p>
        </p:txBody>
      </p:sp>
      <p:sp>
        <p:nvSpPr>
          <p:cNvPr id="3075" name="Rectangle 3"/>
          <p:cNvSpPr>
            <a:spLocks noGrp="1" noChangeArrowheads="1"/>
          </p:cNvSpPr>
          <p:nvPr>
            <p:ph type="subTitle" sz="quarter" idx="1"/>
          </p:nvPr>
        </p:nvSpPr>
        <p:spPr bwMode="auto">
          <a:xfrm>
            <a:off x="1371600" y="4114800"/>
            <a:ext cx="6400800" cy="1752600"/>
          </a:xfrm>
          <a:prstGeom prst="rect">
            <a:avLst/>
          </a:prstGeom>
          <a:noFill/>
          <a:ln>
            <a:miter lim="800000"/>
            <a:headEnd/>
            <a:tailEnd/>
          </a:ln>
        </p:spPr>
        <p:txBody>
          <a:bodyPr vert="horz" wrap="square" lIns="92075" tIns="46038" rIns="92075" bIns="46038" numCol="1" anchor="t" anchorCtr="0" compatLnSpc="1">
            <a:prstTxWarp prst="textNoShape">
              <a:avLst/>
            </a:prstTxWarp>
          </a:bodyPr>
          <a:lstStyle>
            <a:lvl1pPr marL="0" indent="0" algn="ctr">
              <a:buFont typeface="Monotype Sorts" pitchFamily="2" charset="2"/>
              <a:buNone/>
              <a:defRPr/>
            </a:lvl1pPr>
          </a:lstStyle>
          <a:p>
            <a:r>
              <a:rPr lang="en-US" altLang="zh-CN"/>
              <a:t>Click to edit Master subtitle style</a:t>
            </a:r>
          </a:p>
        </p:txBody>
      </p:sp>
      <p:sp>
        <p:nvSpPr>
          <p:cNvPr id="7" name="Rectangle 4">
            <a:extLst>
              <a:ext uri="{FF2B5EF4-FFF2-40B4-BE49-F238E27FC236}">
                <a16:creationId xmlns:a16="http://schemas.microsoft.com/office/drawing/2014/main" id="{145579A3-D4EF-4E7B-92CF-65E5DC37EB52}"/>
              </a:ext>
            </a:extLst>
          </p:cNvPr>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lgn="l" eaLnBrk="0" hangingPunct="0">
              <a:spcBef>
                <a:spcPct val="0"/>
              </a:spcBef>
              <a:buFontTx/>
              <a:buNone/>
              <a:defRPr sz="1400" b="0">
                <a:latin typeface="+mn-lt"/>
                <a:ea typeface="宋体" pitchFamily="2" charset="-122"/>
                <a:cs typeface="+mn-cs"/>
              </a:defRPr>
            </a:lvl1pPr>
          </a:lstStyle>
          <a:p>
            <a:pPr>
              <a:defRPr/>
            </a:pPr>
            <a:endParaRPr lang="en-US" altLang="zh-CN"/>
          </a:p>
        </p:txBody>
      </p:sp>
      <p:sp>
        <p:nvSpPr>
          <p:cNvPr id="8" name="Rectangle 5">
            <a:extLst>
              <a:ext uri="{FF2B5EF4-FFF2-40B4-BE49-F238E27FC236}">
                <a16:creationId xmlns:a16="http://schemas.microsoft.com/office/drawing/2014/main" id="{01A14B2D-4494-4BF1-B514-E402FC8007C6}"/>
              </a:ext>
            </a:extLst>
          </p:cNvPr>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lgn="ctr" eaLnBrk="0" hangingPunct="0">
              <a:spcBef>
                <a:spcPct val="0"/>
              </a:spcBef>
              <a:buFontTx/>
              <a:buNone/>
              <a:defRPr sz="1400" b="0">
                <a:latin typeface="+mn-lt"/>
                <a:ea typeface="宋体" pitchFamily="2" charset="-122"/>
                <a:cs typeface="+mn-cs"/>
              </a:defRPr>
            </a:lvl1pPr>
          </a:lstStyle>
          <a:p>
            <a:pPr>
              <a:defRPr/>
            </a:pPr>
            <a:endParaRPr lang="en-US" altLang="zh-CN"/>
          </a:p>
        </p:txBody>
      </p:sp>
      <p:sp>
        <p:nvSpPr>
          <p:cNvPr id="9" name="Rectangle 6">
            <a:extLst>
              <a:ext uri="{FF2B5EF4-FFF2-40B4-BE49-F238E27FC236}">
                <a16:creationId xmlns:a16="http://schemas.microsoft.com/office/drawing/2014/main" id="{894BEE96-4429-48CF-8D24-52914D317755}"/>
              </a:ext>
            </a:extLst>
          </p:cNvPr>
          <p:cNvSpPr>
            <a:spLocks noGrp="1" noChangeArrowheads="1"/>
          </p:cNvSpPr>
          <p:nvPr>
            <p:ph type="sldNum" sz="quarter" idx="12"/>
          </p:nvPr>
        </p:nvSpPr>
        <p:spPr>
          <a:xfrm>
            <a:off x="6553200" y="6248400"/>
            <a:ext cx="1905000" cy="457200"/>
          </a:xfrm>
        </p:spPr>
        <p:txBody>
          <a:bodyPr/>
          <a:lstStyle>
            <a:lvl1pPr>
              <a:defRPr/>
            </a:lvl1pPr>
          </a:lstStyle>
          <a:p>
            <a:pPr>
              <a:defRPr/>
            </a:pPr>
            <a:fld id="{9C439733-EB6B-4F16-A091-4D31E70A71F9}" type="slidenum">
              <a:rPr lang="zh-CN" altLang="en-US"/>
              <a:pPr>
                <a:defRPr/>
              </a:pPr>
              <a:t>‹#›</a:t>
            </a:fld>
            <a:endParaRPr lang="en-US" altLang="zh-CN"/>
          </a:p>
        </p:txBody>
      </p:sp>
    </p:spTree>
    <p:extLst>
      <p:ext uri="{BB962C8B-B14F-4D97-AF65-F5344CB8AC3E}">
        <p14:creationId xmlns:p14="http://schemas.microsoft.com/office/powerpoint/2010/main" val="2827988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66CE377D-DEF6-46EA-97C9-FCFF9E536D29}"/>
              </a:ext>
            </a:extLst>
          </p:cNvPr>
          <p:cNvSpPr>
            <a:spLocks noGrp="1" noChangeArrowheads="1"/>
          </p:cNvSpPr>
          <p:nvPr>
            <p:ph type="sldNum" sz="quarter" idx="10"/>
          </p:nvPr>
        </p:nvSpPr>
        <p:spPr>
          <a:ln/>
        </p:spPr>
        <p:txBody>
          <a:bodyPr/>
          <a:lstStyle>
            <a:lvl1pPr>
              <a:defRPr/>
            </a:lvl1pPr>
          </a:lstStyle>
          <a:p>
            <a:pPr>
              <a:defRPr/>
            </a:pPr>
            <a:fld id="{0E3CC052-0B1C-4C99-88B1-7EE269951DAE}" type="slidenum">
              <a:rPr lang="zh-CN" altLang="en-US"/>
              <a:pPr>
                <a:defRPr/>
              </a:pPr>
              <a:t>‹#›</a:t>
            </a:fld>
            <a:endParaRPr lang="en-US" altLang="zh-CN"/>
          </a:p>
        </p:txBody>
      </p:sp>
    </p:spTree>
    <p:extLst>
      <p:ext uri="{BB962C8B-B14F-4D97-AF65-F5344CB8AC3E}">
        <p14:creationId xmlns:p14="http://schemas.microsoft.com/office/powerpoint/2010/main" val="1744344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A63220BD-08B7-4E50-8245-092DBDCA7945}"/>
              </a:ext>
            </a:extLst>
          </p:cNvPr>
          <p:cNvSpPr>
            <a:spLocks noGrp="1" noChangeArrowheads="1"/>
          </p:cNvSpPr>
          <p:nvPr>
            <p:ph type="sldNum" sz="quarter" idx="10"/>
          </p:nvPr>
        </p:nvSpPr>
        <p:spPr>
          <a:ln/>
        </p:spPr>
        <p:txBody>
          <a:bodyPr/>
          <a:lstStyle>
            <a:lvl1pPr>
              <a:defRPr/>
            </a:lvl1pPr>
          </a:lstStyle>
          <a:p>
            <a:pPr>
              <a:defRPr/>
            </a:pPr>
            <a:fld id="{DB584999-0087-4B7D-A742-65854E4CA3E0}" type="slidenum">
              <a:rPr lang="zh-CN" altLang="en-US"/>
              <a:pPr>
                <a:defRPr/>
              </a:pPr>
              <a:t>‹#›</a:t>
            </a:fld>
            <a:endParaRPr lang="en-US" altLang="zh-CN"/>
          </a:p>
        </p:txBody>
      </p:sp>
    </p:spTree>
    <p:extLst>
      <p:ext uri="{BB962C8B-B14F-4D97-AF65-F5344CB8AC3E}">
        <p14:creationId xmlns:p14="http://schemas.microsoft.com/office/powerpoint/2010/main" val="1480458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18CCFCBB-6B7E-4DE1-9A13-143CAA45FBE3}"/>
              </a:ext>
            </a:extLst>
          </p:cNvPr>
          <p:cNvSpPr>
            <a:spLocks noGrp="1" noChangeArrowheads="1"/>
          </p:cNvSpPr>
          <p:nvPr>
            <p:ph type="sldNum" sz="quarter" idx="10"/>
          </p:nvPr>
        </p:nvSpPr>
        <p:spPr>
          <a:ln/>
        </p:spPr>
        <p:txBody>
          <a:bodyPr/>
          <a:lstStyle>
            <a:lvl1pPr>
              <a:defRPr/>
            </a:lvl1pPr>
          </a:lstStyle>
          <a:p>
            <a:pPr>
              <a:defRPr/>
            </a:pPr>
            <a:fld id="{96843899-DED5-493B-9CF6-6388E9402BB1}" type="slidenum">
              <a:rPr lang="zh-CN" altLang="en-US"/>
              <a:pPr>
                <a:defRPr/>
              </a:pPr>
              <a:t>‹#›</a:t>
            </a:fld>
            <a:endParaRPr lang="en-US" altLang="zh-CN"/>
          </a:p>
        </p:txBody>
      </p:sp>
    </p:spTree>
    <p:extLst>
      <p:ext uri="{BB962C8B-B14F-4D97-AF65-F5344CB8AC3E}">
        <p14:creationId xmlns:p14="http://schemas.microsoft.com/office/powerpoint/2010/main" val="1949491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a:extLst>
              <a:ext uri="{FF2B5EF4-FFF2-40B4-BE49-F238E27FC236}">
                <a16:creationId xmlns:a16="http://schemas.microsoft.com/office/drawing/2014/main" id="{CB46636E-9B71-4CA1-911B-9E94AC9C7F49}"/>
              </a:ext>
            </a:extLst>
          </p:cNvPr>
          <p:cNvSpPr>
            <a:spLocks noGrp="1" noChangeArrowheads="1"/>
          </p:cNvSpPr>
          <p:nvPr>
            <p:ph type="sldNum" sz="quarter" idx="10"/>
          </p:nvPr>
        </p:nvSpPr>
        <p:spPr>
          <a:ln/>
        </p:spPr>
        <p:txBody>
          <a:bodyPr/>
          <a:lstStyle>
            <a:lvl1pPr>
              <a:defRPr/>
            </a:lvl1pPr>
          </a:lstStyle>
          <a:p>
            <a:pPr>
              <a:defRPr/>
            </a:pPr>
            <a:fld id="{9D5E9AB0-8938-4106-911C-ACDEE59D4760}" type="slidenum">
              <a:rPr lang="zh-CN" altLang="en-US"/>
              <a:pPr>
                <a:defRPr/>
              </a:pPr>
              <a:t>‹#›</a:t>
            </a:fld>
            <a:endParaRPr lang="en-US" altLang="zh-CN"/>
          </a:p>
        </p:txBody>
      </p:sp>
    </p:spTree>
    <p:extLst>
      <p:ext uri="{BB962C8B-B14F-4D97-AF65-F5344CB8AC3E}">
        <p14:creationId xmlns:p14="http://schemas.microsoft.com/office/powerpoint/2010/main" val="4056234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a:extLst>
              <a:ext uri="{FF2B5EF4-FFF2-40B4-BE49-F238E27FC236}">
                <a16:creationId xmlns:a16="http://schemas.microsoft.com/office/drawing/2014/main" id="{A22832FD-3476-4833-8F77-CC5FF6D131A4}"/>
              </a:ext>
            </a:extLst>
          </p:cNvPr>
          <p:cNvSpPr>
            <a:spLocks noGrp="1" noChangeArrowheads="1"/>
          </p:cNvSpPr>
          <p:nvPr>
            <p:ph type="sldNum" sz="quarter" idx="10"/>
          </p:nvPr>
        </p:nvSpPr>
        <p:spPr>
          <a:ln/>
        </p:spPr>
        <p:txBody>
          <a:bodyPr/>
          <a:lstStyle>
            <a:lvl1pPr>
              <a:defRPr/>
            </a:lvl1pPr>
          </a:lstStyle>
          <a:p>
            <a:pPr>
              <a:defRPr/>
            </a:pPr>
            <a:fld id="{3EEA2A90-2F30-48D6-B31E-0897CFB1F1A1}" type="slidenum">
              <a:rPr lang="zh-CN" altLang="en-US"/>
              <a:pPr>
                <a:defRPr/>
              </a:pPr>
              <a:t>‹#›</a:t>
            </a:fld>
            <a:endParaRPr lang="en-US" altLang="zh-CN"/>
          </a:p>
        </p:txBody>
      </p:sp>
    </p:spTree>
    <p:extLst>
      <p:ext uri="{BB962C8B-B14F-4D97-AF65-F5344CB8AC3E}">
        <p14:creationId xmlns:p14="http://schemas.microsoft.com/office/powerpoint/2010/main" val="144319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a:extLst>
              <a:ext uri="{FF2B5EF4-FFF2-40B4-BE49-F238E27FC236}">
                <a16:creationId xmlns:a16="http://schemas.microsoft.com/office/drawing/2014/main" id="{5E04B4C5-8900-4C7E-959B-E02B7F7D7E4C}"/>
              </a:ext>
            </a:extLst>
          </p:cNvPr>
          <p:cNvSpPr>
            <a:spLocks noGrp="1" noChangeArrowheads="1"/>
          </p:cNvSpPr>
          <p:nvPr>
            <p:ph type="sldNum" sz="quarter" idx="10"/>
          </p:nvPr>
        </p:nvSpPr>
        <p:spPr>
          <a:ln/>
        </p:spPr>
        <p:txBody>
          <a:bodyPr/>
          <a:lstStyle>
            <a:lvl1pPr>
              <a:defRPr/>
            </a:lvl1pPr>
          </a:lstStyle>
          <a:p>
            <a:pPr>
              <a:defRPr/>
            </a:pPr>
            <a:fld id="{12CCDAB0-BC3A-4AA4-AE55-F2EA7D088554}" type="slidenum">
              <a:rPr lang="zh-CN" altLang="en-US"/>
              <a:pPr>
                <a:defRPr/>
              </a:pPr>
              <a:t>‹#›</a:t>
            </a:fld>
            <a:endParaRPr lang="en-US" altLang="zh-CN"/>
          </a:p>
        </p:txBody>
      </p:sp>
    </p:spTree>
    <p:extLst>
      <p:ext uri="{BB962C8B-B14F-4D97-AF65-F5344CB8AC3E}">
        <p14:creationId xmlns:p14="http://schemas.microsoft.com/office/powerpoint/2010/main" val="908790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9">
            <a:extLst>
              <a:ext uri="{FF2B5EF4-FFF2-40B4-BE49-F238E27FC236}">
                <a16:creationId xmlns:a16="http://schemas.microsoft.com/office/drawing/2014/main" id="{3FFD274F-43DD-4EA9-AEBA-C0CD34851E12}"/>
              </a:ext>
            </a:extLst>
          </p:cNvPr>
          <p:cNvSpPr>
            <a:spLocks noGrp="1" noChangeArrowheads="1"/>
          </p:cNvSpPr>
          <p:nvPr>
            <p:ph type="sldNum" sz="quarter" idx="10"/>
          </p:nvPr>
        </p:nvSpPr>
        <p:spPr>
          <a:ln/>
        </p:spPr>
        <p:txBody>
          <a:bodyPr/>
          <a:lstStyle>
            <a:lvl1pPr>
              <a:defRPr/>
            </a:lvl1pPr>
          </a:lstStyle>
          <a:p>
            <a:pPr>
              <a:defRPr/>
            </a:pPr>
            <a:fld id="{0FA2F295-9932-42E6-AD1C-83B342CC3640}" type="slidenum">
              <a:rPr lang="zh-CN" altLang="en-US"/>
              <a:pPr>
                <a:defRPr/>
              </a:pPr>
              <a:t>‹#›</a:t>
            </a:fld>
            <a:endParaRPr lang="en-US" altLang="zh-CN"/>
          </a:p>
        </p:txBody>
      </p:sp>
    </p:spTree>
    <p:extLst>
      <p:ext uri="{BB962C8B-B14F-4D97-AF65-F5344CB8AC3E}">
        <p14:creationId xmlns:p14="http://schemas.microsoft.com/office/powerpoint/2010/main" val="2876781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29F5A14B-0F61-4A0B-976D-28193F36A3C7}"/>
              </a:ext>
            </a:extLst>
          </p:cNvPr>
          <p:cNvSpPr>
            <a:spLocks noGrp="1" noChangeArrowheads="1"/>
          </p:cNvSpPr>
          <p:nvPr>
            <p:ph type="sldNum" sz="quarter" idx="10"/>
          </p:nvPr>
        </p:nvSpPr>
        <p:spPr>
          <a:ln/>
        </p:spPr>
        <p:txBody>
          <a:bodyPr/>
          <a:lstStyle>
            <a:lvl1pPr>
              <a:defRPr/>
            </a:lvl1pPr>
          </a:lstStyle>
          <a:p>
            <a:pPr>
              <a:defRPr/>
            </a:pPr>
            <a:fld id="{95333BCE-3422-4520-8467-E9BF5819E8DC}" type="slidenum">
              <a:rPr lang="zh-CN" altLang="en-US"/>
              <a:pPr>
                <a:defRPr/>
              </a:pPr>
              <a:t>‹#›</a:t>
            </a:fld>
            <a:endParaRPr lang="en-US" altLang="zh-CN"/>
          </a:p>
        </p:txBody>
      </p:sp>
    </p:spTree>
    <p:extLst>
      <p:ext uri="{BB962C8B-B14F-4D97-AF65-F5344CB8AC3E}">
        <p14:creationId xmlns:p14="http://schemas.microsoft.com/office/powerpoint/2010/main" val="3696921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DBE6C689-E7AC-4A16-B549-D46EDCCE22D2}"/>
              </a:ext>
            </a:extLst>
          </p:cNvPr>
          <p:cNvSpPr>
            <a:spLocks noGrp="1" noChangeArrowheads="1"/>
          </p:cNvSpPr>
          <p:nvPr>
            <p:ph type="sldNum" sz="quarter" idx="10"/>
          </p:nvPr>
        </p:nvSpPr>
        <p:spPr>
          <a:ln/>
        </p:spPr>
        <p:txBody>
          <a:bodyPr/>
          <a:lstStyle>
            <a:lvl1pPr>
              <a:defRPr/>
            </a:lvl1pPr>
          </a:lstStyle>
          <a:p>
            <a:pPr>
              <a:defRPr/>
            </a:pPr>
            <a:fld id="{80F4582E-F37A-490E-8F0E-2DF5B59C208A}" type="slidenum">
              <a:rPr lang="zh-CN" altLang="en-US"/>
              <a:pPr>
                <a:defRPr/>
              </a:pPr>
              <a:t>‹#›</a:t>
            </a:fld>
            <a:endParaRPr lang="en-US" altLang="zh-CN"/>
          </a:p>
        </p:txBody>
      </p:sp>
    </p:spTree>
    <p:extLst>
      <p:ext uri="{BB962C8B-B14F-4D97-AF65-F5344CB8AC3E}">
        <p14:creationId xmlns:p14="http://schemas.microsoft.com/office/powerpoint/2010/main" val="660875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D7D57D3B-0A71-42B3-9C90-2A60A2D2773B}"/>
              </a:ext>
            </a:extLst>
          </p:cNvPr>
          <p:cNvSpPr>
            <a:spLocks noGrp="1" noChangeArrowheads="1"/>
          </p:cNvSpPr>
          <p:nvPr>
            <p:ph type="sldNum" sz="quarter" idx="10"/>
          </p:nvPr>
        </p:nvSpPr>
        <p:spPr>
          <a:ln/>
        </p:spPr>
        <p:txBody>
          <a:bodyPr/>
          <a:lstStyle>
            <a:lvl1pPr>
              <a:defRPr/>
            </a:lvl1pPr>
          </a:lstStyle>
          <a:p>
            <a:pPr>
              <a:defRPr/>
            </a:pPr>
            <a:fld id="{B0926759-FA8F-470C-93AE-7AE6197F4CD0}" type="slidenum">
              <a:rPr lang="zh-CN" altLang="en-US"/>
              <a:pPr>
                <a:defRPr/>
              </a:pPr>
              <a:t>‹#›</a:t>
            </a:fld>
            <a:endParaRPr lang="en-US" altLang="zh-CN"/>
          </a:p>
        </p:txBody>
      </p:sp>
    </p:spTree>
    <p:extLst>
      <p:ext uri="{BB962C8B-B14F-4D97-AF65-F5344CB8AC3E}">
        <p14:creationId xmlns:p14="http://schemas.microsoft.com/office/powerpoint/2010/main" val="3487220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0" descr="TopNavBlank">
            <a:extLst>
              <a:ext uri="{FF2B5EF4-FFF2-40B4-BE49-F238E27FC236}">
                <a16:creationId xmlns:a16="http://schemas.microsoft.com/office/drawing/2014/main" id="{0C9E2433-81EF-4C14-8473-C0D45BD12F5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476250"/>
          </a:xfrm>
          <a:prstGeom prst="rect">
            <a:avLst/>
          </a:prstGeom>
          <a:gradFill rotWithShape="1">
            <a:gsLst>
              <a:gs pos="0">
                <a:srgbClr val="0000CC"/>
              </a:gs>
              <a:gs pos="50000">
                <a:srgbClr val="6600FF"/>
              </a:gs>
              <a:gs pos="100000">
                <a:srgbClr val="0000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33" name="Rectangle 9">
            <a:extLst>
              <a:ext uri="{FF2B5EF4-FFF2-40B4-BE49-F238E27FC236}">
                <a16:creationId xmlns:a16="http://schemas.microsoft.com/office/drawing/2014/main" id="{451A66AF-770E-4104-861E-333B697D414F}"/>
              </a:ext>
            </a:extLst>
          </p:cNvPr>
          <p:cNvSpPr>
            <a:spLocks noGrp="1" noChangeArrowheads="1"/>
          </p:cNvSpPr>
          <p:nvPr>
            <p:ph type="sldNum" sz="quarter" idx="4"/>
          </p:nvPr>
        </p:nvSpPr>
        <p:spPr bwMode="auto">
          <a:xfrm>
            <a:off x="4067175" y="64008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1400" b="0">
                <a:latin typeface="Arial" panose="020B0604020202020204" pitchFamily="34" charset="0"/>
                <a:ea typeface="宋体" panose="02010600030101010101" pitchFamily="2" charset="-122"/>
              </a:defRPr>
            </a:lvl1pPr>
          </a:lstStyle>
          <a:p>
            <a:pPr>
              <a:defRPr/>
            </a:pPr>
            <a:fld id="{02889F2E-63BA-49CF-8F06-6F81B867E237}" type="slidenum">
              <a:rPr lang="zh-CN" altLang="en-US"/>
              <a:pPr>
                <a:defRPr/>
              </a:pPr>
              <a:t>‹#›</a:t>
            </a:fld>
            <a:endParaRPr lang="en-US" altLang="zh-CN"/>
          </a:p>
        </p:txBody>
      </p:sp>
      <p:sp>
        <p:nvSpPr>
          <p:cNvPr id="1028" name="Rectangle 64">
            <a:extLst>
              <a:ext uri="{FF2B5EF4-FFF2-40B4-BE49-F238E27FC236}">
                <a16:creationId xmlns:a16="http://schemas.microsoft.com/office/drawing/2014/main" id="{32E3AF46-3C08-405D-AD4C-4DC61BDA7075}"/>
              </a:ext>
            </a:extLst>
          </p:cNvPr>
          <p:cNvSpPr>
            <a:spLocks noChangeArrowheads="1"/>
          </p:cNvSpPr>
          <p:nvPr/>
        </p:nvSpPr>
        <p:spPr bwMode="ltGray">
          <a:xfrm>
            <a:off x="4138613"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楷体_GB2312"/>
                <a:ea typeface="楷体_GB2312"/>
                <a:cs typeface="楷体_GB2312"/>
              </a:defRPr>
            </a:lvl1pPr>
            <a:lvl2pPr marL="742950" indent="-285750" eaLnBrk="0" hangingPunct="0">
              <a:defRPr sz="2400" b="1">
                <a:solidFill>
                  <a:schemeClr val="tx1"/>
                </a:solidFill>
                <a:latin typeface="楷体_GB2312"/>
                <a:ea typeface="楷体_GB2312"/>
                <a:cs typeface="楷体_GB2312"/>
              </a:defRPr>
            </a:lvl2pPr>
            <a:lvl3pPr marL="1143000" indent="-228600" eaLnBrk="0" hangingPunct="0">
              <a:defRPr sz="2400" b="1">
                <a:solidFill>
                  <a:schemeClr val="tx1"/>
                </a:solidFill>
                <a:latin typeface="楷体_GB2312"/>
                <a:ea typeface="楷体_GB2312"/>
                <a:cs typeface="楷体_GB2312"/>
              </a:defRPr>
            </a:lvl3pPr>
            <a:lvl4pPr marL="1600200" indent="-228600" eaLnBrk="0" hangingPunct="0">
              <a:defRPr sz="2400" b="1">
                <a:solidFill>
                  <a:schemeClr val="tx1"/>
                </a:solidFill>
                <a:latin typeface="楷体_GB2312"/>
                <a:ea typeface="楷体_GB2312"/>
                <a:cs typeface="楷体_GB2312"/>
              </a:defRPr>
            </a:lvl4pPr>
            <a:lvl5pPr marL="2057400" indent="-228600" eaLnBrk="0" hangingPunct="0">
              <a:defRPr sz="24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4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4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4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400" b="1">
                <a:solidFill>
                  <a:schemeClr val="tx1"/>
                </a:solidFill>
                <a:latin typeface="楷体_GB2312"/>
                <a:ea typeface="楷体_GB2312"/>
                <a:cs typeface="楷体_GB2312"/>
              </a:defRPr>
            </a:lvl9pPr>
          </a:lstStyle>
          <a:p>
            <a:pPr algn="r">
              <a:spcBef>
                <a:spcPct val="50000"/>
              </a:spcBef>
              <a:buFont typeface="Wingdings" pitchFamily="2" charset="2"/>
              <a:buChar char="Ø"/>
              <a:defRPr/>
            </a:pPr>
            <a:endParaRPr lang="zh-CN" altLang="en-US"/>
          </a:p>
        </p:txBody>
      </p:sp>
      <p:sp>
        <p:nvSpPr>
          <p:cNvPr id="1029" name="Text Box 65">
            <a:extLst>
              <a:ext uri="{FF2B5EF4-FFF2-40B4-BE49-F238E27FC236}">
                <a16:creationId xmlns:a16="http://schemas.microsoft.com/office/drawing/2014/main" id="{0099312D-6239-4597-B238-A72E15FE503E}"/>
              </a:ext>
            </a:extLst>
          </p:cNvPr>
          <p:cNvSpPr txBox="1">
            <a:spLocks noChangeArrowheads="1"/>
          </p:cNvSpPr>
          <p:nvPr/>
        </p:nvSpPr>
        <p:spPr bwMode="ltGray">
          <a:xfrm>
            <a:off x="1371600" y="6172200"/>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楷体_GB2312"/>
                <a:ea typeface="楷体_GB2312"/>
                <a:cs typeface="楷体_GB2312"/>
              </a:defRPr>
            </a:lvl1pPr>
            <a:lvl2pPr marL="742950" indent="-285750" eaLnBrk="0" hangingPunct="0">
              <a:defRPr sz="2400" b="1">
                <a:solidFill>
                  <a:schemeClr val="tx1"/>
                </a:solidFill>
                <a:latin typeface="楷体_GB2312"/>
                <a:ea typeface="楷体_GB2312"/>
                <a:cs typeface="楷体_GB2312"/>
              </a:defRPr>
            </a:lvl2pPr>
            <a:lvl3pPr marL="1143000" indent="-228600" eaLnBrk="0" hangingPunct="0">
              <a:defRPr sz="2400" b="1">
                <a:solidFill>
                  <a:schemeClr val="tx1"/>
                </a:solidFill>
                <a:latin typeface="楷体_GB2312"/>
                <a:ea typeface="楷体_GB2312"/>
                <a:cs typeface="楷体_GB2312"/>
              </a:defRPr>
            </a:lvl3pPr>
            <a:lvl4pPr marL="1600200" indent="-228600" eaLnBrk="0" hangingPunct="0">
              <a:defRPr sz="2400" b="1">
                <a:solidFill>
                  <a:schemeClr val="tx1"/>
                </a:solidFill>
                <a:latin typeface="楷体_GB2312"/>
                <a:ea typeface="楷体_GB2312"/>
                <a:cs typeface="楷体_GB2312"/>
              </a:defRPr>
            </a:lvl4pPr>
            <a:lvl5pPr marL="2057400" indent="-228600" eaLnBrk="0" hangingPunct="0">
              <a:defRPr sz="24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4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4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4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400" b="1">
                <a:solidFill>
                  <a:schemeClr val="tx1"/>
                </a:solidFill>
                <a:latin typeface="楷体_GB2312"/>
                <a:ea typeface="楷体_GB2312"/>
                <a:cs typeface="楷体_GB2312"/>
              </a:defRPr>
            </a:lvl9pPr>
          </a:lstStyle>
          <a:p>
            <a:pPr algn="ctr">
              <a:spcBef>
                <a:spcPct val="50000"/>
              </a:spcBef>
              <a:defRPr/>
            </a:pPr>
            <a:endParaRPr lang="zh-CN" altLang="en-US" sz="2000">
              <a:solidFill>
                <a:srgbClr val="990033"/>
              </a:solidFill>
              <a:latin typeface="Arial" pitchFamily="34" charset="0"/>
              <a:ea typeface="宋体" pitchFamily="2" charset="-122"/>
            </a:endParaRPr>
          </a:p>
        </p:txBody>
      </p:sp>
      <p:graphicFrame>
        <p:nvGraphicFramePr>
          <p:cNvPr id="1030" name="Object 79">
            <a:extLst>
              <a:ext uri="{FF2B5EF4-FFF2-40B4-BE49-F238E27FC236}">
                <a16:creationId xmlns:a16="http://schemas.microsoft.com/office/drawing/2014/main" id="{D6FC57DF-E381-421B-91A0-32D93DE8B7BA}"/>
              </a:ext>
            </a:extLst>
          </p:cNvPr>
          <p:cNvGraphicFramePr>
            <a:graphicFrameLocks noChangeAspect="1"/>
          </p:cNvGraphicFramePr>
          <p:nvPr/>
        </p:nvGraphicFramePr>
        <p:xfrm flipH="1">
          <a:off x="8275638" y="5607050"/>
          <a:ext cx="760412" cy="1135063"/>
        </p:xfrm>
        <a:graphic>
          <a:graphicData uri="http://schemas.openxmlformats.org/presentationml/2006/ole">
            <mc:AlternateContent xmlns:mc="http://schemas.openxmlformats.org/markup-compatibility/2006">
              <mc:Choice xmlns:v="urn:schemas-microsoft-com:vml" Requires="v">
                <p:oleObj name="Clip" r:id="rId14" imgW="3154363" imgH="4708525" progId="">
                  <p:embed/>
                </p:oleObj>
              </mc:Choice>
              <mc:Fallback>
                <p:oleObj name="Clip" r:id="rId14" imgW="3154363" imgH="4708525" progId="">
                  <p:embed/>
                  <p:pic>
                    <p:nvPicPr>
                      <p:cNvPr id="0" name="Object 7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flipH="1">
                        <a:off x="8275638" y="5607050"/>
                        <a:ext cx="760412"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105"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Lst>
  <p:hf hdr="0" ftr="0" dt="0"/>
  <p:txStyles>
    <p:titleStyle>
      <a:lvl1pPr algn="ctr" rtl="0" eaLnBrk="0" fontAlgn="base" hangingPunct="0">
        <a:spcBef>
          <a:spcPct val="0"/>
        </a:spcBef>
        <a:spcAft>
          <a:spcPct val="0"/>
        </a:spcAft>
        <a:defRPr sz="4000" b="1">
          <a:solidFill>
            <a:srgbClr val="003366"/>
          </a:solidFill>
          <a:latin typeface="+mj-lt"/>
          <a:ea typeface="+mj-ea"/>
          <a:cs typeface="+mj-cs"/>
        </a:defRPr>
      </a:lvl1pPr>
      <a:lvl2pPr algn="ctr" rtl="0" eaLnBrk="0" fontAlgn="base" hangingPunct="0">
        <a:spcBef>
          <a:spcPct val="0"/>
        </a:spcBef>
        <a:spcAft>
          <a:spcPct val="0"/>
        </a:spcAft>
        <a:defRPr sz="4000" b="1">
          <a:solidFill>
            <a:srgbClr val="003366"/>
          </a:solidFill>
          <a:latin typeface="Arial" pitchFamily="34" charset="0"/>
        </a:defRPr>
      </a:lvl2pPr>
      <a:lvl3pPr algn="ctr" rtl="0" eaLnBrk="0" fontAlgn="base" hangingPunct="0">
        <a:spcBef>
          <a:spcPct val="0"/>
        </a:spcBef>
        <a:spcAft>
          <a:spcPct val="0"/>
        </a:spcAft>
        <a:defRPr sz="4000" b="1">
          <a:solidFill>
            <a:srgbClr val="003366"/>
          </a:solidFill>
          <a:latin typeface="Arial" pitchFamily="34" charset="0"/>
        </a:defRPr>
      </a:lvl3pPr>
      <a:lvl4pPr algn="ctr" rtl="0" eaLnBrk="0" fontAlgn="base" hangingPunct="0">
        <a:spcBef>
          <a:spcPct val="0"/>
        </a:spcBef>
        <a:spcAft>
          <a:spcPct val="0"/>
        </a:spcAft>
        <a:defRPr sz="4000" b="1">
          <a:solidFill>
            <a:srgbClr val="003366"/>
          </a:solidFill>
          <a:latin typeface="Arial" pitchFamily="34" charset="0"/>
        </a:defRPr>
      </a:lvl4pPr>
      <a:lvl5pPr algn="ctr" rtl="0" eaLnBrk="0" fontAlgn="base" hangingPunct="0">
        <a:spcBef>
          <a:spcPct val="0"/>
        </a:spcBef>
        <a:spcAft>
          <a:spcPct val="0"/>
        </a:spcAft>
        <a:defRPr sz="4000" b="1">
          <a:solidFill>
            <a:srgbClr val="003366"/>
          </a:solidFill>
          <a:latin typeface="Arial" pitchFamily="34" charset="0"/>
        </a:defRPr>
      </a:lvl5pPr>
      <a:lvl6pPr marL="457200" algn="ctr" rtl="0" eaLnBrk="0" fontAlgn="base" hangingPunct="0">
        <a:spcBef>
          <a:spcPct val="0"/>
        </a:spcBef>
        <a:spcAft>
          <a:spcPct val="0"/>
        </a:spcAft>
        <a:defRPr sz="4000" b="1">
          <a:solidFill>
            <a:srgbClr val="003366"/>
          </a:solidFill>
          <a:latin typeface="Arial" pitchFamily="34" charset="0"/>
        </a:defRPr>
      </a:lvl6pPr>
      <a:lvl7pPr marL="914400" algn="ctr" rtl="0" eaLnBrk="0" fontAlgn="base" hangingPunct="0">
        <a:spcBef>
          <a:spcPct val="0"/>
        </a:spcBef>
        <a:spcAft>
          <a:spcPct val="0"/>
        </a:spcAft>
        <a:defRPr sz="4000" b="1">
          <a:solidFill>
            <a:srgbClr val="003366"/>
          </a:solidFill>
          <a:latin typeface="Arial" pitchFamily="34" charset="0"/>
        </a:defRPr>
      </a:lvl7pPr>
      <a:lvl8pPr marL="1371600" algn="ctr" rtl="0" eaLnBrk="0" fontAlgn="base" hangingPunct="0">
        <a:spcBef>
          <a:spcPct val="0"/>
        </a:spcBef>
        <a:spcAft>
          <a:spcPct val="0"/>
        </a:spcAft>
        <a:defRPr sz="4000" b="1">
          <a:solidFill>
            <a:srgbClr val="003366"/>
          </a:solidFill>
          <a:latin typeface="Arial" pitchFamily="34" charset="0"/>
        </a:defRPr>
      </a:lvl8pPr>
      <a:lvl9pPr marL="1828800" algn="ctr" rtl="0" eaLnBrk="0" fontAlgn="base" hangingPunct="0">
        <a:spcBef>
          <a:spcPct val="0"/>
        </a:spcBef>
        <a:spcAft>
          <a:spcPct val="0"/>
        </a:spcAft>
        <a:defRPr sz="4000" b="1">
          <a:solidFill>
            <a:srgbClr val="003366"/>
          </a:solidFill>
          <a:latin typeface="Arial" pitchFamily="34"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80000"/>
        <a:buFont typeface="Monotype Sort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SzPct val="65000"/>
        <a:buFont typeface="Monotype Sort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8.bin"/><Relationship Id="rId18" Type="http://schemas.openxmlformats.org/officeDocument/2006/relationships/image" Target="../media/image11.wmf"/><Relationship Id="rId26" Type="http://schemas.openxmlformats.org/officeDocument/2006/relationships/image" Target="../media/image15.wmf"/><Relationship Id="rId3" Type="http://schemas.openxmlformats.org/officeDocument/2006/relationships/oleObject" Target="../embeddings/oleObject3.bin"/><Relationship Id="rId21" Type="http://schemas.openxmlformats.org/officeDocument/2006/relationships/oleObject" Target="../embeddings/oleObject12.bin"/><Relationship Id="rId7" Type="http://schemas.openxmlformats.org/officeDocument/2006/relationships/oleObject" Target="../embeddings/oleObject5.bin"/><Relationship Id="rId12" Type="http://schemas.openxmlformats.org/officeDocument/2006/relationships/image" Target="../media/image8.wmf"/><Relationship Id="rId17" Type="http://schemas.openxmlformats.org/officeDocument/2006/relationships/oleObject" Target="../embeddings/oleObject10.bin"/><Relationship Id="rId25" Type="http://schemas.openxmlformats.org/officeDocument/2006/relationships/oleObject" Target="../embeddings/oleObject14.bin"/><Relationship Id="rId2" Type="http://schemas.openxmlformats.org/officeDocument/2006/relationships/notesSlide" Target="../notesSlides/notesSlide20.xml"/><Relationship Id="rId16" Type="http://schemas.openxmlformats.org/officeDocument/2006/relationships/image" Target="../media/image10.wmf"/><Relationship Id="rId20" Type="http://schemas.openxmlformats.org/officeDocument/2006/relationships/image" Target="../media/image12.wmf"/><Relationship Id="rId1" Type="http://schemas.openxmlformats.org/officeDocument/2006/relationships/slideLayout" Target="../slideLayouts/slideLayout7.xml"/><Relationship Id="rId6" Type="http://schemas.openxmlformats.org/officeDocument/2006/relationships/image" Target="../media/image5.wmf"/><Relationship Id="rId11" Type="http://schemas.openxmlformats.org/officeDocument/2006/relationships/oleObject" Target="../embeddings/oleObject7.bin"/><Relationship Id="rId24" Type="http://schemas.openxmlformats.org/officeDocument/2006/relationships/image" Target="../media/image14.wmf"/><Relationship Id="rId5" Type="http://schemas.openxmlformats.org/officeDocument/2006/relationships/oleObject" Target="../embeddings/oleObject4.bin"/><Relationship Id="rId15" Type="http://schemas.openxmlformats.org/officeDocument/2006/relationships/oleObject" Target="../embeddings/oleObject9.bin"/><Relationship Id="rId23" Type="http://schemas.openxmlformats.org/officeDocument/2006/relationships/oleObject" Target="../embeddings/oleObject13.bin"/><Relationship Id="rId28" Type="http://schemas.openxmlformats.org/officeDocument/2006/relationships/image" Target="../media/image16.wmf"/><Relationship Id="rId10" Type="http://schemas.openxmlformats.org/officeDocument/2006/relationships/image" Target="../media/image7.wmf"/><Relationship Id="rId19" Type="http://schemas.openxmlformats.org/officeDocument/2006/relationships/oleObject" Target="../embeddings/oleObject11.bin"/><Relationship Id="rId4" Type="http://schemas.openxmlformats.org/officeDocument/2006/relationships/image" Target="../media/image4.wmf"/><Relationship Id="rId9" Type="http://schemas.openxmlformats.org/officeDocument/2006/relationships/oleObject" Target="../embeddings/oleObject6.bin"/><Relationship Id="rId14" Type="http://schemas.openxmlformats.org/officeDocument/2006/relationships/image" Target="../media/image9.wmf"/><Relationship Id="rId22" Type="http://schemas.openxmlformats.org/officeDocument/2006/relationships/image" Target="../media/image13.wmf"/><Relationship Id="rId27" Type="http://schemas.openxmlformats.org/officeDocument/2006/relationships/oleObject" Target="../embeddings/oleObject15.bin"/></Relationships>
</file>

<file path=ppt/slides/_rels/slide21.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21.wmf"/><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18.w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9.bin"/><Relationship Id="rId14" Type="http://schemas.openxmlformats.org/officeDocument/2006/relationships/image" Target="../media/image22.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27.wmf"/><Relationship Id="rId18" Type="http://schemas.openxmlformats.org/officeDocument/2006/relationships/oleObject" Target="../embeddings/oleObject29.bin"/><Relationship Id="rId3" Type="http://schemas.openxmlformats.org/officeDocument/2006/relationships/audio" Target="../media/audio2.wav"/><Relationship Id="rId7" Type="http://schemas.openxmlformats.org/officeDocument/2006/relationships/image" Target="../media/image24.wmf"/><Relationship Id="rId12" Type="http://schemas.openxmlformats.org/officeDocument/2006/relationships/oleObject" Target="../embeddings/oleObject26.bin"/><Relationship Id="rId17" Type="http://schemas.openxmlformats.org/officeDocument/2006/relationships/image" Target="../media/image29.wmf"/><Relationship Id="rId2" Type="http://schemas.openxmlformats.org/officeDocument/2006/relationships/notesSlide" Target="../notesSlides/notesSlide26.xml"/><Relationship Id="rId16" Type="http://schemas.openxmlformats.org/officeDocument/2006/relationships/oleObject" Target="../embeddings/oleObject28.bin"/><Relationship Id="rId1" Type="http://schemas.openxmlformats.org/officeDocument/2006/relationships/slideLayout" Target="../slideLayouts/slideLayout7.xml"/><Relationship Id="rId6" Type="http://schemas.openxmlformats.org/officeDocument/2006/relationships/oleObject" Target="../embeddings/oleObject23.bin"/><Relationship Id="rId11" Type="http://schemas.openxmlformats.org/officeDocument/2006/relationships/image" Target="../media/image26.wmf"/><Relationship Id="rId5" Type="http://schemas.openxmlformats.org/officeDocument/2006/relationships/image" Target="../media/image23.wmf"/><Relationship Id="rId15" Type="http://schemas.openxmlformats.org/officeDocument/2006/relationships/image" Target="../media/image28.wmf"/><Relationship Id="rId10" Type="http://schemas.openxmlformats.org/officeDocument/2006/relationships/oleObject" Target="../embeddings/oleObject25.bin"/><Relationship Id="rId19" Type="http://schemas.openxmlformats.org/officeDocument/2006/relationships/image" Target="../media/image30.wmf"/><Relationship Id="rId4" Type="http://schemas.openxmlformats.org/officeDocument/2006/relationships/oleObject" Target="../embeddings/oleObject22.bin"/><Relationship Id="rId9" Type="http://schemas.openxmlformats.org/officeDocument/2006/relationships/image" Target="../media/image25.wmf"/><Relationship Id="rId14" Type="http://schemas.openxmlformats.org/officeDocument/2006/relationships/oleObject" Target="../embeddings/oleObject27.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2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openxmlformats.org/officeDocument/2006/relationships/image" Target="../media/image31.emf"/><Relationship Id="rId4" Type="http://schemas.openxmlformats.org/officeDocument/2006/relationships/oleObject" Target="../embeddings/oleObject30.bin"/></Relationships>
</file>

<file path=ppt/slides/_rels/slide3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9.xml"/><Relationship Id="rId1" Type="http://schemas.openxmlformats.org/officeDocument/2006/relationships/slideLayout" Target="../slideLayouts/slideLayout7.xml"/><Relationship Id="rId5" Type="http://schemas.openxmlformats.org/officeDocument/2006/relationships/image" Target="../media/image32.emf"/><Relationship Id="rId4" Type="http://schemas.openxmlformats.org/officeDocument/2006/relationships/oleObject" Target="../embeddings/oleObject31.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1">
            <a:extLst>
              <a:ext uri="{FF2B5EF4-FFF2-40B4-BE49-F238E27FC236}">
                <a16:creationId xmlns:a16="http://schemas.microsoft.com/office/drawing/2014/main" id="{8A622A41-8C8F-4778-B7F7-475039083A8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032F5DD-506D-405C-8CAA-9272C004864F}" type="slidenum">
              <a:rPr lang="zh-CN" altLang="en-US" sz="1400" b="0" smtClean="0">
                <a:latin typeface="Arial" panose="020B0604020202020204" pitchFamily="34" charset="0"/>
                <a:ea typeface="宋体" panose="02010600030101010101" pitchFamily="2" charset="-122"/>
              </a:rPr>
              <a:pPr/>
              <a:t>1</a:t>
            </a:fld>
            <a:endParaRPr lang="en-US" altLang="zh-CN" sz="1400" b="0">
              <a:latin typeface="Arial" panose="020B0604020202020204" pitchFamily="34" charset="0"/>
              <a:ea typeface="宋体" panose="02010600030101010101" pitchFamily="2" charset="-122"/>
            </a:endParaRPr>
          </a:p>
        </p:txBody>
      </p:sp>
      <p:sp>
        <p:nvSpPr>
          <p:cNvPr id="1761282" name="Text Box 2">
            <a:extLst>
              <a:ext uri="{FF2B5EF4-FFF2-40B4-BE49-F238E27FC236}">
                <a16:creationId xmlns:a16="http://schemas.microsoft.com/office/drawing/2014/main" id="{A3276A8D-4A8D-4296-9C7F-DEEBA0C98FAF}"/>
              </a:ext>
            </a:extLst>
          </p:cNvPr>
          <p:cNvSpPr txBox="1">
            <a:spLocks noChangeArrowheads="1"/>
          </p:cNvSpPr>
          <p:nvPr/>
        </p:nvSpPr>
        <p:spPr bwMode="auto">
          <a:xfrm>
            <a:off x="381000" y="822325"/>
            <a:ext cx="8534400" cy="519113"/>
          </a:xfrm>
          <a:prstGeom prst="rect">
            <a:avLst/>
          </a:prstGeom>
          <a:noFill/>
          <a:ln w="9525">
            <a:noFill/>
            <a:miter lim="800000"/>
            <a:headEnd/>
            <a:tailEnd/>
          </a:ln>
          <a:effectLst/>
        </p:spPr>
        <p:txBody>
          <a:bodyPr>
            <a:spAutoFit/>
          </a:bodyPr>
          <a:lstStyle/>
          <a:p>
            <a:pPr algn="ctr" eaLnBrk="1" hangingPunct="1">
              <a:spcBef>
                <a:spcPct val="30000"/>
              </a:spcBef>
              <a:defRPr/>
            </a:pPr>
            <a:r>
              <a:rPr kumimoji="1" lang="en-US" altLang="zh-CN" sz="2800" dirty="0">
                <a:effectLst>
                  <a:outerShdw blurRad="38100" dist="38100" dir="2700000" algn="tl">
                    <a:srgbClr val="C0C0C0"/>
                  </a:outerShdw>
                </a:effectLst>
                <a:latin typeface="Arial" pitchFamily="34" charset="0"/>
                <a:ea typeface="宋体" pitchFamily="2" charset="-122"/>
              </a:rPr>
              <a:t>Chapter 5  Induction and Recursion </a:t>
            </a:r>
          </a:p>
        </p:txBody>
      </p:sp>
      <p:sp>
        <p:nvSpPr>
          <p:cNvPr id="1761283" name="Text Box 3">
            <a:extLst>
              <a:ext uri="{FF2B5EF4-FFF2-40B4-BE49-F238E27FC236}">
                <a16:creationId xmlns:a16="http://schemas.microsoft.com/office/drawing/2014/main" id="{9E4CD91D-048A-4156-8855-DB8DCC443AA7}"/>
              </a:ext>
            </a:extLst>
          </p:cNvPr>
          <p:cNvSpPr txBox="1">
            <a:spLocks noChangeArrowheads="1"/>
          </p:cNvSpPr>
          <p:nvPr/>
        </p:nvSpPr>
        <p:spPr bwMode="auto">
          <a:xfrm>
            <a:off x="838200" y="1981200"/>
            <a:ext cx="7696200" cy="2455863"/>
          </a:xfrm>
          <a:prstGeom prst="rect">
            <a:avLst/>
          </a:prstGeom>
          <a:noFill/>
          <a:ln w="9525">
            <a:noFill/>
            <a:miter lim="800000"/>
            <a:headEnd/>
            <a:tailEnd/>
          </a:ln>
          <a:effectLst/>
        </p:spPr>
        <p:txBody>
          <a:bodyPr>
            <a:spAutoFit/>
          </a:bodyPr>
          <a:lstStyle/>
          <a:p>
            <a:pPr eaLnBrk="1" hangingPunct="1">
              <a:spcBef>
                <a:spcPct val="80000"/>
              </a:spcBef>
              <a:defRPr/>
            </a:pPr>
            <a:r>
              <a:rPr kumimoji="1" lang="en-US" altLang="zh-CN" dirty="0">
                <a:solidFill>
                  <a:srgbClr val="000000"/>
                </a:solidFill>
                <a:effectLst>
                  <a:outerShdw blurRad="38100" dist="38100" dir="2700000" algn="tl">
                    <a:srgbClr val="C0C0C0"/>
                  </a:outerShdw>
                </a:effectLst>
                <a:latin typeface="Arial" pitchFamily="34" charset="0"/>
                <a:ea typeface="宋体" pitchFamily="2" charset="-122"/>
                <a:sym typeface="Webdings" pitchFamily="18" charset="2"/>
              </a:rPr>
              <a:t>5.1   Mathematical Induction </a:t>
            </a:r>
          </a:p>
          <a:p>
            <a:pPr eaLnBrk="1" hangingPunct="1">
              <a:spcBef>
                <a:spcPct val="80000"/>
              </a:spcBef>
              <a:defRPr/>
            </a:pPr>
            <a:r>
              <a:rPr kumimoji="1" lang="en-US" altLang="zh-CN" dirty="0">
                <a:solidFill>
                  <a:srgbClr val="000000"/>
                </a:solidFill>
                <a:effectLst>
                  <a:outerShdw blurRad="38100" dist="38100" dir="2700000" algn="tl">
                    <a:srgbClr val="C0C0C0"/>
                  </a:outerShdw>
                </a:effectLst>
                <a:latin typeface="Arial" pitchFamily="34" charset="0"/>
                <a:ea typeface="宋体" pitchFamily="2" charset="-122"/>
                <a:sym typeface="Webdings" pitchFamily="18" charset="2"/>
              </a:rPr>
              <a:t>5.2   Strong Induction and Well-Ordering </a:t>
            </a:r>
          </a:p>
          <a:p>
            <a:pPr eaLnBrk="1" hangingPunct="1">
              <a:spcBef>
                <a:spcPct val="80000"/>
              </a:spcBef>
              <a:defRPr/>
            </a:pPr>
            <a:r>
              <a:rPr kumimoji="1" lang="en-US" altLang="zh-CN" dirty="0">
                <a:solidFill>
                  <a:srgbClr val="000000"/>
                </a:solidFill>
                <a:effectLst>
                  <a:outerShdw blurRad="38100" dist="38100" dir="2700000" algn="tl">
                    <a:srgbClr val="C0C0C0"/>
                  </a:outerShdw>
                </a:effectLst>
                <a:latin typeface="Arial" pitchFamily="34" charset="0"/>
                <a:ea typeface="宋体" pitchFamily="2" charset="-122"/>
                <a:sym typeface="Webdings" pitchFamily="18" charset="2"/>
              </a:rPr>
              <a:t>5.3   Recursive Definitions and Structural Induction</a:t>
            </a:r>
          </a:p>
          <a:p>
            <a:pPr eaLnBrk="1" hangingPunct="1">
              <a:spcBef>
                <a:spcPct val="80000"/>
              </a:spcBef>
              <a:defRPr/>
            </a:pPr>
            <a:r>
              <a:rPr kumimoji="1" lang="en-US" altLang="zh-CN" dirty="0">
                <a:solidFill>
                  <a:srgbClr val="000000"/>
                </a:solidFill>
                <a:effectLst>
                  <a:outerShdw blurRad="38100" dist="38100" dir="2700000" algn="tl">
                    <a:srgbClr val="C0C0C0"/>
                  </a:outerShdw>
                </a:effectLst>
                <a:latin typeface="Arial" pitchFamily="34" charset="0"/>
                <a:ea typeface="宋体" pitchFamily="2" charset="-122"/>
                <a:sym typeface="Webdings" pitchFamily="18" charset="2"/>
              </a:rPr>
              <a:t>5.4   Recursive Algorithms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mph" presetSubtype="0" nodeType="withEffect">
                                  <p:stCondLst>
                                    <p:cond delay="0"/>
                                  </p:stCondLst>
                                  <p:childTnLst>
                                    <p:set>
                                      <p:cBhvr rctx="PPT">
                                        <p:cTn id="6" dur="indefinite"/>
                                        <p:tgtEl>
                                          <p:spTgt spid="1761283">
                                            <p:txEl>
                                              <p:pRg st="0" end="0"/>
                                            </p:txEl>
                                          </p:spTgt>
                                        </p:tgtEl>
                                        <p:attrNameLst>
                                          <p:attrName>style.opacity</p:attrName>
                                        </p:attrNameLst>
                                      </p:cBhvr>
                                      <p:to>
                                        <p:strVal val="0.5"/>
                                      </p:to>
                                    </p:set>
                                    <p:animEffect filter="image" prLst="opacity: 0.5">
                                      <p:cBhvr rctx="IE">
                                        <p:cTn id="7" dur="indefinite"/>
                                        <p:tgtEl>
                                          <p:spTgt spid="1761283">
                                            <p:txEl>
                                              <p:pRg st="0" end="0"/>
                                            </p:txEl>
                                          </p:spTgt>
                                        </p:tgtEl>
                                      </p:cBhvr>
                                    </p:animEffect>
                                  </p:childTnLst>
                                </p:cTn>
                              </p:par>
                              <p:par>
                                <p:cTn id="8" presetID="9" presetClass="emph" presetSubtype="0" nodeType="withEffect">
                                  <p:stCondLst>
                                    <p:cond delay="0"/>
                                  </p:stCondLst>
                                  <p:childTnLst>
                                    <p:set>
                                      <p:cBhvr rctx="PPT">
                                        <p:cTn id="9" dur="indefinite"/>
                                        <p:tgtEl>
                                          <p:spTgt spid="1761283">
                                            <p:txEl>
                                              <p:pRg st="2" end="2"/>
                                            </p:txEl>
                                          </p:spTgt>
                                        </p:tgtEl>
                                        <p:attrNameLst>
                                          <p:attrName>style.opacity</p:attrName>
                                        </p:attrNameLst>
                                      </p:cBhvr>
                                      <p:to>
                                        <p:strVal val="0.5"/>
                                      </p:to>
                                    </p:set>
                                    <p:animEffect filter="image" prLst="opacity: 0.5">
                                      <p:cBhvr rctx="IE">
                                        <p:cTn id="10" dur="indefinite"/>
                                        <p:tgtEl>
                                          <p:spTgt spid="1761283">
                                            <p:txEl>
                                              <p:pRg st="2" end="2"/>
                                            </p:txEl>
                                          </p:spTgt>
                                        </p:tgtEl>
                                      </p:cBhvr>
                                    </p:animEffect>
                                  </p:childTnLst>
                                </p:cTn>
                              </p:par>
                              <p:par>
                                <p:cTn id="11" presetID="9" presetClass="emph" presetSubtype="0" nodeType="withEffect">
                                  <p:stCondLst>
                                    <p:cond delay="0"/>
                                  </p:stCondLst>
                                  <p:childTnLst>
                                    <p:set>
                                      <p:cBhvr rctx="PPT">
                                        <p:cTn id="12" dur="indefinite"/>
                                        <p:tgtEl>
                                          <p:spTgt spid="1761283">
                                            <p:txEl>
                                              <p:pRg st="3" end="3"/>
                                            </p:txEl>
                                          </p:spTgt>
                                        </p:tgtEl>
                                        <p:attrNameLst>
                                          <p:attrName>style.opacity</p:attrName>
                                        </p:attrNameLst>
                                      </p:cBhvr>
                                      <p:to>
                                        <p:strVal val="0.5"/>
                                      </p:to>
                                    </p:set>
                                    <p:animEffect filter="image" prLst="opacity: 0.5">
                                      <p:cBhvr rctx="IE">
                                        <p:cTn id="13" dur="indefinite"/>
                                        <p:tgtEl>
                                          <p:spTgt spid="17612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1">
            <a:extLst>
              <a:ext uri="{FF2B5EF4-FFF2-40B4-BE49-F238E27FC236}">
                <a16:creationId xmlns:a16="http://schemas.microsoft.com/office/drawing/2014/main" id="{A8DB1EF3-EF5E-4BFF-A431-17BCC7A476C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31A7860-7F53-4CCF-B277-52F30AA1080A}" type="slidenum">
              <a:rPr lang="zh-CN" altLang="en-US" sz="1400" b="0" smtClean="0">
                <a:latin typeface="Arial" panose="020B0604020202020204" pitchFamily="34" charset="0"/>
                <a:ea typeface="宋体" panose="02010600030101010101" pitchFamily="2" charset="-122"/>
              </a:rPr>
              <a:pPr/>
              <a:t>10</a:t>
            </a:fld>
            <a:endParaRPr lang="en-US" altLang="zh-CN" sz="1400" b="0">
              <a:latin typeface="Arial" panose="020B0604020202020204" pitchFamily="34" charset="0"/>
              <a:ea typeface="宋体" panose="02010600030101010101" pitchFamily="2" charset="-122"/>
            </a:endParaRPr>
          </a:p>
        </p:txBody>
      </p:sp>
      <p:sp>
        <p:nvSpPr>
          <p:cNvPr id="1769474" name="Text Box 2">
            <a:extLst>
              <a:ext uri="{FF2B5EF4-FFF2-40B4-BE49-F238E27FC236}">
                <a16:creationId xmlns:a16="http://schemas.microsoft.com/office/drawing/2014/main" id="{1D27198B-ECCB-413A-85A1-EEBCBEA02DB9}"/>
              </a:ext>
            </a:extLst>
          </p:cNvPr>
          <p:cNvSpPr txBox="1">
            <a:spLocks noChangeArrowheads="1"/>
          </p:cNvSpPr>
          <p:nvPr/>
        </p:nvSpPr>
        <p:spPr bwMode="auto">
          <a:xfrm>
            <a:off x="285750" y="404813"/>
            <a:ext cx="7489825"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3. Proofs Using the Well-ordering property </a:t>
            </a:r>
          </a:p>
        </p:txBody>
      </p:sp>
      <p:sp>
        <p:nvSpPr>
          <p:cNvPr id="1769475" name="Line 3">
            <a:extLst>
              <a:ext uri="{FF2B5EF4-FFF2-40B4-BE49-F238E27FC236}">
                <a16:creationId xmlns:a16="http://schemas.microsoft.com/office/drawing/2014/main" id="{EBC2E997-ED3D-4658-99BE-32434CAAD7C2}"/>
              </a:ext>
            </a:extLst>
          </p:cNvPr>
          <p:cNvSpPr>
            <a:spLocks noChangeShapeType="1"/>
          </p:cNvSpPr>
          <p:nvPr/>
        </p:nvSpPr>
        <p:spPr bwMode="auto">
          <a:xfrm>
            <a:off x="357188" y="833438"/>
            <a:ext cx="5757862"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9479" name="Text Box 7">
            <a:extLst>
              <a:ext uri="{FF2B5EF4-FFF2-40B4-BE49-F238E27FC236}">
                <a16:creationId xmlns:a16="http://schemas.microsoft.com/office/drawing/2014/main" id="{680207DF-D198-48CE-96C7-5B73EDC3E275}"/>
              </a:ext>
            </a:extLst>
          </p:cNvPr>
          <p:cNvSpPr txBox="1">
            <a:spLocks noChangeArrowheads="1"/>
          </p:cNvSpPr>
          <p:nvPr/>
        </p:nvSpPr>
        <p:spPr bwMode="auto">
          <a:xfrm>
            <a:off x="0" y="976313"/>
            <a:ext cx="91440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buFont typeface="Wingdings" panose="05000000000000000000" pitchFamily="2" charset="2"/>
              <a:buNone/>
            </a:pP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3〗 Use the well-ordering property to prove the division algorithm. The division algorithm states that </a:t>
            </a:r>
            <a:r>
              <a:rPr lang="en-US" altLang="zh-CN">
                <a:latin typeface="Times New Roman" panose="02020603050405020304" pitchFamily="18" charset="0"/>
                <a:ea typeface="宋体" panose="02010600030101010101" pitchFamily="2" charset="-122"/>
                <a:cs typeface="Times New Roman" panose="02020603050405020304" pitchFamily="18" charset="0"/>
              </a:rPr>
              <a:t>if </a:t>
            </a:r>
            <a:r>
              <a:rPr lang="en-US" altLang="zh-CN" i="1">
                <a:latin typeface="Times New Roman" panose="02020603050405020304" pitchFamily="18" charset="0"/>
                <a:ea typeface="宋体" panose="02010600030101010101" pitchFamily="2" charset="-122"/>
                <a:cs typeface="Times New Roman" panose="02020603050405020304" pitchFamily="18" charset="0"/>
              </a:rPr>
              <a:t>a</a:t>
            </a:r>
            <a:r>
              <a:rPr lang="en-US" altLang="zh-CN">
                <a:latin typeface="Times New Roman" panose="02020603050405020304" pitchFamily="18" charset="0"/>
                <a:ea typeface="宋体" panose="02010600030101010101" pitchFamily="2" charset="-122"/>
                <a:cs typeface="Times New Roman" panose="02020603050405020304" pitchFamily="18" charset="0"/>
              </a:rPr>
              <a:t> is an integer and </a:t>
            </a:r>
            <a:r>
              <a:rPr lang="en-US" altLang="zh-CN" i="1">
                <a:latin typeface="Times New Roman" panose="02020603050405020304" pitchFamily="18" charset="0"/>
                <a:ea typeface="宋体" panose="02010600030101010101" pitchFamily="2" charset="-122"/>
                <a:cs typeface="Times New Roman" panose="02020603050405020304" pitchFamily="18" charset="0"/>
              </a:rPr>
              <a:t>d</a:t>
            </a:r>
            <a:r>
              <a:rPr lang="en-US" altLang="zh-CN">
                <a:latin typeface="Times New Roman" panose="02020603050405020304" pitchFamily="18" charset="0"/>
                <a:ea typeface="宋体" panose="02010600030101010101" pitchFamily="2" charset="-122"/>
                <a:cs typeface="Times New Roman" panose="02020603050405020304" pitchFamily="18" charset="0"/>
              </a:rPr>
              <a:t>  is a positive integer, then there are unique integers </a:t>
            </a:r>
            <a:r>
              <a:rPr lang="en-US" altLang="zh-CN" i="1">
                <a:latin typeface="Times New Roman" panose="02020603050405020304" pitchFamily="18" charset="0"/>
                <a:ea typeface="宋体" panose="02010600030101010101" pitchFamily="2" charset="-122"/>
                <a:cs typeface="Times New Roman" panose="02020603050405020304" pitchFamily="18" charset="0"/>
              </a:rPr>
              <a:t>q</a:t>
            </a:r>
            <a:r>
              <a:rPr lang="en-US" altLang="zh-CN">
                <a:latin typeface="Times New Roman" panose="02020603050405020304" pitchFamily="18" charset="0"/>
                <a:ea typeface="宋体" panose="02010600030101010101" pitchFamily="2" charset="-122"/>
                <a:cs typeface="Times New Roman" panose="02020603050405020304" pitchFamily="18" charset="0"/>
              </a:rPr>
              <a:t> and </a:t>
            </a:r>
            <a:r>
              <a:rPr lang="en-US" altLang="zh-CN" i="1">
                <a:latin typeface="Times New Roman" panose="02020603050405020304" pitchFamily="18" charset="0"/>
                <a:ea typeface="宋体" panose="02010600030101010101" pitchFamily="2" charset="-122"/>
                <a:cs typeface="Times New Roman" panose="02020603050405020304" pitchFamily="18" charset="0"/>
              </a:rPr>
              <a:t>r,</a:t>
            </a:r>
            <a:r>
              <a:rPr lang="en-US" altLang="zh-CN">
                <a:latin typeface="Times New Roman" panose="02020603050405020304" pitchFamily="18" charset="0"/>
                <a:ea typeface="宋体" panose="02010600030101010101" pitchFamily="2" charset="-122"/>
                <a:cs typeface="Times New Roman" panose="02020603050405020304" pitchFamily="18" charset="0"/>
              </a:rPr>
              <a:t> with 0</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i="1">
                <a:latin typeface="Times New Roman" panose="02020603050405020304" pitchFamily="18" charset="0"/>
                <a:ea typeface="宋体" panose="02010600030101010101" pitchFamily="2" charset="-122"/>
                <a:cs typeface="Times New Roman" panose="02020603050405020304" pitchFamily="18" charset="0"/>
              </a:rPr>
              <a:t>r</a:t>
            </a:r>
            <a:r>
              <a:rPr lang="en-US" altLang="zh-CN">
                <a:latin typeface="Times New Roman" panose="02020603050405020304" pitchFamily="18" charset="0"/>
                <a:ea typeface="宋体" panose="02010600030101010101" pitchFamily="2" charset="-122"/>
                <a:cs typeface="Times New Roman" panose="02020603050405020304" pitchFamily="18" charset="0"/>
              </a:rPr>
              <a:t>&lt;</a:t>
            </a:r>
            <a:r>
              <a:rPr lang="en-US" altLang="zh-CN" i="1">
                <a:latin typeface="Times New Roman" panose="02020603050405020304" pitchFamily="18" charset="0"/>
                <a:ea typeface="宋体" panose="02010600030101010101" pitchFamily="2" charset="-122"/>
                <a:cs typeface="Times New Roman" panose="02020603050405020304" pitchFamily="18" charset="0"/>
              </a:rPr>
              <a:t>d</a:t>
            </a:r>
            <a:r>
              <a:rPr lang="en-US" altLang="zh-CN">
                <a:latin typeface="Times New Roman" panose="02020603050405020304" pitchFamily="18" charset="0"/>
                <a:ea typeface="宋体" panose="02010600030101010101" pitchFamily="2" charset="-122"/>
                <a:cs typeface="Times New Roman" panose="02020603050405020304" pitchFamily="18" charset="0"/>
              </a:rPr>
              <a:t> such that </a:t>
            </a:r>
            <a:r>
              <a:rPr lang="en-US" altLang="zh-CN" i="1">
                <a:latin typeface="Times New Roman" panose="02020603050405020304" pitchFamily="18" charset="0"/>
                <a:ea typeface="宋体" panose="02010600030101010101" pitchFamily="2" charset="-122"/>
                <a:cs typeface="Times New Roman" panose="02020603050405020304" pitchFamily="18" charset="0"/>
              </a:rPr>
              <a:t>a</a:t>
            </a:r>
            <a:r>
              <a:rPr lang="en-US" altLang="zh-CN">
                <a:latin typeface="Times New Roman" panose="02020603050405020304" pitchFamily="18" charset="0"/>
                <a:ea typeface="宋体" panose="02010600030101010101" pitchFamily="2" charset="-122"/>
                <a:cs typeface="Times New Roman" panose="02020603050405020304" pitchFamily="18" charset="0"/>
              </a:rPr>
              <a:t> = </a:t>
            </a:r>
            <a:r>
              <a:rPr lang="en-US" altLang="zh-CN" i="1">
                <a:latin typeface="Times New Roman" panose="02020603050405020304" pitchFamily="18" charset="0"/>
                <a:ea typeface="宋体" panose="02010600030101010101" pitchFamily="2" charset="-122"/>
                <a:cs typeface="Times New Roman" panose="02020603050405020304" pitchFamily="18" charset="0"/>
              </a:rPr>
              <a:t>dq</a:t>
            </a:r>
            <a:r>
              <a:rPr lang="en-US" altLang="zh-CN">
                <a:latin typeface="Times New Roman" panose="02020603050405020304" pitchFamily="18" charset="0"/>
                <a:ea typeface="宋体" panose="02010600030101010101" pitchFamily="2" charset="-122"/>
                <a:cs typeface="Times New Roman" panose="02020603050405020304" pitchFamily="18" charset="0"/>
              </a:rPr>
              <a:t> + </a:t>
            </a:r>
            <a:r>
              <a:rPr lang="en-US" altLang="zh-CN" i="1">
                <a:latin typeface="Times New Roman" panose="02020603050405020304" pitchFamily="18" charset="0"/>
                <a:ea typeface="宋体" panose="02010600030101010101" pitchFamily="2" charset="-122"/>
                <a:cs typeface="Times New Roman" panose="02020603050405020304" pitchFamily="18" charset="0"/>
              </a:rPr>
              <a:t>r.</a:t>
            </a:r>
            <a:endPar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69480" name="AutoShape 8">
            <a:extLst>
              <a:ext uri="{FF2B5EF4-FFF2-40B4-BE49-F238E27FC236}">
                <a16:creationId xmlns:a16="http://schemas.microsoft.com/office/drawing/2014/main" id="{B3621A06-C13B-401E-88B7-E2F83F013180}"/>
              </a:ext>
            </a:extLst>
          </p:cNvPr>
          <p:cNvSpPr>
            <a:spLocks noChangeArrowheads="1"/>
          </p:cNvSpPr>
          <p:nvPr/>
        </p:nvSpPr>
        <p:spPr bwMode="auto">
          <a:xfrm>
            <a:off x="395288" y="2565400"/>
            <a:ext cx="7696200" cy="3357563"/>
          </a:xfrm>
          <a:prstGeom prst="foldedCorner">
            <a:avLst>
              <a:gd name="adj" fmla="val 12500"/>
            </a:avLst>
          </a:prstGeom>
          <a:solidFill>
            <a:srgbClr val="CCCCFF"/>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b="0" i="1">
                <a:solidFill>
                  <a:srgbClr val="3366FF"/>
                </a:solidFill>
                <a:latin typeface="Times New Roman" panose="02020603050405020304" pitchFamily="18" charset="0"/>
                <a:ea typeface="宋体" panose="02010600030101010101" pitchFamily="2" charset="-122"/>
              </a:rPr>
              <a:t>Solution:</a:t>
            </a:r>
            <a:endParaRPr kumimoji="1" lang="en-US" altLang="zh-CN">
              <a:solidFill>
                <a:srgbClr val="3366FF"/>
              </a:solidFill>
              <a:latin typeface="Times New Roman" panose="02020603050405020304" pitchFamily="18" charset="0"/>
              <a:ea typeface="宋体" panose="02010600030101010101" pitchFamily="2" charset="-122"/>
            </a:endParaRPr>
          </a:p>
        </p:txBody>
      </p:sp>
      <p:sp>
        <p:nvSpPr>
          <p:cNvPr id="1769481" name="Text Box 9">
            <a:extLst>
              <a:ext uri="{FF2B5EF4-FFF2-40B4-BE49-F238E27FC236}">
                <a16:creationId xmlns:a16="http://schemas.microsoft.com/office/drawing/2014/main" id="{13C85C0B-04CE-4D33-BED8-7E3CF7AADC9E}"/>
              </a:ext>
            </a:extLst>
          </p:cNvPr>
          <p:cNvSpPr txBox="1">
            <a:spLocks noChangeArrowheads="1"/>
          </p:cNvSpPr>
          <p:nvPr/>
        </p:nvSpPr>
        <p:spPr bwMode="auto">
          <a:xfrm>
            <a:off x="468313" y="2924175"/>
            <a:ext cx="7391400"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Let </a:t>
            </a:r>
            <a:r>
              <a:rPr kumimoji="1" lang="en-US" altLang="zh-CN" sz="2200" i="1">
                <a:latin typeface="Times New Roman" panose="02020603050405020304" pitchFamily="18" charset="0"/>
                <a:ea typeface="宋体" panose="02010600030101010101" pitchFamily="2" charset="-122"/>
              </a:rPr>
              <a:t>S </a:t>
            </a:r>
            <a:r>
              <a:rPr kumimoji="1" lang="en-US" altLang="zh-CN" sz="2200">
                <a:latin typeface="Times New Roman" panose="02020603050405020304" pitchFamily="18" charset="0"/>
                <a:ea typeface="宋体" panose="02010600030101010101" pitchFamily="2" charset="-122"/>
              </a:rPr>
              <a:t>be the set of nonnegative integers of the form </a:t>
            </a:r>
            <a:r>
              <a:rPr kumimoji="1" lang="en-US" altLang="zh-CN" sz="2200" i="1">
                <a:latin typeface="Times New Roman" panose="02020603050405020304" pitchFamily="18" charset="0"/>
                <a:ea typeface="宋体" panose="02010600030101010101" pitchFamily="2" charset="-122"/>
              </a:rPr>
              <a:t>a</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dq</a:t>
            </a:r>
            <a:r>
              <a:rPr kumimoji="1" lang="en-US" altLang="zh-CN" sz="2200">
                <a:latin typeface="Times New Roman" panose="02020603050405020304" pitchFamily="18" charset="0"/>
                <a:ea typeface="宋体" panose="02010600030101010101" pitchFamily="2" charset="-122"/>
              </a:rPr>
              <a:t>, where </a:t>
            </a:r>
            <a:r>
              <a:rPr kumimoji="1" lang="en-US" altLang="zh-CN" sz="2200" i="1">
                <a:latin typeface="Times New Roman" panose="02020603050405020304" pitchFamily="18" charset="0"/>
                <a:ea typeface="宋体" panose="02010600030101010101" pitchFamily="2" charset="-122"/>
              </a:rPr>
              <a:t>q</a:t>
            </a:r>
            <a:r>
              <a:rPr kumimoji="1" lang="en-US" altLang="zh-CN" sz="2200">
                <a:latin typeface="Times New Roman" panose="02020603050405020304" pitchFamily="18" charset="0"/>
                <a:ea typeface="宋体" panose="02010600030101010101" pitchFamily="2" charset="-122"/>
              </a:rPr>
              <a:t> is an integer. This set is nonempty.</a:t>
            </a:r>
          </a:p>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By the well-ordering property, S has a least element </a:t>
            </a:r>
            <a:r>
              <a:rPr kumimoji="1" lang="en-US" altLang="zh-CN" sz="2200" i="1">
                <a:latin typeface="Times New Roman" panose="02020603050405020304" pitchFamily="18" charset="0"/>
                <a:ea typeface="宋体" panose="02010600030101010101" pitchFamily="2" charset="-122"/>
              </a:rPr>
              <a:t>r</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a</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dq</a:t>
            </a:r>
            <a:r>
              <a:rPr kumimoji="1" lang="en-US" altLang="zh-CN" sz="2200" i="1" baseline="-25000">
                <a:latin typeface="Times New Roman" panose="02020603050405020304" pitchFamily="18" charset="0"/>
                <a:ea typeface="宋体" panose="02010600030101010101" pitchFamily="2" charset="-122"/>
              </a:rPr>
              <a:t>0</a:t>
            </a:r>
            <a:r>
              <a:rPr kumimoji="1" lang="en-US" altLang="zh-CN" sz="2200" i="1">
                <a:latin typeface="Times New Roman" panose="02020603050405020304" pitchFamily="18" charset="0"/>
                <a:ea typeface="宋体" panose="02010600030101010101" pitchFamily="2" charset="-122"/>
              </a:rPr>
              <a:t>.</a:t>
            </a:r>
          </a:p>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The integer</a:t>
            </a:r>
            <a:r>
              <a:rPr kumimoji="1" lang="en-US" altLang="zh-CN" sz="2200" i="1">
                <a:latin typeface="Times New Roman" panose="02020603050405020304" pitchFamily="18" charset="0"/>
                <a:ea typeface="宋体" panose="02010600030101010101" pitchFamily="2" charset="-122"/>
              </a:rPr>
              <a:t> r </a:t>
            </a:r>
            <a:r>
              <a:rPr kumimoji="1" lang="en-US" altLang="zh-CN" sz="2200">
                <a:latin typeface="Times New Roman" panose="02020603050405020304" pitchFamily="18" charset="0"/>
                <a:ea typeface="宋体" panose="02010600030101010101" pitchFamily="2" charset="-122"/>
              </a:rPr>
              <a:t>is nonnegative. It is also the case that</a:t>
            </a:r>
            <a:r>
              <a:rPr kumimoji="1" lang="en-US" altLang="zh-CN" sz="2200" i="1">
                <a:latin typeface="Times New Roman" panose="02020603050405020304" pitchFamily="18" charset="0"/>
                <a:ea typeface="宋体" panose="02010600030101010101" pitchFamily="2" charset="-122"/>
              </a:rPr>
              <a:t> r&lt;d. </a:t>
            </a:r>
            <a:r>
              <a:rPr kumimoji="1" lang="en-US" altLang="zh-CN" sz="2200">
                <a:latin typeface="Times New Roman" panose="02020603050405020304" pitchFamily="18" charset="0"/>
                <a:ea typeface="宋体" panose="02010600030101010101" pitchFamily="2" charset="-122"/>
              </a:rPr>
              <a:t>If it were not, then there would be a smaller nonnegative element in</a:t>
            </a:r>
            <a:r>
              <a:rPr kumimoji="1" lang="en-US" altLang="zh-CN" sz="2200" i="1">
                <a:latin typeface="Times New Roman" panose="02020603050405020304" pitchFamily="18" charset="0"/>
                <a:ea typeface="宋体" panose="02010600030101010101" pitchFamily="2" charset="-122"/>
              </a:rPr>
              <a:t> S</a:t>
            </a:r>
            <a:r>
              <a:rPr kumimoji="1" lang="en-US" altLang="zh-CN" sz="2200">
                <a:latin typeface="Times New Roman" panose="02020603050405020304" pitchFamily="18" charset="0"/>
                <a:ea typeface="宋体" panose="02010600030101010101" pitchFamily="2" charset="-122"/>
              </a:rPr>
              <a:t>, namely,</a:t>
            </a:r>
            <a:r>
              <a:rPr kumimoji="1" lang="en-US" altLang="zh-CN" sz="2200" i="1">
                <a:latin typeface="Times New Roman" panose="02020603050405020304" pitchFamily="18" charset="0"/>
                <a:ea typeface="宋体" panose="02010600030101010101" pitchFamily="2" charset="-122"/>
              </a:rPr>
              <a:t> s</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a</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d(q</a:t>
            </a:r>
            <a:r>
              <a:rPr kumimoji="1" lang="en-US" altLang="zh-CN" sz="2200" i="1" baseline="-25000">
                <a:latin typeface="Times New Roman" panose="02020603050405020304" pitchFamily="18" charset="0"/>
                <a:ea typeface="宋体" panose="02010600030101010101" pitchFamily="2" charset="-122"/>
              </a:rPr>
              <a:t>0</a:t>
            </a:r>
            <a:r>
              <a:rPr kumimoji="1" lang="en-US" altLang="zh-CN" sz="2200">
                <a:latin typeface="Times New Roman" panose="02020603050405020304" pitchFamily="18" charset="0"/>
                <a:ea typeface="宋体" panose="02010600030101010101" pitchFamily="2" charset="-122"/>
              </a:rPr>
              <a:t>.+1).</a:t>
            </a:r>
          </a:p>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Consequently, there exist integers q and r with 0≤r&lt;d.</a:t>
            </a:r>
          </a:p>
        </p:txBody>
      </p:sp>
      <p:sp>
        <p:nvSpPr>
          <p:cNvPr id="51208" name="Text Box 10">
            <a:extLst>
              <a:ext uri="{FF2B5EF4-FFF2-40B4-BE49-F238E27FC236}">
                <a16:creationId xmlns:a16="http://schemas.microsoft.com/office/drawing/2014/main" id="{1C6CC840-D096-4FE9-AAB5-D23996670933}"/>
              </a:ext>
            </a:extLst>
          </p:cNvPr>
          <p:cNvSpPr txBox="1">
            <a:spLocks noChangeArrowheads="1"/>
          </p:cNvSpPr>
          <p:nvPr/>
        </p:nvSpPr>
        <p:spPr bwMode="auto">
          <a:xfrm>
            <a:off x="4111625" y="109538"/>
            <a:ext cx="4924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4.2   Strong Induction and Well-ordering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769474"/>
                                        </p:tgtEl>
                                        <p:attrNameLst>
                                          <p:attrName>style.visibility</p:attrName>
                                        </p:attrNameLst>
                                      </p:cBhvr>
                                      <p:to>
                                        <p:strVal val="visible"/>
                                      </p:to>
                                    </p:set>
                                    <p:animEffect transition="in" filter="strips(downRight)">
                                      <p:cBhvr>
                                        <p:cTn id="7" dur="500"/>
                                        <p:tgtEl>
                                          <p:spTgt spid="176947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769475"/>
                                        </p:tgtEl>
                                        <p:attrNameLst>
                                          <p:attrName>style.visibility</p:attrName>
                                        </p:attrNameLst>
                                      </p:cBhvr>
                                      <p:to>
                                        <p:strVal val="visible"/>
                                      </p:to>
                                    </p:set>
                                    <p:animEffect transition="in" filter="wipe(left)">
                                      <p:cBhvr>
                                        <p:cTn id="11" dur="500"/>
                                        <p:tgtEl>
                                          <p:spTgt spid="176947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769479"/>
                                        </p:tgtEl>
                                        <p:attrNameLst>
                                          <p:attrName>style.visibility</p:attrName>
                                        </p:attrNameLst>
                                      </p:cBhvr>
                                      <p:to>
                                        <p:strVal val="visible"/>
                                      </p:to>
                                    </p:set>
                                    <p:animEffect transition="in" filter="wipe(left)">
                                      <p:cBhvr>
                                        <p:cTn id="16" dur="500"/>
                                        <p:tgtEl>
                                          <p:spTgt spid="1769479"/>
                                        </p:tgtEl>
                                      </p:cBhvr>
                                    </p:animEffect>
                                  </p:childTnLst>
                                  <p:subTnLst>
                                    <p:audio>
                                      <p:cMediaNode>
                                        <p:cTn display="0" masterRel="sameClick">
                                          <p:stCondLst>
                                            <p:cond evt="begin" delay="0">
                                              <p:tn val="14"/>
                                            </p:cond>
                                          </p:stCondLst>
                                          <p:endCondLst>
                                            <p:cond evt="onStopAudio" delay="0">
                                              <p:tgtEl>
                                                <p:sldTgt/>
                                              </p:tgtEl>
                                            </p:cond>
                                          </p:endCondLst>
                                        </p:cTn>
                                        <p:tgtEl>
                                          <p:sndTgt r:embed="rId3" name="CASHREG.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769480"/>
                                        </p:tgtEl>
                                        <p:attrNameLst>
                                          <p:attrName>style.visibility</p:attrName>
                                        </p:attrNameLst>
                                      </p:cBhvr>
                                      <p:to>
                                        <p:strVal val="visible"/>
                                      </p:to>
                                    </p:set>
                                    <p:animEffect transition="in" filter="wipe(up)">
                                      <p:cBhvr>
                                        <p:cTn id="21" dur="500"/>
                                        <p:tgtEl>
                                          <p:spTgt spid="176948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769481">
                                            <p:txEl>
                                              <p:pRg st="0" end="0"/>
                                            </p:txEl>
                                          </p:spTgt>
                                        </p:tgtEl>
                                        <p:attrNameLst>
                                          <p:attrName>style.visibility</p:attrName>
                                        </p:attrNameLst>
                                      </p:cBhvr>
                                      <p:to>
                                        <p:strVal val="visible"/>
                                      </p:to>
                                    </p:set>
                                    <p:animEffect transition="in" filter="wipe(left)">
                                      <p:cBhvr>
                                        <p:cTn id="26" dur="500"/>
                                        <p:tgtEl>
                                          <p:spTgt spid="1769481">
                                            <p:txEl>
                                              <p:pRg st="0" end="0"/>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3" name="CASHREG.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769481">
                                            <p:txEl>
                                              <p:pRg st="1" end="1"/>
                                            </p:txEl>
                                          </p:spTgt>
                                        </p:tgtEl>
                                        <p:attrNameLst>
                                          <p:attrName>style.visibility</p:attrName>
                                        </p:attrNameLst>
                                      </p:cBhvr>
                                      <p:to>
                                        <p:strVal val="visible"/>
                                      </p:to>
                                    </p:set>
                                    <p:animEffect transition="in" filter="wipe(left)">
                                      <p:cBhvr>
                                        <p:cTn id="31" dur="500"/>
                                        <p:tgtEl>
                                          <p:spTgt spid="1769481">
                                            <p:txEl>
                                              <p:pRg st="1" end="1"/>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3" name="CASHREG.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769481">
                                            <p:txEl>
                                              <p:pRg st="2" end="2"/>
                                            </p:txEl>
                                          </p:spTgt>
                                        </p:tgtEl>
                                        <p:attrNameLst>
                                          <p:attrName>style.visibility</p:attrName>
                                        </p:attrNameLst>
                                      </p:cBhvr>
                                      <p:to>
                                        <p:strVal val="visible"/>
                                      </p:to>
                                    </p:set>
                                    <p:animEffect transition="in" filter="wipe(left)">
                                      <p:cBhvr>
                                        <p:cTn id="36" dur="500"/>
                                        <p:tgtEl>
                                          <p:spTgt spid="1769481">
                                            <p:txEl>
                                              <p:pRg st="2" end="2"/>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3" name="CASHREG.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769481">
                                            <p:txEl>
                                              <p:pRg st="3" end="3"/>
                                            </p:txEl>
                                          </p:spTgt>
                                        </p:tgtEl>
                                        <p:attrNameLst>
                                          <p:attrName>style.visibility</p:attrName>
                                        </p:attrNameLst>
                                      </p:cBhvr>
                                      <p:to>
                                        <p:strVal val="visible"/>
                                      </p:to>
                                    </p:set>
                                    <p:animEffect transition="in" filter="wipe(left)">
                                      <p:cBhvr>
                                        <p:cTn id="41" dur="500"/>
                                        <p:tgtEl>
                                          <p:spTgt spid="1769481">
                                            <p:txEl>
                                              <p:pRg st="3" end="3"/>
                                            </p:txEl>
                                          </p:spTgt>
                                        </p:tgtEl>
                                      </p:cBhvr>
                                    </p:animEffect>
                                  </p:childTnLst>
                                  <p:subTnLst>
                                    <p:audio>
                                      <p:cMediaNode>
                                        <p:cTn display="0" masterRel="sameClick">
                                          <p:stCondLst>
                                            <p:cond evt="begin" delay="0">
                                              <p:tn val="39"/>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9474" grpId="0" autoUpdateAnimBg="0"/>
      <p:bldP spid="1769479" grpId="0" autoUpdateAnimBg="0"/>
      <p:bldP spid="1769480" grpId="0" animBg="1" autoUpdateAnimBg="0"/>
      <p:bldP spid="1769481"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1">
            <a:extLst>
              <a:ext uri="{FF2B5EF4-FFF2-40B4-BE49-F238E27FC236}">
                <a16:creationId xmlns:a16="http://schemas.microsoft.com/office/drawing/2014/main" id="{69945CA8-35A3-402B-BD6C-8C6496DC1A5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B9D38F0-D73F-4599-8496-C4959A5BFA5A}" type="slidenum">
              <a:rPr lang="zh-CN" altLang="en-US" sz="1400" b="0" smtClean="0">
                <a:latin typeface="Arial" panose="020B0604020202020204" pitchFamily="34" charset="0"/>
                <a:ea typeface="宋体" panose="02010600030101010101" pitchFamily="2" charset="-122"/>
              </a:rPr>
              <a:pPr/>
              <a:t>11</a:t>
            </a:fld>
            <a:endParaRPr lang="en-US" altLang="zh-CN" sz="1400" b="0">
              <a:latin typeface="Arial" panose="020B0604020202020204" pitchFamily="34" charset="0"/>
              <a:ea typeface="宋体" panose="02010600030101010101" pitchFamily="2" charset="-122"/>
            </a:endParaRPr>
          </a:p>
        </p:txBody>
      </p:sp>
      <p:sp>
        <p:nvSpPr>
          <p:cNvPr id="1769479" name="Text Box 7">
            <a:extLst>
              <a:ext uri="{FF2B5EF4-FFF2-40B4-BE49-F238E27FC236}">
                <a16:creationId xmlns:a16="http://schemas.microsoft.com/office/drawing/2014/main" id="{46003336-F974-447B-8A8E-4395B22C2E7F}"/>
              </a:ext>
            </a:extLst>
          </p:cNvPr>
          <p:cNvSpPr txBox="1">
            <a:spLocks noChangeArrowheads="1"/>
          </p:cNvSpPr>
          <p:nvPr/>
        </p:nvSpPr>
        <p:spPr bwMode="auto">
          <a:xfrm>
            <a:off x="0" y="571500"/>
            <a:ext cx="91440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buFont typeface="Wingdings" panose="05000000000000000000" pitchFamily="2" charset="2"/>
              <a:buNone/>
            </a:pP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4〗 </a:t>
            </a:r>
            <a:r>
              <a:rPr lang="en-US" altLang="zh-CN">
                <a:latin typeface="Times New Roman" panose="02020603050405020304" pitchFamily="18" charset="0"/>
                <a:ea typeface="宋体" panose="02010600030101010101" pitchFamily="2" charset="-122"/>
                <a:cs typeface="Times New Roman" panose="02020603050405020304" pitchFamily="18" charset="0"/>
              </a:rPr>
              <a:t>In a round-robin tournament every player plays every other player exactly once and each match has a winner and loser. We say that the players </a:t>
            </a:r>
            <a:r>
              <a:rPr lang="en-US" altLang="zh-CN" i="1">
                <a:latin typeface="Times New Roman" panose="02020603050405020304" pitchFamily="18" charset="0"/>
                <a:ea typeface="宋体" panose="02010600030101010101" pitchFamily="2" charset="-122"/>
                <a:cs typeface="Times New Roman" panose="02020603050405020304" pitchFamily="18" charset="0"/>
              </a:rPr>
              <a:t>p</a:t>
            </a:r>
            <a:r>
              <a:rPr lang="en-US" altLang="zh-CN">
                <a:latin typeface="Times New Roman" panose="02020603050405020304" pitchFamily="18" charset="0"/>
                <a:ea typeface="宋体" panose="02010600030101010101" pitchFamily="2" charset="-122"/>
                <a:cs typeface="Times New Roman" panose="02020603050405020304" pitchFamily="18" charset="0"/>
              </a:rPr>
              <a:t>1, </a:t>
            </a:r>
            <a:r>
              <a:rPr lang="en-US" altLang="zh-CN" i="1">
                <a:latin typeface="Times New Roman" panose="02020603050405020304" pitchFamily="18" charset="0"/>
                <a:ea typeface="宋体" panose="02010600030101010101" pitchFamily="2" charset="-122"/>
                <a:cs typeface="Times New Roman" panose="02020603050405020304" pitchFamily="18" charset="0"/>
              </a:rPr>
              <a:t>p</a:t>
            </a:r>
            <a:r>
              <a:rPr lang="en-US" altLang="zh-CN">
                <a:latin typeface="Times New Roman" panose="02020603050405020304" pitchFamily="18" charset="0"/>
                <a:ea typeface="宋体" panose="02010600030101010101" pitchFamily="2" charset="-122"/>
                <a:cs typeface="Times New Roman" panose="02020603050405020304" pitchFamily="18" charset="0"/>
              </a:rPr>
              <a:t>2, …, </a:t>
            </a:r>
            <a:r>
              <a:rPr lang="en-US" altLang="zh-CN" i="1">
                <a:latin typeface="Times New Roman" panose="02020603050405020304" pitchFamily="18" charset="0"/>
                <a:ea typeface="宋体" panose="02010600030101010101" pitchFamily="2" charset="-122"/>
                <a:cs typeface="Times New Roman" panose="02020603050405020304" pitchFamily="18" charset="0"/>
              </a:rPr>
              <a:t>p</a:t>
            </a:r>
            <a:r>
              <a:rPr lang="en-US" altLang="zh-CN" i="1" baseline="-25000">
                <a:latin typeface="Times New Roman" panose="02020603050405020304" pitchFamily="18" charset="0"/>
                <a:ea typeface="宋体" panose="02010600030101010101" pitchFamily="2" charset="-122"/>
                <a:cs typeface="Times New Roman" panose="02020603050405020304" pitchFamily="18" charset="0"/>
              </a:rPr>
              <a:t>m</a:t>
            </a:r>
            <a:r>
              <a:rPr lang="en-US" altLang="zh-CN">
                <a:latin typeface="Times New Roman" panose="02020603050405020304" pitchFamily="18" charset="0"/>
                <a:ea typeface="宋体" panose="02010600030101010101" pitchFamily="2" charset="-122"/>
                <a:cs typeface="Times New Roman" panose="02020603050405020304" pitchFamily="18" charset="0"/>
              </a:rPr>
              <a:t> form a cycle if </a:t>
            </a:r>
            <a:r>
              <a:rPr lang="en-US" altLang="zh-CN" i="1">
                <a:latin typeface="Times New Roman" panose="02020603050405020304" pitchFamily="18" charset="0"/>
                <a:ea typeface="宋体" panose="02010600030101010101" pitchFamily="2" charset="-122"/>
                <a:cs typeface="Times New Roman" panose="02020603050405020304" pitchFamily="18" charset="0"/>
              </a:rPr>
              <a:t>p</a:t>
            </a:r>
            <a:r>
              <a:rPr lang="en-US" altLang="zh-CN">
                <a:latin typeface="Times New Roman" panose="02020603050405020304" pitchFamily="18" charset="0"/>
                <a:ea typeface="宋体" panose="02010600030101010101" pitchFamily="2" charset="-122"/>
                <a:cs typeface="Times New Roman" panose="02020603050405020304" pitchFamily="18" charset="0"/>
              </a:rPr>
              <a:t>1 beats </a:t>
            </a:r>
            <a:r>
              <a:rPr lang="en-US" altLang="zh-CN" i="1">
                <a:latin typeface="Times New Roman" panose="02020603050405020304" pitchFamily="18" charset="0"/>
                <a:ea typeface="宋体" panose="02010600030101010101" pitchFamily="2" charset="-122"/>
                <a:cs typeface="Times New Roman" panose="02020603050405020304" pitchFamily="18" charset="0"/>
              </a:rPr>
              <a:t>p</a:t>
            </a:r>
            <a:r>
              <a:rPr lang="en-US" altLang="zh-CN">
                <a:latin typeface="Times New Roman" panose="02020603050405020304" pitchFamily="18" charset="0"/>
                <a:ea typeface="宋体" panose="02010600030101010101" pitchFamily="2" charset="-122"/>
                <a:cs typeface="Times New Roman" panose="02020603050405020304" pitchFamily="18" charset="0"/>
              </a:rPr>
              <a:t>2, </a:t>
            </a:r>
            <a:r>
              <a:rPr lang="en-US" altLang="zh-CN" i="1">
                <a:latin typeface="Times New Roman" panose="02020603050405020304" pitchFamily="18" charset="0"/>
                <a:ea typeface="宋体" panose="02010600030101010101" pitchFamily="2" charset="-122"/>
                <a:cs typeface="Times New Roman" panose="02020603050405020304" pitchFamily="18" charset="0"/>
              </a:rPr>
              <a:t>p</a:t>
            </a:r>
            <a:r>
              <a:rPr lang="en-US" altLang="zh-CN">
                <a:latin typeface="Times New Roman" panose="02020603050405020304" pitchFamily="18" charset="0"/>
                <a:ea typeface="宋体" panose="02010600030101010101" pitchFamily="2" charset="-122"/>
                <a:cs typeface="Times New Roman" panose="02020603050405020304" pitchFamily="18" charset="0"/>
              </a:rPr>
              <a:t>2 beats </a:t>
            </a:r>
            <a:r>
              <a:rPr lang="en-US" altLang="zh-CN" i="1">
                <a:latin typeface="Times New Roman" panose="02020603050405020304" pitchFamily="18" charset="0"/>
                <a:ea typeface="宋体" panose="02010600030101010101" pitchFamily="2" charset="-122"/>
                <a:cs typeface="Times New Roman" panose="02020603050405020304" pitchFamily="18" charset="0"/>
              </a:rPr>
              <a:t>p</a:t>
            </a:r>
            <a:r>
              <a:rPr lang="en-US" altLang="zh-CN">
                <a:latin typeface="Times New Roman" panose="02020603050405020304" pitchFamily="18" charset="0"/>
                <a:ea typeface="宋体" panose="02010600030101010101" pitchFamily="2" charset="-122"/>
                <a:cs typeface="Times New Roman" panose="02020603050405020304" pitchFamily="18" charset="0"/>
              </a:rPr>
              <a:t>3, …, </a:t>
            </a:r>
            <a:r>
              <a:rPr lang="en-US" altLang="zh-CN" i="1">
                <a:latin typeface="Times New Roman" panose="02020603050405020304" pitchFamily="18" charset="0"/>
                <a:ea typeface="宋体" panose="02010600030101010101" pitchFamily="2" charset="-122"/>
                <a:cs typeface="Times New Roman" panose="02020603050405020304" pitchFamily="18" charset="0"/>
              </a:rPr>
              <a:t>p</a:t>
            </a:r>
            <a:r>
              <a:rPr lang="en-US" altLang="zh-CN" i="1" baseline="-25000">
                <a:latin typeface="Times New Roman" panose="02020603050405020304" pitchFamily="18" charset="0"/>
                <a:ea typeface="宋体" panose="02010600030101010101" pitchFamily="2" charset="-122"/>
                <a:cs typeface="Times New Roman" panose="02020603050405020304" pitchFamily="18" charset="0"/>
              </a:rPr>
              <a:t>m</a:t>
            </a:r>
            <a:r>
              <a:rPr lang="en-US" altLang="zh-CN">
                <a:latin typeface="Times New Roman" panose="02020603050405020304" pitchFamily="18" charset="0"/>
                <a:ea typeface="宋体" panose="02010600030101010101" pitchFamily="2" charset="-122"/>
                <a:cs typeface="Times New Roman" panose="02020603050405020304" pitchFamily="18" charset="0"/>
              </a:rPr>
              <a:t>-1 beats </a:t>
            </a:r>
            <a:r>
              <a:rPr lang="en-US" altLang="zh-CN" i="1">
                <a:latin typeface="Times New Roman" panose="02020603050405020304" pitchFamily="18" charset="0"/>
                <a:ea typeface="宋体" panose="02010600030101010101" pitchFamily="2" charset="-122"/>
                <a:cs typeface="Times New Roman" panose="02020603050405020304" pitchFamily="18" charset="0"/>
              </a:rPr>
              <a:t>p</a:t>
            </a:r>
            <a:r>
              <a:rPr lang="en-US" altLang="zh-CN" i="1" baseline="-25000">
                <a:latin typeface="Times New Roman" panose="02020603050405020304" pitchFamily="18" charset="0"/>
                <a:ea typeface="宋体" panose="02010600030101010101" pitchFamily="2" charset="-122"/>
                <a:cs typeface="Times New Roman" panose="02020603050405020304" pitchFamily="18" charset="0"/>
              </a:rPr>
              <a:t>m</a:t>
            </a:r>
            <a:r>
              <a:rPr lang="en-US" altLang="zh-CN">
                <a:latin typeface="Times New Roman" panose="02020603050405020304" pitchFamily="18" charset="0"/>
                <a:ea typeface="宋体" panose="02010600030101010101" pitchFamily="2" charset="-122"/>
                <a:cs typeface="Times New Roman" panose="02020603050405020304" pitchFamily="18" charset="0"/>
              </a:rPr>
              <a:t>, and </a:t>
            </a:r>
            <a:r>
              <a:rPr lang="en-US" altLang="zh-CN" i="1">
                <a:latin typeface="Times New Roman" panose="02020603050405020304" pitchFamily="18" charset="0"/>
                <a:ea typeface="宋体" panose="02010600030101010101" pitchFamily="2" charset="-122"/>
                <a:cs typeface="Times New Roman" panose="02020603050405020304" pitchFamily="18" charset="0"/>
              </a:rPr>
              <a:t>p</a:t>
            </a:r>
            <a:r>
              <a:rPr lang="en-US" altLang="zh-CN" i="1" baseline="-25000">
                <a:latin typeface="Times New Roman" panose="02020603050405020304" pitchFamily="18" charset="0"/>
                <a:ea typeface="宋体" panose="02010600030101010101" pitchFamily="2" charset="-122"/>
                <a:cs typeface="Times New Roman" panose="02020603050405020304" pitchFamily="18" charset="0"/>
              </a:rPr>
              <a:t>m</a:t>
            </a:r>
            <a:r>
              <a:rPr lang="en-US" altLang="zh-CN">
                <a:latin typeface="Times New Roman" panose="02020603050405020304" pitchFamily="18" charset="0"/>
                <a:ea typeface="宋体" panose="02010600030101010101" pitchFamily="2" charset="-122"/>
                <a:cs typeface="Times New Roman" panose="02020603050405020304" pitchFamily="18" charset="0"/>
              </a:rPr>
              <a:t> beats </a:t>
            </a:r>
            <a:r>
              <a:rPr lang="en-US" altLang="zh-CN" i="1">
                <a:latin typeface="Times New Roman" panose="02020603050405020304" pitchFamily="18" charset="0"/>
                <a:ea typeface="宋体" panose="02010600030101010101" pitchFamily="2" charset="-122"/>
                <a:cs typeface="Times New Roman" panose="02020603050405020304" pitchFamily="18" charset="0"/>
              </a:rPr>
              <a:t>p</a:t>
            </a:r>
            <a:r>
              <a:rPr lang="en-US" altLang="zh-CN">
                <a:latin typeface="Times New Roman" panose="02020603050405020304" pitchFamily="18" charset="0"/>
                <a:ea typeface="宋体" panose="02010600030101010101" pitchFamily="2" charset="-122"/>
                <a:cs typeface="Times New Roman" panose="02020603050405020304" pitchFamily="18" charset="0"/>
              </a:rPr>
              <a:t>1. Using the well-ordering principle to show that if there is a cycle of length m (</a:t>
            </a:r>
            <a:r>
              <a:rPr lang="en-US" altLang="zh-CN" i="1">
                <a:latin typeface="Times New Roman" panose="02020603050405020304" pitchFamily="18" charset="0"/>
                <a:ea typeface="宋体" panose="02010600030101010101" pitchFamily="2" charset="-122"/>
                <a:cs typeface="Times New Roman" panose="02020603050405020304" pitchFamily="18" charset="0"/>
              </a:rPr>
              <a:t>m</a:t>
            </a:r>
            <a:r>
              <a:rPr lang="en-US" altLang="zh-CN"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a:latin typeface="Times New Roman" panose="02020603050405020304" pitchFamily="18" charset="0"/>
                <a:ea typeface="宋体" panose="02010600030101010101" pitchFamily="2" charset="-122"/>
                <a:cs typeface="Times New Roman" panose="02020603050405020304" pitchFamily="18" charset="0"/>
              </a:rPr>
              <a:t>3) among the players in a round-robin tournament, there must be a cycle of three of these player.</a:t>
            </a:r>
          </a:p>
          <a:p>
            <a:pPr>
              <a:buFont typeface="Wingdings" panose="05000000000000000000" pitchFamily="2" charset="2"/>
              <a:buNone/>
            </a:pPr>
            <a:endPar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3252" name="Text Box 10">
            <a:extLst>
              <a:ext uri="{FF2B5EF4-FFF2-40B4-BE49-F238E27FC236}">
                <a16:creationId xmlns:a16="http://schemas.microsoft.com/office/drawing/2014/main" id="{CD391C6D-46DC-4C44-9F86-65AFE79BE0B9}"/>
              </a:ext>
            </a:extLst>
          </p:cNvPr>
          <p:cNvSpPr txBox="1">
            <a:spLocks noChangeArrowheads="1"/>
          </p:cNvSpPr>
          <p:nvPr/>
        </p:nvSpPr>
        <p:spPr bwMode="auto">
          <a:xfrm>
            <a:off x="4111625" y="109538"/>
            <a:ext cx="4924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4.2   Strong Induction and Well-ordering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69479"/>
                                        </p:tgtEl>
                                        <p:attrNameLst>
                                          <p:attrName>style.visibility</p:attrName>
                                        </p:attrNameLst>
                                      </p:cBhvr>
                                      <p:to>
                                        <p:strVal val="visible"/>
                                      </p:to>
                                    </p:set>
                                    <p:animEffect transition="in" filter="wipe(left)">
                                      <p:cBhvr>
                                        <p:cTn id="7" dur="500"/>
                                        <p:tgtEl>
                                          <p:spTgt spid="1769479"/>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947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1">
            <a:extLst>
              <a:ext uri="{FF2B5EF4-FFF2-40B4-BE49-F238E27FC236}">
                <a16:creationId xmlns:a16="http://schemas.microsoft.com/office/drawing/2014/main" id="{988B1AB3-87D9-4AA6-9B9E-B3403546F4E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1550F16-4D22-418C-9343-193C7586712F}" type="slidenum">
              <a:rPr lang="zh-CN" altLang="en-US" sz="1400" b="0" smtClean="0">
                <a:latin typeface="Arial" panose="020B0604020202020204" pitchFamily="34" charset="0"/>
                <a:ea typeface="宋体" panose="02010600030101010101" pitchFamily="2" charset="-122"/>
              </a:rPr>
              <a:pPr/>
              <a:t>12</a:t>
            </a:fld>
            <a:endParaRPr lang="en-US" altLang="zh-CN" sz="1400" b="0">
              <a:latin typeface="Arial" panose="020B0604020202020204" pitchFamily="34" charset="0"/>
              <a:ea typeface="宋体" panose="02010600030101010101" pitchFamily="2" charset="-122"/>
            </a:endParaRPr>
          </a:p>
        </p:txBody>
      </p:sp>
      <p:sp>
        <p:nvSpPr>
          <p:cNvPr id="1769480" name="AutoShape 8">
            <a:extLst>
              <a:ext uri="{FF2B5EF4-FFF2-40B4-BE49-F238E27FC236}">
                <a16:creationId xmlns:a16="http://schemas.microsoft.com/office/drawing/2014/main" id="{755548C1-A1CF-4F79-ABE3-E6C2EF17BA0F}"/>
              </a:ext>
            </a:extLst>
          </p:cNvPr>
          <p:cNvSpPr>
            <a:spLocks noChangeArrowheads="1"/>
          </p:cNvSpPr>
          <p:nvPr/>
        </p:nvSpPr>
        <p:spPr bwMode="auto">
          <a:xfrm>
            <a:off x="285750" y="571500"/>
            <a:ext cx="8462963" cy="5572125"/>
          </a:xfrm>
          <a:prstGeom prst="foldedCorner">
            <a:avLst>
              <a:gd name="adj" fmla="val 12500"/>
            </a:avLst>
          </a:prstGeom>
          <a:solidFill>
            <a:srgbClr val="CCCCFF"/>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b="0" i="1">
                <a:solidFill>
                  <a:srgbClr val="3366FF"/>
                </a:solidFill>
                <a:latin typeface="Times New Roman" panose="02020603050405020304" pitchFamily="18" charset="0"/>
                <a:ea typeface="宋体" panose="02010600030101010101" pitchFamily="2" charset="-122"/>
              </a:rPr>
              <a:t>Solution:</a:t>
            </a:r>
            <a:endParaRPr kumimoji="1" lang="en-US" altLang="zh-CN">
              <a:solidFill>
                <a:srgbClr val="3366FF"/>
              </a:solidFill>
              <a:latin typeface="Times New Roman" panose="02020603050405020304" pitchFamily="18" charset="0"/>
              <a:ea typeface="宋体" panose="02010600030101010101" pitchFamily="2" charset="-122"/>
            </a:endParaRPr>
          </a:p>
        </p:txBody>
      </p:sp>
      <p:sp>
        <p:nvSpPr>
          <p:cNvPr id="1769481" name="Text Box 9">
            <a:extLst>
              <a:ext uri="{FF2B5EF4-FFF2-40B4-BE49-F238E27FC236}">
                <a16:creationId xmlns:a16="http://schemas.microsoft.com/office/drawing/2014/main" id="{F63B0051-DA2C-4FA7-B3CF-E98B3B9DD857}"/>
              </a:ext>
            </a:extLst>
          </p:cNvPr>
          <p:cNvSpPr txBox="1">
            <a:spLocks noChangeArrowheads="1"/>
          </p:cNvSpPr>
          <p:nvPr/>
        </p:nvSpPr>
        <p:spPr bwMode="auto">
          <a:xfrm>
            <a:off x="214313" y="1000125"/>
            <a:ext cx="7929562" cy="4400550"/>
          </a:xfrm>
          <a:prstGeom prst="rect">
            <a:avLst/>
          </a:prstGeom>
          <a:noFill/>
          <a:ln w="9525">
            <a:noFill/>
            <a:miter lim="800000"/>
            <a:headEnd/>
            <a:tailEnd/>
          </a:ln>
        </p:spPr>
        <p:txBody>
          <a:bodyPr>
            <a:spAutoFit/>
          </a:bodyPr>
          <a:lstStyle/>
          <a:p>
            <a:pPr marL="342900" indent="-342900" eaLnBrk="1" hangingPunct="1">
              <a:spcBef>
                <a:spcPct val="20000"/>
              </a:spcBef>
              <a:buClr>
                <a:srgbClr val="3333CC"/>
              </a:buClr>
              <a:buFont typeface="Wingdings" pitchFamily="2" charset="2"/>
              <a:buNone/>
              <a:defRPr/>
            </a:pPr>
            <a:r>
              <a:rPr kumimoji="1" lang="en-US" altLang="zh-CN" sz="2000" b="0" kern="0" dirty="0">
                <a:solidFill>
                  <a:srgbClr val="000000"/>
                </a:solidFill>
                <a:latin typeface="Times New Roman" pitchFamily="18" charset="0"/>
                <a:ea typeface="楷体_GB2312"/>
                <a:cs typeface="Times New Roman" pitchFamily="18" charset="0"/>
              </a:rPr>
              <a:t>     Assume that there is no cycle of three players. Since there is at least one cycle in the round-robin tournament, the set of all positive integers </a:t>
            </a:r>
            <a:r>
              <a:rPr kumimoji="1" lang="en-US" altLang="zh-CN" sz="2000" b="0" i="1" kern="0" dirty="0">
                <a:solidFill>
                  <a:srgbClr val="000000"/>
                </a:solidFill>
                <a:latin typeface="Times New Roman" pitchFamily="18" charset="0"/>
                <a:ea typeface="楷体_GB2312"/>
                <a:cs typeface="Times New Roman" pitchFamily="18" charset="0"/>
              </a:rPr>
              <a:t>n</a:t>
            </a:r>
            <a:r>
              <a:rPr kumimoji="1" lang="en-US" altLang="zh-CN" sz="2000" b="0" kern="0" dirty="0">
                <a:solidFill>
                  <a:srgbClr val="000000"/>
                </a:solidFill>
                <a:latin typeface="Times New Roman" pitchFamily="18" charset="0"/>
                <a:ea typeface="楷体_GB2312"/>
                <a:cs typeface="Times New Roman" pitchFamily="18" charset="0"/>
              </a:rPr>
              <a:t> for which there is a cycle of length </a:t>
            </a:r>
            <a:r>
              <a:rPr kumimoji="1" lang="en-US" altLang="zh-CN" sz="2000" b="0" i="1" kern="0" dirty="0">
                <a:solidFill>
                  <a:srgbClr val="000000"/>
                </a:solidFill>
                <a:latin typeface="Times New Roman" pitchFamily="18" charset="0"/>
                <a:ea typeface="楷体_GB2312"/>
                <a:cs typeface="Times New Roman" pitchFamily="18" charset="0"/>
              </a:rPr>
              <a:t>n</a:t>
            </a:r>
            <a:r>
              <a:rPr kumimoji="1" lang="en-US" altLang="zh-CN" sz="2000" b="0" kern="0" dirty="0">
                <a:solidFill>
                  <a:srgbClr val="000000"/>
                </a:solidFill>
                <a:latin typeface="Times New Roman" pitchFamily="18" charset="0"/>
                <a:ea typeface="楷体_GB2312"/>
                <a:cs typeface="Times New Roman" pitchFamily="18" charset="0"/>
              </a:rPr>
              <a:t> is nonempty.</a:t>
            </a:r>
          </a:p>
          <a:p>
            <a:pPr marL="342900" indent="-342900" eaLnBrk="1" hangingPunct="1">
              <a:spcBef>
                <a:spcPct val="20000"/>
              </a:spcBef>
              <a:buClr>
                <a:srgbClr val="3333CC"/>
              </a:buClr>
              <a:buFont typeface="Wingdings" pitchFamily="2" charset="2"/>
              <a:buNone/>
              <a:defRPr/>
            </a:pPr>
            <a:r>
              <a:rPr kumimoji="1" lang="en-US" altLang="zh-CN" sz="2000" b="0" kern="0" dirty="0">
                <a:solidFill>
                  <a:srgbClr val="000000"/>
                </a:solidFill>
                <a:latin typeface="Times New Roman" pitchFamily="18" charset="0"/>
                <a:ea typeface="楷体_GB2312"/>
                <a:cs typeface="Times New Roman" pitchFamily="18" charset="0"/>
              </a:rPr>
              <a:t>    By the well-ordering property, this set of positive integers has a least element </a:t>
            </a:r>
            <a:r>
              <a:rPr kumimoji="1" lang="en-US" altLang="zh-CN" sz="2000" b="0" i="1" kern="0" dirty="0">
                <a:solidFill>
                  <a:srgbClr val="000000"/>
                </a:solidFill>
                <a:latin typeface="Times New Roman" pitchFamily="18" charset="0"/>
                <a:ea typeface="楷体_GB2312"/>
                <a:cs typeface="Times New Roman" pitchFamily="18" charset="0"/>
              </a:rPr>
              <a:t>k</a:t>
            </a:r>
            <a:r>
              <a:rPr kumimoji="1" lang="en-US" altLang="zh-CN" sz="2000" b="0" kern="0" dirty="0">
                <a:solidFill>
                  <a:srgbClr val="000000"/>
                </a:solidFill>
                <a:latin typeface="Times New Roman" pitchFamily="18" charset="0"/>
                <a:ea typeface="楷体_GB2312"/>
                <a:cs typeface="Times New Roman" pitchFamily="18" charset="0"/>
              </a:rPr>
              <a:t>, which by assumption must be greater than three. Consequently, there exists a cycle of players </a:t>
            </a:r>
            <a:r>
              <a:rPr kumimoji="1" lang="en-US" altLang="zh-CN" sz="2000" b="0" i="1" kern="0" dirty="0">
                <a:solidFill>
                  <a:srgbClr val="000000"/>
                </a:solidFill>
                <a:latin typeface="Times New Roman" pitchFamily="18" charset="0"/>
                <a:ea typeface="楷体_GB2312"/>
                <a:cs typeface="Times New Roman" pitchFamily="18" charset="0"/>
              </a:rPr>
              <a:t>p</a:t>
            </a:r>
            <a:r>
              <a:rPr kumimoji="1" lang="en-US" altLang="zh-CN" sz="2000" b="0" kern="0" dirty="0">
                <a:solidFill>
                  <a:srgbClr val="000000"/>
                </a:solidFill>
                <a:latin typeface="Times New Roman" pitchFamily="18" charset="0"/>
                <a:ea typeface="楷体_GB2312"/>
                <a:cs typeface="Times New Roman" pitchFamily="18" charset="0"/>
              </a:rPr>
              <a:t>1, </a:t>
            </a:r>
            <a:r>
              <a:rPr kumimoji="1" lang="en-US" altLang="zh-CN" sz="2000" b="0" i="1" kern="0" dirty="0">
                <a:solidFill>
                  <a:srgbClr val="000000"/>
                </a:solidFill>
                <a:latin typeface="Times New Roman" pitchFamily="18" charset="0"/>
                <a:ea typeface="楷体_GB2312"/>
                <a:cs typeface="Times New Roman" pitchFamily="18" charset="0"/>
              </a:rPr>
              <a:t>p</a:t>
            </a:r>
            <a:r>
              <a:rPr kumimoji="1" lang="en-US" altLang="zh-CN" sz="2000" b="0" kern="0" dirty="0">
                <a:solidFill>
                  <a:srgbClr val="000000"/>
                </a:solidFill>
                <a:latin typeface="Times New Roman" pitchFamily="18" charset="0"/>
                <a:ea typeface="楷体_GB2312"/>
                <a:cs typeface="Times New Roman" pitchFamily="18" charset="0"/>
              </a:rPr>
              <a:t>2, </a:t>
            </a:r>
            <a:r>
              <a:rPr kumimoji="1" lang="en-US" altLang="zh-CN" sz="2000" b="0" i="1" kern="0" dirty="0">
                <a:solidFill>
                  <a:srgbClr val="000000"/>
                </a:solidFill>
                <a:latin typeface="Times New Roman" pitchFamily="18" charset="0"/>
                <a:ea typeface="楷体_GB2312"/>
                <a:cs typeface="Times New Roman" pitchFamily="18" charset="0"/>
              </a:rPr>
              <a:t>p</a:t>
            </a:r>
            <a:r>
              <a:rPr kumimoji="1" lang="en-US" altLang="zh-CN" sz="2000" b="0" kern="0" dirty="0">
                <a:solidFill>
                  <a:srgbClr val="000000"/>
                </a:solidFill>
                <a:latin typeface="Times New Roman" pitchFamily="18" charset="0"/>
                <a:ea typeface="楷体_GB2312"/>
                <a:cs typeface="Times New Roman" pitchFamily="18" charset="0"/>
              </a:rPr>
              <a:t>3, …, </a:t>
            </a:r>
            <a:r>
              <a:rPr kumimoji="1" lang="en-US" altLang="zh-CN" sz="2000" b="0" i="1" kern="0" dirty="0" err="1">
                <a:solidFill>
                  <a:srgbClr val="000000"/>
                </a:solidFill>
                <a:latin typeface="Times New Roman" pitchFamily="18" charset="0"/>
                <a:ea typeface="楷体_GB2312"/>
                <a:cs typeface="Times New Roman" pitchFamily="18" charset="0"/>
              </a:rPr>
              <a:t>p</a:t>
            </a:r>
            <a:r>
              <a:rPr kumimoji="1" lang="en-US" altLang="zh-CN" sz="2000" b="0" i="1" kern="0" baseline="-25000" dirty="0" err="1">
                <a:solidFill>
                  <a:srgbClr val="000000"/>
                </a:solidFill>
                <a:latin typeface="Times New Roman" pitchFamily="18" charset="0"/>
                <a:ea typeface="楷体_GB2312"/>
                <a:cs typeface="Times New Roman" pitchFamily="18" charset="0"/>
              </a:rPr>
              <a:t>k</a:t>
            </a:r>
            <a:r>
              <a:rPr kumimoji="1" lang="en-US" altLang="zh-CN" sz="2000" b="0" kern="0" dirty="0">
                <a:solidFill>
                  <a:srgbClr val="000000"/>
                </a:solidFill>
                <a:latin typeface="Times New Roman" pitchFamily="18" charset="0"/>
                <a:ea typeface="楷体_GB2312"/>
                <a:cs typeface="Times New Roman" pitchFamily="18" charset="0"/>
              </a:rPr>
              <a:t> and no shorter cycle exists.</a:t>
            </a:r>
          </a:p>
          <a:p>
            <a:pPr marL="342900" indent="-342900" eaLnBrk="1" hangingPunct="1">
              <a:spcBef>
                <a:spcPct val="20000"/>
              </a:spcBef>
              <a:buClr>
                <a:srgbClr val="3333CC"/>
              </a:buClr>
              <a:buFont typeface="Wingdings" pitchFamily="2" charset="2"/>
              <a:buNone/>
              <a:defRPr/>
            </a:pPr>
            <a:r>
              <a:rPr kumimoji="1" lang="en-US" altLang="zh-CN" sz="2000" b="0" kern="0" dirty="0">
                <a:solidFill>
                  <a:srgbClr val="000000"/>
                </a:solidFill>
                <a:latin typeface="Times New Roman" pitchFamily="18" charset="0"/>
                <a:ea typeface="楷体_GB2312"/>
                <a:cs typeface="Times New Roman" pitchFamily="18" charset="0"/>
              </a:rPr>
              <a:t>    Consider the first three elements of this cycle, </a:t>
            </a:r>
            <a:r>
              <a:rPr kumimoji="1" lang="en-US" altLang="zh-CN" sz="2000" b="0" i="1" kern="0" dirty="0">
                <a:solidFill>
                  <a:srgbClr val="000000"/>
                </a:solidFill>
                <a:latin typeface="Times New Roman" pitchFamily="18" charset="0"/>
                <a:ea typeface="楷体_GB2312"/>
                <a:cs typeface="Times New Roman" pitchFamily="18" charset="0"/>
              </a:rPr>
              <a:t>p</a:t>
            </a:r>
            <a:r>
              <a:rPr kumimoji="1" lang="en-US" altLang="zh-CN" sz="2000" b="0" kern="0" dirty="0">
                <a:solidFill>
                  <a:srgbClr val="000000"/>
                </a:solidFill>
                <a:latin typeface="Times New Roman" pitchFamily="18" charset="0"/>
                <a:ea typeface="楷体_GB2312"/>
                <a:cs typeface="Times New Roman" pitchFamily="18" charset="0"/>
              </a:rPr>
              <a:t>1, </a:t>
            </a:r>
            <a:r>
              <a:rPr kumimoji="1" lang="en-US" altLang="zh-CN" sz="2000" b="0" i="1" kern="0" dirty="0">
                <a:solidFill>
                  <a:srgbClr val="000000"/>
                </a:solidFill>
                <a:latin typeface="Times New Roman" pitchFamily="18" charset="0"/>
                <a:ea typeface="楷体_GB2312"/>
                <a:cs typeface="Times New Roman" pitchFamily="18" charset="0"/>
              </a:rPr>
              <a:t>p</a:t>
            </a:r>
            <a:r>
              <a:rPr kumimoji="1" lang="en-US" altLang="zh-CN" sz="2000" b="0" kern="0" dirty="0">
                <a:solidFill>
                  <a:srgbClr val="000000"/>
                </a:solidFill>
                <a:latin typeface="Times New Roman" pitchFamily="18" charset="0"/>
                <a:ea typeface="楷体_GB2312"/>
                <a:cs typeface="Times New Roman" pitchFamily="18" charset="0"/>
              </a:rPr>
              <a:t>2, </a:t>
            </a:r>
            <a:r>
              <a:rPr kumimoji="1" lang="en-US" altLang="zh-CN" sz="2000" b="0" i="1" kern="0" dirty="0">
                <a:solidFill>
                  <a:srgbClr val="000000"/>
                </a:solidFill>
                <a:latin typeface="Times New Roman" pitchFamily="18" charset="0"/>
                <a:ea typeface="楷体_GB2312"/>
                <a:cs typeface="Times New Roman" pitchFamily="18" charset="0"/>
              </a:rPr>
              <a:t>p</a:t>
            </a:r>
            <a:r>
              <a:rPr kumimoji="1" lang="en-US" altLang="zh-CN" sz="2000" b="0" kern="0" dirty="0">
                <a:solidFill>
                  <a:srgbClr val="000000"/>
                </a:solidFill>
                <a:latin typeface="Times New Roman" pitchFamily="18" charset="0"/>
                <a:ea typeface="楷体_GB2312"/>
                <a:cs typeface="Times New Roman" pitchFamily="18" charset="0"/>
              </a:rPr>
              <a:t>3. There are two possible outcomes of the match between </a:t>
            </a:r>
            <a:r>
              <a:rPr kumimoji="1" lang="en-US" altLang="zh-CN" sz="2000" b="0" i="1" kern="0" dirty="0">
                <a:solidFill>
                  <a:srgbClr val="000000"/>
                </a:solidFill>
                <a:latin typeface="Times New Roman" pitchFamily="18" charset="0"/>
                <a:ea typeface="楷体_GB2312"/>
                <a:cs typeface="Times New Roman" pitchFamily="18" charset="0"/>
              </a:rPr>
              <a:t>p</a:t>
            </a:r>
            <a:r>
              <a:rPr kumimoji="1" lang="en-US" altLang="zh-CN" sz="2000" b="0" kern="0" dirty="0">
                <a:solidFill>
                  <a:srgbClr val="000000"/>
                </a:solidFill>
                <a:latin typeface="Times New Roman" pitchFamily="18" charset="0"/>
                <a:ea typeface="楷体_GB2312"/>
                <a:cs typeface="Times New Roman" pitchFamily="18" charset="0"/>
              </a:rPr>
              <a:t>1 and </a:t>
            </a:r>
            <a:r>
              <a:rPr kumimoji="1" lang="en-US" altLang="zh-CN" sz="2000" b="0" i="1" kern="0" dirty="0">
                <a:solidFill>
                  <a:srgbClr val="000000"/>
                </a:solidFill>
                <a:latin typeface="Times New Roman" pitchFamily="18" charset="0"/>
                <a:ea typeface="楷体_GB2312"/>
                <a:cs typeface="Times New Roman" pitchFamily="18" charset="0"/>
              </a:rPr>
              <a:t>p3</a:t>
            </a:r>
            <a:r>
              <a:rPr kumimoji="1" lang="en-US" altLang="zh-CN" sz="2000" b="0" kern="0" dirty="0">
                <a:solidFill>
                  <a:srgbClr val="000000"/>
                </a:solidFill>
                <a:latin typeface="Times New Roman" pitchFamily="18" charset="0"/>
                <a:ea typeface="楷体_GB2312"/>
                <a:cs typeface="Times New Roman" pitchFamily="18" charset="0"/>
              </a:rPr>
              <a:t>. </a:t>
            </a:r>
          </a:p>
          <a:p>
            <a:pPr marL="342900" indent="-342900" eaLnBrk="1" hangingPunct="1">
              <a:spcBef>
                <a:spcPct val="20000"/>
              </a:spcBef>
              <a:buClr>
                <a:srgbClr val="3333CC"/>
              </a:buClr>
              <a:buFont typeface="Wingdings" pitchFamily="2" charset="2"/>
              <a:buNone/>
              <a:defRPr/>
            </a:pPr>
            <a:r>
              <a:rPr kumimoji="1" lang="en-US" altLang="zh-CN" sz="2000" b="0" kern="0" dirty="0">
                <a:solidFill>
                  <a:srgbClr val="000000"/>
                </a:solidFill>
                <a:latin typeface="Times New Roman" pitchFamily="18" charset="0"/>
                <a:ea typeface="楷体_GB2312"/>
                <a:cs typeface="Times New Roman" pitchFamily="18" charset="0"/>
              </a:rPr>
              <a:t>     Case I: </a:t>
            </a:r>
            <a:r>
              <a:rPr kumimoji="1" lang="en-US" altLang="zh-CN" sz="2000" b="0" i="1" kern="0" dirty="0">
                <a:solidFill>
                  <a:srgbClr val="000000"/>
                </a:solidFill>
                <a:latin typeface="Times New Roman" pitchFamily="18" charset="0"/>
                <a:ea typeface="楷体_GB2312"/>
                <a:cs typeface="Times New Roman" pitchFamily="18" charset="0"/>
              </a:rPr>
              <a:t>p3</a:t>
            </a:r>
            <a:r>
              <a:rPr kumimoji="1" lang="en-US" altLang="zh-CN" sz="2000" b="0" kern="0" dirty="0">
                <a:solidFill>
                  <a:srgbClr val="000000"/>
                </a:solidFill>
                <a:latin typeface="Times New Roman" pitchFamily="18" charset="0"/>
                <a:ea typeface="楷体_GB2312"/>
                <a:cs typeface="Times New Roman" pitchFamily="18" charset="0"/>
              </a:rPr>
              <a:t> beats </a:t>
            </a:r>
            <a:r>
              <a:rPr kumimoji="1" lang="en-US" altLang="zh-CN" sz="2000" b="0" i="1" kern="0" dirty="0">
                <a:solidFill>
                  <a:srgbClr val="000000"/>
                </a:solidFill>
                <a:latin typeface="Times New Roman" pitchFamily="18" charset="0"/>
                <a:ea typeface="楷体_GB2312"/>
                <a:cs typeface="Times New Roman" pitchFamily="18" charset="0"/>
              </a:rPr>
              <a:t>p1</a:t>
            </a:r>
          </a:p>
          <a:p>
            <a:pPr marL="342900" indent="-342900" eaLnBrk="1" hangingPunct="1">
              <a:spcBef>
                <a:spcPct val="20000"/>
              </a:spcBef>
              <a:buClr>
                <a:srgbClr val="3333CC"/>
              </a:buClr>
              <a:buFont typeface="Wingdings" pitchFamily="2" charset="2"/>
              <a:buNone/>
              <a:defRPr/>
            </a:pPr>
            <a:r>
              <a:rPr kumimoji="1" lang="en-US" altLang="zh-CN" sz="2000" b="0" i="1" kern="0" dirty="0">
                <a:solidFill>
                  <a:srgbClr val="000000"/>
                </a:solidFill>
                <a:latin typeface="Times New Roman" pitchFamily="18" charset="0"/>
                <a:ea typeface="楷体_GB2312"/>
                <a:cs typeface="Times New Roman" pitchFamily="18" charset="0"/>
              </a:rPr>
              <a:t>     </a:t>
            </a:r>
            <a:r>
              <a:rPr kumimoji="1" lang="en-US" altLang="zh-CN" sz="2000" b="0" kern="0" dirty="0">
                <a:solidFill>
                  <a:srgbClr val="000000"/>
                </a:solidFill>
                <a:latin typeface="Times New Roman" pitchFamily="18" charset="0"/>
                <a:ea typeface="楷体_GB2312"/>
                <a:cs typeface="Times New Roman" pitchFamily="18" charset="0"/>
              </a:rPr>
              <a:t>Case II: </a:t>
            </a:r>
            <a:r>
              <a:rPr kumimoji="1" lang="en-US" altLang="zh-CN" sz="2000" b="0" i="1" kern="0" dirty="0">
                <a:solidFill>
                  <a:srgbClr val="000000"/>
                </a:solidFill>
                <a:latin typeface="Times New Roman" pitchFamily="18" charset="0"/>
                <a:ea typeface="楷体_GB2312"/>
                <a:cs typeface="Times New Roman" pitchFamily="18" charset="0"/>
              </a:rPr>
              <a:t>p1 </a:t>
            </a:r>
            <a:r>
              <a:rPr kumimoji="1" lang="en-US" altLang="zh-CN" sz="2000" b="0" kern="0" dirty="0">
                <a:solidFill>
                  <a:srgbClr val="000000"/>
                </a:solidFill>
                <a:latin typeface="Times New Roman" pitchFamily="18" charset="0"/>
                <a:ea typeface="楷体_GB2312"/>
                <a:cs typeface="Times New Roman" pitchFamily="18" charset="0"/>
              </a:rPr>
              <a:t>beats </a:t>
            </a:r>
            <a:r>
              <a:rPr kumimoji="1" lang="en-US" altLang="zh-CN" sz="2000" b="0" i="1" kern="0" dirty="0">
                <a:solidFill>
                  <a:srgbClr val="000000"/>
                </a:solidFill>
                <a:latin typeface="Times New Roman" pitchFamily="18" charset="0"/>
                <a:ea typeface="楷体_GB2312"/>
                <a:cs typeface="Times New Roman" pitchFamily="18" charset="0"/>
              </a:rPr>
              <a:t>p3</a:t>
            </a:r>
          </a:p>
          <a:p>
            <a:pPr marL="342900" indent="-342900" eaLnBrk="1" hangingPunct="1">
              <a:spcBef>
                <a:spcPct val="20000"/>
              </a:spcBef>
              <a:buClr>
                <a:srgbClr val="3333CC"/>
              </a:buClr>
              <a:buFont typeface="Wingdings" pitchFamily="2" charset="2"/>
              <a:buNone/>
              <a:defRPr/>
            </a:pPr>
            <a:r>
              <a:rPr kumimoji="1" lang="en-US" altLang="zh-CN" sz="2000" b="0" i="1" kern="0" dirty="0">
                <a:solidFill>
                  <a:srgbClr val="000000"/>
                </a:solidFill>
                <a:latin typeface="Times New Roman" pitchFamily="18" charset="0"/>
                <a:ea typeface="楷体_GB2312"/>
                <a:cs typeface="Times New Roman" pitchFamily="18" charset="0"/>
              </a:rPr>
              <a:t>     </a:t>
            </a:r>
            <a:r>
              <a:rPr kumimoji="1" lang="en-US" altLang="zh-CN" sz="2000" b="0" kern="0" dirty="0">
                <a:solidFill>
                  <a:srgbClr val="000000"/>
                </a:solidFill>
                <a:latin typeface="Times New Roman" pitchFamily="18" charset="0"/>
                <a:ea typeface="楷体_GB2312"/>
                <a:cs typeface="Times New Roman" pitchFamily="18" charset="0"/>
              </a:rPr>
              <a:t>Either case forms a contradiction. Therefore there must be a cycle of length three.</a:t>
            </a:r>
          </a:p>
        </p:txBody>
      </p:sp>
      <p:sp>
        <p:nvSpPr>
          <p:cNvPr id="55301" name="Text Box 10">
            <a:extLst>
              <a:ext uri="{FF2B5EF4-FFF2-40B4-BE49-F238E27FC236}">
                <a16:creationId xmlns:a16="http://schemas.microsoft.com/office/drawing/2014/main" id="{79F7DC32-B962-4269-952B-D6D510248D43}"/>
              </a:ext>
            </a:extLst>
          </p:cNvPr>
          <p:cNvSpPr txBox="1">
            <a:spLocks noChangeArrowheads="1"/>
          </p:cNvSpPr>
          <p:nvPr/>
        </p:nvSpPr>
        <p:spPr bwMode="auto">
          <a:xfrm>
            <a:off x="4111625" y="109538"/>
            <a:ext cx="4924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4.2   Strong Induction and Well-ordering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69480"/>
                                        </p:tgtEl>
                                        <p:attrNameLst>
                                          <p:attrName>style.visibility</p:attrName>
                                        </p:attrNameLst>
                                      </p:cBhvr>
                                      <p:to>
                                        <p:strVal val="visible"/>
                                      </p:to>
                                    </p:set>
                                    <p:animEffect transition="in" filter="wipe(up)">
                                      <p:cBhvr>
                                        <p:cTn id="7" dur="500"/>
                                        <p:tgtEl>
                                          <p:spTgt spid="17694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69481">
                                            <p:txEl>
                                              <p:pRg st="0" end="0"/>
                                            </p:txEl>
                                          </p:spTgt>
                                        </p:tgtEl>
                                        <p:attrNameLst>
                                          <p:attrName>style.visibility</p:attrName>
                                        </p:attrNameLst>
                                      </p:cBhvr>
                                      <p:to>
                                        <p:strVal val="visible"/>
                                      </p:to>
                                    </p:set>
                                    <p:animEffect transition="in" filter="wipe(left)">
                                      <p:cBhvr>
                                        <p:cTn id="12" dur="500"/>
                                        <p:tgtEl>
                                          <p:spTgt spid="1769481">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69481">
                                            <p:txEl>
                                              <p:pRg st="1" end="1"/>
                                            </p:txEl>
                                          </p:spTgt>
                                        </p:tgtEl>
                                        <p:attrNameLst>
                                          <p:attrName>style.visibility</p:attrName>
                                        </p:attrNameLst>
                                      </p:cBhvr>
                                      <p:to>
                                        <p:strVal val="visible"/>
                                      </p:to>
                                    </p:set>
                                    <p:animEffect transition="in" filter="wipe(left)">
                                      <p:cBhvr>
                                        <p:cTn id="17" dur="500"/>
                                        <p:tgtEl>
                                          <p:spTgt spid="1769481">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69481">
                                            <p:txEl>
                                              <p:pRg st="2" end="2"/>
                                            </p:txEl>
                                          </p:spTgt>
                                        </p:tgtEl>
                                        <p:attrNameLst>
                                          <p:attrName>style.visibility</p:attrName>
                                        </p:attrNameLst>
                                      </p:cBhvr>
                                      <p:to>
                                        <p:strVal val="visible"/>
                                      </p:to>
                                    </p:set>
                                    <p:animEffect transition="in" filter="wipe(left)">
                                      <p:cBhvr>
                                        <p:cTn id="22" dur="500"/>
                                        <p:tgtEl>
                                          <p:spTgt spid="1769481">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SHREG.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69481">
                                            <p:txEl>
                                              <p:pRg st="3" end="3"/>
                                            </p:txEl>
                                          </p:spTgt>
                                        </p:tgtEl>
                                        <p:attrNameLst>
                                          <p:attrName>style.visibility</p:attrName>
                                        </p:attrNameLst>
                                      </p:cBhvr>
                                      <p:to>
                                        <p:strVal val="visible"/>
                                      </p:to>
                                    </p:set>
                                    <p:animEffect transition="in" filter="wipe(left)">
                                      <p:cBhvr>
                                        <p:cTn id="27" dur="500"/>
                                        <p:tgtEl>
                                          <p:spTgt spid="1769481">
                                            <p:txEl>
                                              <p:pRg st="3" end="3"/>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SHREG.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69481">
                                            <p:txEl>
                                              <p:pRg st="4" end="4"/>
                                            </p:txEl>
                                          </p:spTgt>
                                        </p:tgtEl>
                                        <p:attrNameLst>
                                          <p:attrName>style.visibility</p:attrName>
                                        </p:attrNameLst>
                                      </p:cBhvr>
                                      <p:to>
                                        <p:strVal val="visible"/>
                                      </p:to>
                                    </p:set>
                                    <p:animEffect transition="in" filter="wipe(left)">
                                      <p:cBhvr>
                                        <p:cTn id="32" dur="500"/>
                                        <p:tgtEl>
                                          <p:spTgt spid="1769481">
                                            <p:txEl>
                                              <p:pRg st="4" end="4"/>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SHREG.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69481">
                                            <p:txEl>
                                              <p:pRg st="5" end="5"/>
                                            </p:txEl>
                                          </p:spTgt>
                                        </p:tgtEl>
                                        <p:attrNameLst>
                                          <p:attrName>style.visibility</p:attrName>
                                        </p:attrNameLst>
                                      </p:cBhvr>
                                      <p:to>
                                        <p:strVal val="visible"/>
                                      </p:to>
                                    </p:set>
                                    <p:animEffect transition="in" filter="wipe(left)">
                                      <p:cBhvr>
                                        <p:cTn id="37" dur="500"/>
                                        <p:tgtEl>
                                          <p:spTgt spid="1769481">
                                            <p:txEl>
                                              <p:pRg st="5" end="5"/>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9480" grpId="0" animBg="1" autoUpdateAnimBg="0"/>
      <p:bldP spid="176948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a:extLst>
              <a:ext uri="{FF2B5EF4-FFF2-40B4-BE49-F238E27FC236}">
                <a16:creationId xmlns:a16="http://schemas.microsoft.com/office/drawing/2014/main" id="{5A36243D-8878-4151-96B9-60A7221FB4D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EA03B67-5D91-47F9-86B8-8DFBBC04F497}" type="slidenum">
              <a:rPr lang="zh-CN" altLang="en-US" sz="1400" b="0" smtClean="0">
                <a:latin typeface="Arial" panose="020B0604020202020204" pitchFamily="34" charset="0"/>
                <a:ea typeface="宋体" panose="02010600030101010101" pitchFamily="2" charset="-122"/>
              </a:rPr>
              <a:pPr/>
              <a:t>13</a:t>
            </a:fld>
            <a:endParaRPr lang="en-US" altLang="zh-CN" sz="1400" b="0">
              <a:latin typeface="Arial" panose="020B0604020202020204" pitchFamily="34" charset="0"/>
              <a:ea typeface="宋体" panose="02010600030101010101" pitchFamily="2" charset="-122"/>
            </a:endParaRPr>
          </a:p>
        </p:txBody>
      </p:sp>
      <p:sp>
        <p:nvSpPr>
          <p:cNvPr id="57347" name="Text Box 2">
            <a:extLst>
              <a:ext uri="{FF2B5EF4-FFF2-40B4-BE49-F238E27FC236}">
                <a16:creationId xmlns:a16="http://schemas.microsoft.com/office/drawing/2014/main" id="{95D73CB1-6F80-414F-9E32-30559A8381ED}"/>
              </a:ext>
            </a:extLst>
          </p:cNvPr>
          <p:cNvSpPr txBox="1">
            <a:spLocks noChangeArrowheads="1"/>
          </p:cNvSpPr>
          <p:nvPr/>
        </p:nvSpPr>
        <p:spPr bwMode="auto">
          <a:xfrm>
            <a:off x="762000" y="1371600"/>
            <a:ext cx="6781800" cy="2124075"/>
          </a:xfrm>
          <a:prstGeom prst="rect">
            <a:avLst/>
          </a:prstGeom>
          <a:solidFill>
            <a:srgbClr val="CCFF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kumimoji="1" lang="en-US" altLang="zh-CN">
                <a:latin typeface="Times New Roman" panose="02020603050405020304" pitchFamily="18" charset="0"/>
                <a:ea typeface="宋体" panose="02010600030101010101" pitchFamily="2" charset="-122"/>
              </a:rPr>
              <a:t>Homework (Due on March 30)</a:t>
            </a:r>
          </a:p>
          <a:p>
            <a:pPr>
              <a:spcBef>
                <a:spcPct val="50000"/>
              </a:spcBef>
            </a:pPr>
            <a:r>
              <a:rPr kumimoji="1" lang="en-US" altLang="zh-CN" i="1" u="sng">
                <a:solidFill>
                  <a:srgbClr val="FF0000"/>
                </a:solidFill>
                <a:latin typeface="Times New Roman" panose="02020603050405020304" pitchFamily="18" charset="0"/>
                <a:ea typeface="宋体" panose="02010600030101010101" pitchFamily="2" charset="-122"/>
                <a:sym typeface="Symbol" panose="05050102010706020507" pitchFamily="18" charset="2"/>
              </a:rPr>
              <a:t>Ver. 8 &amp; Ver. 7</a:t>
            </a:r>
            <a:endParaRPr kumimoji="1" lang="en-US" altLang="zh-CN">
              <a:solidFill>
                <a:srgbClr val="FF0000"/>
              </a:solidFill>
              <a:latin typeface="Times New Roman" panose="02020603050405020304" pitchFamily="18" charset="0"/>
              <a:ea typeface="宋体" panose="02010600030101010101" pitchFamily="2" charset="-122"/>
            </a:endParaRPr>
          </a:p>
          <a:p>
            <a:pPr>
              <a:spcBef>
                <a:spcPct val="50000"/>
              </a:spcBef>
              <a:buFont typeface="Wingdings" panose="05000000000000000000" pitchFamily="2" charset="2"/>
              <a:buNone/>
            </a:pPr>
            <a:r>
              <a:rPr kumimoji="1" lang="en-US" altLang="zh-CN">
                <a:solidFill>
                  <a:srgbClr val="FF0000"/>
                </a:solidFill>
                <a:latin typeface="Times New Roman" panose="02020603050405020304" pitchFamily="18" charset="0"/>
                <a:ea typeface="宋体" panose="02010600030101010101" pitchFamily="2" charset="-122"/>
              </a:rPr>
              <a:t>Sec. 5.2  </a:t>
            </a:r>
            <a:r>
              <a:rPr kumimoji="1" lang="en-US" altLang="zh-CN">
                <a:latin typeface="Times New Roman" panose="02020603050405020304" pitchFamily="18" charset="0"/>
                <a:ea typeface="宋体" panose="02010600030101010101" pitchFamily="2" charset="-122"/>
              </a:rPr>
              <a:t>8,</a:t>
            </a:r>
            <a:r>
              <a:rPr kumimoji="1" lang="en-US" altLang="zh-CN">
                <a:solidFill>
                  <a:srgbClr val="FF0000"/>
                </a:solidFill>
                <a:latin typeface="Times New Roman" panose="02020603050405020304" pitchFamily="18" charset="0"/>
                <a:ea typeface="宋体" panose="02010600030101010101" pitchFamily="2" charset="-122"/>
              </a:rPr>
              <a:t> </a:t>
            </a:r>
            <a:r>
              <a:rPr kumimoji="1" lang="en-US" altLang="zh-CN">
                <a:latin typeface="Times New Roman" panose="02020603050405020304" pitchFamily="18" charset="0"/>
                <a:ea typeface="宋体" panose="02010600030101010101" pitchFamily="2" charset="-122"/>
              </a:rPr>
              <a:t>18, , 39 </a:t>
            </a:r>
            <a:r>
              <a:rPr kumimoji="1" lang="en-US" altLang="zh-CN">
                <a:solidFill>
                  <a:srgbClr val="CC00FF"/>
                </a:solidFill>
                <a:latin typeface="Times New Roman" panose="02020603050405020304" pitchFamily="18" charset="0"/>
                <a:ea typeface="宋体" panose="02010600030101010101" pitchFamily="2" charset="-122"/>
              </a:rPr>
              <a:t>   </a:t>
            </a:r>
          </a:p>
          <a:p>
            <a:pPr eaLnBrk="1" hangingPunct="1">
              <a:spcBef>
                <a:spcPct val="50000"/>
              </a:spcBef>
            </a:pPr>
            <a:endParaRPr kumimoji="1" lang="en-US" altLang="zh-CN">
              <a:latin typeface="Times New Roman" panose="02020603050405020304" pitchFamily="18"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1">
            <a:extLst>
              <a:ext uri="{FF2B5EF4-FFF2-40B4-BE49-F238E27FC236}">
                <a16:creationId xmlns:a16="http://schemas.microsoft.com/office/drawing/2014/main" id="{5A90B1DE-1F16-4F1C-9C1E-17168414B83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77B6596-E96D-4321-90C8-73D60F737325}" type="slidenum">
              <a:rPr lang="zh-CN" altLang="en-US" sz="1400" b="0" smtClean="0">
                <a:latin typeface="Arial" panose="020B0604020202020204" pitchFamily="34" charset="0"/>
                <a:ea typeface="宋体" panose="02010600030101010101" pitchFamily="2" charset="-122"/>
              </a:rPr>
              <a:pPr/>
              <a:t>14</a:t>
            </a:fld>
            <a:endParaRPr lang="en-US" altLang="zh-CN" sz="1400" b="0">
              <a:latin typeface="Arial" panose="020B0604020202020204" pitchFamily="34" charset="0"/>
              <a:ea typeface="宋体" panose="02010600030101010101" pitchFamily="2" charset="-122"/>
            </a:endParaRPr>
          </a:p>
        </p:txBody>
      </p:sp>
      <p:sp>
        <p:nvSpPr>
          <p:cNvPr id="1794050" name="Text Box 2">
            <a:extLst>
              <a:ext uri="{FF2B5EF4-FFF2-40B4-BE49-F238E27FC236}">
                <a16:creationId xmlns:a16="http://schemas.microsoft.com/office/drawing/2014/main" id="{F675C168-AA08-4278-A3FC-C551B6982B55}"/>
              </a:ext>
            </a:extLst>
          </p:cNvPr>
          <p:cNvSpPr txBox="1">
            <a:spLocks noChangeArrowheads="1"/>
          </p:cNvSpPr>
          <p:nvPr/>
        </p:nvSpPr>
        <p:spPr bwMode="auto">
          <a:xfrm>
            <a:off x="381000" y="822325"/>
            <a:ext cx="8534400" cy="519113"/>
          </a:xfrm>
          <a:prstGeom prst="rect">
            <a:avLst/>
          </a:prstGeom>
          <a:noFill/>
          <a:ln w="9525">
            <a:noFill/>
            <a:miter lim="800000"/>
            <a:headEnd/>
            <a:tailEnd/>
          </a:ln>
          <a:effectLst/>
        </p:spPr>
        <p:txBody>
          <a:bodyPr>
            <a:spAutoFit/>
          </a:bodyPr>
          <a:lstStyle/>
          <a:p>
            <a:pPr algn="ctr" eaLnBrk="1" hangingPunct="1">
              <a:spcBef>
                <a:spcPct val="30000"/>
              </a:spcBef>
              <a:defRPr/>
            </a:pPr>
            <a:r>
              <a:rPr kumimoji="1" lang="en-US" altLang="zh-CN" sz="2800" dirty="0">
                <a:effectLst>
                  <a:outerShdw blurRad="38100" dist="38100" dir="2700000" algn="tl">
                    <a:srgbClr val="C0C0C0"/>
                  </a:outerShdw>
                </a:effectLst>
                <a:latin typeface="Arial" pitchFamily="34" charset="0"/>
                <a:ea typeface="宋体" pitchFamily="2" charset="-122"/>
              </a:rPr>
              <a:t>Chapter 5  Induction and Recursion </a:t>
            </a:r>
          </a:p>
        </p:txBody>
      </p:sp>
      <p:sp>
        <p:nvSpPr>
          <p:cNvPr id="1794051" name="Text Box 3">
            <a:extLst>
              <a:ext uri="{FF2B5EF4-FFF2-40B4-BE49-F238E27FC236}">
                <a16:creationId xmlns:a16="http://schemas.microsoft.com/office/drawing/2014/main" id="{4A810AAB-DF23-4826-8430-8C3448EC5BB5}"/>
              </a:ext>
            </a:extLst>
          </p:cNvPr>
          <p:cNvSpPr txBox="1">
            <a:spLocks noChangeArrowheads="1"/>
          </p:cNvSpPr>
          <p:nvPr/>
        </p:nvSpPr>
        <p:spPr bwMode="auto">
          <a:xfrm>
            <a:off x="838200" y="1981200"/>
            <a:ext cx="7696200" cy="2455863"/>
          </a:xfrm>
          <a:prstGeom prst="rect">
            <a:avLst/>
          </a:prstGeom>
          <a:noFill/>
          <a:ln w="9525">
            <a:noFill/>
            <a:miter lim="800000"/>
            <a:headEnd/>
            <a:tailEnd/>
          </a:ln>
          <a:effectLst/>
        </p:spPr>
        <p:txBody>
          <a:bodyPr>
            <a:spAutoFit/>
          </a:bodyPr>
          <a:lstStyle/>
          <a:p>
            <a:pPr eaLnBrk="1" hangingPunct="1">
              <a:spcBef>
                <a:spcPct val="80000"/>
              </a:spcBef>
              <a:defRPr/>
            </a:pPr>
            <a:r>
              <a:rPr kumimoji="1" lang="en-US" altLang="zh-CN" dirty="0">
                <a:solidFill>
                  <a:srgbClr val="DDDDDD"/>
                </a:solidFill>
                <a:effectLst>
                  <a:outerShdw blurRad="38100" dist="38100" dir="2700000" algn="tl">
                    <a:srgbClr val="C0C0C0"/>
                  </a:outerShdw>
                </a:effectLst>
                <a:latin typeface="Arial" pitchFamily="34" charset="0"/>
                <a:ea typeface="宋体" pitchFamily="2" charset="-122"/>
                <a:sym typeface="Webdings" pitchFamily="18" charset="2"/>
              </a:rPr>
              <a:t>5.1   Mathematical Induction </a:t>
            </a:r>
          </a:p>
          <a:p>
            <a:pPr eaLnBrk="1" hangingPunct="1">
              <a:spcBef>
                <a:spcPct val="80000"/>
              </a:spcBef>
              <a:defRPr/>
            </a:pPr>
            <a:r>
              <a:rPr kumimoji="1" lang="en-US" altLang="zh-CN" dirty="0">
                <a:solidFill>
                  <a:srgbClr val="DDDDDD"/>
                </a:solidFill>
                <a:effectLst>
                  <a:outerShdw blurRad="38100" dist="38100" dir="2700000" algn="tl">
                    <a:srgbClr val="C0C0C0"/>
                  </a:outerShdw>
                </a:effectLst>
                <a:latin typeface="Arial" pitchFamily="34" charset="0"/>
                <a:ea typeface="宋体" pitchFamily="2" charset="-122"/>
                <a:sym typeface="Webdings" pitchFamily="18" charset="2"/>
              </a:rPr>
              <a:t>5.2   Strong Induction and Well-Ordering</a:t>
            </a:r>
            <a:r>
              <a:rPr kumimoji="1" lang="en-US" altLang="zh-CN" dirty="0">
                <a:solidFill>
                  <a:srgbClr val="000000"/>
                </a:solidFill>
                <a:effectLst>
                  <a:outerShdw blurRad="38100" dist="38100" dir="2700000" algn="tl">
                    <a:srgbClr val="C0C0C0"/>
                  </a:outerShdw>
                </a:effectLst>
                <a:latin typeface="Arial" pitchFamily="34" charset="0"/>
                <a:ea typeface="宋体" pitchFamily="2" charset="-122"/>
                <a:sym typeface="Webdings" pitchFamily="18" charset="2"/>
              </a:rPr>
              <a:t> </a:t>
            </a:r>
          </a:p>
          <a:p>
            <a:pPr eaLnBrk="1" hangingPunct="1">
              <a:spcBef>
                <a:spcPct val="80000"/>
              </a:spcBef>
              <a:defRPr/>
            </a:pPr>
            <a:r>
              <a:rPr kumimoji="1" lang="en-US" altLang="zh-CN" dirty="0">
                <a:solidFill>
                  <a:srgbClr val="000000"/>
                </a:solidFill>
                <a:effectLst>
                  <a:outerShdw blurRad="38100" dist="38100" dir="2700000" algn="tl">
                    <a:srgbClr val="C0C0C0"/>
                  </a:outerShdw>
                </a:effectLst>
                <a:latin typeface="Arial" pitchFamily="34" charset="0"/>
                <a:ea typeface="宋体" pitchFamily="2" charset="-122"/>
                <a:sym typeface="Webdings" pitchFamily="18" charset="2"/>
              </a:rPr>
              <a:t>5.3   Recursive Definitions and Structural Induction</a:t>
            </a:r>
          </a:p>
          <a:p>
            <a:pPr eaLnBrk="1" hangingPunct="1">
              <a:spcBef>
                <a:spcPct val="80000"/>
              </a:spcBef>
              <a:defRPr/>
            </a:pPr>
            <a:r>
              <a:rPr kumimoji="1" lang="en-US" altLang="zh-CN" dirty="0">
                <a:solidFill>
                  <a:srgbClr val="DDDDDD"/>
                </a:solidFill>
                <a:effectLst>
                  <a:outerShdw blurRad="38100" dist="38100" dir="2700000" algn="tl">
                    <a:srgbClr val="C0C0C0"/>
                  </a:outerShdw>
                </a:effectLst>
                <a:latin typeface="Arial" pitchFamily="34" charset="0"/>
                <a:ea typeface="宋体" pitchFamily="2" charset="-122"/>
                <a:sym typeface="Webdings" pitchFamily="18" charset="2"/>
              </a:rPr>
              <a:t>5.4   Recursive Algorithms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1">
            <a:extLst>
              <a:ext uri="{FF2B5EF4-FFF2-40B4-BE49-F238E27FC236}">
                <a16:creationId xmlns:a16="http://schemas.microsoft.com/office/drawing/2014/main" id="{149F35DE-D13D-483B-A9B1-2088C0FEBA2D}"/>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233C79CC-CF8F-4B4E-B636-F19F61F824E8}" type="slidenum">
              <a:rPr lang="zh-CN" altLang="en-US" sz="1400" b="0" smtClean="0">
                <a:latin typeface="Arial" panose="020B0604020202020204" pitchFamily="34" charset="0"/>
                <a:ea typeface="宋体" panose="02010600030101010101" pitchFamily="2" charset="-122"/>
              </a:rPr>
              <a:pPr/>
              <a:t>15</a:t>
            </a:fld>
            <a:endParaRPr lang="en-US" altLang="zh-CN" sz="1400" b="0">
              <a:latin typeface="Arial" panose="020B0604020202020204" pitchFamily="34" charset="0"/>
              <a:ea typeface="宋体" panose="02010600030101010101" pitchFamily="2" charset="-122"/>
            </a:endParaRPr>
          </a:p>
        </p:txBody>
      </p:sp>
      <p:sp>
        <p:nvSpPr>
          <p:cNvPr id="1796098" name="Text Box 2">
            <a:extLst>
              <a:ext uri="{FF2B5EF4-FFF2-40B4-BE49-F238E27FC236}">
                <a16:creationId xmlns:a16="http://schemas.microsoft.com/office/drawing/2014/main" id="{BA11DC6F-8910-4A68-BEAF-D4C7B0E82404}"/>
              </a:ext>
            </a:extLst>
          </p:cNvPr>
          <p:cNvSpPr txBox="1">
            <a:spLocks noChangeArrowheads="1"/>
          </p:cNvSpPr>
          <p:nvPr/>
        </p:nvSpPr>
        <p:spPr bwMode="auto">
          <a:xfrm>
            <a:off x="457200" y="836613"/>
            <a:ext cx="3952875"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a:solidFill>
                  <a:srgbClr val="0000CC"/>
                </a:solidFill>
                <a:effectLst>
                  <a:outerShdw blurRad="38100" dist="38100" dir="2700000" algn="tl">
                    <a:srgbClr val="C0C0C0"/>
                  </a:outerShdw>
                </a:effectLst>
                <a:latin typeface="Times New Roman" pitchFamily="18" charset="0"/>
                <a:ea typeface="宋体" pitchFamily="2" charset="-122"/>
              </a:rPr>
              <a:t>1. Introduction</a:t>
            </a:r>
            <a:r>
              <a:rPr kumimoji="1" lang="en-US" altLang="zh-CN">
                <a:effectLst>
                  <a:outerShdw blurRad="38100" dist="38100" dir="2700000" algn="tl">
                    <a:srgbClr val="C0C0C0"/>
                  </a:outerShdw>
                </a:effectLst>
                <a:latin typeface="Times New Roman" pitchFamily="18" charset="0"/>
                <a:ea typeface="宋体" pitchFamily="2" charset="-122"/>
              </a:rPr>
              <a:t> </a:t>
            </a:r>
          </a:p>
        </p:txBody>
      </p:sp>
      <p:sp>
        <p:nvSpPr>
          <p:cNvPr id="61444" name="Line 3">
            <a:extLst>
              <a:ext uri="{FF2B5EF4-FFF2-40B4-BE49-F238E27FC236}">
                <a16:creationId xmlns:a16="http://schemas.microsoft.com/office/drawing/2014/main" id="{1C9E34A8-9C7D-4F7B-9F27-6C36ABA0D6E4}"/>
              </a:ext>
            </a:extLst>
          </p:cNvPr>
          <p:cNvSpPr>
            <a:spLocks noChangeShapeType="1"/>
          </p:cNvSpPr>
          <p:nvPr/>
        </p:nvSpPr>
        <p:spPr bwMode="auto">
          <a:xfrm>
            <a:off x="609600" y="1289050"/>
            <a:ext cx="1979613"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5" name="Text Box 4">
            <a:extLst>
              <a:ext uri="{FF2B5EF4-FFF2-40B4-BE49-F238E27FC236}">
                <a16:creationId xmlns:a16="http://schemas.microsoft.com/office/drawing/2014/main" id="{74B666C8-B451-4144-80ED-0B56EE73D62B}"/>
              </a:ext>
            </a:extLst>
          </p:cNvPr>
          <p:cNvSpPr txBox="1">
            <a:spLocks noChangeArrowheads="1"/>
          </p:cNvSpPr>
          <p:nvPr/>
        </p:nvSpPr>
        <p:spPr bwMode="auto">
          <a:xfrm>
            <a:off x="685800" y="1446213"/>
            <a:ext cx="76200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60000"/>
              </a:spcBef>
            </a:pPr>
            <a:r>
              <a:rPr lang="en-US" altLang="zh-CN" i="1">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Recursion</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is a principle closely related to mathematical induction.</a:t>
            </a:r>
          </a:p>
          <a:p>
            <a:pPr eaLnBrk="1" hangingPunct="1">
              <a:spcBef>
                <a:spcPct val="20000"/>
              </a:spcBef>
            </a:pP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In a </a:t>
            </a:r>
            <a:r>
              <a:rPr lang="en-US" altLang="zh-CN" i="1">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recursive</a:t>
            </a:r>
            <a:r>
              <a:rPr lang="en-US" altLang="zh-CN">
                <a:solidFill>
                  <a:srgbClr val="008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i="1">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definition</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an object is defined in terms of itself.</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eaLnBrk="1" hangingPunct="1">
              <a:spcBef>
                <a:spcPct val="20000"/>
              </a:spcBef>
            </a:pP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We can recursively define </a:t>
            </a:r>
            <a:r>
              <a:rPr lang="en-US" altLang="zh-CN" i="1">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sequences</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i="1">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functions</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and</a:t>
            </a:r>
            <a:r>
              <a:rPr lang="en-US" altLang="zh-CN">
                <a:solidFill>
                  <a:srgbClr val="008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i="1">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sets</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1446" name="Text Box 5">
            <a:extLst>
              <a:ext uri="{FF2B5EF4-FFF2-40B4-BE49-F238E27FC236}">
                <a16:creationId xmlns:a16="http://schemas.microsoft.com/office/drawing/2014/main" id="{5963AB90-F254-4BAC-BF7D-FDDB52777469}"/>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5.3 Recursive Definition and Structural Induction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1">
            <a:extLst>
              <a:ext uri="{FF2B5EF4-FFF2-40B4-BE49-F238E27FC236}">
                <a16:creationId xmlns:a16="http://schemas.microsoft.com/office/drawing/2014/main" id="{12865D7D-C5A7-41E5-91A4-7140353ABC00}"/>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75E795C-1C01-49E9-8B49-237F71578706}" type="slidenum">
              <a:rPr lang="zh-CN" altLang="en-US" sz="1400" b="0" smtClean="0">
                <a:latin typeface="Arial" panose="020B0604020202020204" pitchFamily="34" charset="0"/>
                <a:ea typeface="宋体" panose="02010600030101010101" pitchFamily="2" charset="-122"/>
              </a:rPr>
              <a:pPr/>
              <a:t>16</a:t>
            </a:fld>
            <a:endParaRPr lang="en-US" altLang="zh-CN" sz="1400" b="0">
              <a:latin typeface="Arial" panose="020B0604020202020204" pitchFamily="34" charset="0"/>
              <a:ea typeface="宋体" panose="02010600030101010101" pitchFamily="2" charset="-122"/>
            </a:endParaRPr>
          </a:p>
        </p:txBody>
      </p:sp>
      <p:sp>
        <p:nvSpPr>
          <p:cNvPr id="63491" name="Text Box 2">
            <a:extLst>
              <a:ext uri="{FF2B5EF4-FFF2-40B4-BE49-F238E27FC236}">
                <a16:creationId xmlns:a16="http://schemas.microsoft.com/office/drawing/2014/main" id="{BB0FDE12-636D-4646-BD58-B5281EA21B5F}"/>
              </a:ext>
            </a:extLst>
          </p:cNvPr>
          <p:cNvSpPr txBox="1">
            <a:spLocks noChangeArrowheads="1"/>
          </p:cNvSpPr>
          <p:nvPr/>
        </p:nvSpPr>
        <p:spPr bwMode="auto">
          <a:xfrm>
            <a:off x="185738" y="1285875"/>
            <a:ext cx="8729662"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371600" indent="-4572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40000"/>
              </a:spcBef>
            </a:pPr>
            <a:r>
              <a:rPr kumimoji="1" lang="zh-CN" altLang="en-US" i="1">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solidFill>
                  <a:srgbClr val="008000"/>
                </a:solidFill>
                <a:latin typeface="Times New Roman" panose="02020603050405020304" pitchFamily="18" charset="0"/>
                <a:ea typeface="宋体" panose="02010600030101010101" pitchFamily="2" charset="-122"/>
                <a:cs typeface="Times New Roman" panose="02020603050405020304" pitchFamily="18" charset="0"/>
              </a:rPr>
              <a:t>Recursively defined functions</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with the set of nonnegative integers as its domain: </a:t>
            </a:r>
            <a:endParaRPr kumimoji="1" lang="en-US" altLang="zh-CN">
              <a:latin typeface="Courier New" panose="02070309020205020404" pitchFamily="49" charset="0"/>
              <a:ea typeface="宋体" panose="02010600030101010101" pitchFamily="2" charset="-122"/>
              <a:cs typeface="Courier New" panose="02070309020205020404" pitchFamily="49" charset="0"/>
            </a:endParaRPr>
          </a:p>
          <a:p>
            <a:pPr lvl="2" eaLnBrk="1" hangingPunct="1">
              <a:spcBef>
                <a:spcPct val="40000"/>
              </a:spcBef>
              <a:buFont typeface="Wingdings" panose="05000000000000000000" pitchFamily="2" charset="2"/>
              <a:buChar char="n"/>
            </a:pP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Basis Step</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Specify the value of the function at zero.</a:t>
            </a:r>
            <a:endParaRPr kumimoji="1" lang="en-US" altLang="zh-CN">
              <a:latin typeface="Courier New" panose="02070309020205020404" pitchFamily="49" charset="0"/>
              <a:ea typeface="宋体" panose="02010600030101010101" pitchFamily="2" charset="-122"/>
              <a:cs typeface="Courier New" panose="02070309020205020404" pitchFamily="49" charset="0"/>
            </a:endParaRPr>
          </a:p>
          <a:p>
            <a:pPr lvl="2" eaLnBrk="1" hangingPunct="1">
              <a:spcBef>
                <a:spcPct val="40000"/>
              </a:spcBef>
              <a:buFont typeface="Wingdings" panose="05000000000000000000" pitchFamily="2" charset="2"/>
              <a:buChar char="n"/>
            </a:pPr>
            <a:r>
              <a:rPr kumimoji="1" lang="en-US" altLang="zh-CN">
                <a:solidFill>
                  <a:srgbClr val="FF6600"/>
                </a:solidFill>
                <a:latin typeface="Times New Roman" panose="02020603050405020304" pitchFamily="18" charset="0"/>
                <a:ea typeface="宋体" panose="02010600030101010101" pitchFamily="2" charset="-122"/>
              </a:rPr>
              <a:t>Recursive Step</a:t>
            </a:r>
            <a:r>
              <a:rPr kumimoji="1" lang="en-US" altLang="zh-CN">
                <a:latin typeface="Times New Roman" panose="02020603050405020304" pitchFamily="18" charset="0"/>
                <a:ea typeface="宋体" panose="02010600030101010101" pitchFamily="2" charset="-122"/>
              </a:rPr>
              <a:t>: Give a rule for finding its value at an integer from its values at smaller integers.</a:t>
            </a:r>
          </a:p>
        </p:txBody>
      </p:sp>
      <p:sp>
        <p:nvSpPr>
          <p:cNvPr id="1798147" name="Text Box 3">
            <a:extLst>
              <a:ext uri="{FF2B5EF4-FFF2-40B4-BE49-F238E27FC236}">
                <a16:creationId xmlns:a16="http://schemas.microsoft.com/office/drawing/2014/main" id="{7C510415-D083-4B24-9F7D-839CD4DD9A6B}"/>
              </a:ext>
            </a:extLst>
          </p:cNvPr>
          <p:cNvSpPr txBox="1">
            <a:spLocks noChangeArrowheads="1"/>
          </p:cNvSpPr>
          <p:nvPr/>
        </p:nvSpPr>
        <p:spPr bwMode="auto">
          <a:xfrm>
            <a:off x="609600" y="685800"/>
            <a:ext cx="4724400" cy="457200"/>
          </a:xfrm>
          <a:prstGeom prst="rect">
            <a:avLst/>
          </a:prstGeom>
          <a:noFill/>
          <a:ln w="9525">
            <a:noFill/>
            <a:miter lim="800000"/>
            <a:headEnd/>
            <a:tailEnd/>
          </a:ln>
          <a:effectLst/>
        </p:spPr>
        <p:txBody>
          <a:bodyPr>
            <a:spAutoFit/>
          </a:bodyPr>
          <a:lstStyle/>
          <a:p>
            <a:pPr marL="457200" indent="-457200" algn="just" eaLnBrk="1" hangingPunct="1">
              <a:spcBef>
                <a:spcPct val="30000"/>
              </a:spcBef>
              <a:defRPr/>
            </a:pPr>
            <a:r>
              <a:rPr kumimoji="1" lang="en-US" altLang="zh-CN">
                <a:solidFill>
                  <a:srgbClr val="0000CC"/>
                </a:solidFill>
                <a:effectLst>
                  <a:outerShdw blurRad="38100" dist="38100" dir="2700000" algn="tl">
                    <a:srgbClr val="C0C0C0"/>
                  </a:outerShdw>
                </a:effectLst>
                <a:latin typeface="Times New Roman" pitchFamily="18" charset="0"/>
                <a:ea typeface="宋体" pitchFamily="2" charset="-122"/>
              </a:rPr>
              <a:t>2. Recursively defined functions</a:t>
            </a:r>
          </a:p>
        </p:txBody>
      </p:sp>
      <p:sp>
        <p:nvSpPr>
          <p:cNvPr id="63493" name="Line 4">
            <a:extLst>
              <a:ext uri="{FF2B5EF4-FFF2-40B4-BE49-F238E27FC236}">
                <a16:creationId xmlns:a16="http://schemas.microsoft.com/office/drawing/2014/main" id="{AF0D8E92-D62A-444E-8B17-E880B852D3E3}"/>
              </a:ext>
            </a:extLst>
          </p:cNvPr>
          <p:cNvSpPr>
            <a:spLocks noChangeShapeType="1"/>
          </p:cNvSpPr>
          <p:nvPr/>
        </p:nvSpPr>
        <p:spPr bwMode="auto">
          <a:xfrm>
            <a:off x="762000" y="1138238"/>
            <a:ext cx="4092575" cy="4762"/>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98149" name="Text Box 5">
            <a:extLst>
              <a:ext uri="{FF2B5EF4-FFF2-40B4-BE49-F238E27FC236}">
                <a16:creationId xmlns:a16="http://schemas.microsoft.com/office/drawing/2014/main" id="{5B79055D-667F-4150-BEE1-0A88C92F6463}"/>
              </a:ext>
            </a:extLst>
          </p:cNvPr>
          <p:cNvSpPr txBox="1">
            <a:spLocks noChangeArrowheads="1"/>
          </p:cNvSpPr>
          <p:nvPr/>
        </p:nvSpPr>
        <p:spPr bwMode="auto">
          <a:xfrm>
            <a:off x="838200" y="3643313"/>
            <a:ext cx="76200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buFont typeface="Wingdings" panose="05000000000000000000" pitchFamily="2" charset="2"/>
              <a:buNone/>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1</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Factorial function</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p>
          <a:p>
            <a:pPr eaLnBrk="1" hangingPunct="1">
              <a:spcBef>
                <a:spcPct val="50000"/>
              </a:spcBef>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f</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!=1 × 2 ×…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-1) ×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n</a:t>
            </a:r>
            <a:endParaRPr kumimoji="1" lang="en-US" altLang="zh-CN">
              <a:latin typeface="Courier New" panose="02070309020205020404" pitchFamily="49" charset="0"/>
              <a:ea typeface="宋体" panose="02010600030101010101" pitchFamily="2" charset="-122"/>
              <a:cs typeface="Times New Roman" panose="02020603050405020304" pitchFamily="18" charset="0"/>
            </a:endParaRPr>
          </a:p>
          <a:p>
            <a:pPr eaLnBrk="1" hangingPunct="1">
              <a:spcBef>
                <a:spcPct val="50000"/>
              </a:spcBef>
              <a:buFont typeface="Wingdings" panose="05000000000000000000" pitchFamily="2" charset="2"/>
              <a:buNone/>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Recursive (inductive) definition: </a:t>
            </a:r>
          </a:p>
          <a:p>
            <a:pPr algn="ctr" eaLnBrk="1" hangingPunct="1">
              <a:spcBef>
                <a:spcPct val="50000"/>
              </a:spcBef>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(0) = 1</a:t>
            </a:r>
            <a:endParaRPr kumimoji="1" lang="en-US" altLang="zh-CN">
              <a:latin typeface="Courier New" panose="02070309020205020404" pitchFamily="49" charset="0"/>
              <a:ea typeface="宋体" panose="02010600030101010101" pitchFamily="2" charset="-122"/>
              <a:cs typeface="Times New Roman" panose="02020603050405020304" pitchFamily="18" charset="0"/>
            </a:endParaRPr>
          </a:p>
          <a:p>
            <a:pPr lvl="2" eaLnBrk="1" hangingPunct="1">
              <a:spcBef>
                <a:spcPct val="50000"/>
              </a:spcBef>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f</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+1)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63495" name="Text Box 6">
            <a:extLst>
              <a:ext uri="{FF2B5EF4-FFF2-40B4-BE49-F238E27FC236}">
                <a16:creationId xmlns:a16="http://schemas.microsoft.com/office/drawing/2014/main" id="{E4A8BA42-2602-4188-9D38-CB6BB95A58B9}"/>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4.3 Recursive Definition and Structural Induction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98149">
                                            <p:txEl>
                                              <p:pRg st="0" end="0"/>
                                            </p:txEl>
                                          </p:spTgt>
                                        </p:tgtEl>
                                        <p:attrNameLst>
                                          <p:attrName>style.visibility</p:attrName>
                                        </p:attrNameLst>
                                      </p:cBhvr>
                                      <p:to>
                                        <p:strVal val="visible"/>
                                      </p:to>
                                    </p:set>
                                    <p:animEffect transition="in" filter="wipe(left)">
                                      <p:cBhvr>
                                        <p:cTn id="7" dur="500"/>
                                        <p:tgtEl>
                                          <p:spTgt spid="179814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98149">
                                            <p:txEl>
                                              <p:pRg st="1" end="1"/>
                                            </p:txEl>
                                          </p:spTgt>
                                        </p:tgtEl>
                                        <p:attrNameLst>
                                          <p:attrName>style.visibility</p:attrName>
                                        </p:attrNameLst>
                                      </p:cBhvr>
                                      <p:to>
                                        <p:strVal val="visible"/>
                                      </p:to>
                                    </p:set>
                                    <p:animEffect transition="in" filter="wipe(left)">
                                      <p:cBhvr>
                                        <p:cTn id="11" dur="500"/>
                                        <p:tgtEl>
                                          <p:spTgt spid="1798149">
                                            <p:txEl>
                                              <p:pRg st="1" end="1"/>
                                            </p:txEl>
                                          </p:spTgt>
                                        </p:tgtEl>
                                      </p:cBhvr>
                                    </p:animEffect>
                                  </p:childTnLst>
                                  <p:subTnLst>
                                    <p:audio>
                                      <p:cMediaNode>
                                        <p:cTn display="0" masterRel="sameClick">
                                          <p:stCondLst>
                                            <p:cond evt="begin" delay="0">
                                              <p:tn val="9"/>
                                            </p:cond>
                                          </p:stCondLst>
                                          <p:endCondLst>
                                            <p:cond evt="onStopAudio" delay="0">
                                              <p:tgtEl>
                                                <p:sldTgt/>
                                              </p:tgtEl>
                                            </p:cond>
                                          </p:endCondLst>
                                        </p:cTn>
                                        <p:tgtEl>
                                          <p:sndTgt r:embed="rId3" name="TYPE.WAV"/>
                                        </p:tgtEl>
                                      </p:cMediaNode>
                                    </p:audio>
                                  </p:sub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98149">
                                            <p:txEl>
                                              <p:pRg st="2" end="2"/>
                                            </p:txEl>
                                          </p:spTgt>
                                        </p:tgtEl>
                                        <p:attrNameLst>
                                          <p:attrName>style.visibility</p:attrName>
                                        </p:attrNameLst>
                                      </p:cBhvr>
                                      <p:to>
                                        <p:strVal val="visible"/>
                                      </p:to>
                                    </p:set>
                                    <p:animEffect transition="in" filter="wipe(left)">
                                      <p:cBhvr>
                                        <p:cTn id="15" dur="500"/>
                                        <p:tgtEl>
                                          <p:spTgt spid="1798149">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3" name="TYPE.WAV"/>
                                        </p:tgtEl>
                                      </p:cMediaNode>
                                    </p:audio>
                                  </p:sub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798149">
                                            <p:txEl>
                                              <p:pRg st="3" end="3"/>
                                            </p:txEl>
                                          </p:spTgt>
                                        </p:tgtEl>
                                        <p:attrNameLst>
                                          <p:attrName>style.visibility</p:attrName>
                                        </p:attrNameLst>
                                      </p:cBhvr>
                                      <p:to>
                                        <p:strVal val="visible"/>
                                      </p:to>
                                    </p:set>
                                    <p:animEffect transition="in" filter="wipe(left)">
                                      <p:cBhvr>
                                        <p:cTn id="19" dur="500"/>
                                        <p:tgtEl>
                                          <p:spTgt spid="1798149">
                                            <p:txEl>
                                              <p:pRg st="3" end="3"/>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3" name="TYPE.WAV"/>
                                        </p:tgtEl>
                                      </p:cMediaNode>
                                    </p:audio>
                                  </p:sub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798149">
                                            <p:txEl>
                                              <p:pRg st="4" end="4"/>
                                            </p:txEl>
                                          </p:spTgt>
                                        </p:tgtEl>
                                        <p:attrNameLst>
                                          <p:attrName>style.visibility</p:attrName>
                                        </p:attrNameLst>
                                      </p:cBhvr>
                                      <p:to>
                                        <p:strVal val="visible"/>
                                      </p:to>
                                    </p:set>
                                    <p:animEffect transition="in" filter="wipe(left)">
                                      <p:cBhvr>
                                        <p:cTn id="23" dur="500"/>
                                        <p:tgtEl>
                                          <p:spTgt spid="1798149">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8149" grpId="0" build="p" bldLvl="3"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1">
            <a:extLst>
              <a:ext uri="{FF2B5EF4-FFF2-40B4-BE49-F238E27FC236}">
                <a16:creationId xmlns:a16="http://schemas.microsoft.com/office/drawing/2014/main" id="{3F2FC396-04CA-49C9-863F-BF0025D9AEDB}"/>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6D16EA4-1C68-4E33-8CFD-523323EF6C42}" type="slidenum">
              <a:rPr lang="zh-CN" altLang="en-US" sz="1400" b="0" smtClean="0">
                <a:latin typeface="Arial" panose="020B0604020202020204" pitchFamily="34" charset="0"/>
                <a:ea typeface="宋体" panose="02010600030101010101" pitchFamily="2" charset="-122"/>
              </a:rPr>
              <a:pPr/>
              <a:t>17</a:t>
            </a:fld>
            <a:endParaRPr lang="en-US" altLang="zh-CN" sz="1400" b="0">
              <a:latin typeface="Arial" panose="020B0604020202020204" pitchFamily="34" charset="0"/>
              <a:ea typeface="宋体" panose="02010600030101010101" pitchFamily="2" charset="-122"/>
            </a:endParaRPr>
          </a:p>
        </p:txBody>
      </p:sp>
      <p:sp>
        <p:nvSpPr>
          <p:cNvPr id="1800194" name="Text Box 2">
            <a:extLst>
              <a:ext uri="{FF2B5EF4-FFF2-40B4-BE49-F238E27FC236}">
                <a16:creationId xmlns:a16="http://schemas.microsoft.com/office/drawing/2014/main" id="{7684AA01-3F51-4E03-BD05-A5F14E08C5D5}"/>
              </a:ext>
            </a:extLst>
          </p:cNvPr>
          <p:cNvSpPr txBox="1">
            <a:spLocks noChangeArrowheads="1"/>
          </p:cNvSpPr>
          <p:nvPr/>
        </p:nvSpPr>
        <p:spPr bwMode="auto">
          <a:xfrm>
            <a:off x="304800" y="6858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endParaRPr kumimoji="1" lang="zh-CN" altLang="en-US">
              <a:solidFill>
                <a:srgbClr val="000000"/>
              </a:solidFill>
              <a:latin typeface="Arial" panose="020B0604020202020204" pitchFamily="34" charset="0"/>
              <a:ea typeface="宋体" panose="02010600030101010101" pitchFamily="2" charset="-122"/>
              <a:cs typeface="Times New Roman" panose="02020603050405020304" pitchFamily="18" charset="0"/>
            </a:endParaRPr>
          </a:p>
        </p:txBody>
      </p:sp>
      <p:sp>
        <p:nvSpPr>
          <p:cNvPr id="1800195" name="Text Box 3">
            <a:extLst>
              <a:ext uri="{FF2B5EF4-FFF2-40B4-BE49-F238E27FC236}">
                <a16:creationId xmlns:a16="http://schemas.microsoft.com/office/drawing/2014/main" id="{1E709FFB-C72E-4DDE-BBEE-D96B673453B0}"/>
              </a:ext>
            </a:extLst>
          </p:cNvPr>
          <p:cNvSpPr txBox="1">
            <a:spLocks noChangeArrowheads="1"/>
          </p:cNvSpPr>
          <p:nvPr/>
        </p:nvSpPr>
        <p:spPr bwMode="auto">
          <a:xfrm>
            <a:off x="381000" y="914400"/>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zh-CN" altLang="en-US" i="1">
                <a:solidFill>
                  <a:srgbClr val="CC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solidFill>
                  <a:srgbClr val="CC00FF"/>
                </a:solidFill>
                <a:latin typeface="Times New Roman" panose="02020603050405020304" pitchFamily="18" charset="0"/>
                <a:ea typeface="宋体" panose="02010600030101010101" pitchFamily="2" charset="-122"/>
                <a:cs typeface="Times New Roman" panose="02020603050405020304" pitchFamily="18" charset="0"/>
              </a:rPr>
              <a:t>Recursively defined functions are well-defined.</a:t>
            </a:r>
            <a:r>
              <a:rPr kumimoji="1" lang="en-US" altLang="zh-CN">
                <a:latin typeface="Times New Roman" panose="02020603050405020304" pitchFamily="18" charset="0"/>
                <a:ea typeface="宋体" panose="02010600030101010101" pitchFamily="2" charset="-122"/>
                <a:cs typeface="Courier New" panose="02070309020205020404" pitchFamily="49" charset="0"/>
              </a:rPr>
              <a:t> </a:t>
            </a:r>
          </a:p>
        </p:txBody>
      </p:sp>
      <p:sp>
        <p:nvSpPr>
          <p:cNvPr id="1800196" name="Text Box 4">
            <a:extLst>
              <a:ext uri="{FF2B5EF4-FFF2-40B4-BE49-F238E27FC236}">
                <a16:creationId xmlns:a16="http://schemas.microsoft.com/office/drawing/2014/main" id="{A550A1D9-E618-40E3-9168-D103DA145444}"/>
              </a:ext>
            </a:extLst>
          </p:cNvPr>
          <p:cNvSpPr txBox="1">
            <a:spLocks noChangeArrowheads="1"/>
          </p:cNvSpPr>
          <p:nvPr/>
        </p:nvSpPr>
        <p:spPr bwMode="auto">
          <a:xfrm>
            <a:off x="457200" y="1600200"/>
            <a:ext cx="7696200" cy="308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914400" indent="-45720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zh-CN" altLang="en-US" i="1">
                <a:solidFill>
                  <a:srgbClr val="FF66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Why?</a:t>
            </a:r>
            <a:endParaRPr kumimoji="1" lang="en-US" altLang="zh-CN">
              <a:solidFill>
                <a:srgbClr val="FF6600"/>
              </a:solidFill>
              <a:latin typeface="Courier New" panose="02070309020205020404" pitchFamily="49" charset="0"/>
              <a:ea typeface="宋体" panose="02010600030101010101" pitchFamily="2" charset="-122"/>
              <a:cs typeface="Times New Roman" panose="02020603050405020304" pitchFamily="18" charset="0"/>
            </a:endParaRPr>
          </a:p>
          <a:p>
            <a:pPr lvl="1" eaLnBrk="1" hangingPunct="1">
              <a:spcBef>
                <a:spcPct val="50000"/>
              </a:spcBef>
              <a:buFont typeface="Wingdings" panose="05000000000000000000" pitchFamily="2" charset="2"/>
              <a:buNone/>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Let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be the statement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is well-defined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a:latin typeface="Times New Roman" panose="02020603050405020304" pitchFamily="18" charset="0"/>
                <a:ea typeface="宋体" panose="02010600030101010101" pitchFamily="2" charset="-122"/>
                <a:cs typeface="Courier New" panose="02070309020205020404" pitchFamily="49" charset="0"/>
              </a:rPr>
              <a:t> ”</a:t>
            </a:r>
          </a:p>
          <a:p>
            <a:pPr lvl="1" eaLnBrk="1" hangingPunct="1">
              <a:spcBef>
                <a:spcPct val="20000"/>
              </a:spcBef>
              <a:buFont typeface="Wingdings" panose="05000000000000000000" pitchFamily="2" charset="2"/>
              <a:buNone/>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(1)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(0) is true.</a:t>
            </a:r>
            <a:endParaRPr kumimoji="1" lang="en-US" altLang="zh-CN">
              <a:latin typeface="Courier New" panose="02070309020205020404" pitchFamily="49" charset="0"/>
              <a:ea typeface="宋体" panose="02010600030101010101" pitchFamily="2" charset="-122"/>
            </a:endParaRPr>
          </a:p>
          <a:p>
            <a:pPr lvl="1" eaLnBrk="1" hangingPunct="1">
              <a:spcBef>
                <a:spcPct val="20000"/>
              </a:spcBef>
              <a:buFont typeface="Wingdings" panose="05000000000000000000" pitchFamily="2" charset="2"/>
              <a:buAutoNum type="arabicParenBoth" startAt="2"/>
            </a:pPr>
            <a:r>
              <a:rPr kumimoji="1" lang="en-US" altLang="zh-CN">
                <a:latin typeface="Times New Roman" panose="02020603050405020304" pitchFamily="18" charset="0"/>
                <a:ea typeface="宋体" panose="02010600030101010101" pitchFamily="2" charset="-122"/>
              </a:rPr>
              <a:t>Assume that </a:t>
            </a:r>
            <a:r>
              <a:rPr kumimoji="1" lang="en-US" altLang="zh-CN" i="1">
                <a:latin typeface="Times New Roman" panose="02020603050405020304" pitchFamily="18" charset="0"/>
                <a:ea typeface="宋体" panose="02010600030101010101" pitchFamily="2" charset="-122"/>
              </a:rPr>
              <a:t>P</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a:t>
            </a:r>
            <a:r>
              <a:rPr kumimoji="1" lang="en-US" altLang="zh-CN">
                <a:latin typeface="Times New Roman" panose="02020603050405020304" pitchFamily="18" charset="0"/>
                <a:ea typeface="宋体" panose="02010600030101010101" pitchFamily="2" charset="-122"/>
              </a:rPr>
              <a:t>) is true. Then </a:t>
            </a:r>
            <a:r>
              <a:rPr kumimoji="1" lang="en-US" altLang="zh-CN" i="1">
                <a:latin typeface="Times New Roman" panose="02020603050405020304" pitchFamily="18" charset="0"/>
                <a:ea typeface="宋体" panose="02010600030101010101" pitchFamily="2" charset="-122"/>
              </a:rPr>
              <a:t>f</a:t>
            </a:r>
            <a:r>
              <a:rPr kumimoji="1" lang="en-US" altLang="zh-CN">
                <a:latin typeface="Times New Roman" panose="02020603050405020304" pitchFamily="18" charset="0"/>
                <a:ea typeface="宋体" panose="02010600030101010101" pitchFamily="2" charset="-122"/>
              </a:rPr>
              <a:t> is well-defined at </a:t>
            </a:r>
            <a:r>
              <a:rPr kumimoji="1" lang="en-US" altLang="zh-CN" i="1">
                <a:latin typeface="Times New Roman" panose="02020603050405020304" pitchFamily="18" charset="0"/>
                <a:ea typeface="宋体" panose="02010600030101010101" pitchFamily="2" charset="-122"/>
              </a:rPr>
              <a:t>n</a:t>
            </a:r>
            <a:r>
              <a:rPr kumimoji="1" lang="en-US" altLang="zh-CN">
                <a:latin typeface="Times New Roman" panose="02020603050405020304" pitchFamily="18" charset="0"/>
                <a:ea typeface="宋体" panose="02010600030101010101" pitchFamily="2" charset="-122"/>
              </a:rPr>
              <a:t> +1, since </a:t>
            </a:r>
            <a:r>
              <a:rPr kumimoji="1" lang="en-US" altLang="zh-CN" i="1">
                <a:latin typeface="Times New Roman" panose="02020603050405020304" pitchFamily="18" charset="0"/>
                <a:ea typeface="宋体" panose="02010600030101010101" pitchFamily="2" charset="-122"/>
              </a:rPr>
              <a:t>f</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a:t>
            </a:r>
            <a:r>
              <a:rPr kumimoji="1" lang="en-US" altLang="zh-CN">
                <a:latin typeface="Times New Roman" panose="02020603050405020304" pitchFamily="18" charset="0"/>
                <a:ea typeface="宋体" panose="02010600030101010101" pitchFamily="2" charset="-122"/>
              </a:rPr>
              <a:t>+1) is given in terms of </a:t>
            </a:r>
            <a:r>
              <a:rPr kumimoji="1" lang="en-US" altLang="zh-CN" i="1">
                <a:solidFill>
                  <a:srgbClr val="000000"/>
                </a:solidFill>
                <a:latin typeface="Times New Roman" panose="02020603050405020304" pitchFamily="18" charset="0"/>
                <a:ea typeface="宋体" panose="02010600030101010101" pitchFamily="2" charset="-122"/>
              </a:rPr>
              <a:t>f</a:t>
            </a:r>
            <a:r>
              <a:rPr kumimoji="1" lang="en-US" altLang="zh-CN">
                <a:solidFill>
                  <a:srgbClr val="000000"/>
                </a:solidFill>
                <a:latin typeface="Times New Roman" panose="02020603050405020304" pitchFamily="18" charset="0"/>
                <a:ea typeface="宋体" panose="02010600030101010101" pitchFamily="2" charset="-122"/>
              </a:rPr>
              <a:t>(</a:t>
            </a:r>
            <a:r>
              <a:rPr kumimoji="1" lang="en-US" altLang="zh-CN" i="1">
                <a:solidFill>
                  <a:srgbClr val="000000"/>
                </a:solidFill>
                <a:latin typeface="Times New Roman" panose="02020603050405020304" pitchFamily="18" charset="0"/>
                <a:ea typeface="宋体" panose="02010600030101010101" pitchFamily="2" charset="-122"/>
              </a:rPr>
              <a:t>n</a:t>
            </a:r>
            <a:r>
              <a:rPr kumimoji="1" lang="en-US" altLang="zh-CN">
                <a:solidFill>
                  <a:srgbClr val="000000"/>
                </a:solidFill>
                <a:latin typeface="Times New Roman" panose="02020603050405020304" pitchFamily="18" charset="0"/>
                <a:ea typeface="宋体" panose="02010600030101010101" pitchFamily="2" charset="-122"/>
              </a:rPr>
              <a:t>)</a:t>
            </a:r>
            <a:r>
              <a:rPr kumimoji="1" lang="en-US" altLang="zh-CN">
                <a:solidFill>
                  <a:srgbClr val="000000"/>
                </a:solidFill>
                <a:latin typeface="Courier New" panose="02070309020205020404" pitchFamily="49" charset="0"/>
                <a:ea typeface="宋体" panose="02010600030101010101" pitchFamily="2" charset="-122"/>
              </a:rPr>
              <a:t>.</a:t>
            </a:r>
          </a:p>
          <a:p>
            <a:pPr lvl="1" eaLnBrk="1" hangingPunct="1">
              <a:spcBef>
                <a:spcPct val="20000"/>
              </a:spcBef>
              <a:buFont typeface="Wingdings" panose="05000000000000000000" pitchFamily="2" charset="2"/>
              <a:buNone/>
            </a:pPr>
            <a:r>
              <a:rPr kumimoji="1" lang="en-US" altLang="zh-CN">
                <a:solidFill>
                  <a:srgbClr val="000000"/>
                </a:solidFill>
                <a:latin typeface="Times New Roman" panose="02020603050405020304" pitchFamily="18" charset="0"/>
                <a:ea typeface="宋体" panose="02010600030101010101" pitchFamily="2" charset="-122"/>
              </a:rPr>
              <a:t>Therefore, by mathematical induction, P(n) is true for all n.</a:t>
            </a:r>
          </a:p>
        </p:txBody>
      </p:sp>
      <p:sp>
        <p:nvSpPr>
          <p:cNvPr id="65542" name="Text Box 5">
            <a:extLst>
              <a:ext uri="{FF2B5EF4-FFF2-40B4-BE49-F238E27FC236}">
                <a16:creationId xmlns:a16="http://schemas.microsoft.com/office/drawing/2014/main" id="{BD7089DA-4FB4-4C0C-BF09-3BC136B60129}"/>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4.3 Recursive Definition and Structural Induction </a:t>
            </a:r>
          </a:p>
        </p:txBody>
      </p:sp>
      <p:sp>
        <p:nvSpPr>
          <p:cNvPr id="3" name="TextBox 2">
            <a:extLst>
              <a:ext uri="{FF2B5EF4-FFF2-40B4-BE49-F238E27FC236}">
                <a16:creationId xmlns:a16="http://schemas.microsoft.com/office/drawing/2014/main" id="{BAD5A3A2-7887-4696-8822-4193AA1F7E91}"/>
              </a:ext>
            </a:extLst>
          </p:cNvPr>
          <p:cNvSpPr txBox="1">
            <a:spLocks noChangeArrowheads="1"/>
          </p:cNvSpPr>
          <p:nvPr/>
        </p:nvSpPr>
        <p:spPr bwMode="auto">
          <a:xfrm>
            <a:off x="1187450" y="4797425"/>
            <a:ext cx="72009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spcBef>
                <a:spcPct val="50000"/>
              </a:spcBef>
              <a:buFont typeface="Wingdings" panose="05000000000000000000" pitchFamily="2" charset="2"/>
              <a:buNone/>
            </a:pPr>
            <a:r>
              <a:rPr kumimoji="1" lang="en-US" altLang="zh-CN" i="1">
                <a:solidFill>
                  <a:srgbClr val="CC00FF"/>
                </a:solidFill>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a:solidFill>
                  <a:srgbClr val="CC00FF"/>
                </a:solidFill>
                <a:latin typeface="Times New Roman" panose="02020603050405020304" pitchFamily="18" charset="0"/>
                <a:ea typeface="宋体" panose="02010600030101010101" pitchFamily="2" charset="-122"/>
                <a:cs typeface="Times New Roman" panose="02020603050405020304" pitchFamily="18" charset="0"/>
              </a:rPr>
              <a:t>(0) = 0</a:t>
            </a:r>
            <a:endParaRPr kumimoji="1" lang="en-US" altLang="zh-CN">
              <a:solidFill>
                <a:srgbClr val="CC00FF"/>
              </a:solidFill>
              <a:latin typeface="Courier New" panose="02070309020205020404" pitchFamily="49" charset="0"/>
              <a:ea typeface="宋体" panose="02010600030101010101" pitchFamily="2" charset="-122"/>
              <a:cs typeface="Times New Roman" panose="02020603050405020304" pitchFamily="18" charset="0"/>
            </a:endParaRPr>
          </a:p>
          <a:p>
            <a:pPr algn="ctr" eaLnBrk="1" hangingPunct="1">
              <a:spcBef>
                <a:spcPct val="50000"/>
              </a:spcBef>
              <a:buFont typeface="Wingdings" panose="05000000000000000000" pitchFamily="2" charset="2"/>
              <a:buNone/>
            </a:pPr>
            <a:r>
              <a:rPr kumimoji="1" lang="en-US" altLang="zh-CN" i="1">
                <a:solidFill>
                  <a:srgbClr val="CC00FF"/>
                </a:solidFill>
                <a:latin typeface="Times New Roman" panose="02020603050405020304" pitchFamily="18" charset="0"/>
                <a:ea typeface="宋体" panose="02010600030101010101" pitchFamily="2" charset="-122"/>
                <a:cs typeface="Times New Roman" panose="02020603050405020304" pitchFamily="18" charset="0"/>
              </a:rPr>
              <a:t> f</a:t>
            </a:r>
            <a:r>
              <a:rPr kumimoji="1" lang="en-US" altLang="zh-CN">
                <a:solidFill>
                  <a:srgbClr val="CC00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a:solidFill>
                  <a:srgbClr val="CC00FF"/>
                </a:solidFill>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a:solidFill>
                  <a:srgbClr val="CC00FF"/>
                </a:solidFill>
                <a:latin typeface="Times New Roman" panose="02020603050405020304" pitchFamily="18" charset="0"/>
                <a:ea typeface="宋体" panose="02010600030101010101" pitchFamily="2" charset="-122"/>
                <a:cs typeface="Times New Roman" panose="02020603050405020304" pitchFamily="18" charset="0"/>
              </a:rPr>
              <a:t>) = 2</a:t>
            </a:r>
            <a:r>
              <a:rPr kumimoji="1" lang="en-US" altLang="zh-CN" i="1">
                <a:solidFill>
                  <a:srgbClr val="CC00FF"/>
                </a:solidFill>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a:solidFill>
                  <a:srgbClr val="CC00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a:solidFill>
                  <a:srgbClr val="CC00FF"/>
                </a:solidFill>
                <a:latin typeface="Times New Roman" panose="02020603050405020304" pitchFamily="18" charset="0"/>
                <a:ea typeface="宋体" panose="02010600030101010101" pitchFamily="2" charset="-122"/>
                <a:cs typeface="Times New Roman" panose="02020603050405020304" pitchFamily="18" charset="0"/>
              </a:rPr>
              <a:t>n-2</a:t>
            </a:r>
            <a:r>
              <a:rPr kumimoji="1" lang="en-US" altLang="zh-CN">
                <a:solidFill>
                  <a:srgbClr val="CC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solidFill>
                  <a:srgbClr val="CC00FF"/>
                </a:solidFill>
                <a:latin typeface="Times New Roman" panose="02020603050405020304" pitchFamily="18" charset="0"/>
                <a:ea typeface="宋体" panose="02010600030101010101" pitchFamily="2" charset="-122"/>
                <a:cs typeface="Times New Roman" panose="02020603050405020304" pitchFamily="18" charset="0"/>
              </a:rPr>
              <a:t>for n&gt;0 </a:t>
            </a:r>
          </a:p>
          <a:p>
            <a:pPr eaLnBrk="1" hangingPunct="1"/>
            <a:endParaRPr lang="zh-CN" altLang="en-US">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800194"/>
                                        </p:tgtEl>
                                        <p:attrNameLst>
                                          <p:attrName>style.visibility</p:attrName>
                                        </p:attrNameLst>
                                      </p:cBhvr>
                                      <p:to>
                                        <p:strVal val="visible"/>
                                      </p:to>
                                    </p:set>
                                    <p:animEffect transition="in" filter="wipe(left)">
                                      <p:cBhvr>
                                        <p:cTn id="7" dur="500"/>
                                        <p:tgtEl>
                                          <p:spTgt spid="1800194"/>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1800195">
                                            <p:txEl>
                                              <p:pRg st="0" end="0"/>
                                            </p:txEl>
                                          </p:spTgt>
                                        </p:tgtEl>
                                        <p:attrNameLst>
                                          <p:attrName>style.visibility</p:attrName>
                                        </p:attrNameLst>
                                      </p:cBhvr>
                                      <p:to>
                                        <p:strVal val="visible"/>
                                      </p:to>
                                    </p:set>
                                    <p:animEffect transition="in" filter="strips(downRight)">
                                      <p:cBhvr>
                                        <p:cTn id="11" dur="500"/>
                                        <p:tgtEl>
                                          <p:spTgt spid="1800195">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800196">
                                            <p:txEl>
                                              <p:pRg st="0" end="0"/>
                                            </p:txEl>
                                          </p:spTgt>
                                        </p:tgtEl>
                                        <p:attrNameLst>
                                          <p:attrName>style.visibility</p:attrName>
                                        </p:attrNameLst>
                                      </p:cBhvr>
                                      <p:to>
                                        <p:strVal val="visible"/>
                                      </p:to>
                                    </p:set>
                                    <p:animEffect transition="in" filter="strips(downRight)">
                                      <p:cBhvr>
                                        <p:cTn id="16" dur="500"/>
                                        <p:tgtEl>
                                          <p:spTgt spid="1800196">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800196">
                                            <p:txEl>
                                              <p:pRg st="1" end="1"/>
                                            </p:txEl>
                                          </p:spTgt>
                                        </p:tgtEl>
                                        <p:attrNameLst>
                                          <p:attrName>style.visibility</p:attrName>
                                        </p:attrNameLst>
                                      </p:cBhvr>
                                      <p:to>
                                        <p:strVal val="visible"/>
                                      </p:to>
                                    </p:set>
                                    <p:animEffect transition="in" filter="strips(downRight)">
                                      <p:cBhvr>
                                        <p:cTn id="21" dur="500"/>
                                        <p:tgtEl>
                                          <p:spTgt spid="1800196">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1800196">
                                            <p:txEl>
                                              <p:pRg st="2" end="2"/>
                                            </p:txEl>
                                          </p:spTgt>
                                        </p:tgtEl>
                                        <p:attrNameLst>
                                          <p:attrName>style.visibility</p:attrName>
                                        </p:attrNameLst>
                                      </p:cBhvr>
                                      <p:to>
                                        <p:strVal val="visible"/>
                                      </p:to>
                                    </p:set>
                                    <p:animEffect transition="in" filter="strips(downRight)">
                                      <p:cBhvr>
                                        <p:cTn id="26" dur="500"/>
                                        <p:tgtEl>
                                          <p:spTgt spid="1800196">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1800196">
                                            <p:txEl>
                                              <p:pRg st="3" end="3"/>
                                            </p:txEl>
                                          </p:spTgt>
                                        </p:tgtEl>
                                        <p:attrNameLst>
                                          <p:attrName>style.visibility</p:attrName>
                                        </p:attrNameLst>
                                      </p:cBhvr>
                                      <p:to>
                                        <p:strVal val="visible"/>
                                      </p:to>
                                    </p:set>
                                    <p:animEffect transition="in" filter="strips(downRight)">
                                      <p:cBhvr>
                                        <p:cTn id="31" dur="500"/>
                                        <p:tgtEl>
                                          <p:spTgt spid="1800196">
                                            <p:txEl>
                                              <p:pRg st="3" end="3"/>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1800196">
                                            <p:txEl>
                                              <p:pRg st="4" end="4"/>
                                            </p:txEl>
                                          </p:spTgt>
                                        </p:tgtEl>
                                        <p:attrNameLst>
                                          <p:attrName>style.visibility</p:attrName>
                                        </p:attrNameLst>
                                      </p:cBhvr>
                                      <p:to>
                                        <p:strVal val="visible"/>
                                      </p:to>
                                    </p:set>
                                    <p:animEffect transition="in" filter="strips(downRight)">
                                      <p:cBhvr>
                                        <p:cTn id="36" dur="500"/>
                                        <p:tgtEl>
                                          <p:spTgt spid="1800196">
                                            <p:txEl>
                                              <p:pRg st="4" end="4"/>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0194" grpId="0" autoUpdateAnimBg="0"/>
      <p:bldP spid="1800195" grpId="0" build="p" bldLvl="3" autoUpdateAnimBg="0" advAuto="0"/>
      <p:bldP spid="1800196" grpId="0" build="p" bldLvl="3" autoUpdateAnimBg="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1">
            <a:extLst>
              <a:ext uri="{FF2B5EF4-FFF2-40B4-BE49-F238E27FC236}">
                <a16:creationId xmlns:a16="http://schemas.microsoft.com/office/drawing/2014/main" id="{0C7AED42-037B-4328-A9B3-CDBBDDF955EB}"/>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F9FA09E-829B-4156-BCA8-94EB7D47F46A}" type="slidenum">
              <a:rPr lang="zh-CN" altLang="en-US" sz="1400" b="0" smtClean="0">
                <a:latin typeface="Arial" panose="020B0604020202020204" pitchFamily="34" charset="0"/>
                <a:ea typeface="宋体" panose="02010600030101010101" pitchFamily="2" charset="-122"/>
              </a:rPr>
              <a:pPr/>
              <a:t>18</a:t>
            </a:fld>
            <a:endParaRPr lang="en-US" altLang="zh-CN" sz="1400" b="0">
              <a:latin typeface="Arial" panose="020B0604020202020204" pitchFamily="34" charset="0"/>
              <a:ea typeface="宋体" panose="02010600030101010101" pitchFamily="2" charset="-122"/>
            </a:endParaRPr>
          </a:p>
        </p:txBody>
      </p:sp>
      <p:sp>
        <p:nvSpPr>
          <p:cNvPr id="67587" name="Text Box 2">
            <a:extLst>
              <a:ext uri="{FF2B5EF4-FFF2-40B4-BE49-F238E27FC236}">
                <a16:creationId xmlns:a16="http://schemas.microsoft.com/office/drawing/2014/main" id="{0EB36556-1132-412D-9933-3AD756E842FF}"/>
              </a:ext>
            </a:extLst>
          </p:cNvPr>
          <p:cNvSpPr txBox="1">
            <a:spLocks noChangeArrowheads="1"/>
          </p:cNvSpPr>
          <p:nvPr/>
        </p:nvSpPr>
        <p:spPr bwMode="auto">
          <a:xfrm>
            <a:off x="185738" y="1285875"/>
            <a:ext cx="8729662" cy="297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371600" indent="-4572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40000"/>
              </a:spcBef>
            </a:pPr>
            <a:r>
              <a:rPr kumimoji="1" lang="zh-CN" altLang="en-US" i="1">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solidFill>
                  <a:srgbClr val="008000"/>
                </a:solidFill>
                <a:latin typeface="Times New Roman" panose="02020603050405020304" pitchFamily="18" charset="0"/>
                <a:ea typeface="宋体" panose="02010600030101010101" pitchFamily="2" charset="-122"/>
                <a:cs typeface="Times New Roman" panose="02020603050405020304" pitchFamily="18" charset="0"/>
              </a:rPr>
              <a:t>Recursively defined functions</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with the set of nonnegative integers as its domain: </a:t>
            </a:r>
            <a:endParaRPr kumimoji="1" lang="en-US" altLang="zh-CN">
              <a:latin typeface="Courier New" panose="02070309020205020404" pitchFamily="49" charset="0"/>
              <a:ea typeface="宋体" panose="02010600030101010101" pitchFamily="2" charset="-122"/>
              <a:cs typeface="Courier New" panose="02070309020205020404" pitchFamily="49" charset="0"/>
            </a:endParaRPr>
          </a:p>
          <a:p>
            <a:pPr lvl="2" eaLnBrk="1" hangingPunct="1">
              <a:spcBef>
                <a:spcPct val="40000"/>
              </a:spcBef>
              <a:buFont typeface="Wingdings" panose="05000000000000000000" pitchFamily="2" charset="2"/>
              <a:buChar char="n"/>
            </a:pP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Basis Step</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Specify the values of the function at the </a:t>
            </a:r>
            <a:r>
              <a:rPr kumimoji="1" lang="en-US" altLang="zh-CN">
                <a:solidFill>
                  <a:srgbClr val="3366FF"/>
                </a:solidFill>
                <a:latin typeface="Times New Roman" panose="02020603050405020304" pitchFamily="18" charset="0"/>
                <a:ea typeface="宋体" panose="02010600030101010101" pitchFamily="2" charset="-122"/>
                <a:cs typeface="Times New Roman" panose="02020603050405020304" pitchFamily="18" charset="0"/>
              </a:rPr>
              <a:t>first </a:t>
            </a:r>
            <a:r>
              <a:rPr kumimoji="1" lang="en-US" altLang="zh-CN" i="1">
                <a:solidFill>
                  <a:srgbClr val="3366FF"/>
                </a:solidFill>
                <a:latin typeface="Times New Roman" panose="02020603050405020304" pitchFamily="18" charset="0"/>
                <a:ea typeface="宋体" panose="02010600030101010101" pitchFamily="2" charset="-122"/>
                <a:cs typeface="Times New Roman" panose="02020603050405020304" pitchFamily="18" charset="0"/>
              </a:rPr>
              <a:t>k</a:t>
            </a:r>
            <a:r>
              <a:rPr kumimoji="1" lang="en-US" altLang="zh-CN">
                <a:solidFill>
                  <a:srgbClr val="3366FF"/>
                </a:solidFill>
                <a:latin typeface="Times New Roman" panose="02020603050405020304" pitchFamily="18" charset="0"/>
                <a:ea typeface="宋体" panose="02010600030101010101" pitchFamily="2" charset="-122"/>
                <a:cs typeface="Times New Roman" panose="02020603050405020304" pitchFamily="18" charset="0"/>
              </a:rPr>
              <a:t> nonnegative integers</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a:latin typeface="Courier New" panose="02070309020205020404" pitchFamily="49" charset="0"/>
              <a:ea typeface="宋体" panose="02010600030101010101" pitchFamily="2" charset="-122"/>
              <a:cs typeface="Courier New" panose="02070309020205020404" pitchFamily="49" charset="0"/>
            </a:endParaRPr>
          </a:p>
          <a:p>
            <a:pPr lvl="2" eaLnBrk="1" hangingPunct="1">
              <a:spcBef>
                <a:spcPct val="40000"/>
              </a:spcBef>
              <a:buFont typeface="Wingdings" panose="05000000000000000000" pitchFamily="2" charset="2"/>
              <a:buChar char="n"/>
            </a:pPr>
            <a:r>
              <a:rPr kumimoji="1" lang="en-US" altLang="zh-CN">
                <a:solidFill>
                  <a:srgbClr val="FF6600"/>
                </a:solidFill>
                <a:latin typeface="Times New Roman" panose="02020603050405020304" pitchFamily="18" charset="0"/>
                <a:ea typeface="宋体" panose="02010600030101010101" pitchFamily="2" charset="-122"/>
              </a:rPr>
              <a:t>Recursive Step</a:t>
            </a:r>
            <a:r>
              <a:rPr kumimoji="1" lang="en-US" altLang="zh-CN">
                <a:latin typeface="Times New Roman" panose="02020603050405020304" pitchFamily="18" charset="0"/>
                <a:ea typeface="宋体" panose="02010600030101010101" pitchFamily="2" charset="-122"/>
              </a:rPr>
              <a:t>: Give a rule for finding its value at an integer from its values at </a:t>
            </a:r>
            <a:r>
              <a:rPr kumimoji="1" lang="en-US" altLang="zh-CN">
                <a:solidFill>
                  <a:srgbClr val="3366FF"/>
                </a:solidFill>
                <a:latin typeface="Times New Roman" panose="02020603050405020304" pitchFamily="18" charset="0"/>
                <a:ea typeface="宋体" panose="02010600030101010101" pitchFamily="2" charset="-122"/>
              </a:rPr>
              <a:t>some or all of the preceding </a:t>
            </a:r>
            <a:r>
              <a:rPr kumimoji="1" lang="en-US" altLang="zh-CN" i="1">
                <a:solidFill>
                  <a:srgbClr val="3366FF"/>
                </a:solidFill>
                <a:latin typeface="Times New Roman" panose="02020603050405020304" pitchFamily="18" charset="0"/>
                <a:ea typeface="宋体" panose="02010600030101010101" pitchFamily="2" charset="-122"/>
              </a:rPr>
              <a:t>k</a:t>
            </a:r>
            <a:r>
              <a:rPr kumimoji="1" lang="en-US" altLang="zh-CN">
                <a:solidFill>
                  <a:srgbClr val="3366FF"/>
                </a:solidFill>
                <a:latin typeface="Times New Roman" panose="02020603050405020304" pitchFamily="18" charset="0"/>
                <a:ea typeface="宋体" panose="02010600030101010101" pitchFamily="2" charset="-122"/>
              </a:rPr>
              <a:t> integers</a:t>
            </a:r>
            <a:r>
              <a:rPr kumimoji="1" lang="en-US" altLang="zh-CN">
                <a:latin typeface="Times New Roman" panose="02020603050405020304" pitchFamily="18" charset="0"/>
                <a:ea typeface="宋体" panose="02010600030101010101" pitchFamily="2" charset="-122"/>
              </a:rPr>
              <a:t>.</a:t>
            </a:r>
          </a:p>
        </p:txBody>
      </p:sp>
      <p:sp>
        <p:nvSpPr>
          <p:cNvPr id="1798147" name="Text Box 3">
            <a:extLst>
              <a:ext uri="{FF2B5EF4-FFF2-40B4-BE49-F238E27FC236}">
                <a16:creationId xmlns:a16="http://schemas.microsoft.com/office/drawing/2014/main" id="{D4345576-FB62-46E9-A0C1-5FF1BBAE2EDE}"/>
              </a:ext>
            </a:extLst>
          </p:cNvPr>
          <p:cNvSpPr txBox="1">
            <a:spLocks noChangeArrowheads="1"/>
          </p:cNvSpPr>
          <p:nvPr/>
        </p:nvSpPr>
        <p:spPr bwMode="auto">
          <a:xfrm>
            <a:off x="609600" y="685800"/>
            <a:ext cx="7891463" cy="461963"/>
          </a:xfrm>
          <a:prstGeom prst="rect">
            <a:avLst/>
          </a:prstGeom>
          <a:noFill/>
          <a:ln w="9525">
            <a:noFill/>
            <a:miter lim="800000"/>
            <a:headEnd/>
            <a:tailEnd/>
          </a:ln>
          <a:effectLst/>
        </p:spPr>
        <p:txBody>
          <a:bodyPr>
            <a:spAutoFit/>
          </a:bodyPr>
          <a:lstStyle/>
          <a:p>
            <a:pPr marL="457200" indent="-457200" algn="just"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Recursively defined functions ( a more general version)</a:t>
            </a:r>
          </a:p>
        </p:txBody>
      </p:sp>
      <p:sp>
        <p:nvSpPr>
          <p:cNvPr id="67589" name="Line 4">
            <a:extLst>
              <a:ext uri="{FF2B5EF4-FFF2-40B4-BE49-F238E27FC236}">
                <a16:creationId xmlns:a16="http://schemas.microsoft.com/office/drawing/2014/main" id="{69380621-931E-4798-8D3D-DF5FEAD6B831}"/>
              </a:ext>
            </a:extLst>
          </p:cNvPr>
          <p:cNvSpPr>
            <a:spLocks noChangeShapeType="1"/>
          </p:cNvSpPr>
          <p:nvPr/>
        </p:nvSpPr>
        <p:spPr bwMode="auto">
          <a:xfrm>
            <a:off x="762000" y="1138238"/>
            <a:ext cx="4092575" cy="4762"/>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0" name="Text Box 6">
            <a:extLst>
              <a:ext uri="{FF2B5EF4-FFF2-40B4-BE49-F238E27FC236}">
                <a16:creationId xmlns:a16="http://schemas.microsoft.com/office/drawing/2014/main" id="{C0CC1E09-668C-46CA-8077-BEF930EE00D3}"/>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4.3 Recursive Definition and Structural Induction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1">
            <a:extLst>
              <a:ext uri="{FF2B5EF4-FFF2-40B4-BE49-F238E27FC236}">
                <a16:creationId xmlns:a16="http://schemas.microsoft.com/office/drawing/2014/main" id="{C21638A7-CF91-40C5-A9CD-FDBF4BE1406D}"/>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26655A0B-6C3C-4D18-945B-B4A9A8A59DAE}" type="slidenum">
              <a:rPr lang="zh-CN" altLang="en-US" sz="1400" b="0" smtClean="0">
                <a:latin typeface="Arial" panose="020B0604020202020204" pitchFamily="34" charset="0"/>
                <a:ea typeface="宋体" panose="02010600030101010101" pitchFamily="2" charset="-122"/>
              </a:rPr>
              <a:pPr/>
              <a:t>19</a:t>
            </a:fld>
            <a:endParaRPr lang="en-US" altLang="zh-CN" sz="1400" b="0">
              <a:latin typeface="Arial" panose="020B0604020202020204" pitchFamily="34" charset="0"/>
              <a:ea typeface="宋体" panose="02010600030101010101" pitchFamily="2" charset="-122"/>
            </a:endParaRPr>
          </a:p>
        </p:txBody>
      </p:sp>
      <p:sp>
        <p:nvSpPr>
          <p:cNvPr id="1802242" name="Text Box 2">
            <a:extLst>
              <a:ext uri="{FF2B5EF4-FFF2-40B4-BE49-F238E27FC236}">
                <a16:creationId xmlns:a16="http://schemas.microsoft.com/office/drawing/2014/main" id="{717EB260-1A33-454C-B040-E0BFC446A4B5}"/>
              </a:ext>
            </a:extLst>
          </p:cNvPr>
          <p:cNvSpPr txBox="1">
            <a:spLocks noChangeArrowheads="1"/>
          </p:cNvSpPr>
          <p:nvPr/>
        </p:nvSpPr>
        <p:spPr bwMode="auto">
          <a:xfrm>
            <a:off x="762000" y="1143000"/>
            <a:ext cx="76200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buFont typeface="Wingdings" panose="05000000000000000000" pitchFamily="2" charset="2"/>
              <a:buNone/>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2</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The Fibonacci numbers </a:t>
            </a:r>
          </a:p>
          <a:p>
            <a:pPr eaLnBrk="1" hangingPunct="1">
              <a:lnSpc>
                <a:spcPct val="90000"/>
              </a:lnSpc>
              <a:spcBef>
                <a:spcPct val="20000"/>
              </a:spcBef>
              <a:buClr>
                <a:schemeClr val="hlink"/>
              </a:buClr>
              <a:buSzPct val="110000"/>
              <a:buFont typeface="Wingdings" panose="05000000000000000000" pitchFamily="2" charset="2"/>
              <a:buNone/>
            </a:pP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i="1">
                <a:latin typeface="Times New Roman" panose="02020603050405020304" pitchFamily="18" charset="0"/>
                <a:ea typeface="宋体" panose="02010600030101010101" pitchFamily="2" charset="-122"/>
                <a:cs typeface="Times New Roman" panose="02020603050405020304" pitchFamily="18" charset="0"/>
              </a:rPr>
              <a:t>f</a:t>
            </a:r>
            <a:r>
              <a:rPr lang="en-US" altLang="zh-CN" i="1" baseline="-25000">
                <a:latin typeface="Times New Roman" panose="02020603050405020304" pitchFamily="18" charset="0"/>
                <a:ea typeface="宋体" panose="02010600030101010101" pitchFamily="2" charset="-122"/>
                <a:cs typeface="Times New Roman" panose="02020603050405020304" pitchFamily="18" charset="0"/>
              </a:rPr>
              <a:t>n</a:t>
            </a:r>
            <a:r>
              <a:rPr lang="en-US" altLang="zh-CN" i="1">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rPr>
              <a:t>} = 0,1,1,2,3,5,8,13,21,34,55,…</a:t>
            </a:r>
            <a:endPar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endParaRPr>
          </a:p>
          <a:p>
            <a:pPr lvl="3" eaLnBrk="1" hangingPunct="1">
              <a:spcBef>
                <a:spcPct val="50000"/>
              </a:spcBef>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02243" name="Text Box 3">
            <a:extLst>
              <a:ext uri="{FF2B5EF4-FFF2-40B4-BE49-F238E27FC236}">
                <a16:creationId xmlns:a16="http://schemas.microsoft.com/office/drawing/2014/main" id="{C62E826F-B87C-4FB4-8998-C359005DBD9F}"/>
              </a:ext>
            </a:extLst>
          </p:cNvPr>
          <p:cNvSpPr txBox="1">
            <a:spLocks noChangeArrowheads="1"/>
          </p:cNvSpPr>
          <p:nvPr/>
        </p:nvSpPr>
        <p:spPr bwMode="auto">
          <a:xfrm>
            <a:off x="838200" y="2667000"/>
            <a:ext cx="7620000"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a:defRPr sz="2400" b="1">
                <a:solidFill>
                  <a:schemeClr val="tx1"/>
                </a:solidFill>
                <a:latin typeface="楷体_GB2312" pitchFamily="49" charset="-122"/>
                <a:ea typeface="楷体_GB2312" pitchFamily="49" charset="-122"/>
              </a:defRPr>
            </a:lvl5pPr>
            <a:lvl6pPr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buFont typeface="Wingdings" panose="05000000000000000000" pitchFamily="2" charset="2"/>
              <a:buNone/>
            </a:pPr>
            <a:r>
              <a:rPr kumimoji="1" lang="en-US" altLang="zh-CN">
                <a:solidFill>
                  <a:srgbClr val="000000"/>
                </a:solidFill>
                <a:latin typeface="Times New Roman" panose="02020603050405020304" pitchFamily="18" charset="0"/>
                <a:ea typeface="宋体" panose="02010600030101010101" pitchFamily="2" charset="-122"/>
              </a:rPr>
              <a:t>The Fibonacci numbers</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 can be defined</a:t>
            </a:r>
          </a:p>
          <a:p>
            <a:pPr eaLnBrk="1" hangingPunct="1">
              <a:lnSpc>
                <a:spcPct val="90000"/>
              </a:lnSpc>
              <a:spcBef>
                <a:spcPct val="20000"/>
              </a:spcBef>
              <a:buClr>
                <a:schemeClr val="hlink"/>
              </a:buClr>
              <a:buSzPct val="110000"/>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f</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 0</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 0</a:t>
            </a:r>
            <a:endParaRPr kumimoji="1" lang="en-US" altLang="zh-CN">
              <a:latin typeface="Courier New" panose="02070309020205020404" pitchFamily="49" charset="0"/>
              <a:ea typeface="宋体" panose="02010600030101010101" pitchFamily="2" charset="-122"/>
            </a:endParaRPr>
          </a:p>
          <a:p>
            <a:pPr lvl="4" eaLnBrk="1" hangingPunct="1">
              <a:spcBef>
                <a:spcPct val="50000"/>
              </a:spcBef>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rPr>
              <a:t> f</a:t>
            </a:r>
            <a:r>
              <a:rPr kumimoji="1" lang="en-US" altLang="zh-CN" baseline="-30000">
                <a:latin typeface="Times New Roman" panose="02020603050405020304" pitchFamily="18" charset="0"/>
                <a:ea typeface="宋体" panose="02010600030101010101" pitchFamily="2" charset="-122"/>
              </a:rPr>
              <a:t> 1</a:t>
            </a:r>
            <a:r>
              <a:rPr kumimoji="1" lang="en-US" altLang="zh-CN">
                <a:latin typeface="Times New Roman" panose="02020603050405020304" pitchFamily="18" charset="0"/>
                <a:ea typeface="宋体" panose="02010600030101010101" pitchFamily="2" charset="-122"/>
              </a:rPr>
              <a:t> = 1</a:t>
            </a:r>
            <a:endParaRPr kumimoji="1" lang="en-US" altLang="zh-CN">
              <a:latin typeface="Courier New" panose="02070309020205020404" pitchFamily="49" charset="0"/>
              <a:ea typeface="宋体" panose="02010600030101010101" pitchFamily="2" charset="-122"/>
            </a:endParaRPr>
          </a:p>
          <a:p>
            <a:pPr lvl="4" eaLnBrk="1" hangingPunct="1">
              <a:spcBef>
                <a:spcPct val="50000"/>
              </a:spcBef>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rPr>
              <a:t> f</a:t>
            </a:r>
            <a:r>
              <a:rPr kumimoji="1" lang="en-US" altLang="zh-CN" baseline="-30000">
                <a:latin typeface="Times New Roman" panose="02020603050405020304" pitchFamily="18" charset="0"/>
                <a:ea typeface="宋体" panose="02010600030101010101" pitchFamily="2" charset="-122"/>
              </a:rPr>
              <a:t> </a:t>
            </a:r>
            <a:r>
              <a:rPr kumimoji="1" lang="en-US" altLang="zh-CN" i="1" baseline="-30000">
                <a:latin typeface="Times New Roman" panose="02020603050405020304" pitchFamily="18" charset="0"/>
                <a:ea typeface="宋体" panose="02010600030101010101" pitchFamily="2" charset="-122"/>
              </a:rPr>
              <a:t>n</a:t>
            </a:r>
            <a:r>
              <a:rPr kumimoji="1" lang="en-US" altLang="zh-CN">
                <a:latin typeface="Times New Roman" panose="02020603050405020304" pitchFamily="18" charset="0"/>
                <a:ea typeface="宋体" panose="02010600030101010101" pitchFamily="2" charset="-122"/>
              </a:rPr>
              <a:t> = </a:t>
            </a:r>
            <a:r>
              <a:rPr kumimoji="1" lang="en-US" altLang="zh-CN" i="1">
                <a:latin typeface="Times New Roman" panose="02020603050405020304" pitchFamily="18" charset="0"/>
                <a:ea typeface="宋体" panose="02010600030101010101" pitchFamily="2" charset="-122"/>
              </a:rPr>
              <a:t>f</a:t>
            </a:r>
            <a:r>
              <a:rPr kumimoji="1" lang="en-US" altLang="zh-CN" baseline="-30000">
                <a:latin typeface="Times New Roman" panose="02020603050405020304" pitchFamily="18" charset="0"/>
                <a:ea typeface="宋体" panose="02010600030101010101" pitchFamily="2" charset="-122"/>
              </a:rPr>
              <a:t> </a:t>
            </a:r>
            <a:r>
              <a:rPr kumimoji="1" lang="en-US" altLang="zh-CN" i="1" baseline="-30000">
                <a:latin typeface="Times New Roman" panose="02020603050405020304" pitchFamily="18" charset="0"/>
                <a:ea typeface="宋体" panose="02010600030101010101" pitchFamily="2" charset="-122"/>
              </a:rPr>
              <a:t>n</a:t>
            </a:r>
            <a:r>
              <a:rPr kumimoji="1" lang="en-US" altLang="zh-CN" baseline="-30000">
                <a:latin typeface="Times New Roman" panose="02020603050405020304" pitchFamily="18" charset="0"/>
                <a:ea typeface="宋体" panose="02010600030101010101" pitchFamily="2" charset="-122"/>
              </a:rPr>
              <a:t>-1</a:t>
            </a:r>
            <a:r>
              <a:rPr kumimoji="1" lang="en-US" altLang="zh-CN">
                <a:latin typeface="Times New Roman" panose="02020603050405020304" pitchFamily="18" charset="0"/>
                <a:ea typeface="宋体" panose="02010600030101010101" pitchFamily="2" charset="-122"/>
              </a:rPr>
              <a:t> + </a:t>
            </a:r>
            <a:r>
              <a:rPr kumimoji="1" lang="en-US" altLang="zh-CN" i="1">
                <a:latin typeface="Times New Roman" panose="02020603050405020304" pitchFamily="18" charset="0"/>
                <a:ea typeface="宋体" panose="02010600030101010101" pitchFamily="2" charset="-122"/>
              </a:rPr>
              <a:t>f</a:t>
            </a:r>
            <a:r>
              <a:rPr kumimoji="1" lang="en-US" altLang="zh-CN" baseline="-30000">
                <a:latin typeface="Times New Roman" panose="02020603050405020304" pitchFamily="18" charset="0"/>
                <a:ea typeface="宋体" panose="02010600030101010101" pitchFamily="2" charset="-122"/>
              </a:rPr>
              <a:t> </a:t>
            </a:r>
            <a:r>
              <a:rPr kumimoji="1" lang="en-US" altLang="zh-CN" i="1" baseline="-30000">
                <a:latin typeface="Times New Roman" panose="02020603050405020304" pitchFamily="18" charset="0"/>
                <a:ea typeface="宋体" panose="02010600030101010101" pitchFamily="2" charset="-122"/>
              </a:rPr>
              <a:t>n</a:t>
            </a:r>
            <a:r>
              <a:rPr kumimoji="1" lang="en-US" altLang="zh-CN" baseline="-30000">
                <a:latin typeface="Times New Roman" panose="02020603050405020304" pitchFamily="18" charset="0"/>
                <a:ea typeface="宋体" panose="02010600030101010101" pitchFamily="2" charset="-122"/>
              </a:rPr>
              <a:t>-2  </a:t>
            </a:r>
            <a:r>
              <a:rPr kumimoji="1" lang="en-US" altLang="zh-CN">
                <a:solidFill>
                  <a:srgbClr val="000000"/>
                </a:solidFill>
                <a:latin typeface="Times New Roman" panose="02020603050405020304" pitchFamily="18" charset="0"/>
                <a:ea typeface="宋体" panose="02010600030101010101" pitchFamily="2" charset="-122"/>
              </a:rPr>
              <a:t>for</a:t>
            </a:r>
            <a:r>
              <a:rPr kumimoji="1" lang="en-US" altLang="zh-CN" baseline="-30000">
                <a:latin typeface="Times New Roman" panose="02020603050405020304" pitchFamily="18" charset="0"/>
                <a:ea typeface="宋体" panose="02010600030101010101" pitchFamily="2" charset="-122"/>
              </a:rPr>
              <a:t> </a:t>
            </a:r>
            <a:r>
              <a:rPr kumimoji="1" lang="en-US" altLang="zh-CN">
                <a:latin typeface="Times New Roman" panose="02020603050405020304" pitchFamily="18" charset="0"/>
                <a:ea typeface="宋体" panose="02010600030101010101" pitchFamily="2" charset="-122"/>
              </a:rPr>
              <a:t> </a:t>
            </a:r>
            <a:r>
              <a:rPr kumimoji="1" lang="en-US" altLang="zh-CN" i="1">
                <a:latin typeface="Times New Roman" panose="02020603050405020304" pitchFamily="18" charset="0"/>
                <a:ea typeface="宋体" panose="02010600030101010101" pitchFamily="2" charset="-122"/>
              </a:rPr>
              <a:t>n</a:t>
            </a:r>
            <a:r>
              <a:rPr kumimoji="1" lang="en-US" altLang="zh-CN">
                <a:latin typeface="Times New Roman" panose="02020603050405020304" pitchFamily="18" charset="0"/>
                <a:ea typeface="宋体" panose="02010600030101010101" pitchFamily="2" charset="-122"/>
              </a:rPr>
              <a:t>=2,3,4,…</a:t>
            </a:r>
          </a:p>
        </p:txBody>
      </p:sp>
      <p:sp>
        <p:nvSpPr>
          <p:cNvPr id="69637" name="Text Box 4">
            <a:extLst>
              <a:ext uri="{FF2B5EF4-FFF2-40B4-BE49-F238E27FC236}">
                <a16:creationId xmlns:a16="http://schemas.microsoft.com/office/drawing/2014/main" id="{7049A19A-6A74-45C5-B947-2CE41400B451}"/>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4.3 Recursive Definition and Structural Induction </a:t>
            </a:r>
          </a:p>
        </p:txBody>
      </p:sp>
      <p:graphicFrame>
        <p:nvGraphicFramePr>
          <p:cNvPr id="8" name="Object 6">
            <a:extLst>
              <a:ext uri="{FF2B5EF4-FFF2-40B4-BE49-F238E27FC236}">
                <a16:creationId xmlns:a16="http://schemas.microsoft.com/office/drawing/2014/main" id="{625EF84E-3CA3-44A1-BFE2-EB6B93F63B4F}"/>
              </a:ext>
            </a:extLst>
          </p:cNvPr>
          <p:cNvGraphicFramePr>
            <a:graphicFrameLocks noChangeAspect="1"/>
          </p:cNvGraphicFramePr>
          <p:nvPr/>
        </p:nvGraphicFramePr>
        <p:xfrm>
          <a:off x="3851275" y="4868863"/>
          <a:ext cx="3363913" cy="968375"/>
        </p:xfrm>
        <a:graphic>
          <a:graphicData uri="http://schemas.openxmlformats.org/presentationml/2006/ole">
            <mc:AlternateContent xmlns:mc="http://schemas.openxmlformats.org/markup-compatibility/2006">
              <mc:Choice xmlns:v="urn:schemas-microsoft-com:vml" Requires="v">
                <p:oleObj name="Equation" r:id="rId4" imgW="1676400" imgH="482600" progId="Equation.3">
                  <p:embed/>
                </p:oleObj>
              </mc:Choice>
              <mc:Fallback>
                <p:oleObj name="Equation" r:id="rId4" imgW="1676400" imgH="4826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275" y="4868863"/>
                        <a:ext cx="3363913"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Box 8">
            <a:extLst>
              <a:ext uri="{FF2B5EF4-FFF2-40B4-BE49-F238E27FC236}">
                <a16:creationId xmlns:a16="http://schemas.microsoft.com/office/drawing/2014/main" id="{C51D3803-91FC-413F-A756-8DE2D27B341D}"/>
              </a:ext>
            </a:extLst>
          </p:cNvPr>
          <p:cNvSpPr txBox="1">
            <a:spLocks noChangeArrowheads="1"/>
          </p:cNvSpPr>
          <p:nvPr/>
        </p:nvSpPr>
        <p:spPr bwMode="auto">
          <a:xfrm>
            <a:off x="900113" y="5157788"/>
            <a:ext cx="25558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Non-recursive</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02242">
                                            <p:txEl>
                                              <p:pRg st="0" end="0"/>
                                            </p:txEl>
                                          </p:spTgt>
                                        </p:tgtEl>
                                        <p:attrNameLst>
                                          <p:attrName>style.visibility</p:attrName>
                                        </p:attrNameLst>
                                      </p:cBhvr>
                                      <p:to>
                                        <p:strVal val="visible"/>
                                      </p:to>
                                    </p:set>
                                    <p:animEffect transition="in" filter="wipe(left)">
                                      <p:cBhvr>
                                        <p:cTn id="7" dur="500"/>
                                        <p:tgtEl>
                                          <p:spTgt spid="180224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02242">
                                            <p:txEl>
                                              <p:pRg st="1" end="1"/>
                                            </p:txEl>
                                          </p:spTgt>
                                        </p:tgtEl>
                                        <p:attrNameLst>
                                          <p:attrName>style.visibility</p:attrName>
                                        </p:attrNameLst>
                                      </p:cBhvr>
                                      <p:to>
                                        <p:strVal val="visible"/>
                                      </p:to>
                                    </p:set>
                                    <p:animEffect transition="in" filter="wipe(left)">
                                      <p:cBhvr>
                                        <p:cTn id="11" dur="500"/>
                                        <p:tgtEl>
                                          <p:spTgt spid="1802242">
                                            <p:txEl>
                                              <p:pRg st="1" end="1"/>
                                            </p:txEl>
                                          </p:spTgt>
                                        </p:tgtEl>
                                      </p:cBhvr>
                                    </p:animEffect>
                                  </p:childTnLst>
                                  <p:subTnLst>
                                    <p:audio>
                                      <p:cMediaNode>
                                        <p:cTn display="0" masterRel="sameClick">
                                          <p:stCondLst>
                                            <p:cond evt="begin" delay="0">
                                              <p:tn val="9"/>
                                            </p:cond>
                                          </p:stCondLst>
                                          <p:endCondLst>
                                            <p:cond evt="onStopAudio" delay="0">
                                              <p:tgtEl>
                                                <p:sldTgt/>
                                              </p:tgtEl>
                                            </p:cond>
                                          </p:endCondLst>
                                        </p:cTn>
                                        <p:tgtEl>
                                          <p:sndTgt r:embed="rId3" name="TYPE.WAV"/>
                                        </p:tgtEl>
                                      </p:cMediaNode>
                                    </p:audio>
                                  </p:sub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802242">
                                            <p:txEl>
                                              <p:pRg st="2" end="2"/>
                                            </p:txEl>
                                          </p:spTgt>
                                        </p:tgtEl>
                                        <p:attrNameLst>
                                          <p:attrName>style.visibility</p:attrName>
                                        </p:attrNameLst>
                                      </p:cBhvr>
                                      <p:to>
                                        <p:strVal val="visible"/>
                                      </p:to>
                                    </p:set>
                                    <p:animEffect transition="in" filter="wipe(left)">
                                      <p:cBhvr>
                                        <p:cTn id="15" dur="500"/>
                                        <p:tgtEl>
                                          <p:spTgt spid="1802242">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3" name="TYPE.WAV"/>
                                        </p:tgtEl>
                                      </p:cMediaNode>
                                    </p:audio>
                                  </p:sub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802243"/>
                                        </p:tgtEl>
                                        <p:attrNameLst>
                                          <p:attrName>style.visibility</p:attrName>
                                        </p:attrNameLst>
                                      </p:cBhvr>
                                      <p:to>
                                        <p:strVal val="visible"/>
                                      </p:to>
                                    </p:set>
                                    <p:animEffect transition="in" filter="wipe(left)">
                                      <p:cBhvr>
                                        <p:cTn id="20" dur="500"/>
                                        <p:tgtEl>
                                          <p:spTgt spid="1802243"/>
                                        </p:tgtEl>
                                      </p:cBhvr>
                                    </p:animEffect>
                                  </p:childTnLst>
                                  <p:subTnLst>
                                    <p:audio>
                                      <p:cMediaNode>
                                        <p:cTn display="0" masterRel="sameClick">
                                          <p:stCondLst>
                                            <p:cond evt="begin" delay="0">
                                              <p:tn val="18"/>
                                            </p:cond>
                                          </p:stCondLst>
                                          <p:endCondLst>
                                            <p:cond evt="onStopAudio" delay="0">
                                              <p:tgtEl>
                                                <p:sldTgt/>
                                              </p:tgtEl>
                                            </p:cond>
                                          </p:endCondLst>
                                        </p:cTn>
                                        <p:tgtEl>
                                          <p:sndTgt r:embed="rId3" name="TYPE.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42" grpId="0" build="p" bldLvl="5" autoUpdateAnimBg="0" advAuto="1000"/>
      <p:bldP spid="1802243" grpId="0" bldLvl="5" autoUpdateAnimBg="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1">
            <a:extLst>
              <a:ext uri="{FF2B5EF4-FFF2-40B4-BE49-F238E27FC236}">
                <a16:creationId xmlns:a16="http://schemas.microsoft.com/office/drawing/2014/main" id="{48036ED5-76E7-4E3E-B4A0-E87CA614C6B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B9F8C2E-A3B0-419F-AAA4-268EA4DB587C}" type="slidenum">
              <a:rPr lang="zh-CN" altLang="en-US" sz="1400" b="0" smtClean="0">
                <a:latin typeface="Arial" panose="020B0604020202020204" pitchFamily="34" charset="0"/>
                <a:ea typeface="宋体" panose="02010600030101010101" pitchFamily="2" charset="-122"/>
              </a:rPr>
              <a:pPr/>
              <a:t>2</a:t>
            </a:fld>
            <a:endParaRPr lang="en-US" altLang="zh-CN" sz="1400" b="0">
              <a:latin typeface="Arial" panose="020B0604020202020204" pitchFamily="34" charset="0"/>
              <a:ea typeface="宋体" panose="02010600030101010101" pitchFamily="2" charset="-122"/>
            </a:endParaRPr>
          </a:p>
        </p:txBody>
      </p:sp>
      <p:sp>
        <p:nvSpPr>
          <p:cNvPr id="34819" name="Text Box 2">
            <a:extLst>
              <a:ext uri="{FF2B5EF4-FFF2-40B4-BE49-F238E27FC236}">
                <a16:creationId xmlns:a16="http://schemas.microsoft.com/office/drawing/2014/main" id="{F536D2EB-DE98-483C-8539-75B3A63EFAFD}"/>
              </a:ext>
            </a:extLst>
          </p:cNvPr>
          <p:cNvSpPr txBox="1">
            <a:spLocks noChangeArrowheads="1"/>
          </p:cNvSpPr>
          <p:nvPr/>
        </p:nvSpPr>
        <p:spPr bwMode="auto">
          <a:xfrm>
            <a:off x="4111625" y="109538"/>
            <a:ext cx="4924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5.2   Strong Induction and Well-ordering </a:t>
            </a:r>
          </a:p>
        </p:txBody>
      </p:sp>
      <p:sp>
        <p:nvSpPr>
          <p:cNvPr id="1701891" name="Text Box 3">
            <a:extLst>
              <a:ext uri="{FF2B5EF4-FFF2-40B4-BE49-F238E27FC236}">
                <a16:creationId xmlns:a16="http://schemas.microsoft.com/office/drawing/2014/main" id="{1A7391C9-F008-478A-A255-6D763866E2F8}"/>
              </a:ext>
            </a:extLst>
          </p:cNvPr>
          <p:cNvSpPr txBox="1">
            <a:spLocks noChangeArrowheads="1"/>
          </p:cNvSpPr>
          <p:nvPr/>
        </p:nvSpPr>
        <p:spPr bwMode="auto">
          <a:xfrm>
            <a:off x="428625" y="1285875"/>
            <a:ext cx="87153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zh-CN" altLang="en-US">
                <a:solidFill>
                  <a:schemeClr val="accent1"/>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i="1">
                <a:solidFill>
                  <a:srgbClr val="FF0000"/>
                </a:solidFill>
                <a:latin typeface="Times New Roman" panose="02020603050405020304" pitchFamily="18" charset="0"/>
                <a:ea typeface="宋体" panose="02010600030101010101" pitchFamily="2" charset="-122"/>
                <a:sym typeface="Symbol" panose="05050102010706020507" pitchFamily="18" charset="2"/>
              </a:rPr>
              <a:t>Strong Induction </a:t>
            </a:r>
          </a:p>
          <a:p>
            <a:pPr eaLnBrk="1" hangingPunct="1"/>
            <a:r>
              <a:rPr kumimoji="1" lang="en-US" altLang="zh-CN">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i="1">
                <a:solidFill>
                  <a:srgbClr val="FF0000"/>
                </a:solidFill>
                <a:latin typeface="Times New Roman" panose="02020603050405020304" pitchFamily="18" charset="0"/>
                <a:ea typeface="宋体" panose="02010600030101010101" pitchFamily="2" charset="-122"/>
                <a:sym typeface="Symbol" panose="05050102010706020507" pitchFamily="18" charset="2"/>
              </a:rPr>
              <a:t>second principle of mathematical induction,  complete induction</a:t>
            </a:r>
            <a:r>
              <a:rPr kumimoji="1" lang="en-US" altLang="zh-CN">
                <a:solidFill>
                  <a:srgbClr val="FF9900"/>
                </a:solidFill>
                <a:latin typeface="Times New Roman" panose="02020603050405020304" pitchFamily="18" charset="0"/>
                <a:ea typeface="宋体" panose="02010600030101010101" pitchFamily="2" charset="-122"/>
                <a:sym typeface="Symbol" panose="05050102010706020507" pitchFamily="18" charset="2"/>
              </a:rPr>
              <a:t>)</a:t>
            </a:r>
          </a:p>
          <a:p>
            <a:pPr eaLnBrk="1" hangingPunct="1"/>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P</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n</a:t>
            </a:r>
            <a:r>
              <a:rPr kumimoji="1" lang="en-US" altLang="zh-CN" baseline="-30000">
                <a:latin typeface="Times New Roman" panose="02020603050405020304" pitchFamily="18" charset="0"/>
                <a:ea typeface="宋体" panose="02010600030101010101" pitchFamily="2" charset="-122"/>
                <a:sym typeface="Symbol" panose="05050102010706020507" pitchFamily="18" charset="2"/>
              </a:rPr>
              <a:t>0</a:t>
            </a:r>
            <a:r>
              <a:rPr kumimoji="1" lang="en-US" altLang="zh-CN">
                <a:latin typeface="Times New Roman" panose="02020603050405020304" pitchFamily="18" charset="0"/>
                <a:ea typeface="宋体" panose="02010600030101010101" pitchFamily="2" charset="-122"/>
                <a:sym typeface="Symbol" panose="05050102010706020507" pitchFamily="18" charset="2"/>
              </a:rPr>
              <a:t>)∧ </a:t>
            </a:r>
            <a:r>
              <a:rPr kumimoji="1" lang="en-US" altLang="zh-CN" i="1">
                <a:latin typeface="Times New Roman" panose="02020603050405020304" pitchFamily="18" charset="0"/>
                <a:ea typeface="宋体" panose="02010600030101010101" pitchFamily="2" charset="-122"/>
                <a:sym typeface="Symbol" panose="05050102010706020507" pitchFamily="18" charset="2"/>
              </a:rPr>
              <a:t>k</a:t>
            </a:r>
            <a:r>
              <a:rPr kumimoji="1"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&gt;=</a:t>
            </a:r>
            <a:r>
              <a:rPr kumimoji="1" lang="en-US" altLang="zh-CN" i="1">
                <a:latin typeface="Times New Roman" panose="02020603050405020304" pitchFamily="18" charset="0"/>
                <a:ea typeface="宋体" panose="02010600030101010101" pitchFamily="2" charset="-122"/>
                <a:sym typeface="Symbol" panose="05050102010706020507" pitchFamily="18" charset="2"/>
              </a:rPr>
              <a:t>n</a:t>
            </a:r>
            <a:r>
              <a:rPr kumimoji="1" lang="en-US" altLang="zh-CN" baseline="-30000">
                <a:latin typeface="Times New Roman" panose="02020603050405020304" pitchFamily="18" charset="0"/>
                <a:ea typeface="宋体" panose="02010600030101010101" pitchFamily="2" charset="-122"/>
                <a:sym typeface="Symbol" panose="05050102010706020507" pitchFamily="18" charset="2"/>
              </a:rPr>
              <a:t>0</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P</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n</a:t>
            </a:r>
            <a:r>
              <a:rPr kumimoji="1" lang="en-US" altLang="zh-CN" baseline="-30000">
                <a:latin typeface="Times New Roman" panose="02020603050405020304" pitchFamily="18" charset="0"/>
                <a:ea typeface="宋体" panose="02010600030101010101" pitchFamily="2" charset="-122"/>
                <a:sym typeface="Symbol" panose="05050102010706020507" pitchFamily="18" charset="2"/>
              </a:rPr>
              <a:t>0</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P</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n</a:t>
            </a:r>
            <a:r>
              <a:rPr kumimoji="1" lang="en-US" altLang="zh-CN" baseline="-30000">
                <a:latin typeface="Times New Roman" panose="02020603050405020304" pitchFamily="18" charset="0"/>
                <a:ea typeface="宋体" panose="02010600030101010101" pitchFamily="2" charset="-122"/>
                <a:sym typeface="Symbol" panose="05050102010706020507" pitchFamily="18" charset="2"/>
              </a:rPr>
              <a:t>0</a:t>
            </a:r>
            <a:r>
              <a:rPr kumimoji="1" lang="en-US" altLang="zh-CN">
                <a:latin typeface="Times New Roman" panose="02020603050405020304" pitchFamily="18" charset="0"/>
                <a:ea typeface="宋体" panose="02010600030101010101" pitchFamily="2" charset="-122"/>
                <a:sym typeface="Symbol" panose="05050102010706020507" pitchFamily="18" charset="2"/>
              </a:rPr>
              <a:t>+1)∧</a:t>
            </a:r>
            <a:r>
              <a:rPr kumimoji="1" lang="en-US" altLang="zh-CN">
                <a:latin typeface="Arial" panose="020B0604020202020204" pitchFamily="34" charset="0"/>
                <a:ea typeface="宋体" panose="02010600030101010101" pitchFamily="2" charset="-122"/>
                <a:sym typeface="Symbol" panose="05050102010706020507" pitchFamily="18" charset="2"/>
              </a:rPr>
              <a:t>…</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P</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k</a:t>
            </a:r>
            <a:r>
              <a:rPr kumimoji="1" lang="en-US" altLang="zh-CN">
                <a:latin typeface="Times New Roman" panose="02020603050405020304" pitchFamily="18" charset="0"/>
                <a:ea typeface="宋体" panose="02010600030101010101" pitchFamily="2" charset="-122"/>
                <a:sym typeface="Symbol" panose="05050102010706020507" pitchFamily="18" charset="2"/>
              </a:rPr>
              <a:t>) → P(</a:t>
            </a:r>
            <a:r>
              <a:rPr kumimoji="1" lang="en-US" altLang="zh-CN" i="1">
                <a:latin typeface="Times New Roman" panose="02020603050405020304" pitchFamily="18" charset="0"/>
                <a:ea typeface="宋体" panose="02010600030101010101" pitchFamily="2" charset="-122"/>
                <a:sym typeface="Symbol" panose="05050102010706020507" pitchFamily="18" charset="2"/>
              </a:rPr>
              <a:t>k</a:t>
            </a:r>
            <a:r>
              <a:rPr kumimoji="1" lang="en-US" altLang="zh-CN">
                <a:latin typeface="Times New Roman" panose="02020603050405020304" pitchFamily="18" charset="0"/>
                <a:ea typeface="宋体" panose="02010600030101010101" pitchFamily="2" charset="-122"/>
                <a:sym typeface="Symbol" panose="05050102010706020507" pitchFamily="18" charset="2"/>
              </a:rPr>
              <a:t>+1)))→ </a:t>
            </a:r>
            <a:r>
              <a:rPr kumimoji="1" lang="en-US" altLang="zh-CN" i="1">
                <a:latin typeface="Times New Roman" panose="02020603050405020304" pitchFamily="18" charset="0"/>
                <a:ea typeface="宋体" panose="02010600030101010101" pitchFamily="2" charset="-122"/>
                <a:sym typeface="Symbol" panose="05050102010706020507" pitchFamily="18" charset="2"/>
              </a:rPr>
              <a:t>n</a:t>
            </a:r>
            <a:r>
              <a:rPr kumimoji="1" lang="en-US" altLang="zh-CN">
                <a:latin typeface="Times New Roman" panose="02020603050405020304" pitchFamily="18" charset="0"/>
                <a:ea typeface="宋体" panose="02010600030101010101" pitchFamily="2" charset="-122"/>
                <a:sym typeface="Symbol" panose="05050102010706020507" pitchFamily="18" charset="2"/>
              </a:rPr>
              <a:t>&gt;=</a:t>
            </a:r>
            <a:r>
              <a:rPr kumimoji="1" lang="en-US" altLang="zh-CN" i="1">
                <a:latin typeface="Times New Roman" panose="02020603050405020304" pitchFamily="18" charset="0"/>
                <a:ea typeface="宋体" panose="02010600030101010101" pitchFamily="2" charset="-122"/>
                <a:sym typeface="Symbol" panose="05050102010706020507" pitchFamily="18" charset="2"/>
              </a:rPr>
              <a:t>n</a:t>
            </a:r>
            <a:r>
              <a:rPr kumimoji="1" lang="en-US" altLang="zh-CN" baseline="-30000">
                <a:latin typeface="Times New Roman" panose="02020603050405020304" pitchFamily="18" charset="0"/>
                <a:ea typeface="宋体" panose="02010600030101010101" pitchFamily="2" charset="-122"/>
                <a:sym typeface="Symbol" panose="05050102010706020507" pitchFamily="18" charset="2"/>
              </a:rPr>
              <a:t>0</a:t>
            </a:r>
            <a:r>
              <a:rPr kumimoji="1" lang="en-US" altLang="zh-CN">
                <a:latin typeface="Times New Roman" panose="02020603050405020304" pitchFamily="18" charset="0"/>
                <a:ea typeface="宋体" panose="02010600030101010101" pitchFamily="2" charset="-122"/>
                <a:sym typeface="Symbol" panose="05050102010706020507" pitchFamily="18" charset="2"/>
              </a:rPr>
              <a:t> (</a:t>
            </a:r>
            <a:r>
              <a:rPr kumimoji="1" lang="en-US" altLang="zh-CN" i="1">
                <a:latin typeface="Times New Roman" panose="02020603050405020304" pitchFamily="18" charset="0"/>
                <a:ea typeface="宋体" panose="02010600030101010101" pitchFamily="2" charset="-122"/>
                <a:sym typeface="Symbol" panose="05050102010706020507" pitchFamily="18" charset="2"/>
              </a:rPr>
              <a:t>P</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n</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p>
        </p:txBody>
      </p:sp>
      <p:sp>
        <p:nvSpPr>
          <p:cNvPr id="1701892" name="Rectangle 4">
            <a:extLst>
              <a:ext uri="{FF2B5EF4-FFF2-40B4-BE49-F238E27FC236}">
                <a16:creationId xmlns:a16="http://schemas.microsoft.com/office/drawing/2014/main" id="{A39F792B-43F5-460D-95C3-E056A7221A88}"/>
              </a:ext>
            </a:extLst>
          </p:cNvPr>
          <p:cNvSpPr>
            <a:spLocks noChangeArrowheads="1"/>
          </p:cNvSpPr>
          <p:nvPr/>
        </p:nvSpPr>
        <p:spPr bwMode="auto">
          <a:xfrm>
            <a:off x="142875" y="1071563"/>
            <a:ext cx="8643938" cy="2057400"/>
          </a:xfrm>
          <a:prstGeom prst="rect">
            <a:avLst/>
          </a:prstGeom>
          <a:noFill/>
          <a:ln w="38100">
            <a:solidFill>
              <a:srgbClr val="CC00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701893" name="AutoShape 5">
            <a:extLst>
              <a:ext uri="{FF2B5EF4-FFF2-40B4-BE49-F238E27FC236}">
                <a16:creationId xmlns:a16="http://schemas.microsoft.com/office/drawing/2014/main" id="{D7788402-4B6E-434C-ADB7-C20ED0EDF074}"/>
              </a:ext>
            </a:extLst>
          </p:cNvPr>
          <p:cNvSpPr>
            <a:spLocks noChangeArrowheads="1"/>
          </p:cNvSpPr>
          <p:nvPr/>
        </p:nvSpPr>
        <p:spPr bwMode="auto">
          <a:xfrm>
            <a:off x="500063" y="3286125"/>
            <a:ext cx="7772400" cy="3057525"/>
          </a:xfrm>
          <a:prstGeom prst="flowChartDocument">
            <a:avLst/>
          </a:prstGeom>
          <a:solidFill>
            <a:srgbClr val="CCFFCC"/>
          </a:solidFill>
          <a:ln w="9525">
            <a:solidFill>
              <a:schemeClr val="tx1"/>
            </a:solidFill>
            <a:miter lim="800000"/>
            <a:headEnd/>
            <a:tailEnd/>
          </a:ln>
          <a:effectLst>
            <a:outerShdw dist="107763" dir="2700000" algn="ctr" rotWithShape="0">
              <a:schemeClr val="bg2"/>
            </a:outerShdw>
          </a:effectLst>
        </p:spPr>
        <p:txBody>
          <a:bodyPr wrap="none"/>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a:solidFill>
                  <a:srgbClr val="3366FF"/>
                </a:solidFill>
                <a:latin typeface="Times New Roman" panose="02020603050405020304" pitchFamily="18" charset="0"/>
                <a:ea typeface="宋体" panose="02010600030101010101" pitchFamily="2" charset="-122"/>
                <a:sym typeface="Symbol" panose="05050102010706020507" pitchFamily="18" charset="2"/>
              </a:rPr>
              <a:t>The procedure :</a:t>
            </a:r>
            <a:endParaRPr kumimoji="1" lang="en-US" altLang="zh-CN">
              <a:solidFill>
                <a:srgbClr val="3366FF"/>
              </a:solidFill>
              <a:latin typeface="Times New Roman" panose="02020603050405020304" pitchFamily="18" charset="0"/>
              <a:ea typeface="宋体" panose="02010600030101010101" pitchFamily="2" charset="-122"/>
            </a:endParaRPr>
          </a:p>
          <a:p>
            <a:pPr eaLnBrk="1" hangingPunct="1">
              <a:spcBef>
                <a:spcPct val="40000"/>
              </a:spcBef>
              <a:buFontTx/>
              <a:buAutoNum type="arabicParenBoth"/>
            </a:pPr>
            <a:r>
              <a:rPr kumimoji="1" lang="en-US" altLang="zh-CN" sz="2200">
                <a:latin typeface="Times New Roman" panose="02020603050405020304" pitchFamily="18" charset="0"/>
                <a:ea typeface="宋体" panose="02010600030101010101" pitchFamily="2" charset="-122"/>
                <a:cs typeface="Times New Roman" panose="02020603050405020304" pitchFamily="18" charset="0"/>
              </a:rPr>
              <a:t>Basis step: Establish </a:t>
            </a:r>
            <a:r>
              <a:rPr kumimoji="1" lang="en-US" altLang="zh-CN" sz="2200" i="1">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220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200" i="1">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200" baseline="-30000">
                <a:latin typeface="Times New Roman" panose="02020603050405020304" pitchFamily="18" charset="0"/>
                <a:ea typeface="宋体" panose="02010600030101010101" pitchFamily="2" charset="-122"/>
                <a:cs typeface="Times New Roman" panose="02020603050405020304" pitchFamily="18" charset="0"/>
              </a:rPr>
              <a:t>0</a:t>
            </a:r>
            <a:r>
              <a:rPr kumimoji="1" lang="en-US" altLang="zh-CN" sz="2200">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200">
              <a:latin typeface="Courier New" panose="02070309020205020404" pitchFamily="49" charset="0"/>
              <a:ea typeface="宋体" panose="02010600030101010101" pitchFamily="2" charset="-122"/>
            </a:endParaRPr>
          </a:p>
          <a:p>
            <a:pPr eaLnBrk="1" hangingPunct="1">
              <a:spcBef>
                <a:spcPct val="40000"/>
              </a:spcBef>
              <a:buFont typeface="Wingdings" panose="05000000000000000000" pitchFamily="2" charset="2"/>
              <a:buAutoNum type="arabicParenBoth" startAt="2"/>
            </a:pPr>
            <a:r>
              <a:rPr kumimoji="1" lang="en-US" altLang="zh-CN" sz="2200">
                <a:latin typeface="Times New Roman" panose="02020603050405020304" pitchFamily="18" charset="0"/>
                <a:ea typeface="宋体" panose="02010600030101010101" pitchFamily="2" charset="-122"/>
              </a:rPr>
              <a:t>Inductive step: Prove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n</a:t>
            </a:r>
            <a:r>
              <a:rPr kumimoji="1" lang="en-US" altLang="zh-CN" sz="2200" baseline="-30000">
                <a:latin typeface="Times New Roman" panose="02020603050405020304" pitchFamily="18" charset="0"/>
                <a:ea typeface="宋体" panose="02010600030101010101" pitchFamily="2" charset="-122"/>
              </a:rPr>
              <a:t>0</a:t>
            </a:r>
            <a:r>
              <a:rPr kumimoji="1" lang="en-US" altLang="zh-CN" sz="2200">
                <a:latin typeface="Times New Roman" panose="02020603050405020304" pitchFamily="18" charset="0"/>
                <a:ea typeface="宋体" panose="02010600030101010101" pitchFamily="2" charset="-122"/>
              </a:rPr>
              <a:t>)</a:t>
            </a:r>
            <a:r>
              <a:rPr kumimoji="1" lang="en-US" altLang="zh-CN" sz="2200">
                <a:latin typeface="Times New Roman" panose="02020603050405020304" pitchFamily="18" charset="0"/>
                <a:ea typeface="宋体" panose="02010600030101010101" pitchFamily="2" charset="-122"/>
                <a:sym typeface="Symbol" panose="05050102010706020507" pitchFamily="18" charset="2"/>
              </a:rPr>
              <a:t></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n</a:t>
            </a:r>
            <a:r>
              <a:rPr kumimoji="1" lang="en-US" altLang="zh-CN" sz="2200" baseline="-30000">
                <a:latin typeface="Times New Roman" panose="02020603050405020304" pitchFamily="18" charset="0"/>
                <a:ea typeface="宋体" panose="02010600030101010101" pitchFamily="2" charset="-122"/>
              </a:rPr>
              <a:t>0</a:t>
            </a:r>
            <a:r>
              <a:rPr kumimoji="1" lang="en-US" altLang="zh-CN" sz="2200">
                <a:latin typeface="Times New Roman" panose="02020603050405020304" pitchFamily="18" charset="0"/>
                <a:ea typeface="宋体" panose="02010600030101010101" pitchFamily="2" charset="-122"/>
              </a:rPr>
              <a:t>+1)</a:t>
            </a:r>
            <a:r>
              <a:rPr kumimoji="1" lang="en-US" altLang="zh-CN" sz="2200">
                <a:latin typeface="Times New Roman" panose="02020603050405020304" pitchFamily="18" charset="0"/>
                <a:ea typeface="宋体" panose="02010600030101010101" pitchFamily="2" charset="-122"/>
                <a:sym typeface="Symbol" panose="05050102010706020507" pitchFamily="18" charset="2"/>
              </a:rPr>
              <a:t></a:t>
            </a:r>
            <a:r>
              <a:rPr kumimoji="1" lang="en-US" altLang="zh-CN" sz="2200">
                <a:latin typeface="Times New Roman" panose="02020603050405020304" pitchFamily="18" charset="0"/>
                <a:ea typeface="宋体" panose="02010600030101010101" pitchFamily="2" charset="-122"/>
              </a:rPr>
              <a:t> . . . </a:t>
            </a:r>
            <a:r>
              <a:rPr kumimoji="1" lang="en-US" altLang="zh-CN" sz="2200">
                <a:latin typeface="Times New Roman" panose="02020603050405020304" pitchFamily="18" charset="0"/>
                <a:ea typeface="宋体" panose="02010600030101010101" pitchFamily="2" charset="-122"/>
                <a:sym typeface="Symbol" panose="05050102010706020507" pitchFamily="18" charset="2"/>
              </a:rPr>
              <a:t></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k</a:t>
            </a:r>
            <a:r>
              <a:rPr kumimoji="1" lang="en-US" altLang="zh-CN" sz="2200">
                <a:latin typeface="Times New Roman" panose="02020603050405020304" pitchFamily="18" charset="0"/>
                <a:ea typeface="宋体" panose="02010600030101010101" pitchFamily="2" charset="-122"/>
              </a:rPr>
              <a:t>) </a:t>
            </a:r>
            <a:r>
              <a:rPr kumimoji="1" lang="en-US" altLang="zh-CN" sz="2200">
                <a:latin typeface="Times New Roman" panose="02020603050405020304" pitchFamily="18" charset="0"/>
                <a:ea typeface="宋体" panose="02010600030101010101" pitchFamily="2" charset="-122"/>
                <a:sym typeface="Symbol" panose="05050102010706020507" pitchFamily="18" charset="2"/>
              </a:rPr>
              <a:t></a:t>
            </a:r>
            <a:r>
              <a:rPr kumimoji="1" lang="en-US" altLang="zh-CN" sz="2200">
                <a:latin typeface="Times New Roman" panose="02020603050405020304" pitchFamily="18" charset="0"/>
                <a:ea typeface="宋体" panose="02010600030101010101" pitchFamily="2" charset="-122"/>
              </a:rPr>
              <a:t> P(</a:t>
            </a:r>
            <a:r>
              <a:rPr kumimoji="1" lang="en-US" altLang="zh-CN" sz="2200" i="1">
                <a:latin typeface="Times New Roman" panose="02020603050405020304" pitchFamily="18" charset="0"/>
                <a:ea typeface="宋体" panose="02010600030101010101" pitchFamily="2" charset="-122"/>
              </a:rPr>
              <a:t>k</a:t>
            </a:r>
            <a:r>
              <a:rPr kumimoji="1" lang="en-US" altLang="zh-CN" sz="2200">
                <a:latin typeface="Times New Roman" panose="02020603050405020304" pitchFamily="18" charset="0"/>
                <a:ea typeface="宋体" panose="02010600030101010101" pitchFamily="2" charset="-122"/>
              </a:rPr>
              <a:t>+1)</a:t>
            </a:r>
            <a:endParaRPr kumimoji="1" lang="en-US" altLang="zh-CN" sz="2200">
              <a:latin typeface="Courier New" panose="02070309020205020404" pitchFamily="49" charset="0"/>
              <a:ea typeface="宋体" panose="02010600030101010101" pitchFamily="2" charset="-122"/>
            </a:endParaRPr>
          </a:p>
          <a:p>
            <a:pPr eaLnBrk="1" hangingPunct="1">
              <a:spcBef>
                <a:spcPct val="40000"/>
              </a:spcBef>
            </a:pPr>
            <a:r>
              <a:rPr kumimoji="1" lang="en-US" altLang="zh-CN" sz="2200">
                <a:latin typeface="Times New Roman" panose="02020603050405020304" pitchFamily="18" charset="0"/>
                <a:ea typeface="宋体" panose="02010600030101010101" pitchFamily="2" charset="-122"/>
              </a:rPr>
              <a:t>      Conclusion: The basis step and the inductive step allow</a:t>
            </a:r>
          </a:p>
          <a:p>
            <a:pPr eaLnBrk="1" hangingPunct="1">
              <a:spcBef>
                <a:spcPct val="40000"/>
              </a:spcBef>
            </a:pPr>
            <a:r>
              <a:rPr kumimoji="1" lang="en-US" altLang="zh-CN" sz="2200">
                <a:latin typeface="Times New Roman" panose="02020603050405020304" pitchFamily="18" charset="0"/>
                <a:ea typeface="宋体" panose="02010600030101010101" pitchFamily="2" charset="-122"/>
              </a:rPr>
              <a:t>       one to conclude that </a:t>
            </a:r>
            <a:r>
              <a:rPr kumimoji="1" lang="en-US" altLang="zh-CN" sz="2200">
                <a:latin typeface="Times New Roman" panose="02020603050405020304" pitchFamily="18" charset="0"/>
                <a:ea typeface="宋体" panose="02010600030101010101" pitchFamily="2" charset="-122"/>
                <a:sym typeface="Symbol" panose="05050102010706020507" pitchFamily="18" charset="2"/>
              </a:rPr>
              <a:t></a:t>
            </a:r>
            <a:r>
              <a:rPr kumimoji="1" lang="en-US" altLang="zh-CN" sz="2200" i="1">
                <a:latin typeface="Times New Roman" panose="02020603050405020304" pitchFamily="18" charset="0"/>
                <a:ea typeface="宋体" panose="02010600030101010101" pitchFamily="2" charset="-122"/>
              </a:rPr>
              <a:t>n</a:t>
            </a:r>
            <a:r>
              <a:rPr kumimoji="1" lang="en-US" altLang="zh-CN" sz="2200">
                <a:latin typeface="Times New Roman" panose="02020603050405020304" pitchFamily="18" charset="0"/>
                <a:ea typeface="宋体" panose="02010600030101010101" pitchFamily="2" charset="-122"/>
                <a:sym typeface="Symbol" panose="05050102010706020507" pitchFamily="18" charset="2"/>
              </a:rPr>
              <a:t></a:t>
            </a:r>
            <a:r>
              <a:rPr kumimoji="1" lang="en-US" altLang="zh-CN" sz="2200" i="1">
                <a:latin typeface="Times New Roman" panose="02020603050405020304" pitchFamily="18" charset="0"/>
                <a:ea typeface="宋体" panose="02010600030101010101" pitchFamily="2" charset="-122"/>
              </a:rPr>
              <a:t>n</a:t>
            </a:r>
            <a:r>
              <a:rPr kumimoji="1" lang="en-US" altLang="zh-CN" sz="2200" baseline="-30000">
                <a:latin typeface="Times New Roman" panose="02020603050405020304" pitchFamily="18" charset="0"/>
                <a:ea typeface="宋体" panose="02010600030101010101" pitchFamily="2" charset="-122"/>
              </a:rPr>
              <a:t>0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n</a:t>
            </a:r>
            <a:r>
              <a:rPr kumimoji="1" lang="en-US" altLang="zh-CN" sz="2200">
                <a:latin typeface="Times New Roman" panose="02020603050405020304" pitchFamily="18" charset="0"/>
                <a:ea typeface="宋体" panose="02010600030101010101" pitchFamily="2" charset="-122"/>
              </a:rPr>
              <a:t>) </a:t>
            </a:r>
            <a:endParaRPr kumimoji="1" lang="en-US" altLang="zh-CN" sz="2200">
              <a:latin typeface="Courier New" panose="02070309020205020404" pitchFamily="49" charset="0"/>
              <a:ea typeface="宋体" panose="02010600030101010101" pitchFamily="2" charset="-122"/>
            </a:endParaRPr>
          </a:p>
          <a:p>
            <a:pPr eaLnBrk="1" hangingPunct="1"/>
            <a:endParaRPr kumimoji="1" lang="zh-CN" altLang="en-US" sz="2200">
              <a:latin typeface="Times New Roman" panose="02020603050405020304" pitchFamily="18" charset="0"/>
              <a:ea typeface="宋体" panose="02010600030101010101" pitchFamily="2" charset="-122"/>
            </a:endParaRPr>
          </a:p>
        </p:txBody>
      </p:sp>
      <p:sp>
        <p:nvSpPr>
          <p:cNvPr id="1701894" name="Text Box 6">
            <a:extLst>
              <a:ext uri="{FF2B5EF4-FFF2-40B4-BE49-F238E27FC236}">
                <a16:creationId xmlns:a16="http://schemas.microsoft.com/office/drawing/2014/main" id="{F32E0173-1356-4576-BF9D-33A6D5C9CAC9}"/>
              </a:ext>
            </a:extLst>
          </p:cNvPr>
          <p:cNvSpPr txBox="1">
            <a:spLocks noChangeArrowheads="1"/>
          </p:cNvSpPr>
          <p:nvPr/>
        </p:nvSpPr>
        <p:spPr bwMode="auto">
          <a:xfrm>
            <a:off x="468313" y="549275"/>
            <a:ext cx="3952875"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1. </a:t>
            </a: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sym typeface="Symbol" pitchFamily="18" charset="2"/>
              </a:rPr>
              <a:t>Strong Induction</a:t>
            </a: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 </a:t>
            </a:r>
          </a:p>
        </p:txBody>
      </p:sp>
      <p:sp>
        <p:nvSpPr>
          <p:cNvPr id="1701895" name="Line 7">
            <a:extLst>
              <a:ext uri="{FF2B5EF4-FFF2-40B4-BE49-F238E27FC236}">
                <a16:creationId xmlns:a16="http://schemas.microsoft.com/office/drawing/2014/main" id="{E36DE26E-2714-421D-802C-39F82615D794}"/>
              </a:ext>
            </a:extLst>
          </p:cNvPr>
          <p:cNvSpPr>
            <a:spLocks noChangeShapeType="1"/>
          </p:cNvSpPr>
          <p:nvPr/>
        </p:nvSpPr>
        <p:spPr bwMode="auto">
          <a:xfrm>
            <a:off x="611188" y="1014413"/>
            <a:ext cx="2519362"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701894"/>
                                        </p:tgtEl>
                                        <p:attrNameLst>
                                          <p:attrName>style.visibility</p:attrName>
                                        </p:attrNameLst>
                                      </p:cBhvr>
                                      <p:to>
                                        <p:strVal val="visible"/>
                                      </p:to>
                                    </p:set>
                                    <p:animEffect transition="in" filter="strips(downRight)">
                                      <p:cBhvr>
                                        <p:cTn id="7" dur="500"/>
                                        <p:tgtEl>
                                          <p:spTgt spid="170189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701895"/>
                                        </p:tgtEl>
                                        <p:attrNameLst>
                                          <p:attrName>style.visibility</p:attrName>
                                        </p:attrNameLst>
                                      </p:cBhvr>
                                      <p:to>
                                        <p:strVal val="visible"/>
                                      </p:to>
                                    </p:set>
                                    <p:animEffect transition="in" filter="wipe(left)">
                                      <p:cBhvr>
                                        <p:cTn id="11" dur="500"/>
                                        <p:tgtEl>
                                          <p:spTgt spid="170189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701892"/>
                                        </p:tgtEl>
                                        <p:attrNameLst>
                                          <p:attrName>style.visibility</p:attrName>
                                        </p:attrNameLst>
                                      </p:cBhvr>
                                      <p:to>
                                        <p:strVal val="visible"/>
                                      </p:to>
                                    </p:set>
                                    <p:animEffect transition="in" filter="wipe(up)">
                                      <p:cBhvr>
                                        <p:cTn id="16" dur="500"/>
                                        <p:tgtEl>
                                          <p:spTgt spid="170189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701891">
                                            <p:txEl>
                                              <p:pRg st="0" end="0"/>
                                            </p:txEl>
                                          </p:spTgt>
                                        </p:tgtEl>
                                        <p:attrNameLst>
                                          <p:attrName>style.visibility</p:attrName>
                                        </p:attrNameLst>
                                      </p:cBhvr>
                                      <p:to>
                                        <p:strVal val="visible"/>
                                      </p:to>
                                    </p:set>
                                    <p:animEffect transition="in" filter="strips(downRight)">
                                      <p:cBhvr>
                                        <p:cTn id="21" dur="500"/>
                                        <p:tgtEl>
                                          <p:spTgt spid="1701891">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1701891">
                                            <p:txEl>
                                              <p:pRg st="1" end="1"/>
                                            </p:txEl>
                                          </p:spTgt>
                                        </p:tgtEl>
                                        <p:attrNameLst>
                                          <p:attrName>style.visibility</p:attrName>
                                        </p:attrNameLst>
                                      </p:cBhvr>
                                      <p:to>
                                        <p:strVal val="visible"/>
                                      </p:to>
                                    </p:set>
                                    <p:animEffect transition="in" filter="strips(downRight)">
                                      <p:cBhvr>
                                        <p:cTn id="26" dur="500"/>
                                        <p:tgtEl>
                                          <p:spTgt spid="1701891">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1701891">
                                            <p:txEl>
                                              <p:pRg st="2" end="2"/>
                                            </p:txEl>
                                          </p:spTgt>
                                        </p:tgtEl>
                                        <p:attrNameLst>
                                          <p:attrName>style.visibility</p:attrName>
                                        </p:attrNameLst>
                                      </p:cBhvr>
                                      <p:to>
                                        <p:strVal val="visible"/>
                                      </p:to>
                                    </p:set>
                                    <p:animEffect transition="in" filter="strips(downRight)">
                                      <p:cBhvr>
                                        <p:cTn id="31" dur="500"/>
                                        <p:tgtEl>
                                          <p:spTgt spid="1701891">
                                            <p:txEl>
                                              <p:pRg st="2" end="2"/>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701893">
                                            <p:bg/>
                                          </p:spTgt>
                                        </p:tgtEl>
                                        <p:attrNameLst>
                                          <p:attrName>style.visibility</p:attrName>
                                        </p:attrNameLst>
                                      </p:cBhvr>
                                      <p:to>
                                        <p:strVal val="visible"/>
                                      </p:to>
                                    </p:set>
                                    <p:animEffect transition="in" filter="wipe(up)">
                                      <p:cBhvr>
                                        <p:cTn id="36" dur="500"/>
                                        <p:tgtEl>
                                          <p:spTgt spid="1701893">
                                            <p:bg/>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701893">
                                            <p:txEl>
                                              <p:pRg st="0" end="0"/>
                                            </p:txEl>
                                          </p:spTgt>
                                        </p:tgtEl>
                                        <p:attrNameLst>
                                          <p:attrName>style.visibility</p:attrName>
                                        </p:attrNameLst>
                                      </p:cBhvr>
                                      <p:to>
                                        <p:strVal val="visible"/>
                                      </p:to>
                                    </p:set>
                                    <p:animEffect transition="in" filter="wipe(up)">
                                      <p:cBhvr>
                                        <p:cTn id="41" dur="500"/>
                                        <p:tgtEl>
                                          <p:spTgt spid="1701893">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701893">
                                            <p:txEl>
                                              <p:pRg st="1" end="1"/>
                                            </p:txEl>
                                          </p:spTgt>
                                        </p:tgtEl>
                                        <p:attrNameLst>
                                          <p:attrName>style.visibility</p:attrName>
                                        </p:attrNameLst>
                                      </p:cBhvr>
                                      <p:to>
                                        <p:strVal val="visible"/>
                                      </p:to>
                                    </p:set>
                                    <p:animEffect transition="in" filter="wipe(up)">
                                      <p:cBhvr>
                                        <p:cTn id="46" dur="500"/>
                                        <p:tgtEl>
                                          <p:spTgt spid="1701893">
                                            <p:txEl>
                                              <p:pRg st="1" end="1"/>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701893">
                                            <p:txEl>
                                              <p:pRg st="2" end="2"/>
                                            </p:txEl>
                                          </p:spTgt>
                                        </p:tgtEl>
                                        <p:attrNameLst>
                                          <p:attrName>style.visibility</p:attrName>
                                        </p:attrNameLst>
                                      </p:cBhvr>
                                      <p:to>
                                        <p:strVal val="visible"/>
                                      </p:to>
                                    </p:set>
                                    <p:animEffect transition="in" filter="wipe(up)">
                                      <p:cBhvr>
                                        <p:cTn id="51" dur="500"/>
                                        <p:tgtEl>
                                          <p:spTgt spid="1701893">
                                            <p:txEl>
                                              <p:pRg st="2" end="2"/>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701893">
                                            <p:txEl>
                                              <p:pRg st="3" end="3"/>
                                            </p:txEl>
                                          </p:spTgt>
                                        </p:tgtEl>
                                        <p:attrNameLst>
                                          <p:attrName>style.visibility</p:attrName>
                                        </p:attrNameLst>
                                      </p:cBhvr>
                                      <p:to>
                                        <p:strVal val="visible"/>
                                      </p:to>
                                    </p:set>
                                    <p:animEffect transition="in" filter="wipe(up)">
                                      <p:cBhvr>
                                        <p:cTn id="56" dur="500"/>
                                        <p:tgtEl>
                                          <p:spTgt spid="1701893">
                                            <p:txEl>
                                              <p:pRg st="3" end="3"/>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701893">
                                            <p:txEl>
                                              <p:pRg st="4" end="4"/>
                                            </p:txEl>
                                          </p:spTgt>
                                        </p:tgtEl>
                                        <p:attrNameLst>
                                          <p:attrName>style.visibility</p:attrName>
                                        </p:attrNameLst>
                                      </p:cBhvr>
                                      <p:to>
                                        <p:strVal val="visible"/>
                                      </p:to>
                                    </p:set>
                                    <p:animEffect transition="in" filter="wipe(up)">
                                      <p:cBhvr>
                                        <p:cTn id="61" dur="500"/>
                                        <p:tgtEl>
                                          <p:spTgt spid="170189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1891" grpId="0" build="p" autoUpdateAnimBg="0"/>
      <p:bldP spid="1701892" grpId="0" animBg="1"/>
      <p:bldP spid="1701893" grpId="0" build="p" animBg="1" autoUpdateAnimBg="0"/>
      <p:bldP spid="170189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1">
            <a:extLst>
              <a:ext uri="{FF2B5EF4-FFF2-40B4-BE49-F238E27FC236}">
                <a16:creationId xmlns:a16="http://schemas.microsoft.com/office/drawing/2014/main" id="{6918CA88-08E1-4D43-AD24-06151BF40614}"/>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7283FE0C-3E3D-4F08-93EC-3B11F0D2EBCC}" type="slidenum">
              <a:rPr lang="zh-CN" altLang="en-US" sz="1400" b="0" smtClean="0">
                <a:latin typeface="Arial" panose="020B0604020202020204" pitchFamily="34" charset="0"/>
                <a:ea typeface="宋体" panose="02010600030101010101" pitchFamily="2" charset="-122"/>
              </a:rPr>
              <a:pPr/>
              <a:t>20</a:t>
            </a:fld>
            <a:endParaRPr lang="en-US" altLang="zh-CN" sz="1400" b="0">
              <a:latin typeface="Arial" panose="020B0604020202020204" pitchFamily="34" charset="0"/>
              <a:ea typeface="宋体" panose="02010600030101010101" pitchFamily="2" charset="-122"/>
            </a:endParaRPr>
          </a:p>
        </p:txBody>
      </p:sp>
      <p:sp>
        <p:nvSpPr>
          <p:cNvPr id="71683" name="Text Box 2">
            <a:extLst>
              <a:ext uri="{FF2B5EF4-FFF2-40B4-BE49-F238E27FC236}">
                <a16:creationId xmlns:a16="http://schemas.microsoft.com/office/drawing/2014/main" id="{D0C935CD-4110-4A6A-AE6A-4262C9C8A3F4}"/>
              </a:ext>
            </a:extLst>
          </p:cNvPr>
          <p:cNvSpPr txBox="1">
            <a:spLocks noChangeArrowheads="1"/>
          </p:cNvSpPr>
          <p:nvPr/>
        </p:nvSpPr>
        <p:spPr bwMode="auto">
          <a:xfrm>
            <a:off x="214313" y="500063"/>
            <a:ext cx="762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buFont typeface="Wingdings" panose="05000000000000000000" pitchFamily="2" charset="2"/>
              <a:buNone/>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3</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Show that</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graphicFrame>
        <p:nvGraphicFramePr>
          <p:cNvPr id="71684" name="Object 3">
            <a:extLst>
              <a:ext uri="{FF2B5EF4-FFF2-40B4-BE49-F238E27FC236}">
                <a16:creationId xmlns:a16="http://schemas.microsoft.com/office/drawing/2014/main" id="{0A14C73A-7A3D-41D5-BE5D-2D747CC5FEF2}"/>
              </a:ext>
            </a:extLst>
          </p:cNvPr>
          <p:cNvGraphicFramePr>
            <a:graphicFrameLocks noChangeAspect="1"/>
          </p:cNvGraphicFramePr>
          <p:nvPr/>
        </p:nvGraphicFramePr>
        <p:xfrm>
          <a:off x="3857625" y="428625"/>
          <a:ext cx="4724400" cy="665163"/>
        </p:xfrm>
        <a:graphic>
          <a:graphicData uri="http://schemas.openxmlformats.org/presentationml/2006/ole">
            <mc:AlternateContent xmlns:mc="http://schemas.openxmlformats.org/markup-compatibility/2006">
              <mc:Choice xmlns:v="urn:schemas-microsoft-com:vml" Requires="v">
                <p:oleObj r:id="rId3" imgW="3048000" imgH="431800" progId="Equation.3">
                  <p:embed/>
                </p:oleObj>
              </mc:Choice>
              <mc:Fallback>
                <p:oleObj r:id="rId3" imgW="3048000" imgH="431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25" y="428625"/>
                        <a:ext cx="4724400"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04292" name="AutoShape 4">
            <a:extLst>
              <a:ext uri="{FF2B5EF4-FFF2-40B4-BE49-F238E27FC236}">
                <a16:creationId xmlns:a16="http://schemas.microsoft.com/office/drawing/2014/main" id="{DEBC1AD5-F14C-4D8E-8CB2-474F43ED8BBA}"/>
              </a:ext>
            </a:extLst>
          </p:cNvPr>
          <p:cNvSpPr>
            <a:spLocks noChangeArrowheads="1"/>
          </p:cNvSpPr>
          <p:nvPr/>
        </p:nvSpPr>
        <p:spPr bwMode="auto">
          <a:xfrm>
            <a:off x="500063" y="1071563"/>
            <a:ext cx="8143875" cy="5214937"/>
          </a:xfrm>
          <a:prstGeom prst="foldedCorner">
            <a:avLst>
              <a:gd name="adj" fmla="val 12500"/>
            </a:avLst>
          </a:prstGeom>
          <a:solidFill>
            <a:srgbClr val="CCCCFF"/>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b="0" i="1">
                <a:solidFill>
                  <a:srgbClr val="3366FF"/>
                </a:solidFill>
                <a:latin typeface="Times New Roman" panose="02020603050405020304" pitchFamily="18" charset="0"/>
                <a:ea typeface="宋体" panose="02010600030101010101" pitchFamily="2" charset="-122"/>
              </a:rPr>
              <a:t>Proof:</a:t>
            </a:r>
            <a:endParaRPr kumimoji="1" lang="en-US" altLang="zh-CN">
              <a:solidFill>
                <a:srgbClr val="3366FF"/>
              </a:solidFill>
              <a:latin typeface="Times New Roman" panose="02020603050405020304" pitchFamily="18" charset="0"/>
              <a:ea typeface="宋体" panose="02010600030101010101" pitchFamily="2" charset="-122"/>
            </a:endParaRPr>
          </a:p>
        </p:txBody>
      </p:sp>
      <p:sp>
        <p:nvSpPr>
          <p:cNvPr id="1804293" name="Text Box 5">
            <a:extLst>
              <a:ext uri="{FF2B5EF4-FFF2-40B4-BE49-F238E27FC236}">
                <a16:creationId xmlns:a16="http://schemas.microsoft.com/office/drawing/2014/main" id="{114AABA4-B874-4266-A125-B422DBCEEA1A}"/>
              </a:ext>
            </a:extLst>
          </p:cNvPr>
          <p:cNvSpPr txBox="1">
            <a:spLocks noChangeArrowheads="1"/>
          </p:cNvSpPr>
          <p:nvPr/>
        </p:nvSpPr>
        <p:spPr bwMode="auto">
          <a:xfrm>
            <a:off x="857250" y="1428750"/>
            <a:ext cx="7391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(1) Basis step</a:t>
            </a:r>
          </a:p>
        </p:txBody>
      </p:sp>
      <p:graphicFrame>
        <p:nvGraphicFramePr>
          <p:cNvPr id="1804294" name="Object 6">
            <a:extLst>
              <a:ext uri="{FF2B5EF4-FFF2-40B4-BE49-F238E27FC236}">
                <a16:creationId xmlns:a16="http://schemas.microsoft.com/office/drawing/2014/main" id="{3C7E56F1-2FB6-4080-B75B-F3451D575739}"/>
              </a:ext>
            </a:extLst>
          </p:cNvPr>
          <p:cNvGraphicFramePr>
            <a:graphicFrameLocks noChangeAspect="1"/>
          </p:cNvGraphicFramePr>
          <p:nvPr/>
        </p:nvGraphicFramePr>
        <p:xfrm>
          <a:off x="2714625" y="1357313"/>
          <a:ext cx="1752600" cy="625475"/>
        </p:xfrm>
        <a:graphic>
          <a:graphicData uri="http://schemas.openxmlformats.org/presentationml/2006/ole">
            <mc:AlternateContent xmlns:mc="http://schemas.openxmlformats.org/markup-compatibility/2006">
              <mc:Choice xmlns:v="urn:schemas-microsoft-com:vml" Requires="v">
                <p:oleObj r:id="rId5" imgW="1231366" imgH="431613" progId="Equation.3">
                  <p:embed/>
                </p:oleObj>
              </mc:Choice>
              <mc:Fallback>
                <p:oleObj r:id="rId5" imgW="1231366" imgH="431613"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4625" y="1357313"/>
                        <a:ext cx="17526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04295" name="Object 7">
            <a:extLst>
              <a:ext uri="{FF2B5EF4-FFF2-40B4-BE49-F238E27FC236}">
                <a16:creationId xmlns:a16="http://schemas.microsoft.com/office/drawing/2014/main" id="{E9EE29E8-0360-4035-9AE7-754F510F544E}"/>
              </a:ext>
            </a:extLst>
          </p:cNvPr>
          <p:cNvGraphicFramePr>
            <a:graphicFrameLocks noChangeAspect="1"/>
          </p:cNvGraphicFramePr>
          <p:nvPr/>
        </p:nvGraphicFramePr>
        <p:xfrm>
          <a:off x="4857750" y="1357313"/>
          <a:ext cx="2057400" cy="623887"/>
        </p:xfrm>
        <a:graphic>
          <a:graphicData uri="http://schemas.openxmlformats.org/presentationml/2006/ole">
            <mc:AlternateContent xmlns:mc="http://schemas.openxmlformats.org/markup-compatibility/2006">
              <mc:Choice xmlns:v="urn:schemas-microsoft-com:vml" Requires="v">
                <p:oleObj r:id="rId7" imgW="1447800" imgH="431800" progId="Equation.3">
                  <p:embed/>
                </p:oleObj>
              </mc:Choice>
              <mc:Fallback>
                <p:oleObj r:id="rId7" imgW="1447800" imgH="4318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7750" y="1357313"/>
                        <a:ext cx="2057400"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8">
            <a:extLst>
              <a:ext uri="{FF2B5EF4-FFF2-40B4-BE49-F238E27FC236}">
                <a16:creationId xmlns:a16="http://schemas.microsoft.com/office/drawing/2014/main" id="{CCB7AA70-CBB2-4D98-81AB-C42D79B0DB93}"/>
              </a:ext>
            </a:extLst>
          </p:cNvPr>
          <p:cNvGrpSpPr>
            <a:grpSpLocks/>
          </p:cNvGrpSpPr>
          <p:nvPr/>
        </p:nvGrpSpPr>
        <p:grpSpPr bwMode="auto">
          <a:xfrm>
            <a:off x="966788" y="2286000"/>
            <a:ext cx="7677150" cy="785813"/>
            <a:chOff x="819" y="1078"/>
            <a:chExt cx="4836" cy="485"/>
          </a:xfrm>
        </p:grpSpPr>
        <p:graphicFrame>
          <p:nvGraphicFramePr>
            <p:cNvPr id="71709" name="Object 9">
              <a:extLst>
                <a:ext uri="{FF2B5EF4-FFF2-40B4-BE49-F238E27FC236}">
                  <a16:creationId xmlns:a16="http://schemas.microsoft.com/office/drawing/2014/main" id="{16FDB993-4BE3-45A7-8ACA-32581B98EAC6}"/>
                </a:ext>
              </a:extLst>
            </p:cNvPr>
            <p:cNvGraphicFramePr>
              <a:graphicFrameLocks noChangeAspect="1"/>
            </p:cNvGraphicFramePr>
            <p:nvPr/>
          </p:nvGraphicFramePr>
          <p:xfrm>
            <a:off x="3744" y="1078"/>
            <a:ext cx="672" cy="259"/>
          </p:xfrm>
          <a:graphic>
            <a:graphicData uri="http://schemas.openxmlformats.org/presentationml/2006/ole">
              <mc:AlternateContent xmlns:mc="http://schemas.openxmlformats.org/markup-compatibility/2006">
                <mc:Choice xmlns:v="urn:schemas-microsoft-com:vml" Requires="v">
                  <p:oleObj name="Equation" r:id="rId9" imgW="622030" imgH="241195" progId="Equation.3">
                    <p:embed/>
                  </p:oleObj>
                </mc:Choice>
                <mc:Fallback>
                  <p:oleObj name="Equation" r:id="rId9" imgW="622030" imgH="241195"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44" y="1078"/>
                          <a:ext cx="67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10" name="Text Box 10">
              <a:extLst>
                <a:ext uri="{FF2B5EF4-FFF2-40B4-BE49-F238E27FC236}">
                  <a16:creationId xmlns:a16="http://schemas.microsoft.com/office/drawing/2014/main" id="{8C5B9D3F-2FB2-426B-9E00-A8A85EB2D3C5}"/>
                </a:ext>
              </a:extLst>
            </p:cNvPr>
            <p:cNvSpPr txBox="1">
              <a:spLocks noChangeArrowheads="1"/>
            </p:cNvSpPr>
            <p:nvPr/>
          </p:nvSpPr>
          <p:spPr bwMode="auto">
            <a:xfrm>
              <a:off x="819" y="1083"/>
              <a:ext cx="483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Assume that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k</a:t>
              </a:r>
              <a:r>
                <a:rPr kumimoji="1" lang="en-US" altLang="zh-CN" sz="2200">
                  <a:latin typeface="Times New Roman" panose="02020603050405020304" pitchFamily="18" charset="0"/>
                  <a:ea typeface="宋体" panose="02010600030101010101" pitchFamily="2" charset="-122"/>
                </a:rPr>
                <a:t>) is true, namely, that                for all integers </a:t>
              </a:r>
              <a:r>
                <a:rPr kumimoji="1" lang="en-US" altLang="zh-CN" sz="2200" i="1">
                  <a:latin typeface="Times New Roman" panose="02020603050405020304" pitchFamily="18" charset="0"/>
                  <a:ea typeface="宋体" panose="02010600030101010101" pitchFamily="2" charset="-122"/>
                </a:rPr>
                <a:t>k</a:t>
              </a:r>
              <a:r>
                <a:rPr kumimoji="1" lang="en-US" altLang="zh-CN" sz="2200">
                  <a:latin typeface="Times New Roman" panose="02020603050405020304" pitchFamily="18" charset="0"/>
                  <a:ea typeface="宋体" panose="02010600030101010101" pitchFamily="2" charset="-122"/>
                </a:rPr>
                <a:t> with                   . </a:t>
              </a:r>
            </a:p>
          </p:txBody>
        </p:sp>
        <p:graphicFrame>
          <p:nvGraphicFramePr>
            <p:cNvPr id="71711" name="Object 11">
              <a:extLst>
                <a:ext uri="{FF2B5EF4-FFF2-40B4-BE49-F238E27FC236}">
                  <a16:creationId xmlns:a16="http://schemas.microsoft.com/office/drawing/2014/main" id="{4236B0BF-0F41-4904-BBD2-C702D031C9AB}"/>
                </a:ext>
              </a:extLst>
            </p:cNvPr>
            <p:cNvGraphicFramePr>
              <a:graphicFrameLocks noChangeAspect="1"/>
            </p:cNvGraphicFramePr>
            <p:nvPr/>
          </p:nvGraphicFramePr>
          <p:xfrm>
            <a:off x="1404" y="1347"/>
            <a:ext cx="717" cy="216"/>
          </p:xfrm>
          <a:graphic>
            <a:graphicData uri="http://schemas.openxmlformats.org/presentationml/2006/ole">
              <mc:AlternateContent xmlns:mc="http://schemas.openxmlformats.org/markup-compatibility/2006">
                <mc:Choice xmlns:v="urn:schemas-microsoft-com:vml" Requires="v">
                  <p:oleObj r:id="rId11" imgW="596641" imgH="177723" progId="Equation.3">
                    <p:embed/>
                  </p:oleObj>
                </mc:Choice>
                <mc:Fallback>
                  <p:oleObj r:id="rId11" imgW="596641" imgH="177723"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4" y="1347"/>
                          <a:ext cx="71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12">
            <a:extLst>
              <a:ext uri="{FF2B5EF4-FFF2-40B4-BE49-F238E27FC236}">
                <a16:creationId xmlns:a16="http://schemas.microsoft.com/office/drawing/2014/main" id="{46198C10-BA64-4B7C-B47D-E05CB2091E4B}"/>
              </a:ext>
            </a:extLst>
          </p:cNvPr>
          <p:cNvGrpSpPr>
            <a:grpSpLocks/>
          </p:cNvGrpSpPr>
          <p:nvPr/>
        </p:nvGrpSpPr>
        <p:grpSpPr bwMode="auto">
          <a:xfrm>
            <a:off x="1000125" y="3000375"/>
            <a:ext cx="7391400" cy="444500"/>
            <a:chOff x="630" y="264"/>
            <a:chExt cx="4656" cy="280"/>
          </a:xfrm>
        </p:grpSpPr>
        <p:sp>
          <p:nvSpPr>
            <p:cNvPr id="71707" name="Text Box 13">
              <a:extLst>
                <a:ext uri="{FF2B5EF4-FFF2-40B4-BE49-F238E27FC236}">
                  <a16:creationId xmlns:a16="http://schemas.microsoft.com/office/drawing/2014/main" id="{FF8EFE71-F01F-4885-8C8D-AD5CD68A7526}"/>
                </a:ext>
              </a:extLst>
            </p:cNvPr>
            <p:cNvSpPr txBox="1">
              <a:spLocks noChangeArrowheads="1"/>
            </p:cNvSpPr>
            <p:nvPr/>
          </p:nvSpPr>
          <p:spPr bwMode="auto">
            <a:xfrm>
              <a:off x="630" y="264"/>
              <a:ext cx="46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We must show that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n</a:t>
              </a:r>
              <a:r>
                <a:rPr kumimoji="1" lang="en-US" altLang="zh-CN" sz="2200">
                  <a:latin typeface="Times New Roman" panose="02020603050405020304" pitchFamily="18" charset="0"/>
                  <a:ea typeface="宋体" panose="02010600030101010101" pitchFamily="2" charset="-122"/>
                </a:rPr>
                <a:t>+1) is true, that is                       . </a:t>
              </a:r>
            </a:p>
          </p:txBody>
        </p:sp>
        <p:graphicFrame>
          <p:nvGraphicFramePr>
            <p:cNvPr id="71708" name="Object 14">
              <a:extLst>
                <a:ext uri="{FF2B5EF4-FFF2-40B4-BE49-F238E27FC236}">
                  <a16:creationId xmlns:a16="http://schemas.microsoft.com/office/drawing/2014/main" id="{289E3C48-E4AD-4F9E-BE25-162EF8FAFDC3}"/>
                </a:ext>
              </a:extLst>
            </p:cNvPr>
            <p:cNvGraphicFramePr>
              <a:graphicFrameLocks noChangeAspect="1"/>
            </p:cNvGraphicFramePr>
            <p:nvPr/>
          </p:nvGraphicFramePr>
          <p:xfrm>
            <a:off x="3819" y="264"/>
            <a:ext cx="919" cy="280"/>
          </p:xfrm>
          <a:graphic>
            <a:graphicData uri="http://schemas.openxmlformats.org/presentationml/2006/ole">
              <mc:AlternateContent xmlns:mc="http://schemas.openxmlformats.org/markup-compatibility/2006">
                <mc:Choice xmlns:v="urn:schemas-microsoft-com:vml" Requires="v">
                  <p:oleObj name="公式" r:id="rId13" imgW="787400" imgH="241300" progId="Equation.3">
                    <p:embed/>
                  </p:oleObj>
                </mc:Choice>
                <mc:Fallback>
                  <p:oleObj name="公式" r:id="rId13" imgW="787400" imgH="24130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19" y="264"/>
                          <a:ext cx="91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804303" name="Text Box 15">
            <a:extLst>
              <a:ext uri="{FF2B5EF4-FFF2-40B4-BE49-F238E27FC236}">
                <a16:creationId xmlns:a16="http://schemas.microsoft.com/office/drawing/2014/main" id="{9442C816-8B4A-4E84-95CB-398736D05BBE}"/>
              </a:ext>
            </a:extLst>
          </p:cNvPr>
          <p:cNvSpPr txBox="1">
            <a:spLocks noChangeArrowheads="1"/>
          </p:cNvSpPr>
          <p:nvPr/>
        </p:nvSpPr>
        <p:spPr bwMode="auto">
          <a:xfrm>
            <a:off x="1071563" y="3857625"/>
            <a:ext cx="7391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Therefore, </a:t>
            </a:r>
          </a:p>
        </p:txBody>
      </p:sp>
      <p:grpSp>
        <p:nvGrpSpPr>
          <p:cNvPr id="4" name="Group 16">
            <a:extLst>
              <a:ext uri="{FF2B5EF4-FFF2-40B4-BE49-F238E27FC236}">
                <a16:creationId xmlns:a16="http://schemas.microsoft.com/office/drawing/2014/main" id="{647D547D-CF14-4C9E-9E14-DB8F483C2AEC}"/>
              </a:ext>
            </a:extLst>
          </p:cNvPr>
          <p:cNvGrpSpPr>
            <a:grpSpLocks/>
          </p:cNvGrpSpPr>
          <p:nvPr/>
        </p:nvGrpSpPr>
        <p:grpSpPr bwMode="auto">
          <a:xfrm>
            <a:off x="928688" y="3500438"/>
            <a:ext cx="7696200" cy="427037"/>
            <a:chOff x="576" y="1344"/>
            <a:chExt cx="4848" cy="269"/>
          </a:xfrm>
        </p:grpSpPr>
        <p:sp>
          <p:nvSpPr>
            <p:cNvPr id="71703" name="Text Box 17">
              <a:extLst>
                <a:ext uri="{FF2B5EF4-FFF2-40B4-BE49-F238E27FC236}">
                  <a16:creationId xmlns:a16="http://schemas.microsoft.com/office/drawing/2014/main" id="{12F73FA8-831E-4F6E-A7CF-49ABB77ED2CE}"/>
                </a:ext>
              </a:extLst>
            </p:cNvPr>
            <p:cNvSpPr txBox="1">
              <a:spLocks noChangeArrowheads="1"/>
            </p:cNvSpPr>
            <p:nvPr/>
          </p:nvSpPr>
          <p:spPr bwMode="auto">
            <a:xfrm>
              <a:off x="576" y="1344"/>
              <a:ext cx="48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Since    is the solution of                       , it follows that                 </a:t>
              </a:r>
            </a:p>
          </p:txBody>
        </p:sp>
        <p:graphicFrame>
          <p:nvGraphicFramePr>
            <p:cNvPr id="71704" name="Object 18">
              <a:extLst>
                <a:ext uri="{FF2B5EF4-FFF2-40B4-BE49-F238E27FC236}">
                  <a16:creationId xmlns:a16="http://schemas.microsoft.com/office/drawing/2014/main" id="{FECE1850-28C3-43C6-ADC9-2B15BBB377F6}"/>
                </a:ext>
              </a:extLst>
            </p:cNvPr>
            <p:cNvGraphicFramePr>
              <a:graphicFrameLocks noChangeAspect="1"/>
            </p:cNvGraphicFramePr>
            <p:nvPr/>
          </p:nvGraphicFramePr>
          <p:xfrm>
            <a:off x="1056" y="1410"/>
            <a:ext cx="192" cy="168"/>
          </p:xfrm>
          <a:graphic>
            <a:graphicData uri="http://schemas.openxmlformats.org/presentationml/2006/ole">
              <mc:AlternateContent xmlns:mc="http://schemas.openxmlformats.org/markup-compatibility/2006">
                <mc:Choice xmlns:v="urn:schemas-microsoft-com:vml" Requires="v">
                  <p:oleObj r:id="rId15" imgW="152334" imgH="139639" progId="Equation.3">
                    <p:embed/>
                  </p:oleObj>
                </mc:Choice>
                <mc:Fallback>
                  <p:oleObj r:id="rId15" imgW="152334" imgH="139639" progId="Equation.3">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56" y="1410"/>
                          <a:ext cx="192"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05" name="Object 19">
              <a:extLst>
                <a:ext uri="{FF2B5EF4-FFF2-40B4-BE49-F238E27FC236}">
                  <a16:creationId xmlns:a16="http://schemas.microsoft.com/office/drawing/2014/main" id="{6695FB1F-1D1A-4EB5-A2C1-3F59C3F29EB3}"/>
                </a:ext>
              </a:extLst>
            </p:cNvPr>
            <p:cNvGraphicFramePr>
              <a:graphicFrameLocks noChangeAspect="1"/>
            </p:cNvGraphicFramePr>
            <p:nvPr/>
          </p:nvGraphicFramePr>
          <p:xfrm>
            <a:off x="4560" y="1365"/>
            <a:ext cx="720" cy="219"/>
          </p:xfrm>
          <a:graphic>
            <a:graphicData uri="http://schemas.openxmlformats.org/presentationml/2006/ole">
              <mc:AlternateContent xmlns:mc="http://schemas.openxmlformats.org/markup-compatibility/2006">
                <mc:Choice xmlns:v="urn:schemas-microsoft-com:vml" Requires="v">
                  <p:oleObj r:id="rId17" imgW="660113" imgH="203112" progId="Equation.3">
                    <p:embed/>
                  </p:oleObj>
                </mc:Choice>
                <mc:Fallback>
                  <p:oleObj r:id="rId17" imgW="660113" imgH="203112"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60" y="1365"/>
                          <a:ext cx="72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06" name="Object 20">
              <a:extLst>
                <a:ext uri="{FF2B5EF4-FFF2-40B4-BE49-F238E27FC236}">
                  <a16:creationId xmlns:a16="http://schemas.microsoft.com/office/drawing/2014/main" id="{F55B7ACF-E6A4-4952-BCE9-742C4A609864}"/>
                </a:ext>
              </a:extLst>
            </p:cNvPr>
            <p:cNvGraphicFramePr>
              <a:graphicFrameLocks noChangeAspect="1"/>
            </p:cNvGraphicFramePr>
            <p:nvPr/>
          </p:nvGraphicFramePr>
          <p:xfrm>
            <a:off x="2439" y="1347"/>
            <a:ext cx="977" cy="240"/>
          </p:xfrm>
          <a:graphic>
            <a:graphicData uri="http://schemas.openxmlformats.org/presentationml/2006/ole">
              <mc:AlternateContent xmlns:mc="http://schemas.openxmlformats.org/markup-compatibility/2006">
                <mc:Choice xmlns:v="urn:schemas-microsoft-com:vml" Requires="v">
                  <p:oleObj name="公式" r:id="rId19" imgW="812447" imgH="203112" progId="Equation.3">
                    <p:embed/>
                  </p:oleObj>
                </mc:Choice>
                <mc:Fallback>
                  <p:oleObj name="公式" r:id="rId19" imgW="812447" imgH="203112" progId="Equation.3">
                    <p:embed/>
                    <p:pic>
                      <p:nvPicPr>
                        <p:cNvPr id="0"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39" y="1347"/>
                          <a:ext cx="9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804309" name="Object 21">
            <a:extLst>
              <a:ext uri="{FF2B5EF4-FFF2-40B4-BE49-F238E27FC236}">
                <a16:creationId xmlns:a16="http://schemas.microsoft.com/office/drawing/2014/main" id="{449AEA12-1048-4F73-B543-9846FD18D4E5}"/>
              </a:ext>
            </a:extLst>
          </p:cNvPr>
          <p:cNvGraphicFramePr>
            <a:graphicFrameLocks noChangeAspect="1"/>
          </p:cNvGraphicFramePr>
          <p:nvPr/>
        </p:nvGraphicFramePr>
        <p:xfrm>
          <a:off x="2786063" y="3929063"/>
          <a:ext cx="4316412" cy="373062"/>
        </p:xfrm>
        <a:graphic>
          <a:graphicData uri="http://schemas.openxmlformats.org/presentationml/2006/ole">
            <mc:AlternateContent xmlns:mc="http://schemas.openxmlformats.org/markup-compatibility/2006">
              <mc:Choice xmlns:v="urn:schemas-microsoft-com:vml" Requires="v">
                <p:oleObj name="Equation" r:id="rId21" imgW="2654300" imgH="228600" progId="Equation.3">
                  <p:embed/>
                </p:oleObj>
              </mc:Choice>
              <mc:Fallback>
                <p:oleObj name="Equation" r:id="rId21" imgW="2654300" imgH="228600" progId="Equation.3">
                  <p:embed/>
                  <p:pic>
                    <p:nvPicPr>
                      <p:cNvPr id="0" name="Object 2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86063" y="3929063"/>
                        <a:ext cx="4316412"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oup 22">
            <a:extLst>
              <a:ext uri="{FF2B5EF4-FFF2-40B4-BE49-F238E27FC236}">
                <a16:creationId xmlns:a16="http://schemas.microsoft.com/office/drawing/2014/main" id="{5C19C09C-FE7D-4A7A-B12D-0EEAFD564BA9}"/>
              </a:ext>
            </a:extLst>
          </p:cNvPr>
          <p:cNvGrpSpPr>
            <a:grpSpLocks/>
          </p:cNvGrpSpPr>
          <p:nvPr/>
        </p:nvGrpSpPr>
        <p:grpSpPr bwMode="auto">
          <a:xfrm>
            <a:off x="1000125" y="4214813"/>
            <a:ext cx="7391400" cy="427037"/>
            <a:chOff x="528" y="2448"/>
            <a:chExt cx="4656" cy="269"/>
          </a:xfrm>
        </p:grpSpPr>
        <p:sp>
          <p:nvSpPr>
            <p:cNvPr id="71701" name="Text Box 23">
              <a:extLst>
                <a:ext uri="{FF2B5EF4-FFF2-40B4-BE49-F238E27FC236}">
                  <a16:creationId xmlns:a16="http://schemas.microsoft.com/office/drawing/2014/main" id="{DAD14E7C-7B4C-4841-B8B5-FA9D6AF3322D}"/>
                </a:ext>
              </a:extLst>
            </p:cNvPr>
            <p:cNvSpPr txBox="1">
              <a:spLocks noChangeArrowheads="1"/>
            </p:cNvSpPr>
            <p:nvPr/>
          </p:nvSpPr>
          <p:spPr bwMode="auto">
            <a:xfrm>
              <a:off x="528" y="2448"/>
              <a:ext cx="46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By the inductive hypothesis, if          , it follows that</a:t>
              </a:r>
            </a:p>
          </p:txBody>
        </p:sp>
        <p:graphicFrame>
          <p:nvGraphicFramePr>
            <p:cNvPr id="71702" name="Object 24">
              <a:extLst>
                <a:ext uri="{FF2B5EF4-FFF2-40B4-BE49-F238E27FC236}">
                  <a16:creationId xmlns:a16="http://schemas.microsoft.com/office/drawing/2014/main" id="{CC8173B2-0E20-41D5-A6AB-2D9EC624AD38}"/>
                </a:ext>
              </a:extLst>
            </p:cNvPr>
            <p:cNvGraphicFramePr>
              <a:graphicFrameLocks noChangeAspect="1"/>
            </p:cNvGraphicFramePr>
            <p:nvPr/>
          </p:nvGraphicFramePr>
          <p:xfrm>
            <a:off x="2872" y="2502"/>
            <a:ext cx="449" cy="164"/>
          </p:xfrm>
          <a:graphic>
            <a:graphicData uri="http://schemas.openxmlformats.org/presentationml/2006/ole">
              <mc:AlternateContent xmlns:mc="http://schemas.openxmlformats.org/markup-compatibility/2006">
                <mc:Choice xmlns:v="urn:schemas-microsoft-com:vml" Requires="v">
                  <p:oleObj name="公式" r:id="rId23" imgW="457002" imgH="165028" progId="Equation.3">
                    <p:embed/>
                  </p:oleObj>
                </mc:Choice>
                <mc:Fallback>
                  <p:oleObj name="公式" r:id="rId23" imgW="457002" imgH="165028" progId="Equation.3">
                    <p:embed/>
                    <p:pic>
                      <p:nvPicPr>
                        <p:cNvPr id="0" name="Object 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872" y="2502"/>
                          <a:ext cx="449"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804313" name="Object 25">
            <a:extLst>
              <a:ext uri="{FF2B5EF4-FFF2-40B4-BE49-F238E27FC236}">
                <a16:creationId xmlns:a16="http://schemas.microsoft.com/office/drawing/2014/main" id="{F8333F7E-A0E3-42A8-BE92-19879C1136E8}"/>
              </a:ext>
            </a:extLst>
          </p:cNvPr>
          <p:cNvGraphicFramePr>
            <a:graphicFrameLocks noChangeAspect="1"/>
          </p:cNvGraphicFramePr>
          <p:nvPr/>
        </p:nvGraphicFramePr>
        <p:xfrm>
          <a:off x="2973388" y="4643438"/>
          <a:ext cx="2397125" cy="376237"/>
        </p:xfrm>
        <a:graphic>
          <a:graphicData uri="http://schemas.openxmlformats.org/presentationml/2006/ole">
            <mc:AlternateContent xmlns:mc="http://schemas.openxmlformats.org/markup-compatibility/2006">
              <mc:Choice xmlns:v="urn:schemas-microsoft-com:vml" Requires="v">
                <p:oleObj name="公式" r:id="rId25" imgW="1524000" imgH="241300" progId="Equation.3">
                  <p:embed/>
                </p:oleObj>
              </mc:Choice>
              <mc:Fallback>
                <p:oleObj name="公式" r:id="rId25" imgW="1524000" imgH="241300" progId="Equation.3">
                  <p:embed/>
                  <p:pic>
                    <p:nvPicPr>
                      <p:cNvPr id="0" name="Object 2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973388" y="4643438"/>
                        <a:ext cx="239712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04314" name="Text Box 26">
            <a:extLst>
              <a:ext uri="{FF2B5EF4-FFF2-40B4-BE49-F238E27FC236}">
                <a16:creationId xmlns:a16="http://schemas.microsoft.com/office/drawing/2014/main" id="{62F38DB5-639F-4F02-A0BA-6FC00676CC0A}"/>
              </a:ext>
            </a:extLst>
          </p:cNvPr>
          <p:cNvSpPr txBox="1">
            <a:spLocks noChangeArrowheads="1"/>
          </p:cNvSpPr>
          <p:nvPr/>
        </p:nvSpPr>
        <p:spPr bwMode="auto">
          <a:xfrm>
            <a:off x="1071563" y="4927600"/>
            <a:ext cx="73914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Therefore,                                                      and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n</a:t>
            </a:r>
            <a:r>
              <a:rPr kumimoji="1" lang="en-US" altLang="zh-CN" sz="2200">
                <a:latin typeface="Times New Roman" panose="02020603050405020304" pitchFamily="18" charset="0"/>
                <a:ea typeface="宋体" panose="02010600030101010101" pitchFamily="2" charset="-122"/>
              </a:rPr>
              <a:t>+1) is true</a:t>
            </a:r>
          </a:p>
        </p:txBody>
      </p:sp>
      <p:graphicFrame>
        <p:nvGraphicFramePr>
          <p:cNvPr id="1804315" name="Object 27">
            <a:extLst>
              <a:ext uri="{FF2B5EF4-FFF2-40B4-BE49-F238E27FC236}">
                <a16:creationId xmlns:a16="http://schemas.microsoft.com/office/drawing/2014/main" id="{25C0591D-CF88-47A3-B783-FFEE2F1FEDCC}"/>
              </a:ext>
            </a:extLst>
          </p:cNvPr>
          <p:cNvGraphicFramePr>
            <a:graphicFrameLocks noChangeAspect="1"/>
          </p:cNvGraphicFramePr>
          <p:nvPr/>
        </p:nvGraphicFramePr>
        <p:xfrm>
          <a:off x="2484438" y="4929188"/>
          <a:ext cx="3743325" cy="341312"/>
        </p:xfrm>
        <a:graphic>
          <a:graphicData uri="http://schemas.openxmlformats.org/presentationml/2006/ole">
            <mc:AlternateContent xmlns:mc="http://schemas.openxmlformats.org/markup-compatibility/2006">
              <mc:Choice xmlns:v="urn:schemas-microsoft-com:vml" Requires="v">
                <p:oleObj name="公式" r:id="rId27" imgW="2603500" imgH="241300" progId="Equation.3">
                  <p:embed/>
                </p:oleObj>
              </mc:Choice>
              <mc:Fallback>
                <p:oleObj name="公式" r:id="rId27" imgW="2603500" imgH="241300" progId="Equation.3">
                  <p:embed/>
                  <p:pic>
                    <p:nvPicPr>
                      <p:cNvPr id="0" name="Object 2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484438" y="4929188"/>
                        <a:ext cx="374332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04316" name="Text Box 28">
            <a:extLst>
              <a:ext uri="{FF2B5EF4-FFF2-40B4-BE49-F238E27FC236}">
                <a16:creationId xmlns:a16="http://schemas.microsoft.com/office/drawing/2014/main" id="{C9777303-06EF-486A-AFB3-8A93CB7D55A7}"/>
              </a:ext>
            </a:extLst>
          </p:cNvPr>
          <p:cNvSpPr txBox="1">
            <a:spLocks noChangeArrowheads="1"/>
          </p:cNvSpPr>
          <p:nvPr/>
        </p:nvSpPr>
        <p:spPr bwMode="auto">
          <a:xfrm>
            <a:off x="857250" y="1928813"/>
            <a:ext cx="73914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(2) Inductive step</a:t>
            </a:r>
          </a:p>
        </p:txBody>
      </p:sp>
      <p:sp>
        <p:nvSpPr>
          <p:cNvPr id="71699" name="Text Box 29">
            <a:extLst>
              <a:ext uri="{FF2B5EF4-FFF2-40B4-BE49-F238E27FC236}">
                <a16:creationId xmlns:a16="http://schemas.microsoft.com/office/drawing/2014/main" id="{D211C621-4B88-4FEC-81CA-55618F26CF4C}"/>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5.3 Recursive Definition and Structural Induction </a:t>
            </a:r>
          </a:p>
        </p:txBody>
      </p:sp>
      <p:sp>
        <p:nvSpPr>
          <p:cNvPr id="31" name="Text Box 26">
            <a:extLst>
              <a:ext uri="{FF2B5EF4-FFF2-40B4-BE49-F238E27FC236}">
                <a16:creationId xmlns:a16="http://schemas.microsoft.com/office/drawing/2014/main" id="{14BC8BAA-51B0-457D-A179-B7F4009E23CB}"/>
              </a:ext>
            </a:extLst>
          </p:cNvPr>
          <p:cNvSpPr txBox="1">
            <a:spLocks noChangeArrowheads="1"/>
          </p:cNvSpPr>
          <p:nvPr/>
        </p:nvSpPr>
        <p:spPr bwMode="auto">
          <a:xfrm>
            <a:off x="1000125" y="5429250"/>
            <a:ext cx="73914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This completes the proof.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04292"/>
                                        </p:tgtEl>
                                        <p:attrNameLst>
                                          <p:attrName>style.visibility</p:attrName>
                                        </p:attrNameLst>
                                      </p:cBhvr>
                                      <p:to>
                                        <p:strVal val="visible"/>
                                      </p:to>
                                    </p:set>
                                    <p:animEffect transition="in" filter="wipe(up)">
                                      <p:cBhvr>
                                        <p:cTn id="7" dur="500"/>
                                        <p:tgtEl>
                                          <p:spTgt spid="18042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04293">
                                            <p:txEl>
                                              <p:pRg st="0" end="0"/>
                                            </p:txEl>
                                          </p:spTgt>
                                        </p:tgtEl>
                                        <p:attrNameLst>
                                          <p:attrName>style.visibility</p:attrName>
                                        </p:attrNameLst>
                                      </p:cBhvr>
                                      <p:to>
                                        <p:strVal val="visible"/>
                                      </p:to>
                                    </p:set>
                                    <p:animEffect transition="in" filter="wipe(left)">
                                      <p:cBhvr>
                                        <p:cTn id="12" dur="500"/>
                                        <p:tgtEl>
                                          <p:spTgt spid="180429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804294"/>
                                        </p:tgtEl>
                                        <p:attrNameLst>
                                          <p:attrName>style.visibility</p:attrName>
                                        </p:attrNameLst>
                                      </p:cBhvr>
                                      <p:to>
                                        <p:strVal val="visible"/>
                                      </p:to>
                                    </p:set>
                                    <p:animEffect transition="in" filter="checkerboard(across)">
                                      <p:cBhvr>
                                        <p:cTn id="17" dur="500"/>
                                        <p:tgtEl>
                                          <p:spTgt spid="1804294"/>
                                        </p:tgtEl>
                                      </p:cBhvr>
                                    </p:animEffect>
                                  </p:childTnLst>
                                </p:cTn>
                              </p:par>
                            </p:childTnLst>
                          </p:cTn>
                        </p:par>
                        <p:par>
                          <p:cTn id="18" fill="hold" nodeType="afterGroup">
                            <p:stCondLst>
                              <p:cond delay="500"/>
                            </p:stCondLst>
                            <p:childTnLst>
                              <p:par>
                                <p:cTn id="19" presetID="5" presetClass="entr" presetSubtype="10" fill="hold" nodeType="afterEffect">
                                  <p:stCondLst>
                                    <p:cond delay="0"/>
                                  </p:stCondLst>
                                  <p:childTnLst>
                                    <p:set>
                                      <p:cBhvr>
                                        <p:cTn id="20" dur="1" fill="hold">
                                          <p:stCondLst>
                                            <p:cond delay="0"/>
                                          </p:stCondLst>
                                        </p:cTn>
                                        <p:tgtEl>
                                          <p:spTgt spid="1804295"/>
                                        </p:tgtEl>
                                        <p:attrNameLst>
                                          <p:attrName>style.visibility</p:attrName>
                                        </p:attrNameLst>
                                      </p:cBhvr>
                                      <p:to>
                                        <p:strVal val="visible"/>
                                      </p:to>
                                    </p:set>
                                    <p:animEffect transition="in" filter="checkerboard(across)">
                                      <p:cBhvr>
                                        <p:cTn id="21" dur="500"/>
                                        <p:tgtEl>
                                          <p:spTgt spid="180429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804316">
                                            <p:txEl>
                                              <p:pRg st="0" end="0"/>
                                            </p:txEl>
                                          </p:spTgt>
                                        </p:tgtEl>
                                        <p:attrNameLst>
                                          <p:attrName>style.visibility</p:attrName>
                                        </p:attrNameLst>
                                      </p:cBhvr>
                                      <p:to>
                                        <p:strVal val="visible"/>
                                      </p:to>
                                    </p:set>
                                    <p:animEffect transition="in" filter="wipe(left)">
                                      <p:cBhvr>
                                        <p:cTn id="26" dur="500"/>
                                        <p:tgtEl>
                                          <p:spTgt spid="1804316">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strips(downRight)">
                                      <p:cBhvr>
                                        <p:cTn id="31" dur="500"/>
                                        <p:tgtEl>
                                          <p:spTgt spid="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500"/>
                                        <p:tgtEl>
                                          <p:spTgt spid="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left)">
                                      <p:cBhvr>
                                        <p:cTn id="41" dur="500"/>
                                        <p:tgtEl>
                                          <p:spTgt spid="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804303"/>
                                        </p:tgtEl>
                                        <p:attrNameLst>
                                          <p:attrName>style.visibility</p:attrName>
                                        </p:attrNameLst>
                                      </p:cBhvr>
                                      <p:to>
                                        <p:strVal val="visible"/>
                                      </p:to>
                                    </p:set>
                                    <p:animEffect transition="in" filter="wipe(left)">
                                      <p:cBhvr>
                                        <p:cTn id="46" dur="500"/>
                                        <p:tgtEl>
                                          <p:spTgt spid="180430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 presetClass="entr" presetSubtype="10" fill="hold" nodeType="clickEffect">
                                  <p:stCondLst>
                                    <p:cond delay="0"/>
                                  </p:stCondLst>
                                  <p:childTnLst>
                                    <p:set>
                                      <p:cBhvr>
                                        <p:cTn id="50" dur="1" fill="hold">
                                          <p:stCondLst>
                                            <p:cond delay="0"/>
                                          </p:stCondLst>
                                        </p:cTn>
                                        <p:tgtEl>
                                          <p:spTgt spid="1804309"/>
                                        </p:tgtEl>
                                        <p:attrNameLst>
                                          <p:attrName>style.visibility</p:attrName>
                                        </p:attrNameLst>
                                      </p:cBhvr>
                                      <p:to>
                                        <p:strVal val="visible"/>
                                      </p:to>
                                    </p:set>
                                    <p:animEffect transition="in" filter="checkerboard(across)">
                                      <p:cBhvr>
                                        <p:cTn id="51" dur="500"/>
                                        <p:tgtEl>
                                          <p:spTgt spid="180430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wipe(left)">
                                      <p:cBhvr>
                                        <p:cTn id="56" dur="500"/>
                                        <p:tgtEl>
                                          <p:spTgt spid="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5" presetClass="entr" presetSubtype="10" fill="hold" nodeType="clickEffect">
                                  <p:stCondLst>
                                    <p:cond delay="0"/>
                                  </p:stCondLst>
                                  <p:childTnLst>
                                    <p:set>
                                      <p:cBhvr>
                                        <p:cTn id="60" dur="1" fill="hold">
                                          <p:stCondLst>
                                            <p:cond delay="0"/>
                                          </p:stCondLst>
                                        </p:cTn>
                                        <p:tgtEl>
                                          <p:spTgt spid="1804313"/>
                                        </p:tgtEl>
                                        <p:attrNameLst>
                                          <p:attrName>style.visibility</p:attrName>
                                        </p:attrNameLst>
                                      </p:cBhvr>
                                      <p:to>
                                        <p:strVal val="visible"/>
                                      </p:to>
                                    </p:set>
                                    <p:animEffect transition="in" filter="checkerboard(across)">
                                      <p:cBhvr>
                                        <p:cTn id="61" dur="500"/>
                                        <p:tgtEl>
                                          <p:spTgt spid="180431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804314"/>
                                        </p:tgtEl>
                                        <p:attrNameLst>
                                          <p:attrName>style.visibility</p:attrName>
                                        </p:attrNameLst>
                                      </p:cBhvr>
                                      <p:to>
                                        <p:strVal val="visible"/>
                                      </p:to>
                                    </p:set>
                                    <p:animEffect transition="in" filter="wipe(left)">
                                      <p:cBhvr>
                                        <p:cTn id="66" dur="500"/>
                                        <p:tgtEl>
                                          <p:spTgt spid="1804314"/>
                                        </p:tgtEl>
                                      </p:cBhvr>
                                    </p:animEffect>
                                  </p:childTnLst>
                                </p:cTn>
                              </p:par>
                              <p:par>
                                <p:cTn id="67" presetID="5" presetClass="entr" presetSubtype="10" fill="hold" nodeType="withEffect">
                                  <p:stCondLst>
                                    <p:cond delay="0"/>
                                  </p:stCondLst>
                                  <p:childTnLst>
                                    <p:set>
                                      <p:cBhvr>
                                        <p:cTn id="68" dur="1" fill="hold">
                                          <p:stCondLst>
                                            <p:cond delay="0"/>
                                          </p:stCondLst>
                                        </p:cTn>
                                        <p:tgtEl>
                                          <p:spTgt spid="1804315"/>
                                        </p:tgtEl>
                                        <p:attrNameLst>
                                          <p:attrName>style.visibility</p:attrName>
                                        </p:attrNameLst>
                                      </p:cBhvr>
                                      <p:to>
                                        <p:strVal val="visible"/>
                                      </p:to>
                                    </p:set>
                                    <p:animEffect transition="in" filter="checkerboard(across)">
                                      <p:cBhvr>
                                        <p:cTn id="69" dur="500"/>
                                        <p:tgtEl>
                                          <p:spTgt spid="180431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wipe(left)">
                                      <p:cBhvr>
                                        <p:cTn id="7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4292" grpId="0" animBg="1" autoUpdateAnimBg="0"/>
      <p:bldP spid="1804293" grpId="0" build="p" autoUpdateAnimBg="0"/>
      <p:bldP spid="1804303" grpId="0" autoUpdateAnimBg="0"/>
      <p:bldP spid="1804314" grpId="0" autoUpdateAnimBg="0"/>
      <p:bldP spid="1804316" grpId="0" build="p" autoUpdateAnimBg="0"/>
      <p:bldP spid="31"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1">
            <a:extLst>
              <a:ext uri="{FF2B5EF4-FFF2-40B4-BE49-F238E27FC236}">
                <a16:creationId xmlns:a16="http://schemas.microsoft.com/office/drawing/2014/main" id="{C0535174-A5EE-4EF4-932A-324AD63066F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5E2E5D7-6CAE-42DE-9B1F-F1CFD4AF27A5}" type="slidenum">
              <a:rPr lang="zh-CN" altLang="en-US" sz="1400" b="0" smtClean="0">
                <a:latin typeface="Arial" panose="020B0604020202020204" pitchFamily="34" charset="0"/>
                <a:ea typeface="宋体" panose="02010600030101010101" pitchFamily="2" charset="-122"/>
              </a:rPr>
              <a:pPr/>
              <a:t>21</a:t>
            </a:fld>
            <a:endParaRPr lang="en-US" altLang="zh-CN" sz="1400" b="0">
              <a:latin typeface="Arial" panose="020B0604020202020204" pitchFamily="34" charset="0"/>
              <a:ea typeface="宋体" panose="02010600030101010101" pitchFamily="2" charset="-122"/>
            </a:endParaRPr>
          </a:p>
        </p:txBody>
      </p:sp>
      <p:sp>
        <p:nvSpPr>
          <p:cNvPr id="1673219" name="Text Box 3">
            <a:extLst>
              <a:ext uri="{FF2B5EF4-FFF2-40B4-BE49-F238E27FC236}">
                <a16:creationId xmlns:a16="http://schemas.microsoft.com/office/drawing/2014/main" id="{746EB29C-7F10-4F22-84DF-D5DC4EA3F2DA}"/>
              </a:ext>
            </a:extLst>
          </p:cNvPr>
          <p:cNvSpPr txBox="1">
            <a:spLocks noChangeArrowheads="1"/>
          </p:cNvSpPr>
          <p:nvPr/>
        </p:nvSpPr>
        <p:spPr bwMode="auto">
          <a:xfrm>
            <a:off x="542925" y="685800"/>
            <a:ext cx="3952875"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sym typeface="Symbol" pitchFamily="18" charset="2"/>
              </a:rPr>
              <a:t>The Euclidean Algorithm</a:t>
            </a:r>
            <a:r>
              <a:rPr kumimoji="1" lang="en-US" altLang="zh-CN" dirty="0">
                <a:solidFill>
                  <a:schemeClr val="hlink"/>
                </a:solidFill>
                <a:effectLst>
                  <a:outerShdw blurRad="38100" dist="38100" dir="2700000" algn="tl">
                    <a:srgbClr val="C0C0C0"/>
                  </a:outerShdw>
                </a:effectLst>
                <a:latin typeface="Times New Roman" pitchFamily="18" charset="0"/>
                <a:ea typeface="宋体" pitchFamily="2" charset="-122"/>
                <a:sym typeface="Symbol" pitchFamily="18" charset="2"/>
              </a:rPr>
              <a:t> </a:t>
            </a:r>
          </a:p>
        </p:txBody>
      </p:sp>
      <p:sp>
        <p:nvSpPr>
          <p:cNvPr id="1673220" name="Line 4">
            <a:extLst>
              <a:ext uri="{FF2B5EF4-FFF2-40B4-BE49-F238E27FC236}">
                <a16:creationId xmlns:a16="http://schemas.microsoft.com/office/drawing/2014/main" id="{EB0DEF8A-3061-423A-8FD4-82D8B2C7BE44}"/>
              </a:ext>
            </a:extLst>
          </p:cNvPr>
          <p:cNvSpPr>
            <a:spLocks noChangeShapeType="1"/>
          </p:cNvSpPr>
          <p:nvPr/>
        </p:nvSpPr>
        <p:spPr bwMode="auto">
          <a:xfrm>
            <a:off x="609600" y="1143000"/>
            <a:ext cx="3714750"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3221" name="AutoShape 5">
            <a:extLst>
              <a:ext uri="{FF2B5EF4-FFF2-40B4-BE49-F238E27FC236}">
                <a16:creationId xmlns:a16="http://schemas.microsoft.com/office/drawing/2014/main" id="{AA75893B-9BFB-4477-BFF4-70F1A4EB7C56}"/>
              </a:ext>
            </a:extLst>
          </p:cNvPr>
          <p:cNvSpPr>
            <a:spLocks noChangeArrowheads="1"/>
          </p:cNvSpPr>
          <p:nvPr/>
        </p:nvSpPr>
        <p:spPr bwMode="auto">
          <a:xfrm>
            <a:off x="457200" y="1506538"/>
            <a:ext cx="7924800" cy="914400"/>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Times New Roman" panose="02020603050405020304" pitchFamily="18" charset="0"/>
              </a:rPr>
              <a:t>【LEMMA 1</a:t>
            </a:r>
            <a:r>
              <a:rPr kumimoji="1" lang="en-US" altLang="zh-CN"/>
              <a:t>】</a:t>
            </a:r>
            <a:r>
              <a:rPr kumimoji="1" lang="en-US" altLang="zh-CN">
                <a:latin typeface="Impact" panose="020B0806030902050204" pitchFamily="34" charset="0"/>
                <a:ea typeface="华文新魏" panose="02010800040101010101" pitchFamily="2" charset="-122"/>
                <a:sym typeface="Symbol" panose="05050102010706020507" pitchFamily="18" charset="2"/>
              </a:rPr>
              <a:t> </a:t>
            </a:r>
            <a:r>
              <a:rPr kumimoji="1" lang="en-US" altLang="zh-CN">
                <a:latin typeface="Times New Roman" panose="02020603050405020304" pitchFamily="18" charset="0"/>
                <a:ea typeface="宋体" panose="02010600030101010101" pitchFamily="2" charset="-122"/>
                <a:sym typeface="Symbol" panose="05050102010706020507" pitchFamily="18" charset="2"/>
              </a:rPr>
              <a:t>Let </a:t>
            </a:r>
            <a:r>
              <a:rPr kumimoji="1" lang="en-US" altLang="zh-CN" i="1">
                <a:latin typeface="Times New Roman" panose="02020603050405020304" pitchFamily="18" charset="0"/>
                <a:ea typeface="宋体" panose="02010600030101010101" pitchFamily="2" charset="-122"/>
                <a:sym typeface="Symbol" panose="05050102010706020507" pitchFamily="18" charset="2"/>
              </a:rPr>
              <a:t>a </a:t>
            </a:r>
            <a:r>
              <a:rPr kumimoji="1" lang="en-US" altLang="zh-CN">
                <a:latin typeface="Times New Roman" panose="02020603050405020304" pitchFamily="18" charset="0"/>
                <a:ea typeface="宋体" panose="02010600030101010101" pitchFamily="2" charset="-122"/>
                <a:sym typeface="Symbol" panose="05050102010706020507" pitchFamily="18" charset="2"/>
              </a:rPr>
              <a:t>= </a:t>
            </a:r>
            <a:r>
              <a:rPr kumimoji="1" lang="en-US" altLang="zh-CN" i="1">
                <a:latin typeface="Times New Roman" panose="02020603050405020304" pitchFamily="18" charset="0"/>
                <a:ea typeface="宋体" panose="02010600030101010101" pitchFamily="2" charset="-122"/>
                <a:sym typeface="Symbol" panose="05050102010706020507" pitchFamily="18" charset="2"/>
              </a:rPr>
              <a:t>bq </a:t>
            </a:r>
            <a:r>
              <a:rPr kumimoji="1" lang="en-US" altLang="zh-CN">
                <a:latin typeface="Times New Roman" panose="02020603050405020304" pitchFamily="18" charset="0"/>
                <a:ea typeface="宋体" panose="02010600030101010101" pitchFamily="2" charset="-122"/>
                <a:sym typeface="Symbol" panose="05050102010706020507" pitchFamily="18" charset="2"/>
              </a:rPr>
              <a:t>+ </a:t>
            </a:r>
            <a:r>
              <a:rPr kumimoji="1" lang="en-US" altLang="zh-CN" i="1">
                <a:latin typeface="Times New Roman" panose="02020603050405020304" pitchFamily="18" charset="0"/>
                <a:ea typeface="宋体" panose="02010600030101010101" pitchFamily="2" charset="-122"/>
                <a:sym typeface="Symbol" panose="05050102010706020507" pitchFamily="18" charset="2"/>
              </a:rPr>
              <a:t>r</a:t>
            </a:r>
            <a:r>
              <a:rPr kumimoji="1" lang="en-US" altLang="zh-CN">
                <a:latin typeface="Times New Roman" panose="02020603050405020304" pitchFamily="18" charset="0"/>
                <a:ea typeface="宋体" panose="02010600030101010101" pitchFamily="2" charset="-122"/>
                <a:sym typeface="Symbol" panose="05050102010706020507" pitchFamily="18" charset="2"/>
              </a:rPr>
              <a:t>, where </a:t>
            </a:r>
            <a:r>
              <a:rPr kumimoji="1" lang="en-US" altLang="zh-CN" i="1">
                <a:latin typeface="Times New Roman" panose="02020603050405020304" pitchFamily="18" charset="0"/>
                <a:ea typeface="宋体" panose="02010600030101010101" pitchFamily="2" charset="-122"/>
                <a:sym typeface="Symbol" panose="05050102010706020507" pitchFamily="18" charset="2"/>
              </a:rPr>
              <a:t>a</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b</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q</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r</a:t>
            </a:r>
            <a:r>
              <a:rPr kumimoji="1" lang="en-US" altLang="zh-CN">
                <a:latin typeface="Times New Roman" panose="02020603050405020304" pitchFamily="18" charset="0"/>
                <a:ea typeface="宋体" panose="02010600030101010101" pitchFamily="2" charset="-122"/>
                <a:sym typeface="Symbol" panose="05050102010706020507" pitchFamily="18" charset="2"/>
              </a:rPr>
              <a:t> are integers. </a:t>
            </a:r>
          </a:p>
          <a:p>
            <a:pPr eaLnBrk="1" hangingPunct="1"/>
            <a:r>
              <a:rPr kumimoji="1" lang="en-US" altLang="zh-CN">
                <a:latin typeface="Times New Roman" panose="02020603050405020304" pitchFamily="18" charset="0"/>
                <a:ea typeface="宋体" panose="02010600030101010101" pitchFamily="2" charset="-122"/>
                <a:sym typeface="Symbol" panose="05050102010706020507" pitchFamily="18" charset="2"/>
              </a:rPr>
              <a:t>Then gcd(</a:t>
            </a:r>
            <a:r>
              <a:rPr kumimoji="1" lang="en-US" altLang="zh-CN" i="1">
                <a:latin typeface="Times New Roman" panose="02020603050405020304" pitchFamily="18" charset="0"/>
                <a:ea typeface="宋体" panose="02010600030101010101" pitchFamily="2" charset="-122"/>
                <a:sym typeface="Symbol" panose="05050102010706020507" pitchFamily="18" charset="2"/>
              </a:rPr>
              <a:t>a</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b</a:t>
            </a:r>
            <a:r>
              <a:rPr kumimoji="1" lang="en-US" altLang="zh-CN">
                <a:latin typeface="Times New Roman" panose="02020603050405020304" pitchFamily="18" charset="0"/>
                <a:ea typeface="宋体" panose="02010600030101010101" pitchFamily="2" charset="-122"/>
                <a:sym typeface="Symbol" panose="05050102010706020507" pitchFamily="18" charset="2"/>
              </a:rPr>
              <a:t>) = gcd(</a:t>
            </a:r>
            <a:r>
              <a:rPr kumimoji="1" lang="en-US" altLang="zh-CN" i="1">
                <a:latin typeface="Times New Roman" panose="02020603050405020304" pitchFamily="18" charset="0"/>
                <a:ea typeface="宋体" panose="02010600030101010101" pitchFamily="2" charset="-122"/>
                <a:sym typeface="Symbol" panose="05050102010706020507" pitchFamily="18" charset="2"/>
              </a:rPr>
              <a:t>b</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r</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p>
        </p:txBody>
      </p:sp>
      <p:sp>
        <p:nvSpPr>
          <p:cNvPr id="1673222" name="Text Box 6">
            <a:extLst>
              <a:ext uri="{FF2B5EF4-FFF2-40B4-BE49-F238E27FC236}">
                <a16:creationId xmlns:a16="http://schemas.microsoft.com/office/drawing/2014/main" id="{007727A5-F864-46CA-8AE9-1F30399B914E}"/>
              </a:ext>
            </a:extLst>
          </p:cNvPr>
          <p:cNvSpPr txBox="1">
            <a:spLocks noChangeArrowheads="1"/>
          </p:cNvSpPr>
          <p:nvPr/>
        </p:nvSpPr>
        <p:spPr bwMode="auto">
          <a:xfrm>
            <a:off x="755650" y="3067050"/>
            <a:ext cx="7620000"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20000"/>
              </a:spcBef>
              <a:buClr>
                <a:schemeClr val="tx1"/>
              </a:buClr>
              <a:buSzPct val="100000"/>
            </a:pPr>
            <a:r>
              <a:rPr lang="en-US" altLang="zh-CN" i="1">
                <a:solidFill>
                  <a:srgbClr val="3366FF"/>
                </a:solidFill>
                <a:latin typeface="Times New Roman" panose="02020603050405020304" pitchFamily="18" charset="0"/>
                <a:ea typeface="宋体" panose="02010600030101010101" pitchFamily="2" charset="-122"/>
              </a:rPr>
              <a:t>Proof:</a:t>
            </a:r>
          </a:p>
          <a:p>
            <a:pPr>
              <a:spcBef>
                <a:spcPct val="50000"/>
              </a:spcBef>
              <a:buClr>
                <a:schemeClr val="tx1"/>
              </a:buClr>
              <a:buSzPct val="100000"/>
            </a:pPr>
            <a:r>
              <a:rPr lang="en-US" altLang="zh-CN">
                <a:solidFill>
                  <a:schemeClr val="hlink"/>
                </a:solidFill>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Show that the common divisors of </a:t>
            </a:r>
            <a:r>
              <a:rPr lang="en-US" altLang="zh-CN" i="1">
                <a:latin typeface="Times New Roman" panose="02020603050405020304" pitchFamily="18" charset="0"/>
                <a:ea typeface="宋体" panose="02010600030101010101" pitchFamily="2" charset="-122"/>
              </a:rPr>
              <a:t>a</a:t>
            </a:r>
            <a:r>
              <a:rPr lang="en-US" altLang="zh-CN">
                <a:latin typeface="Times New Roman" panose="02020603050405020304" pitchFamily="18" charset="0"/>
                <a:ea typeface="宋体" panose="02010600030101010101" pitchFamily="2" charset="-122"/>
              </a:rPr>
              <a:t> and </a:t>
            </a:r>
            <a:r>
              <a:rPr lang="en-US" altLang="zh-CN" i="1">
                <a:latin typeface="Times New Roman" panose="02020603050405020304" pitchFamily="18" charset="0"/>
                <a:ea typeface="宋体" panose="02010600030101010101" pitchFamily="2" charset="-122"/>
              </a:rPr>
              <a:t>b</a:t>
            </a:r>
            <a:r>
              <a:rPr lang="en-US" altLang="zh-CN">
                <a:latin typeface="Times New Roman" panose="02020603050405020304" pitchFamily="18" charset="0"/>
                <a:ea typeface="宋体" panose="02010600030101010101" pitchFamily="2" charset="-122"/>
              </a:rPr>
              <a:t> are the same as the common divisors of </a:t>
            </a:r>
            <a:r>
              <a:rPr lang="en-US" altLang="zh-CN" i="1">
                <a:latin typeface="Times New Roman" panose="02020603050405020304" pitchFamily="18" charset="0"/>
                <a:ea typeface="宋体" panose="02010600030101010101" pitchFamily="2" charset="-122"/>
              </a:rPr>
              <a:t>b</a:t>
            </a:r>
            <a:r>
              <a:rPr lang="en-US" altLang="zh-CN">
                <a:latin typeface="Times New Roman" panose="02020603050405020304" pitchFamily="18" charset="0"/>
                <a:ea typeface="宋体" panose="02010600030101010101" pitchFamily="2" charset="-122"/>
              </a:rPr>
              <a:t> and </a:t>
            </a:r>
            <a:r>
              <a:rPr lang="en-US" altLang="zh-CN" i="1">
                <a:latin typeface="Times New Roman" panose="02020603050405020304" pitchFamily="18" charset="0"/>
                <a:ea typeface="宋体" panose="02010600030101010101" pitchFamily="2" charset="-122"/>
              </a:rPr>
              <a:t>r</a:t>
            </a:r>
            <a:r>
              <a:rPr lang="en-US" altLang="zh-CN">
                <a:latin typeface="Times New Roman" panose="02020603050405020304" pitchFamily="18" charset="0"/>
                <a:ea typeface="宋体" panose="02010600030101010101" pitchFamily="2" charset="-122"/>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673219"/>
                                        </p:tgtEl>
                                        <p:attrNameLst>
                                          <p:attrName>style.visibility</p:attrName>
                                        </p:attrNameLst>
                                      </p:cBhvr>
                                      <p:to>
                                        <p:strVal val="visible"/>
                                      </p:to>
                                    </p:set>
                                    <p:animEffect transition="in" filter="strips(downRight)">
                                      <p:cBhvr>
                                        <p:cTn id="7" dur="500"/>
                                        <p:tgtEl>
                                          <p:spTgt spid="1673219"/>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673220"/>
                                        </p:tgtEl>
                                        <p:attrNameLst>
                                          <p:attrName>style.visibility</p:attrName>
                                        </p:attrNameLst>
                                      </p:cBhvr>
                                      <p:to>
                                        <p:strVal val="visible"/>
                                      </p:to>
                                    </p:set>
                                    <p:animEffect transition="in" filter="wipe(left)">
                                      <p:cBhvr>
                                        <p:cTn id="11" dur="500"/>
                                        <p:tgtEl>
                                          <p:spTgt spid="167322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673221"/>
                                        </p:tgtEl>
                                        <p:attrNameLst>
                                          <p:attrName>style.visibility</p:attrName>
                                        </p:attrNameLst>
                                      </p:cBhvr>
                                      <p:to>
                                        <p:strVal val="visible"/>
                                      </p:to>
                                    </p:set>
                                    <p:animEffect transition="in" filter="strips(downRight)">
                                      <p:cBhvr>
                                        <p:cTn id="16" dur="500"/>
                                        <p:tgtEl>
                                          <p:spTgt spid="167322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673222">
                                            <p:txEl>
                                              <p:pRg st="0" end="0"/>
                                            </p:txEl>
                                          </p:spTgt>
                                        </p:tgtEl>
                                        <p:attrNameLst>
                                          <p:attrName>style.visibility</p:attrName>
                                        </p:attrNameLst>
                                      </p:cBhvr>
                                      <p:to>
                                        <p:strVal val="visible"/>
                                      </p:to>
                                    </p:set>
                                    <p:animEffect transition="in" filter="strips(downRight)">
                                      <p:cBhvr>
                                        <p:cTn id="21" dur="500"/>
                                        <p:tgtEl>
                                          <p:spTgt spid="1673222">
                                            <p:txEl>
                                              <p:pRg st="0" end="0"/>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PROJCTOR.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1673222">
                                            <p:txEl>
                                              <p:pRg st="1" end="1"/>
                                            </p:txEl>
                                          </p:spTgt>
                                        </p:tgtEl>
                                        <p:attrNameLst>
                                          <p:attrName>style.visibility</p:attrName>
                                        </p:attrNameLst>
                                      </p:cBhvr>
                                      <p:to>
                                        <p:strVal val="visible"/>
                                      </p:to>
                                    </p:set>
                                    <p:animEffect transition="in" filter="strips(downRight)">
                                      <p:cBhvr>
                                        <p:cTn id="26" dur="500"/>
                                        <p:tgtEl>
                                          <p:spTgt spid="1673222">
                                            <p:txEl>
                                              <p:pRg st="1" end="1"/>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3219" grpId="0" autoUpdateAnimBg="0"/>
      <p:bldP spid="1673221" grpId="0" animBg="1" autoUpdateAnimBg="0"/>
      <p:bldP spid="1673222"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1">
            <a:extLst>
              <a:ext uri="{FF2B5EF4-FFF2-40B4-BE49-F238E27FC236}">
                <a16:creationId xmlns:a16="http://schemas.microsoft.com/office/drawing/2014/main" id="{F0D25F93-33E7-4EBD-AF59-F2CB95CB243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32B7D1E-2C74-4B74-87EF-CAB2AE19ADD6}" type="slidenum">
              <a:rPr lang="zh-CN" altLang="en-US" sz="1400" b="0" smtClean="0">
                <a:latin typeface="Arial" panose="020B0604020202020204" pitchFamily="34" charset="0"/>
                <a:ea typeface="宋体" panose="02010600030101010101" pitchFamily="2" charset="-122"/>
              </a:rPr>
              <a:pPr/>
              <a:t>22</a:t>
            </a:fld>
            <a:endParaRPr lang="en-US" altLang="zh-CN" sz="1400" b="0">
              <a:latin typeface="Arial" panose="020B0604020202020204" pitchFamily="34" charset="0"/>
              <a:ea typeface="宋体" panose="02010600030101010101" pitchFamily="2" charset="-122"/>
            </a:endParaRPr>
          </a:p>
        </p:txBody>
      </p:sp>
      <p:sp>
        <p:nvSpPr>
          <p:cNvPr id="1675267" name="Text Box 3">
            <a:extLst>
              <a:ext uri="{FF2B5EF4-FFF2-40B4-BE49-F238E27FC236}">
                <a16:creationId xmlns:a16="http://schemas.microsoft.com/office/drawing/2014/main" id="{85C1BDCF-CA15-4EB1-B818-95F6FFE41E43}"/>
              </a:ext>
            </a:extLst>
          </p:cNvPr>
          <p:cNvSpPr txBox="1">
            <a:spLocks noChangeArrowheads="1"/>
          </p:cNvSpPr>
          <p:nvPr/>
        </p:nvSpPr>
        <p:spPr bwMode="auto">
          <a:xfrm>
            <a:off x="457200" y="4249738"/>
            <a:ext cx="762000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20000"/>
              </a:spcBef>
              <a:buClr>
                <a:schemeClr val="tx1"/>
              </a:buClr>
              <a:buSzPct val="100000"/>
            </a:pPr>
            <a:r>
              <a:rPr lang="en-US" altLang="zh-CN">
                <a:latin typeface="Times New Roman" panose="02020603050405020304" pitchFamily="18" charset="0"/>
                <a:ea typeface="宋体" panose="02010600030101010101" pitchFamily="2" charset="-122"/>
              </a:rPr>
              <a:t>It follows from Lemma 1 that</a:t>
            </a:r>
          </a:p>
          <a:p>
            <a:pPr>
              <a:spcBef>
                <a:spcPct val="20000"/>
              </a:spcBef>
              <a:buClr>
                <a:schemeClr val="tx1"/>
              </a:buClr>
              <a:buSzPct val="100000"/>
            </a:pPr>
            <a:r>
              <a:rPr lang="en-US" altLang="zh-CN">
                <a:latin typeface="Times New Roman" panose="02020603050405020304" pitchFamily="18" charset="0"/>
                <a:ea typeface="宋体" panose="02010600030101010101" pitchFamily="2" charset="-122"/>
              </a:rPr>
              <a:t>           gcd(</a:t>
            </a:r>
            <a:r>
              <a:rPr lang="en-US" altLang="zh-CN" i="1">
                <a:latin typeface="Times New Roman" panose="02020603050405020304" pitchFamily="18" charset="0"/>
                <a:ea typeface="宋体" panose="02010600030101010101" pitchFamily="2" charset="-122"/>
              </a:rPr>
              <a:t>a</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b</a:t>
            </a:r>
            <a:r>
              <a:rPr lang="en-US" altLang="zh-CN">
                <a:latin typeface="Times New Roman" panose="02020603050405020304" pitchFamily="18" charset="0"/>
                <a:ea typeface="宋体" panose="02010600030101010101" pitchFamily="2" charset="-122"/>
              </a:rPr>
              <a:t>)  =  gcd(</a:t>
            </a:r>
            <a:r>
              <a:rPr lang="en-US" altLang="zh-CN" i="1">
                <a:latin typeface="Times New Roman" panose="02020603050405020304" pitchFamily="18" charset="0"/>
                <a:ea typeface="宋体" panose="02010600030101010101" pitchFamily="2" charset="-122"/>
              </a:rPr>
              <a:t>r</a:t>
            </a:r>
            <a:r>
              <a:rPr lang="en-US" altLang="zh-CN" baseline="-25000">
                <a:latin typeface="Times New Roman" panose="02020603050405020304" pitchFamily="18" charset="0"/>
                <a:ea typeface="宋体" panose="02010600030101010101" pitchFamily="2" charset="-122"/>
              </a:rPr>
              <a:t>0</a:t>
            </a:r>
            <a:r>
              <a:rPr lang="en-US" altLang="zh-CN" i="1">
                <a:latin typeface="Times New Roman" panose="02020603050405020304" pitchFamily="18" charset="0"/>
                <a:ea typeface="宋体" panose="02010600030101010101" pitchFamily="2" charset="-122"/>
              </a:rPr>
              <a:t> , r</a:t>
            </a:r>
            <a:r>
              <a:rPr lang="en-US" altLang="zh-CN" baseline="-25000">
                <a:latin typeface="Times New Roman" panose="02020603050405020304" pitchFamily="18" charset="0"/>
                <a:ea typeface="宋体" panose="02010600030101010101" pitchFamily="2" charset="-122"/>
              </a:rPr>
              <a:t>1 </a:t>
            </a:r>
            <a:r>
              <a:rPr lang="en-US" altLang="zh-CN">
                <a:latin typeface="Times New Roman" panose="02020603050405020304" pitchFamily="18" charset="0"/>
                <a:ea typeface="宋体" panose="02010600030101010101" pitchFamily="2" charset="-122"/>
              </a:rPr>
              <a:t>) =  gcd(</a:t>
            </a:r>
            <a:r>
              <a:rPr lang="en-US" altLang="zh-CN" i="1">
                <a:latin typeface="Times New Roman" panose="02020603050405020304" pitchFamily="18" charset="0"/>
                <a:ea typeface="宋体" panose="02010600030101010101" pitchFamily="2" charset="-122"/>
              </a:rPr>
              <a:t>r</a:t>
            </a:r>
            <a:r>
              <a:rPr lang="en-US" altLang="zh-CN" baseline="-25000">
                <a:latin typeface="Times New Roman" panose="02020603050405020304" pitchFamily="18" charset="0"/>
                <a:ea typeface="宋体" panose="02010600030101010101" pitchFamily="2" charset="-122"/>
              </a:rPr>
              <a:t>1</a:t>
            </a:r>
            <a:r>
              <a:rPr lang="en-US" altLang="zh-CN" i="1">
                <a:latin typeface="Times New Roman" panose="02020603050405020304" pitchFamily="18" charset="0"/>
                <a:ea typeface="宋体" panose="02010600030101010101" pitchFamily="2" charset="-122"/>
              </a:rPr>
              <a:t> , r</a:t>
            </a:r>
            <a:r>
              <a:rPr lang="en-US" altLang="zh-CN" baseline="-25000">
                <a:latin typeface="Times New Roman" panose="02020603050405020304" pitchFamily="18" charset="0"/>
                <a:ea typeface="宋体" panose="02010600030101010101" pitchFamily="2" charset="-122"/>
              </a:rPr>
              <a:t>2</a:t>
            </a:r>
            <a:r>
              <a:rPr lang="en-US" altLang="zh-CN" i="1">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a:t>
            </a:r>
          </a:p>
          <a:p>
            <a:pPr>
              <a:spcBef>
                <a:spcPct val="20000"/>
              </a:spcBef>
              <a:buClr>
                <a:schemeClr val="tx1"/>
              </a:buClr>
              <a:buSzPct val="100000"/>
            </a:pPr>
            <a:r>
              <a:rPr lang="en-US" altLang="zh-CN">
                <a:latin typeface="Times New Roman" panose="02020603050405020304" pitchFamily="18" charset="0"/>
                <a:ea typeface="宋体" panose="02010600030101010101" pitchFamily="2" charset="-122"/>
              </a:rPr>
              <a:t>                           = …… = gcd(</a:t>
            </a:r>
            <a:r>
              <a:rPr lang="en-US" altLang="zh-CN" i="1">
                <a:latin typeface="Times New Roman" panose="02020603050405020304" pitchFamily="18" charset="0"/>
                <a:ea typeface="宋体" panose="02010600030101010101" pitchFamily="2" charset="-122"/>
              </a:rPr>
              <a:t>r</a:t>
            </a:r>
            <a:r>
              <a:rPr lang="en-US" altLang="zh-CN" i="1" baseline="-25000">
                <a:latin typeface="Times New Roman" panose="02020603050405020304" pitchFamily="18" charset="0"/>
                <a:ea typeface="宋体" panose="02010600030101010101" pitchFamily="2" charset="-122"/>
              </a:rPr>
              <a:t>n</a:t>
            </a:r>
            <a:r>
              <a:rPr lang="en-US" altLang="zh-CN" baseline="-25000">
                <a:latin typeface="Times New Roman" panose="02020603050405020304" pitchFamily="18" charset="0"/>
                <a:ea typeface="宋体" panose="02010600030101010101" pitchFamily="2" charset="-122"/>
              </a:rPr>
              <a:t>-2</a:t>
            </a:r>
            <a:r>
              <a:rPr lang="en-US" altLang="zh-CN" i="1">
                <a:latin typeface="Times New Roman" panose="02020603050405020304" pitchFamily="18" charset="0"/>
                <a:ea typeface="宋体" panose="02010600030101010101" pitchFamily="2" charset="-122"/>
              </a:rPr>
              <a:t> , r</a:t>
            </a:r>
            <a:r>
              <a:rPr lang="en-US" altLang="zh-CN" i="1" baseline="-25000">
                <a:latin typeface="Times New Roman" panose="02020603050405020304" pitchFamily="18" charset="0"/>
                <a:ea typeface="宋体" panose="02010600030101010101" pitchFamily="2" charset="-122"/>
              </a:rPr>
              <a:t>n</a:t>
            </a:r>
            <a:r>
              <a:rPr lang="en-US" altLang="zh-CN" baseline="-25000">
                <a:latin typeface="Times New Roman" panose="02020603050405020304" pitchFamily="18" charset="0"/>
                <a:ea typeface="宋体" panose="02010600030101010101" pitchFamily="2" charset="-122"/>
              </a:rPr>
              <a:t>-1</a:t>
            </a:r>
            <a:r>
              <a:rPr lang="en-US" altLang="zh-CN" i="1">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 = gcd(</a:t>
            </a:r>
            <a:r>
              <a:rPr lang="en-US" altLang="zh-CN" i="1">
                <a:latin typeface="Times New Roman" panose="02020603050405020304" pitchFamily="18" charset="0"/>
                <a:ea typeface="宋体" panose="02010600030101010101" pitchFamily="2" charset="-122"/>
              </a:rPr>
              <a:t>r</a:t>
            </a:r>
            <a:r>
              <a:rPr lang="en-US" altLang="zh-CN" i="1" baseline="-25000">
                <a:latin typeface="Times New Roman" panose="02020603050405020304" pitchFamily="18" charset="0"/>
                <a:ea typeface="宋体" panose="02010600030101010101" pitchFamily="2" charset="-122"/>
              </a:rPr>
              <a:t>n</a:t>
            </a:r>
            <a:r>
              <a:rPr lang="en-US" altLang="zh-CN" baseline="-25000">
                <a:latin typeface="Times New Roman" panose="02020603050405020304" pitchFamily="18" charset="0"/>
                <a:ea typeface="宋体" panose="02010600030101010101" pitchFamily="2" charset="-122"/>
              </a:rPr>
              <a:t>-1</a:t>
            </a:r>
            <a:r>
              <a:rPr lang="en-US" altLang="zh-CN" i="1">
                <a:latin typeface="Times New Roman" panose="02020603050405020304" pitchFamily="18" charset="0"/>
                <a:ea typeface="宋体" panose="02010600030101010101" pitchFamily="2" charset="-122"/>
              </a:rPr>
              <a:t> , r</a:t>
            </a:r>
            <a:r>
              <a:rPr lang="en-US" altLang="zh-CN" i="1" baseline="-25000">
                <a:latin typeface="Times New Roman" panose="02020603050405020304" pitchFamily="18" charset="0"/>
                <a:ea typeface="宋体" panose="02010600030101010101" pitchFamily="2" charset="-122"/>
              </a:rPr>
              <a:t>n</a:t>
            </a:r>
            <a:r>
              <a:rPr lang="en-US" altLang="zh-CN" i="1">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a:t>
            </a:r>
          </a:p>
          <a:p>
            <a:pPr>
              <a:spcBef>
                <a:spcPct val="20000"/>
              </a:spcBef>
              <a:buClr>
                <a:schemeClr val="tx1"/>
              </a:buClr>
              <a:buSzPct val="100000"/>
            </a:pPr>
            <a:r>
              <a:rPr lang="en-US" altLang="zh-CN">
                <a:latin typeface="Times New Roman" panose="02020603050405020304" pitchFamily="18" charset="0"/>
                <a:ea typeface="宋体" panose="02010600030101010101" pitchFamily="2" charset="-122"/>
              </a:rPr>
              <a:t>                           =  gcd(</a:t>
            </a:r>
            <a:r>
              <a:rPr lang="en-US" altLang="zh-CN" i="1">
                <a:latin typeface="Times New Roman" panose="02020603050405020304" pitchFamily="18" charset="0"/>
                <a:ea typeface="宋体" panose="02010600030101010101" pitchFamily="2" charset="-122"/>
              </a:rPr>
              <a:t>r</a:t>
            </a:r>
            <a:r>
              <a:rPr lang="en-US" altLang="zh-CN" i="1" baseline="-25000">
                <a:latin typeface="Times New Roman" panose="02020603050405020304" pitchFamily="18" charset="0"/>
                <a:ea typeface="宋体" panose="02010600030101010101" pitchFamily="2" charset="-122"/>
              </a:rPr>
              <a:t>n</a:t>
            </a:r>
            <a:r>
              <a:rPr lang="en-US" altLang="zh-CN" i="1">
                <a:latin typeface="Times New Roman" panose="02020603050405020304" pitchFamily="18" charset="0"/>
                <a:ea typeface="宋体" panose="02010600030101010101" pitchFamily="2" charset="-122"/>
              </a:rPr>
              <a:t> , 0 </a:t>
            </a:r>
            <a:r>
              <a:rPr lang="en-US" altLang="zh-CN">
                <a:latin typeface="Times New Roman" panose="02020603050405020304" pitchFamily="18" charset="0"/>
                <a:ea typeface="宋体" panose="02010600030101010101" pitchFamily="2" charset="-122"/>
              </a:rPr>
              <a:t>)  = </a:t>
            </a:r>
            <a:r>
              <a:rPr lang="en-US" altLang="zh-CN" i="1">
                <a:latin typeface="Times New Roman" panose="02020603050405020304" pitchFamily="18" charset="0"/>
                <a:ea typeface="宋体" panose="02010600030101010101" pitchFamily="2" charset="-122"/>
              </a:rPr>
              <a:t> r</a:t>
            </a:r>
            <a:r>
              <a:rPr lang="en-US" altLang="zh-CN" i="1" baseline="-25000">
                <a:latin typeface="Times New Roman" panose="02020603050405020304" pitchFamily="18" charset="0"/>
                <a:ea typeface="宋体" panose="02010600030101010101" pitchFamily="2" charset="-122"/>
              </a:rPr>
              <a:t>n</a:t>
            </a:r>
            <a:r>
              <a:rPr lang="en-US" altLang="zh-CN" i="1">
                <a:latin typeface="Times New Roman" panose="02020603050405020304" pitchFamily="18" charset="0"/>
                <a:ea typeface="宋体" panose="02010600030101010101" pitchFamily="2" charset="-122"/>
              </a:rPr>
              <a:t> </a:t>
            </a:r>
          </a:p>
        </p:txBody>
      </p:sp>
      <p:sp>
        <p:nvSpPr>
          <p:cNvPr id="1675268" name="Text Box 4">
            <a:extLst>
              <a:ext uri="{FF2B5EF4-FFF2-40B4-BE49-F238E27FC236}">
                <a16:creationId xmlns:a16="http://schemas.microsoft.com/office/drawing/2014/main" id="{6400F208-F5F8-4315-8547-90FC78CCB43D}"/>
              </a:ext>
            </a:extLst>
          </p:cNvPr>
          <p:cNvSpPr txBox="1">
            <a:spLocks noChangeArrowheads="1"/>
          </p:cNvSpPr>
          <p:nvPr/>
        </p:nvSpPr>
        <p:spPr bwMode="auto">
          <a:xfrm>
            <a:off x="609600" y="703263"/>
            <a:ext cx="76200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20000"/>
              </a:spcBef>
              <a:buClr>
                <a:schemeClr val="tx1"/>
              </a:buClr>
              <a:buSzPct val="100000"/>
            </a:pPr>
            <a:r>
              <a:rPr lang="en-US" altLang="zh-CN">
                <a:latin typeface="Times New Roman" panose="02020603050405020304" pitchFamily="18" charset="0"/>
                <a:ea typeface="宋体" panose="02010600030101010101" pitchFamily="2" charset="-122"/>
              </a:rPr>
              <a:t>Suppose that </a:t>
            </a:r>
            <a:r>
              <a:rPr lang="en-US" altLang="zh-CN" i="1">
                <a:latin typeface="Times New Roman" panose="02020603050405020304" pitchFamily="18" charset="0"/>
                <a:ea typeface="宋体" panose="02010600030101010101" pitchFamily="2" charset="-122"/>
              </a:rPr>
              <a:t>a</a:t>
            </a:r>
            <a:r>
              <a:rPr lang="en-US" altLang="zh-CN">
                <a:latin typeface="Times New Roman" panose="02020603050405020304" pitchFamily="18" charset="0"/>
                <a:ea typeface="宋体" panose="02010600030101010101" pitchFamily="2" charset="-122"/>
              </a:rPr>
              <a:t> and </a:t>
            </a:r>
            <a:r>
              <a:rPr lang="en-US" altLang="zh-CN" i="1">
                <a:latin typeface="Times New Roman" panose="02020603050405020304" pitchFamily="18" charset="0"/>
                <a:ea typeface="宋体" panose="02010600030101010101" pitchFamily="2" charset="-122"/>
              </a:rPr>
              <a:t>b</a:t>
            </a:r>
            <a:r>
              <a:rPr lang="en-US" altLang="zh-CN">
                <a:latin typeface="Times New Roman" panose="02020603050405020304" pitchFamily="18" charset="0"/>
                <a:ea typeface="宋体" panose="02010600030101010101" pitchFamily="2" charset="-122"/>
              </a:rPr>
              <a:t> are positive integers with </a:t>
            </a:r>
            <a:r>
              <a:rPr lang="en-US" altLang="zh-CN" i="1">
                <a:latin typeface="Times New Roman" panose="02020603050405020304" pitchFamily="18" charset="0"/>
                <a:ea typeface="宋体" panose="02010600030101010101" pitchFamily="2" charset="-122"/>
              </a:rPr>
              <a:t>a</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b</a:t>
            </a:r>
            <a:r>
              <a:rPr lang="en-US" altLang="zh-CN">
                <a:latin typeface="Times New Roman" panose="02020603050405020304" pitchFamily="18" charset="0"/>
                <a:ea typeface="宋体" panose="02010600030101010101" pitchFamily="2" charset="-122"/>
              </a:rPr>
              <a:t>.</a:t>
            </a:r>
          </a:p>
          <a:p>
            <a:pPr>
              <a:spcBef>
                <a:spcPct val="20000"/>
              </a:spcBef>
              <a:buClr>
                <a:schemeClr val="tx1"/>
              </a:buClr>
              <a:buSzPct val="100000"/>
            </a:pPr>
            <a:r>
              <a:rPr lang="en-US" altLang="zh-CN">
                <a:latin typeface="Times New Roman" panose="02020603050405020304" pitchFamily="18" charset="0"/>
                <a:ea typeface="宋体" panose="02010600030101010101" pitchFamily="2" charset="-122"/>
              </a:rPr>
              <a:t>Let </a:t>
            </a:r>
            <a:r>
              <a:rPr lang="en-US" altLang="zh-CN" i="1">
                <a:latin typeface="Times New Roman" panose="02020603050405020304" pitchFamily="18" charset="0"/>
                <a:ea typeface="宋体" panose="02010600030101010101" pitchFamily="2" charset="-122"/>
              </a:rPr>
              <a:t>r</a:t>
            </a:r>
            <a:r>
              <a:rPr lang="en-US" altLang="zh-CN" baseline="-25000">
                <a:latin typeface="Times New Roman" panose="02020603050405020304" pitchFamily="18" charset="0"/>
                <a:ea typeface="宋体" panose="02010600030101010101" pitchFamily="2" charset="-122"/>
              </a:rPr>
              <a:t>0</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a</a:t>
            </a:r>
            <a:r>
              <a:rPr lang="en-US" altLang="zh-CN">
                <a:latin typeface="Times New Roman" panose="02020603050405020304" pitchFamily="18" charset="0"/>
                <a:ea typeface="宋体" panose="02010600030101010101" pitchFamily="2" charset="-122"/>
              </a:rPr>
              <a:t> and </a:t>
            </a:r>
            <a:r>
              <a:rPr lang="en-US" altLang="zh-CN" i="1">
                <a:latin typeface="Times New Roman" panose="02020603050405020304" pitchFamily="18" charset="0"/>
                <a:ea typeface="宋体" panose="02010600030101010101" pitchFamily="2" charset="-122"/>
              </a:rPr>
              <a:t>r</a:t>
            </a:r>
            <a:r>
              <a:rPr lang="en-US" altLang="zh-CN" baseline="-25000">
                <a:latin typeface="Times New Roman" panose="02020603050405020304" pitchFamily="18" charset="0"/>
                <a:ea typeface="宋体" panose="02010600030101010101" pitchFamily="2" charset="-122"/>
              </a:rPr>
              <a:t>1</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b</a:t>
            </a:r>
            <a:r>
              <a:rPr lang="en-US" altLang="zh-CN">
                <a:latin typeface="Times New Roman" panose="02020603050405020304" pitchFamily="18" charset="0"/>
                <a:ea typeface="宋体" panose="02010600030101010101" pitchFamily="2" charset="-122"/>
              </a:rPr>
              <a:t>.</a:t>
            </a:r>
          </a:p>
          <a:p>
            <a:pPr>
              <a:spcBef>
                <a:spcPct val="20000"/>
              </a:spcBef>
              <a:buClr>
                <a:schemeClr val="tx1"/>
              </a:buClr>
              <a:buSzPct val="100000"/>
            </a:pPr>
            <a:r>
              <a:rPr lang="en-US" altLang="zh-CN" i="1">
                <a:latin typeface="Times New Roman" panose="02020603050405020304" pitchFamily="18" charset="0"/>
                <a:ea typeface="宋体" panose="02010600030101010101" pitchFamily="2" charset="-122"/>
              </a:rPr>
              <a:t>      r</a:t>
            </a:r>
            <a:r>
              <a:rPr lang="en-US" altLang="zh-CN" baseline="-25000">
                <a:latin typeface="Times New Roman" panose="02020603050405020304" pitchFamily="18" charset="0"/>
                <a:ea typeface="宋体" panose="02010600030101010101" pitchFamily="2" charset="-122"/>
              </a:rPr>
              <a:t>0</a:t>
            </a:r>
            <a:r>
              <a:rPr lang="en-US" altLang="zh-CN" i="1">
                <a:latin typeface="Times New Roman" panose="02020603050405020304" pitchFamily="18" charset="0"/>
                <a:ea typeface="宋体" panose="02010600030101010101" pitchFamily="2" charset="-122"/>
              </a:rPr>
              <a:t> = r</a:t>
            </a:r>
            <a:r>
              <a:rPr lang="en-US" altLang="zh-CN" baseline="-25000">
                <a:latin typeface="Times New Roman" panose="02020603050405020304" pitchFamily="18" charset="0"/>
                <a:ea typeface="宋体" panose="02010600030101010101" pitchFamily="2" charset="-122"/>
              </a:rPr>
              <a:t>1</a:t>
            </a:r>
            <a:r>
              <a:rPr lang="en-US" altLang="zh-CN" i="1">
                <a:latin typeface="Times New Roman" panose="02020603050405020304" pitchFamily="18" charset="0"/>
                <a:ea typeface="宋体" panose="02010600030101010101" pitchFamily="2" charset="-122"/>
              </a:rPr>
              <a:t>q</a:t>
            </a:r>
            <a:r>
              <a:rPr lang="en-US" altLang="zh-CN" baseline="-25000">
                <a:latin typeface="Times New Roman" panose="02020603050405020304" pitchFamily="18" charset="0"/>
                <a:ea typeface="宋体" panose="02010600030101010101" pitchFamily="2" charset="-122"/>
              </a:rPr>
              <a:t>1</a:t>
            </a:r>
            <a:r>
              <a:rPr lang="en-US" altLang="zh-CN" i="1">
                <a:latin typeface="Times New Roman" panose="02020603050405020304" pitchFamily="18" charset="0"/>
                <a:ea typeface="宋体" panose="02010600030101010101" pitchFamily="2" charset="-122"/>
              </a:rPr>
              <a:t> + r</a:t>
            </a:r>
            <a:r>
              <a:rPr lang="en-US" altLang="zh-CN" baseline="-25000">
                <a:latin typeface="Times New Roman" panose="02020603050405020304" pitchFamily="18" charset="0"/>
                <a:ea typeface="宋体" panose="02010600030101010101" pitchFamily="2" charset="-122"/>
              </a:rPr>
              <a:t>2</a:t>
            </a:r>
            <a:r>
              <a:rPr lang="en-US" altLang="zh-CN" i="1" baseline="-25000">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0≤r</a:t>
            </a:r>
            <a:r>
              <a:rPr lang="en-US" altLang="zh-CN" baseline="-25000">
                <a:latin typeface="Times New Roman" panose="02020603050405020304" pitchFamily="18" charset="0"/>
                <a:ea typeface="宋体" panose="02010600030101010101" pitchFamily="2" charset="-122"/>
              </a:rPr>
              <a:t>2</a:t>
            </a:r>
            <a:r>
              <a:rPr lang="zh-CN" altLang="en-US" i="1">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r</a:t>
            </a:r>
            <a:r>
              <a:rPr lang="en-US" altLang="zh-CN" baseline="-25000">
                <a:latin typeface="Times New Roman" panose="02020603050405020304" pitchFamily="18" charset="0"/>
                <a:ea typeface="宋体" panose="02010600030101010101" pitchFamily="2" charset="-122"/>
              </a:rPr>
              <a:t>1</a:t>
            </a:r>
            <a:r>
              <a:rPr lang="en-US" altLang="zh-CN" i="1">
                <a:latin typeface="Times New Roman" panose="02020603050405020304" pitchFamily="18" charset="0"/>
                <a:ea typeface="宋体" panose="02010600030101010101" pitchFamily="2" charset="-122"/>
              </a:rPr>
              <a:t>,</a:t>
            </a:r>
          </a:p>
          <a:p>
            <a:pPr>
              <a:spcBef>
                <a:spcPct val="20000"/>
              </a:spcBef>
              <a:buClr>
                <a:schemeClr val="tx1"/>
              </a:buClr>
              <a:buSzPct val="100000"/>
            </a:pPr>
            <a:r>
              <a:rPr lang="en-US" altLang="zh-CN" i="1">
                <a:latin typeface="Times New Roman" panose="02020603050405020304" pitchFamily="18" charset="0"/>
                <a:ea typeface="宋体" panose="02010600030101010101" pitchFamily="2" charset="-122"/>
              </a:rPr>
              <a:t>      r</a:t>
            </a:r>
            <a:r>
              <a:rPr lang="en-US" altLang="zh-CN" baseline="-25000">
                <a:latin typeface="Times New Roman" panose="02020603050405020304" pitchFamily="18" charset="0"/>
                <a:ea typeface="宋体" panose="02010600030101010101" pitchFamily="2" charset="-122"/>
              </a:rPr>
              <a:t>1</a:t>
            </a:r>
            <a:r>
              <a:rPr lang="en-US" altLang="zh-CN" i="1">
                <a:latin typeface="Times New Roman" panose="02020603050405020304" pitchFamily="18" charset="0"/>
                <a:ea typeface="宋体" panose="02010600030101010101" pitchFamily="2" charset="-122"/>
              </a:rPr>
              <a:t> = r</a:t>
            </a:r>
            <a:r>
              <a:rPr lang="en-US" altLang="zh-CN" baseline="-25000">
                <a:latin typeface="Times New Roman" panose="02020603050405020304" pitchFamily="18" charset="0"/>
                <a:ea typeface="宋体" panose="02010600030101010101" pitchFamily="2" charset="-122"/>
              </a:rPr>
              <a:t>2</a:t>
            </a:r>
            <a:r>
              <a:rPr lang="en-US" altLang="zh-CN" i="1">
                <a:latin typeface="Times New Roman" panose="02020603050405020304" pitchFamily="18" charset="0"/>
                <a:ea typeface="宋体" panose="02010600030101010101" pitchFamily="2" charset="-122"/>
              </a:rPr>
              <a:t>q</a:t>
            </a:r>
            <a:r>
              <a:rPr lang="en-US" altLang="zh-CN" baseline="-25000">
                <a:latin typeface="Times New Roman" panose="02020603050405020304" pitchFamily="18" charset="0"/>
                <a:ea typeface="宋体" panose="02010600030101010101" pitchFamily="2" charset="-122"/>
              </a:rPr>
              <a:t>2</a:t>
            </a:r>
            <a:r>
              <a:rPr lang="en-US" altLang="zh-CN" i="1">
                <a:latin typeface="Times New Roman" panose="02020603050405020304" pitchFamily="18" charset="0"/>
                <a:ea typeface="宋体" panose="02010600030101010101" pitchFamily="2" charset="-122"/>
              </a:rPr>
              <a:t> + r</a:t>
            </a:r>
            <a:r>
              <a:rPr lang="en-US" altLang="zh-CN" baseline="-25000">
                <a:latin typeface="Times New Roman" panose="02020603050405020304" pitchFamily="18" charset="0"/>
                <a:ea typeface="宋体" panose="02010600030101010101" pitchFamily="2" charset="-122"/>
              </a:rPr>
              <a:t>3</a:t>
            </a:r>
            <a:r>
              <a:rPr lang="en-US" altLang="zh-CN" i="1" baseline="-25000">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0≤r</a:t>
            </a:r>
            <a:r>
              <a:rPr lang="en-US" altLang="zh-CN" baseline="-25000">
                <a:latin typeface="Times New Roman" panose="02020603050405020304" pitchFamily="18" charset="0"/>
                <a:ea typeface="宋体" panose="02010600030101010101" pitchFamily="2" charset="-122"/>
              </a:rPr>
              <a:t>3</a:t>
            </a:r>
            <a:r>
              <a:rPr lang="zh-CN" altLang="en-US" i="1">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r</a:t>
            </a:r>
            <a:r>
              <a:rPr lang="en-US" altLang="zh-CN" baseline="-25000">
                <a:latin typeface="Times New Roman" panose="02020603050405020304" pitchFamily="18" charset="0"/>
                <a:ea typeface="宋体" panose="02010600030101010101" pitchFamily="2" charset="-122"/>
              </a:rPr>
              <a:t>2</a:t>
            </a:r>
            <a:r>
              <a:rPr lang="en-US" altLang="zh-CN" i="1">
                <a:latin typeface="Times New Roman" panose="02020603050405020304" pitchFamily="18" charset="0"/>
                <a:ea typeface="宋体" panose="02010600030101010101" pitchFamily="2" charset="-122"/>
              </a:rPr>
              <a:t>, </a:t>
            </a:r>
          </a:p>
          <a:p>
            <a:pPr>
              <a:spcBef>
                <a:spcPct val="20000"/>
              </a:spcBef>
              <a:buClr>
                <a:schemeClr val="tx1"/>
              </a:buClr>
              <a:buSzPct val="100000"/>
            </a:pPr>
            <a:r>
              <a:rPr lang="en-US" altLang="zh-CN" i="1">
                <a:latin typeface="Times New Roman" panose="02020603050405020304" pitchFamily="18" charset="0"/>
                <a:ea typeface="宋体" panose="02010600030101010101" pitchFamily="2" charset="-122"/>
              </a:rPr>
              <a:t>      ……</a:t>
            </a:r>
          </a:p>
          <a:p>
            <a:pPr>
              <a:spcBef>
                <a:spcPct val="20000"/>
              </a:spcBef>
              <a:buClr>
                <a:schemeClr val="tx1"/>
              </a:buClr>
              <a:buSzPct val="100000"/>
            </a:pPr>
            <a:r>
              <a:rPr lang="en-US" altLang="zh-CN" i="1">
                <a:latin typeface="Times New Roman" panose="02020603050405020304" pitchFamily="18" charset="0"/>
                <a:ea typeface="宋体" panose="02010600030101010101" pitchFamily="2" charset="-122"/>
              </a:rPr>
              <a:t>      r</a:t>
            </a:r>
            <a:r>
              <a:rPr lang="en-US" altLang="zh-CN" i="1" baseline="-25000">
                <a:latin typeface="Times New Roman" panose="02020603050405020304" pitchFamily="18" charset="0"/>
                <a:ea typeface="宋体" panose="02010600030101010101" pitchFamily="2" charset="-122"/>
              </a:rPr>
              <a:t>n</a:t>
            </a:r>
            <a:r>
              <a:rPr lang="en-US" altLang="zh-CN" baseline="-25000">
                <a:latin typeface="Times New Roman" panose="02020603050405020304" pitchFamily="18" charset="0"/>
                <a:ea typeface="宋体" panose="02010600030101010101" pitchFamily="2" charset="-122"/>
              </a:rPr>
              <a:t>-2</a:t>
            </a:r>
            <a:r>
              <a:rPr lang="en-US" altLang="zh-CN" i="1">
                <a:latin typeface="Times New Roman" panose="02020603050405020304" pitchFamily="18" charset="0"/>
                <a:ea typeface="宋体" panose="02010600030101010101" pitchFamily="2" charset="-122"/>
              </a:rPr>
              <a:t> = r</a:t>
            </a:r>
            <a:r>
              <a:rPr lang="en-US" altLang="zh-CN" i="1" baseline="-25000">
                <a:latin typeface="Times New Roman" panose="02020603050405020304" pitchFamily="18" charset="0"/>
                <a:ea typeface="宋体" panose="02010600030101010101" pitchFamily="2" charset="-122"/>
              </a:rPr>
              <a:t>n-1</a:t>
            </a:r>
            <a:r>
              <a:rPr lang="en-US" altLang="zh-CN" i="1">
                <a:latin typeface="Times New Roman" panose="02020603050405020304" pitchFamily="18" charset="0"/>
                <a:ea typeface="宋体" panose="02010600030101010101" pitchFamily="2" charset="-122"/>
              </a:rPr>
              <a:t>q</a:t>
            </a:r>
            <a:r>
              <a:rPr lang="en-US" altLang="zh-CN" i="1" baseline="-25000">
                <a:latin typeface="Times New Roman" panose="02020603050405020304" pitchFamily="18" charset="0"/>
                <a:ea typeface="宋体" panose="02010600030101010101" pitchFamily="2" charset="-122"/>
              </a:rPr>
              <a:t>n</a:t>
            </a:r>
            <a:r>
              <a:rPr lang="en-US" altLang="zh-CN" baseline="-25000">
                <a:latin typeface="Times New Roman" panose="02020603050405020304" pitchFamily="18" charset="0"/>
                <a:ea typeface="宋体" panose="02010600030101010101" pitchFamily="2" charset="-122"/>
              </a:rPr>
              <a:t>-1</a:t>
            </a:r>
            <a:r>
              <a:rPr lang="en-US" altLang="zh-CN" i="1">
                <a:latin typeface="Times New Roman" panose="02020603050405020304" pitchFamily="18" charset="0"/>
                <a:ea typeface="宋体" panose="02010600030101010101" pitchFamily="2" charset="-122"/>
              </a:rPr>
              <a:t> + r</a:t>
            </a:r>
            <a:r>
              <a:rPr lang="en-US" altLang="zh-CN" i="1" baseline="-25000">
                <a:latin typeface="Times New Roman" panose="02020603050405020304" pitchFamily="18" charset="0"/>
                <a:ea typeface="宋体" panose="02010600030101010101" pitchFamily="2" charset="-122"/>
              </a:rPr>
              <a:t>n     </a:t>
            </a:r>
            <a:r>
              <a:rPr lang="en-US" altLang="zh-CN" i="1">
                <a:latin typeface="Times New Roman" panose="02020603050405020304" pitchFamily="18" charset="0"/>
                <a:ea typeface="宋体" panose="02010600030101010101" pitchFamily="2" charset="-122"/>
              </a:rPr>
              <a:t>0≤r</a:t>
            </a:r>
            <a:r>
              <a:rPr lang="en-US" altLang="zh-CN" i="1" baseline="-25000">
                <a:latin typeface="Times New Roman" panose="02020603050405020304" pitchFamily="18" charset="0"/>
                <a:ea typeface="宋体" panose="02010600030101010101" pitchFamily="2" charset="-122"/>
              </a:rPr>
              <a:t>n</a:t>
            </a:r>
            <a:r>
              <a:rPr lang="en-US" altLang="zh-CN" baseline="-25000">
                <a:latin typeface="Times New Roman" panose="02020603050405020304" pitchFamily="18" charset="0"/>
                <a:ea typeface="宋体" panose="02010600030101010101" pitchFamily="2" charset="-122"/>
              </a:rPr>
              <a:t>-1</a:t>
            </a:r>
            <a:r>
              <a:rPr lang="zh-CN" altLang="en-US" i="1">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r</a:t>
            </a:r>
            <a:r>
              <a:rPr lang="en-US" altLang="zh-CN" i="1" baseline="-25000">
                <a:latin typeface="Times New Roman" panose="02020603050405020304" pitchFamily="18" charset="0"/>
                <a:ea typeface="宋体" panose="02010600030101010101" pitchFamily="2" charset="-122"/>
              </a:rPr>
              <a:t>n</a:t>
            </a:r>
            <a:r>
              <a:rPr lang="en-US" altLang="zh-CN" baseline="-25000">
                <a:latin typeface="Times New Roman" panose="02020603050405020304" pitchFamily="18" charset="0"/>
                <a:ea typeface="宋体" panose="02010600030101010101" pitchFamily="2" charset="-122"/>
              </a:rPr>
              <a:t>,</a:t>
            </a:r>
          </a:p>
          <a:p>
            <a:pPr>
              <a:spcBef>
                <a:spcPct val="20000"/>
              </a:spcBef>
              <a:buClr>
                <a:schemeClr val="tx1"/>
              </a:buClr>
              <a:buSzPct val="100000"/>
            </a:pPr>
            <a:r>
              <a:rPr lang="en-US" altLang="zh-CN" i="1">
                <a:latin typeface="Times New Roman" panose="02020603050405020304" pitchFamily="18" charset="0"/>
                <a:ea typeface="宋体" panose="02010600030101010101" pitchFamily="2" charset="-122"/>
              </a:rPr>
              <a:t>      r</a:t>
            </a:r>
            <a:r>
              <a:rPr lang="en-US" altLang="zh-CN" i="1" baseline="-25000">
                <a:latin typeface="Times New Roman" panose="02020603050405020304" pitchFamily="18" charset="0"/>
                <a:ea typeface="宋体" panose="02010600030101010101" pitchFamily="2" charset="-122"/>
              </a:rPr>
              <a:t>n-1</a:t>
            </a:r>
            <a:r>
              <a:rPr lang="en-US" altLang="zh-CN" i="1">
                <a:latin typeface="Times New Roman" panose="02020603050405020304" pitchFamily="18" charset="0"/>
                <a:ea typeface="宋体" panose="02010600030101010101" pitchFamily="2" charset="-122"/>
              </a:rPr>
              <a:t> = r</a:t>
            </a:r>
            <a:r>
              <a:rPr lang="en-US" altLang="zh-CN" i="1" baseline="-25000">
                <a:latin typeface="Times New Roman" panose="02020603050405020304" pitchFamily="18" charset="0"/>
                <a:ea typeface="宋体" panose="02010600030101010101" pitchFamily="2" charset="-122"/>
              </a:rPr>
              <a:t>n</a:t>
            </a:r>
            <a:r>
              <a:rPr lang="en-US" altLang="zh-CN" i="1">
                <a:latin typeface="Times New Roman" panose="02020603050405020304" pitchFamily="18" charset="0"/>
                <a:ea typeface="宋体" panose="02010600030101010101" pitchFamily="2" charset="-122"/>
              </a:rPr>
              <a:t>q</a:t>
            </a:r>
            <a:r>
              <a:rPr lang="en-US" altLang="zh-CN" i="1" baseline="-25000">
                <a:latin typeface="Times New Roman" panose="02020603050405020304" pitchFamily="18" charset="0"/>
                <a:ea typeface="宋体" panose="02010600030101010101" pitchFamily="2" charset="-122"/>
              </a:rPr>
              <a:t>n .</a:t>
            </a:r>
            <a:endParaRPr kumimoji="1" lang="en-US" altLang="zh-CN">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75268">
                                            <p:txEl>
                                              <p:pRg st="0" end="0"/>
                                            </p:txEl>
                                          </p:spTgt>
                                        </p:tgtEl>
                                        <p:attrNameLst>
                                          <p:attrName>style.visibility</p:attrName>
                                        </p:attrNameLst>
                                      </p:cBhvr>
                                      <p:to>
                                        <p:strVal val="visible"/>
                                      </p:to>
                                    </p:set>
                                    <p:animEffect transition="in" filter="strips(downRight)">
                                      <p:cBhvr>
                                        <p:cTn id="7" dur="500"/>
                                        <p:tgtEl>
                                          <p:spTgt spid="167526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75268">
                                            <p:txEl>
                                              <p:pRg st="1" end="1"/>
                                            </p:txEl>
                                          </p:spTgt>
                                        </p:tgtEl>
                                        <p:attrNameLst>
                                          <p:attrName>style.visibility</p:attrName>
                                        </p:attrNameLst>
                                      </p:cBhvr>
                                      <p:to>
                                        <p:strVal val="visible"/>
                                      </p:to>
                                    </p:set>
                                    <p:animEffect transition="in" filter="strips(downRight)">
                                      <p:cBhvr>
                                        <p:cTn id="12" dur="500"/>
                                        <p:tgtEl>
                                          <p:spTgt spid="1675268">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PROJCTOR.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675268">
                                            <p:txEl>
                                              <p:pRg st="2" end="2"/>
                                            </p:txEl>
                                          </p:spTgt>
                                        </p:tgtEl>
                                        <p:attrNameLst>
                                          <p:attrName>style.visibility</p:attrName>
                                        </p:attrNameLst>
                                      </p:cBhvr>
                                      <p:to>
                                        <p:strVal val="visible"/>
                                      </p:to>
                                    </p:set>
                                    <p:animEffect transition="in" filter="strips(downRight)">
                                      <p:cBhvr>
                                        <p:cTn id="17" dur="500"/>
                                        <p:tgtEl>
                                          <p:spTgt spid="1675268">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PROJCTOR.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675268">
                                            <p:txEl>
                                              <p:pRg st="3" end="3"/>
                                            </p:txEl>
                                          </p:spTgt>
                                        </p:tgtEl>
                                        <p:attrNameLst>
                                          <p:attrName>style.visibility</p:attrName>
                                        </p:attrNameLst>
                                      </p:cBhvr>
                                      <p:to>
                                        <p:strVal val="visible"/>
                                      </p:to>
                                    </p:set>
                                    <p:animEffect transition="in" filter="strips(downRight)">
                                      <p:cBhvr>
                                        <p:cTn id="22" dur="500"/>
                                        <p:tgtEl>
                                          <p:spTgt spid="1675268">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PROJCTOR.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675268">
                                            <p:txEl>
                                              <p:pRg st="4" end="4"/>
                                            </p:txEl>
                                          </p:spTgt>
                                        </p:tgtEl>
                                        <p:attrNameLst>
                                          <p:attrName>style.visibility</p:attrName>
                                        </p:attrNameLst>
                                      </p:cBhvr>
                                      <p:to>
                                        <p:strVal val="visible"/>
                                      </p:to>
                                    </p:set>
                                    <p:animEffect transition="in" filter="strips(downRight)">
                                      <p:cBhvr>
                                        <p:cTn id="27" dur="500"/>
                                        <p:tgtEl>
                                          <p:spTgt spid="1675268">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PROJCTOR.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675268">
                                            <p:txEl>
                                              <p:pRg st="5" end="5"/>
                                            </p:txEl>
                                          </p:spTgt>
                                        </p:tgtEl>
                                        <p:attrNameLst>
                                          <p:attrName>style.visibility</p:attrName>
                                        </p:attrNameLst>
                                      </p:cBhvr>
                                      <p:to>
                                        <p:strVal val="visible"/>
                                      </p:to>
                                    </p:set>
                                    <p:animEffect transition="in" filter="strips(downRight)">
                                      <p:cBhvr>
                                        <p:cTn id="32" dur="500"/>
                                        <p:tgtEl>
                                          <p:spTgt spid="1675268">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PROJCTOR.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675268">
                                            <p:txEl>
                                              <p:pRg st="6" end="6"/>
                                            </p:txEl>
                                          </p:spTgt>
                                        </p:tgtEl>
                                        <p:attrNameLst>
                                          <p:attrName>style.visibility</p:attrName>
                                        </p:attrNameLst>
                                      </p:cBhvr>
                                      <p:to>
                                        <p:strVal val="visible"/>
                                      </p:to>
                                    </p:set>
                                    <p:animEffect transition="in" filter="strips(downRight)">
                                      <p:cBhvr>
                                        <p:cTn id="37" dur="500"/>
                                        <p:tgtEl>
                                          <p:spTgt spid="1675268">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PROJCTOR.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675267">
                                            <p:txEl>
                                              <p:pRg st="0" end="0"/>
                                            </p:txEl>
                                          </p:spTgt>
                                        </p:tgtEl>
                                        <p:attrNameLst>
                                          <p:attrName>style.visibility</p:attrName>
                                        </p:attrNameLst>
                                      </p:cBhvr>
                                      <p:to>
                                        <p:strVal val="visible"/>
                                      </p:to>
                                    </p:set>
                                    <p:animEffect transition="in" filter="strips(downRight)">
                                      <p:cBhvr>
                                        <p:cTn id="42" dur="500"/>
                                        <p:tgtEl>
                                          <p:spTgt spid="1675267">
                                            <p:txEl>
                                              <p:pRg st="0" end="0"/>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PROJCTOR.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1675267">
                                            <p:txEl>
                                              <p:pRg st="1" end="1"/>
                                            </p:txEl>
                                          </p:spTgt>
                                        </p:tgtEl>
                                        <p:attrNameLst>
                                          <p:attrName>style.visibility</p:attrName>
                                        </p:attrNameLst>
                                      </p:cBhvr>
                                      <p:to>
                                        <p:strVal val="visible"/>
                                      </p:to>
                                    </p:set>
                                    <p:animEffect transition="in" filter="strips(downRight)">
                                      <p:cBhvr>
                                        <p:cTn id="47" dur="500"/>
                                        <p:tgtEl>
                                          <p:spTgt spid="1675267">
                                            <p:txEl>
                                              <p:pRg st="1" end="1"/>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3" name="PROJCTOR.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1675267">
                                            <p:txEl>
                                              <p:pRg st="2" end="2"/>
                                            </p:txEl>
                                          </p:spTgt>
                                        </p:tgtEl>
                                        <p:attrNameLst>
                                          <p:attrName>style.visibility</p:attrName>
                                        </p:attrNameLst>
                                      </p:cBhvr>
                                      <p:to>
                                        <p:strVal val="visible"/>
                                      </p:to>
                                    </p:set>
                                    <p:animEffect transition="in" filter="strips(downRight)">
                                      <p:cBhvr>
                                        <p:cTn id="52" dur="500"/>
                                        <p:tgtEl>
                                          <p:spTgt spid="1675267">
                                            <p:txEl>
                                              <p:pRg st="2" end="2"/>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3" name="PROJCTOR.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1675267">
                                            <p:txEl>
                                              <p:pRg st="3" end="3"/>
                                            </p:txEl>
                                          </p:spTgt>
                                        </p:tgtEl>
                                        <p:attrNameLst>
                                          <p:attrName>style.visibility</p:attrName>
                                        </p:attrNameLst>
                                      </p:cBhvr>
                                      <p:to>
                                        <p:strVal val="visible"/>
                                      </p:to>
                                    </p:set>
                                    <p:animEffect transition="in" filter="strips(downRight)">
                                      <p:cBhvr>
                                        <p:cTn id="57" dur="500"/>
                                        <p:tgtEl>
                                          <p:spTgt spid="1675267">
                                            <p:txEl>
                                              <p:pRg st="3" end="3"/>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5267" grpId="0" build="p" autoUpdateAnimBg="0"/>
      <p:bldP spid="1675268"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1">
            <a:extLst>
              <a:ext uri="{FF2B5EF4-FFF2-40B4-BE49-F238E27FC236}">
                <a16:creationId xmlns:a16="http://schemas.microsoft.com/office/drawing/2014/main" id="{CCE89CB5-5381-418E-A214-27A805670AFB}"/>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3176256-DEA1-4F18-BC6C-4863753ECBC1}" type="slidenum">
              <a:rPr lang="zh-CN" altLang="en-US" sz="1400" b="0" smtClean="0">
                <a:latin typeface="Arial" panose="020B0604020202020204" pitchFamily="34" charset="0"/>
                <a:ea typeface="宋体" panose="02010600030101010101" pitchFamily="2" charset="-122"/>
              </a:rPr>
              <a:pPr/>
              <a:t>23</a:t>
            </a:fld>
            <a:endParaRPr lang="en-US" altLang="zh-CN" sz="1400" b="0">
              <a:latin typeface="Arial" panose="020B0604020202020204" pitchFamily="34" charset="0"/>
              <a:ea typeface="宋体" panose="02010600030101010101" pitchFamily="2" charset="-122"/>
            </a:endParaRPr>
          </a:p>
        </p:txBody>
      </p:sp>
      <p:sp>
        <p:nvSpPr>
          <p:cNvPr id="77827" name="Text Box 2">
            <a:extLst>
              <a:ext uri="{FF2B5EF4-FFF2-40B4-BE49-F238E27FC236}">
                <a16:creationId xmlns:a16="http://schemas.microsoft.com/office/drawing/2014/main" id="{76112B99-62AC-419B-823D-4DAE994B7BDE}"/>
              </a:ext>
            </a:extLst>
          </p:cNvPr>
          <p:cNvSpPr txBox="1">
            <a:spLocks noChangeArrowheads="1"/>
          </p:cNvSpPr>
          <p:nvPr/>
        </p:nvSpPr>
        <p:spPr bwMode="auto">
          <a:xfrm>
            <a:off x="5486400" y="14288"/>
            <a:ext cx="3657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Times New Roman" panose="02020603050405020304" pitchFamily="18" charset="0"/>
                <a:ea typeface="宋体" panose="02010600030101010101" pitchFamily="2" charset="-122"/>
                <a:cs typeface="Arial" panose="020B0604020202020204" pitchFamily="34" charset="0"/>
              </a:rPr>
              <a:t>3.6 Integers and Algorithms</a:t>
            </a:r>
          </a:p>
        </p:txBody>
      </p:sp>
      <p:sp>
        <p:nvSpPr>
          <p:cNvPr id="7" name="Text Box 4">
            <a:extLst>
              <a:ext uri="{FF2B5EF4-FFF2-40B4-BE49-F238E27FC236}">
                <a16:creationId xmlns:a16="http://schemas.microsoft.com/office/drawing/2014/main" id="{042F494B-AA06-41F3-9F03-597FA6018723}"/>
              </a:ext>
            </a:extLst>
          </p:cNvPr>
          <p:cNvSpPr txBox="1">
            <a:spLocks noChangeArrowheads="1"/>
          </p:cNvSpPr>
          <p:nvPr/>
        </p:nvSpPr>
        <p:spPr bwMode="auto">
          <a:xfrm>
            <a:off x="214313" y="785813"/>
            <a:ext cx="5214937" cy="3416300"/>
          </a:xfrm>
          <a:prstGeom prst="rect">
            <a:avLst/>
          </a:prstGeom>
          <a:noFill/>
          <a:ln w="9525">
            <a:noFill/>
            <a:miter lim="800000"/>
            <a:headEnd/>
            <a:tailEnd/>
          </a:ln>
          <a:effectLst/>
        </p:spPr>
        <p:txBody>
          <a:bodyPr>
            <a:spAutoFit/>
          </a:bodyPr>
          <a:lstStyle/>
          <a:p>
            <a:pPr eaLnBrk="1" fontAlgn="auto" hangingPunct="1">
              <a:spcBef>
                <a:spcPts val="0"/>
              </a:spcBef>
              <a:spcAft>
                <a:spcPts val="0"/>
              </a:spcAft>
              <a:defRPr/>
            </a:pPr>
            <a:r>
              <a:rPr lang="en-US" altLang="zh-CN" kern="0" dirty="0" err="1">
                <a:latin typeface="Times New Roman" pitchFamily="18" charset="0"/>
                <a:cs typeface="Times New Roman" pitchFamily="18" charset="0"/>
              </a:rPr>
              <a:t>Fo</a:t>
            </a:r>
            <a:r>
              <a:rPr lang="en-US" altLang="zh-CN" kern="0" dirty="0">
                <a:latin typeface="Times New Roman" pitchFamily="18" charset="0"/>
                <a:cs typeface="Times New Roman" pitchFamily="18" charset="0"/>
              </a:rPr>
              <a:t>r example, find </a:t>
            </a:r>
            <a:r>
              <a:rPr lang="en-US" altLang="zh-CN" kern="0" dirty="0" err="1">
                <a:latin typeface="Times New Roman" pitchFamily="18" charset="0"/>
                <a:cs typeface="Times New Roman" pitchFamily="18" charset="0"/>
              </a:rPr>
              <a:t>gcd</a:t>
            </a:r>
            <a:r>
              <a:rPr lang="en-US" altLang="zh-CN" kern="0" dirty="0">
                <a:latin typeface="Times New Roman" pitchFamily="18" charset="0"/>
                <a:cs typeface="Times New Roman" pitchFamily="18" charset="0"/>
              </a:rPr>
              <a:t>(414, 662)</a:t>
            </a:r>
          </a:p>
          <a:p>
            <a:pPr eaLnBrk="1" fontAlgn="auto" hangingPunct="1">
              <a:spcBef>
                <a:spcPts val="0"/>
              </a:spcBef>
              <a:spcAft>
                <a:spcPts val="0"/>
              </a:spcAft>
              <a:defRPr/>
            </a:pPr>
            <a:endParaRPr lang="en-US" altLang="zh-CN" kern="0" dirty="0">
              <a:latin typeface="Times New Roman" pitchFamily="18" charset="0"/>
              <a:cs typeface="Times New Roman" pitchFamily="18" charset="0"/>
            </a:endParaRPr>
          </a:p>
          <a:p>
            <a:pPr eaLnBrk="1" fontAlgn="auto" hangingPunct="1">
              <a:spcBef>
                <a:spcPts val="0"/>
              </a:spcBef>
              <a:spcAft>
                <a:spcPts val="0"/>
              </a:spcAft>
              <a:defRPr/>
            </a:pPr>
            <a:r>
              <a:rPr lang="en-US" altLang="zh-CN" kern="0" dirty="0">
                <a:latin typeface="Times New Roman" pitchFamily="18" charset="0"/>
                <a:cs typeface="Times New Roman" pitchFamily="18" charset="0"/>
              </a:rPr>
              <a:t>662 = 414 </a:t>
            </a:r>
            <a:r>
              <a:rPr lang="en-US" altLang="zh-CN" kern="0" dirty="0">
                <a:latin typeface="Times New Roman" pitchFamily="18" charset="0"/>
                <a:cs typeface="Times New Roman" pitchFamily="18" charset="0"/>
                <a:sym typeface="Symbol" pitchFamily="18" charset="2"/>
              </a:rPr>
              <a:t> 1 + 248</a:t>
            </a:r>
          </a:p>
          <a:p>
            <a:pPr eaLnBrk="1" fontAlgn="auto" hangingPunct="1">
              <a:spcBef>
                <a:spcPts val="0"/>
              </a:spcBef>
              <a:spcAft>
                <a:spcPts val="0"/>
              </a:spcAft>
              <a:defRPr/>
            </a:pPr>
            <a:r>
              <a:rPr lang="en-US" altLang="zh-CN" kern="0" dirty="0">
                <a:latin typeface="Times New Roman" pitchFamily="18" charset="0"/>
                <a:cs typeface="Times New Roman" pitchFamily="18" charset="0"/>
                <a:sym typeface="Symbol" pitchFamily="18" charset="2"/>
              </a:rPr>
              <a:t>414 = 248  1 + 166</a:t>
            </a:r>
          </a:p>
          <a:p>
            <a:pPr eaLnBrk="1" fontAlgn="auto" hangingPunct="1">
              <a:spcBef>
                <a:spcPts val="0"/>
              </a:spcBef>
              <a:spcAft>
                <a:spcPts val="0"/>
              </a:spcAft>
              <a:defRPr/>
            </a:pPr>
            <a:r>
              <a:rPr lang="en-US" altLang="zh-CN" kern="0" dirty="0">
                <a:latin typeface="Times New Roman" pitchFamily="18" charset="0"/>
                <a:cs typeface="Times New Roman" pitchFamily="18" charset="0"/>
                <a:sym typeface="Symbol" pitchFamily="18" charset="2"/>
              </a:rPr>
              <a:t>248 = 166  1 + 82</a:t>
            </a:r>
          </a:p>
          <a:p>
            <a:pPr eaLnBrk="1" fontAlgn="auto" hangingPunct="1">
              <a:spcBef>
                <a:spcPts val="0"/>
              </a:spcBef>
              <a:spcAft>
                <a:spcPts val="0"/>
              </a:spcAft>
              <a:defRPr/>
            </a:pPr>
            <a:r>
              <a:rPr lang="en-US" altLang="zh-CN" kern="0" dirty="0">
                <a:latin typeface="Times New Roman" pitchFamily="18" charset="0"/>
                <a:cs typeface="Times New Roman" pitchFamily="18" charset="0"/>
                <a:sym typeface="Symbol" pitchFamily="18" charset="2"/>
              </a:rPr>
              <a:t>166 = 82  2 + 2</a:t>
            </a:r>
          </a:p>
          <a:p>
            <a:pPr eaLnBrk="1" fontAlgn="auto" hangingPunct="1">
              <a:spcBef>
                <a:spcPts val="0"/>
              </a:spcBef>
              <a:spcAft>
                <a:spcPts val="0"/>
              </a:spcAft>
              <a:defRPr/>
            </a:pPr>
            <a:r>
              <a:rPr lang="en-US" altLang="zh-CN" kern="0" dirty="0">
                <a:latin typeface="Times New Roman" pitchFamily="18" charset="0"/>
                <a:cs typeface="Times New Roman" pitchFamily="18" charset="0"/>
                <a:sym typeface="Symbol" pitchFamily="18" charset="2"/>
              </a:rPr>
              <a:t>82 = 2  41</a:t>
            </a:r>
          </a:p>
          <a:p>
            <a:pPr eaLnBrk="1" fontAlgn="auto" hangingPunct="1">
              <a:spcBef>
                <a:spcPts val="0"/>
              </a:spcBef>
              <a:spcAft>
                <a:spcPts val="0"/>
              </a:spcAft>
              <a:defRPr/>
            </a:pPr>
            <a:endParaRPr lang="en-US" altLang="zh-CN" kern="0" dirty="0">
              <a:latin typeface="Times New Roman" pitchFamily="18" charset="0"/>
              <a:cs typeface="Times New Roman" pitchFamily="18" charset="0"/>
              <a:sym typeface="Symbol" pitchFamily="18" charset="2"/>
            </a:endParaRPr>
          </a:p>
          <a:p>
            <a:pPr eaLnBrk="1" fontAlgn="auto" hangingPunct="1">
              <a:spcBef>
                <a:spcPts val="0"/>
              </a:spcBef>
              <a:spcAft>
                <a:spcPts val="0"/>
              </a:spcAft>
              <a:defRPr/>
            </a:pPr>
            <a:r>
              <a:rPr lang="en-US" altLang="zh-CN" kern="0" dirty="0" err="1">
                <a:latin typeface="Times New Roman" pitchFamily="18" charset="0"/>
                <a:cs typeface="Times New Roman" pitchFamily="18" charset="0"/>
                <a:sym typeface="Symbol" pitchFamily="18" charset="2"/>
              </a:rPr>
              <a:t>gcd</a:t>
            </a:r>
            <a:r>
              <a:rPr lang="en-US" altLang="zh-CN" kern="0" dirty="0">
                <a:latin typeface="Times New Roman" pitchFamily="18" charset="0"/>
                <a:cs typeface="Times New Roman" pitchFamily="18" charset="0"/>
                <a:sym typeface="Symbol" pitchFamily="18" charset="2"/>
              </a:rPr>
              <a:t>(414, 662)=2</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dissolve">
                                      <p:cBhvr>
                                        <p:cTn id="7" dur="500"/>
                                        <p:tgtEl>
                                          <p:spTgt spid="7">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dissolve">
                                      <p:cBhvr>
                                        <p:cTn id="10" dur="500"/>
                                        <p:tgtEl>
                                          <p:spTgt spid="7">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Effect transition="in" filter="dissolve">
                                      <p:cBhvr>
                                        <p:cTn id="13" dur="500"/>
                                        <p:tgtEl>
                                          <p:spTgt spid="7">
                                            <p:txEl>
                                              <p:pRg st="4" end="4"/>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7">
                                            <p:txEl>
                                              <p:pRg st="5" end="5"/>
                                            </p:txEl>
                                          </p:spTgt>
                                        </p:tgtEl>
                                        <p:attrNameLst>
                                          <p:attrName>style.visibility</p:attrName>
                                        </p:attrNameLst>
                                      </p:cBhvr>
                                      <p:to>
                                        <p:strVal val="visible"/>
                                      </p:to>
                                    </p:set>
                                    <p:animEffect transition="in" filter="dissolve">
                                      <p:cBhvr>
                                        <p:cTn id="16" dur="500"/>
                                        <p:tgtEl>
                                          <p:spTgt spid="7">
                                            <p:txEl>
                                              <p:pRg st="5" end="5"/>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animEffect transition="in" filter="dissolve">
                                      <p:cBhvr>
                                        <p:cTn id="19" dur="500"/>
                                        <p:tgtEl>
                                          <p:spTgt spid="7">
                                            <p:txEl>
                                              <p:pRg st="6" end="6"/>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7">
                                            <p:txEl>
                                              <p:pRg st="8" end="8"/>
                                            </p:txEl>
                                          </p:spTgt>
                                        </p:tgtEl>
                                        <p:attrNameLst>
                                          <p:attrName>style.visibility</p:attrName>
                                        </p:attrNameLst>
                                      </p:cBhvr>
                                      <p:to>
                                        <p:strVal val="visible"/>
                                      </p:to>
                                    </p:set>
                                    <p:animEffect transition="in" filter="dissolve">
                                      <p:cBhvr>
                                        <p:cTn id="22"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1">
            <a:extLst>
              <a:ext uri="{FF2B5EF4-FFF2-40B4-BE49-F238E27FC236}">
                <a16:creationId xmlns:a16="http://schemas.microsoft.com/office/drawing/2014/main" id="{58173341-E756-443F-A343-D0ACDA17D1F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CEAC4F41-EFC3-4211-8227-903E965C7CF2}" type="slidenum">
              <a:rPr lang="zh-CN" altLang="en-US" sz="1400" b="0" smtClean="0">
                <a:latin typeface="Arial" panose="020B0604020202020204" pitchFamily="34" charset="0"/>
                <a:ea typeface="宋体" panose="02010600030101010101" pitchFamily="2" charset="-122"/>
              </a:rPr>
              <a:pPr/>
              <a:t>24</a:t>
            </a:fld>
            <a:endParaRPr lang="en-US" altLang="zh-CN" sz="1400" b="0">
              <a:latin typeface="Arial" panose="020B0604020202020204" pitchFamily="34" charset="0"/>
              <a:ea typeface="宋体" panose="02010600030101010101" pitchFamily="2" charset="-122"/>
            </a:endParaRPr>
          </a:p>
        </p:txBody>
      </p:sp>
      <p:sp>
        <p:nvSpPr>
          <p:cNvPr id="1677314" name="AutoShape 2">
            <a:extLst>
              <a:ext uri="{FF2B5EF4-FFF2-40B4-BE49-F238E27FC236}">
                <a16:creationId xmlns:a16="http://schemas.microsoft.com/office/drawing/2014/main" id="{C617F546-FA3C-4E63-842C-98288169CF8B}"/>
              </a:ext>
            </a:extLst>
          </p:cNvPr>
          <p:cNvSpPr>
            <a:spLocks noChangeArrowheads="1"/>
          </p:cNvSpPr>
          <p:nvPr/>
        </p:nvSpPr>
        <p:spPr bwMode="auto">
          <a:xfrm>
            <a:off x="762000" y="838200"/>
            <a:ext cx="8077200" cy="4495800"/>
          </a:xfrm>
          <a:prstGeom prst="foldedCorner">
            <a:avLst>
              <a:gd name="adj" fmla="val 12500"/>
            </a:avLst>
          </a:prstGeom>
          <a:solidFill>
            <a:srgbClr val="CCFFCC"/>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b="0" u="sng">
                <a:latin typeface="Times New Roman" panose="02020603050405020304" pitchFamily="18" charset="0"/>
                <a:ea typeface="宋体" panose="02010600030101010101" pitchFamily="2" charset="-122"/>
                <a:cs typeface="Times New Roman" panose="02020603050405020304" pitchFamily="18" charset="0"/>
              </a:rPr>
              <a:t>ALGORITHM </a:t>
            </a:r>
            <a:r>
              <a:rPr kumimoji="1" lang="en-US" altLang="zh-CN" u="sng">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The Euclidean Algorithm.</a:t>
            </a:r>
            <a:r>
              <a:rPr kumimoji="1"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p>
          <a:p>
            <a:pPr>
              <a:lnSpc>
                <a:spcPct val="90000"/>
              </a:lnSpc>
              <a:spcBef>
                <a:spcPct val="100000"/>
              </a:spcBef>
              <a:buClr>
                <a:schemeClr val="tx1"/>
              </a:buClr>
              <a:buSzPct val="100000"/>
            </a:pPr>
            <a:r>
              <a:rPr lang="en-US" altLang="zh-CN">
                <a:latin typeface="Times New Roman" panose="02020603050405020304" pitchFamily="18" charset="0"/>
                <a:ea typeface="宋体" panose="02010600030101010101" pitchFamily="2" charset="-122"/>
                <a:cs typeface="Times New Roman" panose="02020603050405020304" pitchFamily="18" charset="0"/>
              </a:rPr>
              <a:t>Procedure gcd (</a:t>
            </a:r>
            <a:r>
              <a:rPr lang="en-US" altLang="zh-CN" i="1">
                <a:latin typeface="Times New Roman" panose="02020603050405020304" pitchFamily="18" charset="0"/>
                <a:ea typeface="宋体" panose="02010600030101010101" pitchFamily="2" charset="-122"/>
                <a:cs typeface="Times New Roman" panose="02020603050405020304" pitchFamily="18" charset="0"/>
              </a:rPr>
              <a:t>a</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en-US" altLang="zh-CN" i="1">
                <a:latin typeface="Times New Roman" panose="02020603050405020304" pitchFamily="18" charset="0"/>
                <a:ea typeface="宋体" panose="02010600030101010101" pitchFamily="2" charset="-122"/>
                <a:cs typeface="Times New Roman" panose="02020603050405020304" pitchFamily="18" charset="0"/>
              </a:rPr>
              <a:t>b</a:t>
            </a:r>
            <a:r>
              <a:rPr lang="en-US" altLang="zh-CN">
                <a:latin typeface="Times New Roman" panose="02020603050405020304" pitchFamily="18" charset="0"/>
                <a:ea typeface="宋体" panose="02010600030101010101" pitchFamily="2" charset="-122"/>
                <a:cs typeface="Times New Roman" panose="02020603050405020304" pitchFamily="18" charset="0"/>
              </a:rPr>
              <a:t>: positive integers)</a:t>
            </a:r>
          </a:p>
          <a:p>
            <a:pPr>
              <a:lnSpc>
                <a:spcPct val="90000"/>
              </a:lnSpc>
              <a:spcBef>
                <a:spcPct val="20000"/>
              </a:spcBef>
              <a:buClr>
                <a:schemeClr val="tx1"/>
              </a:buClr>
              <a:buSzPct val="100000"/>
            </a:pPr>
            <a:r>
              <a:rPr lang="en-US" altLang="zh-CN" i="1">
                <a:latin typeface="Times New Roman" panose="02020603050405020304" pitchFamily="18" charset="0"/>
                <a:ea typeface="宋体" panose="02010600030101010101" pitchFamily="2" charset="-122"/>
                <a:cs typeface="Times New Roman" panose="02020603050405020304" pitchFamily="18" charset="0"/>
              </a:rPr>
              <a:t>x</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en-US" altLang="zh-CN" i="1">
                <a:latin typeface="Times New Roman" panose="02020603050405020304" pitchFamily="18" charset="0"/>
                <a:ea typeface="宋体" panose="02010600030101010101" pitchFamily="2" charset="-122"/>
                <a:cs typeface="Times New Roman" panose="02020603050405020304" pitchFamily="18" charset="0"/>
              </a:rPr>
              <a:t>a</a:t>
            </a:r>
          </a:p>
          <a:p>
            <a:pPr>
              <a:lnSpc>
                <a:spcPct val="90000"/>
              </a:lnSpc>
              <a:spcBef>
                <a:spcPct val="20000"/>
              </a:spcBef>
              <a:buClr>
                <a:schemeClr val="tx1"/>
              </a:buClr>
              <a:buSzPct val="100000"/>
            </a:pPr>
            <a:r>
              <a:rPr lang="en-US" altLang="zh-CN" i="1">
                <a:latin typeface="Times New Roman" panose="02020603050405020304" pitchFamily="18" charset="0"/>
                <a:ea typeface="宋体" panose="02010600030101010101" pitchFamily="2" charset="-122"/>
                <a:cs typeface="Times New Roman" panose="02020603050405020304" pitchFamily="18" charset="0"/>
              </a:rPr>
              <a:t>y</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en-US" altLang="zh-CN" i="1">
                <a:latin typeface="Times New Roman" panose="02020603050405020304" pitchFamily="18" charset="0"/>
                <a:ea typeface="宋体" panose="02010600030101010101" pitchFamily="2" charset="-122"/>
                <a:cs typeface="Times New Roman" panose="02020603050405020304" pitchFamily="18" charset="0"/>
              </a:rPr>
              <a:t>b</a:t>
            </a:r>
          </a:p>
          <a:p>
            <a:pPr>
              <a:lnSpc>
                <a:spcPct val="90000"/>
              </a:lnSpc>
              <a:spcBef>
                <a:spcPct val="20000"/>
              </a:spcBef>
              <a:buClr>
                <a:schemeClr val="tx1"/>
              </a:buClr>
              <a:buSzPct val="100000"/>
            </a:pPr>
            <a:r>
              <a:rPr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while</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i="1">
                <a:latin typeface="Times New Roman" panose="02020603050405020304" pitchFamily="18" charset="0"/>
                <a:ea typeface="宋体" panose="02010600030101010101" pitchFamily="2" charset="-122"/>
                <a:cs typeface="Times New Roman" panose="02020603050405020304" pitchFamily="18" charset="0"/>
              </a:rPr>
              <a:t>y</a:t>
            </a:r>
            <a:r>
              <a:rPr lang="en-US" altLang="zh-CN">
                <a:latin typeface="Times New Roman" panose="02020603050405020304" pitchFamily="18" charset="0"/>
                <a:ea typeface="宋体" panose="02010600030101010101" pitchFamily="2" charset="-122"/>
                <a:cs typeface="Times New Roman" panose="02020603050405020304" pitchFamily="18" charset="0"/>
              </a:rPr>
              <a:t>≠0</a:t>
            </a:r>
          </a:p>
          <a:p>
            <a:pPr>
              <a:lnSpc>
                <a:spcPct val="90000"/>
              </a:lnSpc>
              <a:spcBef>
                <a:spcPct val="20000"/>
              </a:spcBef>
              <a:buClr>
                <a:schemeClr val="tx1"/>
              </a:buClr>
              <a:buSzPct val="100000"/>
            </a:pPr>
            <a:r>
              <a:rPr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begin</a:t>
            </a:r>
          </a:p>
          <a:p>
            <a:pPr lvl="1">
              <a:lnSpc>
                <a:spcPct val="90000"/>
              </a:lnSpc>
              <a:spcBef>
                <a:spcPct val="20000"/>
              </a:spcBef>
              <a:buClr>
                <a:schemeClr val="tx1"/>
              </a:buClr>
              <a:buSzPct val="100000"/>
            </a:pP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i="1">
                <a:latin typeface="Times New Roman" panose="02020603050405020304" pitchFamily="18" charset="0"/>
                <a:ea typeface="宋体" panose="02010600030101010101" pitchFamily="2" charset="-122"/>
                <a:cs typeface="Times New Roman" panose="02020603050405020304" pitchFamily="18" charset="0"/>
              </a:rPr>
              <a:t>r</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en-US" altLang="zh-CN" i="1">
                <a:latin typeface="Times New Roman" panose="02020603050405020304" pitchFamily="18" charset="0"/>
                <a:ea typeface="宋体" panose="02010600030101010101" pitchFamily="2" charset="-122"/>
                <a:cs typeface="Times New Roman" panose="02020603050405020304" pitchFamily="18" charset="0"/>
              </a:rPr>
              <a:t>x</a:t>
            </a:r>
            <a:r>
              <a:rPr lang="en-US" altLang="zh-CN">
                <a:latin typeface="Times New Roman" panose="02020603050405020304" pitchFamily="18" charset="0"/>
                <a:ea typeface="宋体" panose="02010600030101010101" pitchFamily="2" charset="-122"/>
                <a:cs typeface="Times New Roman" panose="02020603050405020304" pitchFamily="18" charset="0"/>
              </a:rPr>
              <a:t> mod </a:t>
            </a:r>
            <a:r>
              <a:rPr lang="en-US" altLang="zh-CN" i="1">
                <a:latin typeface="Times New Roman" panose="02020603050405020304" pitchFamily="18" charset="0"/>
                <a:ea typeface="宋体" panose="02010600030101010101" pitchFamily="2" charset="-122"/>
                <a:cs typeface="Times New Roman" panose="02020603050405020304" pitchFamily="18" charset="0"/>
              </a:rPr>
              <a:t>y</a:t>
            </a:r>
          </a:p>
          <a:p>
            <a:pPr lvl="1">
              <a:lnSpc>
                <a:spcPct val="90000"/>
              </a:lnSpc>
              <a:spcBef>
                <a:spcPct val="20000"/>
              </a:spcBef>
              <a:buClr>
                <a:schemeClr val="tx1"/>
              </a:buClr>
              <a:buSzPct val="100000"/>
            </a:pP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i="1">
                <a:latin typeface="Times New Roman" panose="02020603050405020304" pitchFamily="18" charset="0"/>
                <a:ea typeface="宋体" panose="02010600030101010101" pitchFamily="2" charset="-122"/>
                <a:cs typeface="Times New Roman" panose="02020603050405020304" pitchFamily="18" charset="0"/>
              </a:rPr>
              <a:t>x</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en-US" altLang="zh-CN" i="1">
                <a:latin typeface="Times New Roman" panose="02020603050405020304" pitchFamily="18" charset="0"/>
                <a:ea typeface="宋体" panose="02010600030101010101" pitchFamily="2" charset="-122"/>
                <a:cs typeface="Times New Roman" panose="02020603050405020304" pitchFamily="18" charset="0"/>
              </a:rPr>
              <a:t>y</a:t>
            </a:r>
          </a:p>
          <a:p>
            <a:pPr lvl="1">
              <a:lnSpc>
                <a:spcPct val="90000"/>
              </a:lnSpc>
              <a:spcBef>
                <a:spcPct val="20000"/>
              </a:spcBef>
              <a:buClr>
                <a:schemeClr val="tx1"/>
              </a:buClr>
              <a:buSzPct val="100000"/>
            </a:pP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i="1">
                <a:latin typeface="Times New Roman" panose="02020603050405020304" pitchFamily="18" charset="0"/>
                <a:ea typeface="宋体" panose="02010600030101010101" pitchFamily="2" charset="-122"/>
                <a:cs typeface="Times New Roman" panose="02020603050405020304" pitchFamily="18" charset="0"/>
              </a:rPr>
              <a:t>y</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en-US" altLang="zh-CN" i="1">
                <a:latin typeface="Times New Roman" panose="02020603050405020304" pitchFamily="18" charset="0"/>
                <a:ea typeface="宋体" panose="02010600030101010101" pitchFamily="2" charset="-122"/>
                <a:cs typeface="Times New Roman" panose="02020603050405020304" pitchFamily="18" charset="0"/>
              </a:rPr>
              <a:t>r</a:t>
            </a:r>
          </a:p>
          <a:p>
            <a:pPr lvl="1">
              <a:lnSpc>
                <a:spcPct val="90000"/>
              </a:lnSpc>
              <a:spcBef>
                <a:spcPct val="20000"/>
              </a:spcBef>
              <a:buClr>
                <a:schemeClr val="tx1"/>
              </a:buClr>
              <a:buSzPct val="100000"/>
            </a:pPr>
            <a:r>
              <a:rPr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end</a:t>
            </a:r>
            <a:r>
              <a:rPr lang="en-US" altLang="zh-CN">
                <a:latin typeface="Times New Roman" panose="02020603050405020304" pitchFamily="18" charset="0"/>
                <a:ea typeface="宋体" panose="02010600030101010101" pitchFamily="2" charset="-122"/>
                <a:cs typeface="Times New Roman" panose="02020603050405020304" pitchFamily="18" charset="0"/>
              </a:rPr>
              <a:t> {gcd(</a:t>
            </a:r>
            <a:r>
              <a:rPr lang="en-US" altLang="zh-CN" i="1">
                <a:latin typeface="Times New Roman" panose="02020603050405020304" pitchFamily="18" charset="0"/>
                <a:ea typeface="宋体" panose="02010600030101010101" pitchFamily="2" charset="-122"/>
                <a:cs typeface="Times New Roman" panose="02020603050405020304" pitchFamily="18" charset="0"/>
              </a:rPr>
              <a:t>a</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en-US" altLang="zh-CN" i="1">
                <a:latin typeface="Times New Roman" panose="02020603050405020304" pitchFamily="18" charset="0"/>
                <a:ea typeface="宋体" panose="02010600030101010101" pitchFamily="2" charset="-122"/>
                <a:cs typeface="Times New Roman" panose="02020603050405020304" pitchFamily="18" charset="0"/>
              </a:rPr>
              <a:t>b</a:t>
            </a:r>
            <a:r>
              <a:rPr lang="en-US" altLang="zh-CN">
                <a:latin typeface="Times New Roman" panose="02020603050405020304" pitchFamily="18" charset="0"/>
                <a:ea typeface="宋体" panose="02010600030101010101" pitchFamily="2" charset="-122"/>
                <a:cs typeface="Times New Roman" panose="02020603050405020304" pitchFamily="18" charset="0"/>
              </a:rPr>
              <a:t>) is </a:t>
            </a:r>
            <a:r>
              <a:rPr lang="en-US" altLang="zh-CN" i="1">
                <a:latin typeface="Times New Roman" panose="02020603050405020304" pitchFamily="18" charset="0"/>
                <a:ea typeface="宋体" panose="02010600030101010101" pitchFamily="2" charset="-122"/>
                <a:cs typeface="Times New Roman" panose="02020603050405020304" pitchFamily="18" charset="0"/>
              </a:rPr>
              <a:t>x</a:t>
            </a:r>
            <a:r>
              <a:rPr lang="en-US" altLang="zh-CN">
                <a:latin typeface="Times New Roman" panose="02020603050405020304" pitchFamily="18" charset="0"/>
                <a:ea typeface="宋体" panose="02010600030101010101" pitchFamily="2" charset="-122"/>
                <a:cs typeface="Times New Roman" panose="02020603050405020304" pitchFamily="18" charset="0"/>
              </a:rPr>
              <a:t>}</a:t>
            </a:r>
          </a:p>
        </p:txBody>
      </p:sp>
      <p:sp>
        <p:nvSpPr>
          <p:cNvPr id="79876" name="Text Box 3">
            <a:extLst>
              <a:ext uri="{FF2B5EF4-FFF2-40B4-BE49-F238E27FC236}">
                <a16:creationId xmlns:a16="http://schemas.microsoft.com/office/drawing/2014/main" id="{093A9C66-1672-4BCA-AC3E-C52A9DED9C3C}"/>
              </a:ext>
            </a:extLst>
          </p:cNvPr>
          <p:cNvSpPr txBox="1">
            <a:spLocks noChangeArrowheads="1"/>
          </p:cNvSpPr>
          <p:nvPr/>
        </p:nvSpPr>
        <p:spPr bwMode="auto">
          <a:xfrm>
            <a:off x="5486400" y="14288"/>
            <a:ext cx="3657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Times New Roman" panose="02020603050405020304" pitchFamily="18" charset="0"/>
                <a:ea typeface="宋体" panose="02010600030101010101" pitchFamily="2" charset="-122"/>
                <a:cs typeface="Arial" panose="020B0604020202020204" pitchFamily="34" charset="0"/>
              </a:rPr>
              <a:t>3.6 Integers and Algorithms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1677314"/>
                                        </p:tgtEl>
                                        <p:attrNameLst>
                                          <p:attrName>style.visibility</p:attrName>
                                        </p:attrNameLst>
                                      </p:cBhvr>
                                      <p:to>
                                        <p:strVal val="visible"/>
                                      </p:to>
                                    </p:set>
                                    <p:animEffect transition="in" filter="checkerboard(down)">
                                      <p:cBhvr>
                                        <p:cTn id="7" dur="500"/>
                                        <p:tgtEl>
                                          <p:spTgt spid="1677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7314"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1">
            <a:extLst>
              <a:ext uri="{FF2B5EF4-FFF2-40B4-BE49-F238E27FC236}">
                <a16:creationId xmlns:a16="http://schemas.microsoft.com/office/drawing/2014/main" id="{EFCEE3C7-0493-4A2C-80CA-2AD68A44EA94}"/>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71F2273-6B04-45AE-B7B3-443D7498C953}" type="slidenum">
              <a:rPr lang="zh-CN" altLang="en-US" sz="1400" b="0" smtClean="0">
                <a:latin typeface="Arial" panose="020B0604020202020204" pitchFamily="34" charset="0"/>
                <a:ea typeface="宋体" panose="02010600030101010101" pitchFamily="2" charset="-122"/>
              </a:rPr>
              <a:pPr/>
              <a:t>25</a:t>
            </a:fld>
            <a:endParaRPr lang="en-US" altLang="zh-CN" sz="1400" b="0">
              <a:latin typeface="Arial" panose="020B0604020202020204" pitchFamily="34" charset="0"/>
              <a:ea typeface="宋体" panose="02010600030101010101" pitchFamily="2" charset="-122"/>
            </a:endParaRPr>
          </a:p>
        </p:txBody>
      </p:sp>
      <p:sp>
        <p:nvSpPr>
          <p:cNvPr id="81923" name="AutoShape 2">
            <a:extLst>
              <a:ext uri="{FF2B5EF4-FFF2-40B4-BE49-F238E27FC236}">
                <a16:creationId xmlns:a16="http://schemas.microsoft.com/office/drawing/2014/main" id="{64FCE406-6D1C-4946-97D1-844A6CE1F12D}"/>
              </a:ext>
            </a:extLst>
          </p:cNvPr>
          <p:cNvSpPr>
            <a:spLocks noChangeArrowheads="1"/>
          </p:cNvSpPr>
          <p:nvPr/>
        </p:nvSpPr>
        <p:spPr bwMode="auto">
          <a:xfrm>
            <a:off x="457200" y="685800"/>
            <a:ext cx="8305800" cy="1752600"/>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Times New Roman" panose="02020603050405020304" pitchFamily="18" charset="0"/>
                <a:ea typeface="宋体" panose="02010600030101010101" pitchFamily="2" charset="-122"/>
                <a:sym typeface="cajcd fnta1"/>
              </a:rPr>
              <a:t>LAME’S Theorem  Let</a:t>
            </a:r>
            <a:r>
              <a:rPr kumimoji="1" lang="en-US" altLang="zh-CN" i="1">
                <a:latin typeface="Times New Roman" panose="02020603050405020304" pitchFamily="18" charset="0"/>
                <a:ea typeface="宋体" panose="02010600030101010101" pitchFamily="2" charset="-122"/>
                <a:sym typeface="cajcd fnta1"/>
              </a:rPr>
              <a:t> a</a:t>
            </a:r>
            <a:r>
              <a:rPr kumimoji="1" lang="en-US" altLang="zh-CN">
                <a:latin typeface="Times New Roman" panose="02020603050405020304" pitchFamily="18" charset="0"/>
                <a:ea typeface="宋体" panose="02010600030101010101" pitchFamily="2" charset="-122"/>
                <a:sym typeface="cajcd fnta1"/>
              </a:rPr>
              <a:t> , </a:t>
            </a:r>
            <a:r>
              <a:rPr kumimoji="1" lang="en-US" altLang="zh-CN" i="1">
                <a:latin typeface="Times New Roman" panose="02020603050405020304" pitchFamily="18" charset="0"/>
                <a:ea typeface="宋体" panose="02010600030101010101" pitchFamily="2" charset="-122"/>
                <a:sym typeface="cajcd fnta1"/>
              </a:rPr>
              <a:t>b</a:t>
            </a:r>
            <a:r>
              <a:rPr kumimoji="1" lang="en-US" altLang="zh-CN">
                <a:latin typeface="Times New Roman" panose="02020603050405020304" pitchFamily="18" charset="0"/>
                <a:ea typeface="宋体" panose="02010600030101010101" pitchFamily="2" charset="-122"/>
                <a:sym typeface="cajcd fnta1"/>
              </a:rPr>
              <a:t> be positive integers with </a:t>
            </a:r>
            <a:r>
              <a:rPr kumimoji="1" lang="en-US" altLang="zh-CN" i="1">
                <a:latin typeface="Times New Roman" panose="02020603050405020304" pitchFamily="18" charset="0"/>
                <a:ea typeface="宋体" panose="02010600030101010101" pitchFamily="2" charset="-122"/>
                <a:sym typeface="cajcd fnta1"/>
              </a:rPr>
              <a:t>a</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cajcd fnta1"/>
              </a:rPr>
              <a:t>b</a:t>
            </a:r>
            <a:r>
              <a:rPr kumimoji="1" lang="en-US" altLang="zh-CN">
                <a:latin typeface="Times New Roman" panose="02020603050405020304" pitchFamily="18" charset="0"/>
                <a:ea typeface="宋体" panose="02010600030101010101" pitchFamily="2" charset="-122"/>
                <a:sym typeface="cajcd fnta1"/>
              </a:rPr>
              <a:t>. </a:t>
            </a:r>
          </a:p>
          <a:p>
            <a:pPr eaLnBrk="1" hangingPunct="1"/>
            <a:r>
              <a:rPr kumimoji="1" lang="en-US" altLang="zh-CN">
                <a:latin typeface="Times New Roman" panose="02020603050405020304" pitchFamily="18" charset="0"/>
                <a:ea typeface="宋体" panose="02010600030101010101" pitchFamily="2" charset="-122"/>
                <a:sym typeface="cajcd fnta1"/>
              </a:rPr>
              <a:t>Then the number of divisions used by the Euclidean algorithm </a:t>
            </a:r>
          </a:p>
          <a:p>
            <a:pPr eaLnBrk="1" hangingPunct="1"/>
            <a:r>
              <a:rPr kumimoji="1" lang="en-US" altLang="zh-CN">
                <a:latin typeface="Times New Roman" panose="02020603050405020304" pitchFamily="18" charset="0"/>
                <a:ea typeface="宋体" panose="02010600030101010101" pitchFamily="2" charset="-122"/>
                <a:sym typeface="cajcd fnta1"/>
              </a:rPr>
              <a:t>to find gcd (</a:t>
            </a:r>
            <a:r>
              <a:rPr kumimoji="1" lang="en-US" altLang="zh-CN" i="1">
                <a:latin typeface="Times New Roman" panose="02020603050405020304" pitchFamily="18" charset="0"/>
                <a:ea typeface="宋体" panose="02010600030101010101" pitchFamily="2" charset="-122"/>
                <a:sym typeface="cajcd fnta1"/>
              </a:rPr>
              <a:t>a</a:t>
            </a:r>
            <a:r>
              <a:rPr kumimoji="1" lang="en-US" altLang="zh-CN">
                <a:latin typeface="Times New Roman" panose="02020603050405020304" pitchFamily="18" charset="0"/>
                <a:ea typeface="宋体" panose="02010600030101010101" pitchFamily="2" charset="-122"/>
                <a:sym typeface="cajcd fnta1"/>
              </a:rPr>
              <a:t>, </a:t>
            </a:r>
            <a:r>
              <a:rPr kumimoji="1" lang="en-US" altLang="zh-CN" i="1">
                <a:latin typeface="Times New Roman" panose="02020603050405020304" pitchFamily="18" charset="0"/>
                <a:ea typeface="宋体" panose="02010600030101010101" pitchFamily="2" charset="-122"/>
                <a:sym typeface="cajcd fnta1"/>
              </a:rPr>
              <a:t>b</a:t>
            </a:r>
            <a:r>
              <a:rPr kumimoji="1" lang="en-US" altLang="zh-CN">
                <a:latin typeface="Times New Roman" panose="02020603050405020304" pitchFamily="18" charset="0"/>
                <a:ea typeface="宋体" panose="02010600030101010101" pitchFamily="2" charset="-122"/>
                <a:sym typeface="cajcd fnta1"/>
              </a:rPr>
              <a:t>) is less than or equal to five times the number</a:t>
            </a:r>
          </a:p>
          <a:p>
            <a:pPr eaLnBrk="1" hangingPunct="1"/>
            <a:r>
              <a:rPr kumimoji="1" lang="en-US" altLang="zh-CN">
                <a:latin typeface="Times New Roman" panose="02020603050405020304" pitchFamily="18" charset="0"/>
                <a:ea typeface="宋体" panose="02010600030101010101" pitchFamily="2" charset="-122"/>
                <a:sym typeface="cajcd fnta1"/>
              </a:rPr>
              <a:t> of decimal digits in </a:t>
            </a:r>
            <a:r>
              <a:rPr kumimoji="1" lang="en-US" altLang="zh-CN" i="1">
                <a:latin typeface="Times New Roman" panose="02020603050405020304" pitchFamily="18" charset="0"/>
                <a:ea typeface="宋体" panose="02010600030101010101" pitchFamily="2" charset="-122"/>
                <a:sym typeface="cajcd fnta1"/>
              </a:rPr>
              <a:t>b</a:t>
            </a:r>
            <a:r>
              <a:rPr kumimoji="1" lang="en-US" altLang="zh-CN">
                <a:latin typeface="Times New Roman" panose="02020603050405020304" pitchFamily="18" charset="0"/>
                <a:ea typeface="宋体" panose="02010600030101010101" pitchFamily="2" charset="-122"/>
                <a:sym typeface="cajcd fnta1"/>
              </a:rPr>
              <a:t>. </a:t>
            </a:r>
          </a:p>
        </p:txBody>
      </p:sp>
      <p:sp>
        <p:nvSpPr>
          <p:cNvPr id="1798147" name="Line 3">
            <a:extLst>
              <a:ext uri="{FF2B5EF4-FFF2-40B4-BE49-F238E27FC236}">
                <a16:creationId xmlns:a16="http://schemas.microsoft.com/office/drawing/2014/main" id="{C20A8357-B26E-4588-8ED8-960760FE130A}"/>
              </a:ext>
            </a:extLst>
          </p:cNvPr>
          <p:cNvSpPr>
            <a:spLocks noChangeShapeType="1"/>
          </p:cNvSpPr>
          <p:nvPr/>
        </p:nvSpPr>
        <p:spPr bwMode="auto">
          <a:xfrm>
            <a:off x="2895600" y="1905000"/>
            <a:ext cx="5637213" cy="1111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98148" name="Line 4">
            <a:extLst>
              <a:ext uri="{FF2B5EF4-FFF2-40B4-BE49-F238E27FC236}">
                <a16:creationId xmlns:a16="http://schemas.microsoft.com/office/drawing/2014/main" id="{FF34F9CF-0A58-4732-B72C-F4456ADAFCE1}"/>
              </a:ext>
            </a:extLst>
          </p:cNvPr>
          <p:cNvSpPr>
            <a:spLocks noChangeShapeType="1"/>
          </p:cNvSpPr>
          <p:nvPr/>
        </p:nvSpPr>
        <p:spPr bwMode="auto">
          <a:xfrm>
            <a:off x="685800" y="2286000"/>
            <a:ext cx="27432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98149" name="AutoShape 5">
            <a:extLst>
              <a:ext uri="{FF2B5EF4-FFF2-40B4-BE49-F238E27FC236}">
                <a16:creationId xmlns:a16="http://schemas.microsoft.com/office/drawing/2014/main" id="{A521F0AC-A6CD-48FB-8A86-95D2E880AD0D}"/>
              </a:ext>
            </a:extLst>
          </p:cNvPr>
          <p:cNvSpPr>
            <a:spLocks noChangeArrowheads="1"/>
          </p:cNvSpPr>
          <p:nvPr/>
        </p:nvSpPr>
        <p:spPr bwMode="auto">
          <a:xfrm>
            <a:off x="609600" y="2743200"/>
            <a:ext cx="8077200" cy="3810000"/>
          </a:xfrm>
          <a:prstGeom prst="foldedCorner">
            <a:avLst>
              <a:gd name="adj" fmla="val 12500"/>
            </a:avLst>
          </a:prstGeom>
          <a:solidFill>
            <a:srgbClr val="CCFFCC"/>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b="0" i="1">
                <a:solidFill>
                  <a:srgbClr val="3366FF"/>
                </a:solidFill>
                <a:latin typeface="Times New Roman" panose="02020603050405020304" pitchFamily="18" charset="0"/>
                <a:ea typeface="宋体" panose="02010600030101010101" pitchFamily="2" charset="-122"/>
              </a:rPr>
              <a:t>Proof:</a:t>
            </a:r>
            <a:endParaRPr kumimoji="1" lang="en-US" altLang="zh-CN">
              <a:solidFill>
                <a:srgbClr val="3366FF"/>
              </a:solidFill>
              <a:latin typeface="Times New Roman" panose="02020603050405020304" pitchFamily="18" charset="0"/>
              <a:ea typeface="宋体" panose="02010600030101010101" pitchFamily="2" charset="-122"/>
            </a:endParaRPr>
          </a:p>
        </p:txBody>
      </p:sp>
      <p:sp>
        <p:nvSpPr>
          <p:cNvPr id="1798150" name="Text Box 6">
            <a:extLst>
              <a:ext uri="{FF2B5EF4-FFF2-40B4-BE49-F238E27FC236}">
                <a16:creationId xmlns:a16="http://schemas.microsoft.com/office/drawing/2014/main" id="{0B330A29-C3B0-4E62-BB09-7EAF4A9FFD96}"/>
              </a:ext>
            </a:extLst>
          </p:cNvPr>
          <p:cNvSpPr txBox="1">
            <a:spLocks noChangeArrowheads="1"/>
          </p:cNvSpPr>
          <p:nvPr/>
        </p:nvSpPr>
        <p:spPr bwMode="auto">
          <a:xfrm>
            <a:off x="1143000" y="3200400"/>
            <a:ext cx="7086600"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The number of divisions </a:t>
            </a:r>
            <a:r>
              <a:rPr kumimoji="1" lang="en-US" altLang="zh-CN" sz="2200" i="1">
                <a:latin typeface="Times New Roman" panose="02020603050405020304" pitchFamily="18" charset="0"/>
                <a:ea typeface="宋体" panose="02010600030101010101" pitchFamily="2" charset="-122"/>
              </a:rPr>
              <a:t>n</a:t>
            </a:r>
            <a:r>
              <a:rPr kumimoji="1" lang="en-US" altLang="zh-CN" sz="2200">
                <a:latin typeface="Times New Roman" panose="02020603050405020304" pitchFamily="18" charset="0"/>
                <a:ea typeface="宋体" panose="02010600030101010101" pitchFamily="2" charset="-122"/>
                <a:sym typeface="Symbol" panose="05050102010706020507" pitchFamily="18" charset="2"/>
              </a:rPr>
              <a:t></a:t>
            </a:r>
            <a:r>
              <a:rPr kumimoji="1" lang="en-US" altLang="zh-CN" sz="2200">
                <a:latin typeface="Times New Roman" panose="02020603050405020304" pitchFamily="18" charset="0"/>
                <a:ea typeface="宋体" panose="02010600030101010101" pitchFamily="2" charset="-122"/>
              </a:rPr>
              <a:t>5</a:t>
            </a:r>
            <a:r>
              <a:rPr kumimoji="1" lang="en-US" altLang="zh-CN" sz="2200" i="1">
                <a:latin typeface="Times New Roman" panose="02020603050405020304" pitchFamily="18" charset="0"/>
                <a:ea typeface="宋体" panose="02010600030101010101" pitchFamily="2" charset="-122"/>
              </a:rPr>
              <a:t>k</a:t>
            </a:r>
            <a:r>
              <a:rPr kumimoji="1" lang="en-US" altLang="zh-CN" sz="2200">
                <a:latin typeface="Times New Roman" panose="02020603050405020304" pitchFamily="18" charset="0"/>
                <a:ea typeface="宋体" panose="02010600030101010101" pitchFamily="2" charset="-122"/>
              </a:rPr>
              <a:t> </a:t>
            </a:r>
          </a:p>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From the above equations, </a:t>
            </a:r>
          </a:p>
        </p:txBody>
      </p:sp>
      <p:graphicFrame>
        <p:nvGraphicFramePr>
          <p:cNvPr id="1798151" name="Object 7">
            <a:extLst>
              <a:ext uri="{FF2B5EF4-FFF2-40B4-BE49-F238E27FC236}">
                <a16:creationId xmlns:a16="http://schemas.microsoft.com/office/drawing/2014/main" id="{52AFCE88-D738-48CA-B993-414CEA7C98D3}"/>
              </a:ext>
            </a:extLst>
          </p:cNvPr>
          <p:cNvGraphicFramePr>
            <a:graphicFrameLocks noChangeAspect="1"/>
          </p:cNvGraphicFramePr>
          <p:nvPr/>
        </p:nvGraphicFramePr>
        <p:xfrm>
          <a:off x="1208088" y="4038600"/>
          <a:ext cx="1698625" cy="376238"/>
        </p:xfrm>
        <a:graphic>
          <a:graphicData uri="http://schemas.openxmlformats.org/presentationml/2006/ole">
            <mc:AlternateContent xmlns:mc="http://schemas.openxmlformats.org/markup-compatibility/2006">
              <mc:Choice xmlns:v="urn:schemas-microsoft-com:vml" Requires="v">
                <p:oleObj name="公式" r:id="rId3" imgW="1040948" imgH="228501" progId="Equation.3">
                  <p:embed/>
                </p:oleObj>
              </mc:Choice>
              <mc:Fallback>
                <p:oleObj name="公式" r:id="rId3" imgW="1040948" imgH="228501"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8088" y="4038600"/>
                        <a:ext cx="169862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98152" name="Object 8">
            <a:extLst>
              <a:ext uri="{FF2B5EF4-FFF2-40B4-BE49-F238E27FC236}">
                <a16:creationId xmlns:a16="http://schemas.microsoft.com/office/drawing/2014/main" id="{6B4421EC-A31F-4EF6-990B-4D355EFADFE1}"/>
              </a:ext>
            </a:extLst>
          </p:cNvPr>
          <p:cNvGraphicFramePr>
            <a:graphicFrameLocks noChangeAspect="1"/>
          </p:cNvGraphicFramePr>
          <p:nvPr/>
        </p:nvGraphicFramePr>
        <p:xfrm>
          <a:off x="3962400" y="4038600"/>
          <a:ext cx="1600200" cy="336550"/>
        </p:xfrm>
        <a:graphic>
          <a:graphicData uri="http://schemas.openxmlformats.org/presentationml/2006/ole">
            <mc:AlternateContent xmlns:mc="http://schemas.openxmlformats.org/markup-compatibility/2006">
              <mc:Choice xmlns:v="urn:schemas-microsoft-com:vml" Requires="v">
                <p:oleObj r:id="rId5" imgW="1091726" imgH="228501" progId="Equation.3">
                  <p:embed/>
                </p:oleObj>
              </mc:Choice>
              <mc:Fallback>
                <p:oleObj r:id="rId5" imgW="1091726" imgH="228501"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0" y="40386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98153" name="Text Box 9">
            <a:extLst>
              <a:ext uri="{FF2B5EF4-FFF2-40B4-BE49-F238E27FC236}">
                <a16:creationId xmlns:a16="http://schemas.microsoft.com/office/drawing/2014/main" id="{C8FB8159-E845-4E07-B89C-121DE7E4EB4D}"/>
              </a:ext>
            </a:extLst>
          </p:cNvPr>
          <p:cNvSpPr txBox="1">
            <a:spLocks noChangeArrowheads="1"/>
          </p:cNvSpPr>
          <p:nvPr/>
        </p:nvSpPr>
        <p:spPr bwMode="auto">
          <a:xfrm>
            <a:off x="1066800" y="4419600"/>
            <a:ext cx="7086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This implies </a:t>
            </a:r>
          </a:p>
        </p:txBody>
      </p:sp>
      <p:graphicFrame>
        <p:nvGraphicFramePr>
          <p:cNvPr id="1798154" name="Object 10">
            <a:extLst>
              <a:ext uri="{FF2B5EF4-FFF2-40B4-BE49-F238E27FC236}">
                <a16:creationId xmlns:a16="http://schemas.microsoft.com/office/drawing/2014/main" id="{8CD82F46-49C4-406F-B4DF-333C5958F797}"/>
              </a:ext>
            </a:extLst>
          </p:cNvPr>
          <p:cNvGraphicFramePr>
            <a:graphicFrameLocks noChangeAspect="1"/>
          </p:cNvGraphicFramePr>
          <p:nvPr/>
        </p:nvGraphicFramePr>
        <p:xfrm>
          <a:off x="2971800" y="4572000"/>
          <a:ext cx="1143000" cy="415925"/>
        </p:xfrm>
        <a:graphic>
          <a:graphicData uri="http://schemas.openxmlformats.org/presentationml/2006/ole">
            <mc:AlternateContent xmlns:mc="http://schemas.openxmlformats.org/markup-compatibility/2006">
              <mc:Choice xmlns:v="urn:schemas-microsoft-com:vml" Requires="v">
                <p:oleObj r:id="rId7" imgW="634725" imgH="228501" progId="Equation.3">
                  <p:embed/>
                </p:oleObj>
              </mc:Choice>
              <mc:Fallback>
                <p:oleObj r:id="rId7" imgW="634725" imgH="228501"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1800" y="4572000"/>
                        <a:ext cx="11430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98155" name="Object 11">
            <a:extLst>
              <a:ext uri="{FF2B5EF4-FFF2-40B4-BE49-F238E27FC236}">
                <a16:creationId xmlns:a16="http://schemas.microsoft.com/office/drawing/2014/main" id="{CDD99970-4C4F-4FCD-AEC4-A91671B50ABC}"/>
              </a:ext>
            </a:extLst>
          </p:cNvPr>
          <p:cNvGraphicFramePr>
            <a:graphicFrameLocks noChangeAspect="1"/>
          </p:cNvGraphicFramePr>
          <p:nvPr/>
        </p:nvGraphicFramePr>
        <p:xfrm>
          <a:off x="2971800" y="5105400"/>
          <a:ext cx="1981200" cy="368300"/>
        </p:xfrm>
        <a:graphic>
          <a:graphicData uri="http://schemas.openxmlformats.org/presentationml/2006/ole">
            <mc:AlternateContent xmlns:mc="http://schemas.openxmlformats.org/markup-compatibility/2006">
              <mc:Choice xmlns:v="urn:schemas-microsoft-com:vml" Requires="v">
                <p:oleObj r:id="rId9" imgW="1231366" imgH="228501" progId="Equation.3">
                  <p:embed/>
                </p:oleObj>
              </mc:Choice>
              <mc:Fallback>
                <p:oleObj r:id="rId9" imgW="1231366" imgH="228501"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1800" y="5105400"/>
                        <a:ext cx="1981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98156" name="Object 12">
            <a:extLst>
              <a:ext uri="{FF2B5EF4-FFF2-40B4-BE49-F238E27FC236}">
                <a16:creationId xmlns:a16="http://schemas.microsoft.com/office/drawing/2014/main" id="{2A26EC4F-2FC1-4DE5-888B-22C3C1F725C8}"/>
              </a:ext>
            </a:extLst>
          </p:cNvPr>
          <p:cNvGraphicFramePr>
            <a:graphicFrameLocks noChangeAspect="1"/>
          </p:cNvGraphicFramePr>
          <p:nvPr/>
        </p:nvGraphicFramePr>
        <p:xfrm>
          <a:off x="2971800" y="5562600"/>
          <a:ext cx="2743200" cy="369888"/>
        </p:xfrm>
        <a:graphic>
          <a:graphicData uri="http://schemas.openxmlformats.org/presentationml/2006/ole">
            <mc:AlternateContent xmlns:mc="http://schemas.openxmlformats.org/markup-compatibility/2006">
              <mc:Choice xmlns:v="urn:schemas-microsoft-com:vml" Requires="v">
                <p:oleObj r:id="rId11" imgW="1701800" imgH="228600" progId="Equation.3">
                  <p:embed/>
                </p:oleObj>
              </mc:Choice>
              <mc:Fallback>
                <p:oleObj r:id="rId11" imgW="1701800" imgH="2286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1800" y="5562600"/>
                        <a:ext cx="2743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98157" name="Object 13">
            <a:extLst>
              <a:ext uri="{FF2B5EF4-FFF2-40B4-BE49-F238E27FC236}">
                <a16:creationId xmlns:a16="http://schemas.microsoft.com/office/drawing/2014/main" id="{E233113B-9DD7-4A1E-B7B9-258076D18883}"/>
              </a:ext>
            </a:extLst>
          </p:cNvPr>
          <p:cNvGraphicFramePr>
            <a:graphicFrameLocks noChangeAspect="1"/>
          </p:cNvGraphicFramePr>
          <p:nvPr/>
        </p:nvGraphicFramePr>
        <p:xfrm>
          <a:off x="2971800" y="6096000"/>
          <a:ext cx="2667000" cy="336550"/>
        </p:xfrm>
        <a:graphic>
          <a:graphicData uri="http://schemas.openxmlformats.org/presentationml/2006/ole">
            <mc:AlternateContent xmlns:mc="http://schemas.openxmlformats.org/markup-compatibility/2006">
              <mc:Choice xmlns:v="urn:schemas-microsoft-com:vml" Requires="v">
                <p:oleObj r:id="rId13" imgW="1816100" imgH="228600" progId="Equation.3">
                  <p:embed/>
                </p:oleObj>
              </mc:Choice>
              <mc:Fallback>
                <p:oleObj r:id="rId13" imgW="1816100" imgH="22860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71800" y="6096000"/>
                        <a:ext cx="2667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98158" name="Text Box 14">
            <a:extLst>
              <a:ext uri="{FF2B5EF4-FFF2-40B4-BE49-F238E27FC236}">
                <a16:creationId xmlns:a16="http://schemas.microsoft.com/office/drawing/2014/main" id="{BB141D5A-4BC7-4C4F-81FE-9DD99F60AAF1}"/>
              </a:ext>
            </a:extLst>
          </p:cNvPr>
          <p:cNvSpPr txBox="1">
            <a:spLocks noChangeArrowheads="1"/>
          </p:cNvSpPr>
          <p:nvPr/>
        </p:nvSpPr>
        <p:spPr bwMode="auto">
          <a:xfrm>
            <a:off x="3816350" y="571500"/>
            <a:ext cx="5327650" cy="235585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chemeClr val="tx1"/>
                </a:solidFill>
                <a:latin typeface="楷体_GB2312" pitchFamily="49" charset="-122"/>
                <a:ea typeface="楷体_GB2312" pitchFamily="49" charset="-122"/>
              </a:defRPr>
            </a:lvl1pPr>
            <a:lvl2pPr>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lvl="1" algn="just" eaLnBrk="1" hangingPunct="1">
              <a:spcBef>
                <a:spcPct val="30000"/>
              </a:spcBef>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0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q</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2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0</a:t>
            </a:r>
            <a:r>
              <a:rPr kumimoji="1" lang="en-US" altLang="zh-CN">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2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&lt;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a:latin typeface="Times New Roman" panose="02020603050405020304" pitchFamily="18" charset="0"/>
              <a:ea typeface="宋体" panose="02010600030101010101" pitchFamily="2" charset="-122"/>
              <a:cs typeface="Times New Roman" panose="02020603050405020304" pitchFamily="18" charset="0"/>
            </a:endParaRPr>
          </a:p>
          <a:p>
            <a:pPr lvl="1" algn="just" eaLnBrk="1" hangingPunct="1">
              <a:spcBef>
                <a:spcPct val="30000"/>
              </a:spcBef>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1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q</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3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0 </a:t>
            </a:r>
            <a:r>
              <a:rPr kumimoji="1" lang="en-US" altLang="zh-CN">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3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&lt;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a:latin typeface="Times New Roman" panose="02020603050405020304" pitchFamily="18" charset="0"/>
              <a:ea typeface="宋体" panose="02010600030101010101" pitchFamily="2" charset="-122"/>
              <a:cs typeface="Times New Roman" panose="02020603050405020304" pitchFamily="18" charset="0"/>
            </a:endParaRPr>
          </a:p>
          <a:p>
            <a:pPr lvl="1" algn="just" eaLnBrk="1" hangingPunct="1">
              <a:spcBef>
                <a:spcPct val="30000"/>
              </a:spcBef>
              <a:buFont typeface="Wingdings" panose="05000000000000000000" pitchFamily="2" charset="2"/>
              <a:buNone/>
            </a:pPr>
            <a:r>
              <a:rPr kumimoji="1" lang="en-US" altLang="zh-CN">
                <a:latin typeface="Arial" panose="020B0604020202020204" pitchFamily="34" charset="0"/>
                <a:ea typeface="宋体" panose="02010600030101010101" pitchFamily="2" charset="-122"/>
                <a:cs typeface="Times New Roman" panose="02020603050405020304" pitchFamily="18" charset="0"/>
              </a:rPr>
              <a:t>…</a:t>
            </a:r>
            <a:endParaRPr kumimoji="1" lang="en-US" altLang="zh-CN">
              <a:latin typeface="Times New Roman" panose="02020603050405020304" pitchFamily="18" charset="0"/>
              <a:ea typeface="宋体" panose="02010600030101010101" pitchFamily="2" charset="-122"/>
              <a:cs typeface="Times New Roman" panose="02020603050405020304" pitchFamily="18" charset="0"/>
            </a:endParaRPr>
          </a:p>
          <a:p>
            <a:pPr lvl="1" algn="just" eaLnBrk="1" hangingPunct="1">
              <a:spcBef>
                <a:spcPct val="30000"/>
              </a:spcBef>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n-2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n-1</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q</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n-1</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0 </a:t>
            </a:r>
            <a:r>
              <a:rPr kumimoji="1" lang="en-US" altLang="zh-CN">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&lt;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n-1</a:t>
            </a:r>
            <a:endParaRPr kumimoji="1" lang="en-US" altLang="zh-CN">
              <a:latin typeface="Times New Roman" panose="02020603050405020304" pitchFamily="18" charset="0"/>
              <a:ea typeface="宋体" panose="02010600030101010101" pitchFamily="2" charset="-122"/>
              <a:cs typeface="Times New Roman" panose="02020603050405020304" pitchFamily="18" charset="0"/>
            </a:endParaRPr>
          </a:p>
          <a:p>
            <a:pPr lvl="1" algn="just" eaLnBrk="1" hangingPunct="1">
              <a:spcBef>
                <a:spcPct val="30000"/>
              </a:spcBef>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n-1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q</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a:t>
            </a:r>
            <a:endParaRPr kumimoji="1" lang="en-US" altLang="zh-CN">
              <a:latin typeface="Times New Roman" panose="02020603050405020304" pitchFamily="18" charset="0"/>
              <a:ea typeface="宋体" panose="02010600030101010101" pitchFamily="2" charset="-122"/>
              <a:cs typeface="Times New Roman" panose="02020603050405020304" pitchFamily="18" charset="0"/>
            </a:endParaRPr>
          </a:p>
        </p:txBody>
      </p:sp>
      <p:sp>
        <p:nvSpPr>
          <p:cNvPr id="81936" name="Text Box 15">
            <a:extLst>
              <a:ext uri="{FF2B5EF4-FFF2-40B4-BE49-F238E27FC236}">
                <a16:creationId xmlns:a16="http://schemas.microsoft.com/office/drawing/2014/main" id="{5628E16F-8108-4201-AE3F-426CADB57EA3}"/>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4.3 Recursive Definition and Structural Induction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98149"/>
                                        </p:tgtEl>
                                        <p:attrNameLst>
                                          <p:attrName>style.visibility</p:attrName>
                                        </p:attrNameLst>
                                      </p:cBhvr>
                                      <p:to>
                                        <p:strVal val="visible"/>
                                      </p:to>
                                    </p:set>
                                    <p:animEffect transition="in" filter="wipe(up)">
                                      <p:cBhvr>
                                        <p:cTn id="7" dur="500"/>
                                        <p:tgtEl>
                                          <p:spTgt spid="17981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98147"/>
                                        </p:tgtEl>
                                        <p:attrNameLst>
                                          <p:attrName>style.visibility</p:attrName>
                                        </p:attrNameLst>
                                      </p:cBhvr>
                                      <p:to>
                                        <p:strVal val="visible"/>
                                      </p:to>
                                    </p:set>
                                    <p:animEffect transition="in" filter="wipe(left)">
                                      <p:cBhvr>
                                        <p:cTn id="12" dur="500"/>
                                        <p:tgtEl>
                                          <p:spTgt spid="1798147"/>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798148"/>
                                        </p:tgtEl>
                                        <p:attrNameLst>
                                          <p:attrName>style.visibility</p:attrName>
                                        </p:attrNameLst>
                                      </p:cBhvr>
                                      <p:to>
                                        <p:strVal val="visible"/>
                                      </p:to>
                                    </p:set>
                                    <p:animEffect transition="in" filter="wipe(left)">
                                      <p:cBhvr>
                                        <p:cTn id="16" dur="500"/>
                                        <p:tgtEl>
                                          <p:spTgt spid="179814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798150">
                                            <p:txEl>
                                              <p:pRg st="0" end="0"/>
                                            </p:txEl>
                                          </p:spTgt>
                                        </p:tgtEl>
                                        <p:attrNameLst>
                                          <p:attrName>style.visibility</p:attrName>
                                        </p:attrNameLst>
                                      </p:cBhvr>
                                      <p:to>
                                        <p:strVal val="visible"/>
                                      </p:to>
                                    </p:set>
                                    <p:animEffect transition="in" filter="wipe(left)">
                                      <p:cBhvr>
                                        <p:cTn id="21" dur="500"/>
                                        <p:tgtEl>
                                          <p:spTgt spid="1798150">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798158"/>
                                        </p:tgtEl>
                                        <p:attrNameLst>
                                          <p:attrName>style.visibility</p:attrName>
                                        </p:attrNameLst>
                                      </p:cBhvr>
                                      <p:to>
                                        <p:strVal val="visible"/>
                                      </p:to>
                                    </p:set>
                                    <p:animEffect transition="in" filter="wipe(left)">
                                      <p:cBhvr>
                                        <p:cTn id="26" dur="500"/>
                                        <p:tgtEl>
                                          <p:spTgt spid="179815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798150">
                                            <p:txEl>
                                              <p:pRg st="1" end="1"/>
                                            </p:txEl>
                                          </p:spTgt>
                                        </p:tgtEl>
                                        <p:attrNameLst>
                                          <p:attrName>style.visibility</p:attrName>
                                        </p:attrNameLst>
                                      </p:cBhvr>
                                      <p:to>
                                        <p:strVal val="visible"/>
                                      </p:to>
                                    </p:set>
                                    <p:animEffect transition="in" filter="wipe(left)">
                                      <p:cBhvr>
                                        <p:cTn id="31" dur="500"/>
                                        <p:tgtEl>
                                          <p:spTgt spid="1798150">
                                            <p:txEl>
                                              <p:pRg st="1" end="1"/>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10" fill="hold" nodeType="clickEffect">
                                  <p:stCondLst>
                                    <p:cond delay="0"/>
                                  </p:stCondLst>
                                  <p:childTnLst>
                                    <p:set>
                                      <p:cBhvr>
                                        <p:cTn id="35" dur="1" fill="hold">
                                          <p:stCondLst>
                                            <p:cond delay="0"/>
                                          </p:stCondLst>
                                        </p:cTn>
                                        <p:tgtEl>
                                          <p:spTgt spid="1798151"/>
                                        </p:tgtEl>
                                        <p:attrNameLst>
                                          <p:attrName>style.visibility</p:attrName>
                                        </p:attrNameLst>
                                      </p:cBhvr>
                                      <p:to>
                                        <p:strVal val="visible"/>
                                      </p:to>
                                    </p:set>
                                    <p:animEffect transition="in" filter="checkerboard(across)">
                                      <p:cBhvr>
                                        <p:cTn id="36" dur="500"/>
                                        <p:tgtEl>
                                          <p:spTgt spid="179815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 presetClass="entr" presetSubtype="10" fill="hold" nodeType="clickEffect">
                                  <p:stCondLst>
                                    <p:cond delay="0"/>
                                  </p:stCondLst>
                                  <p:childTnLst>
                                    <p:set>
                                      <p:cBhvr>
                                        <p:cTn id="40" dur="1" fill="hold">
                                          <p:stCondLst>
                                            <p:cond delay="0"/>
                                          </p:stCondLst>
                                        </p:cTn>
                                        <p:tgtEl>
                                          <p:spTgt spid="1798152"/>
                                        </p:tgtEl>
                                        <p:attrNameLst>
                                          <p:attrName>style.visibility</p:attrName>
                                        </p:attrNameLst>
                                      </p:cBhvr>
                                      <p:to>
                                        <p:strVal val="visible"/>
                                      </p:to>
                                    </p:set>
                                    <p:animEffect transition="in" filter="checkerboard(across)">
                                      <p:cBhvr>
                                        <p:cTn id="41" dur="500"/>
                                        <p:tgtEl>
                                          <p:spTgt spid="179815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798153">
                                            <p:txEl>
                                              <p:pRg st="0" end="0"/>
                                            </p:txEl>
                                          </p:spTgt>
                                        </p:tgtEl>
                                        <p:attrNameLst>
                                          <p:attrName>style.visibility</p:attrName>
                                        </p:attrNameLst>
                                      </p:cBhvr>
                                      <p:to>
                                        <p:strVal val="visible"/>
                                      </p:to>
                                    </p:set>
                                    <p:animEffect transition="in" filter="wipe(left)">
                                      <p:cBhvr>
                                        <p:cTn id="46" dur="500"/>
                                        <p:tgtEl>
                                          <p:spTgt spid="1798153">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 presetClass="entr" presetSubtype="10" fill="hold" nodeType="clickEffect">
                                  <p:stCondLst>
                                    <p:cond delay="0"/>
                                  </p:stCondLst>
                                  <p:childTnLst>
                                    <p:set>
                                      <p:cBhvr>
                                        <p:cTn id="50" dur="1" fill="hold">
                                          <p:stCondLst>
                                            <p:cond delay="0"/>
                                          </p:stCondLst>
                                        </p:cTn>
                                        <p:tgtEl>
                                          <p:spTgt spid="1798154"/>
                                        </p:tgtEl>
                                        <p:attrNameLst>
                                          <p:attrName>style.visibility</p:attrName>
                                        </p:attrNameLst>
                                      </p:cBhvr>
                                      <p:to>
                                        <p:strVal val="visible"/>
                                      </p:to>
                                    </p:set>
                                    <p:animEffect transition="in" filter="checkerboard(across)">
                                      <p:cBhvr>
                                        <p:cTn id="51" dur="500"/>
                                        <p:tgtEl>
                                          <p:spTgt spid="179815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 presetClass="entr" presetSubtype="10" fill="hold" nodeType="clickEffect">
                                  <p:stCondLst>
                                    <p:cond delay="0"/>
                                  </p:stCondLst>
                                  <p:childTnLst>
                                    <p:set>
                                      <p:cBhvr>
                                        <p:cTn id="55" dur="1" fill="hold">
                                          <p:stCondLst>
                                            <p:cond delay="0"/>
                                          </p:stCondLst>
                                        </p:cTn>
                                        <p:tgtEl>
                                          <p:spTgt spid="1798155"/>
                                        </p:tgtEl>
                                        <p:attrNameLst>
                                          <p:attrName>style.visibility</p:attrName>
                                        </p:attrNameLst>
                                      </p:cBhvr>
                                      <p:to>
                                        <p:strVal val="visible"/>
                                      </p:to>
                                    </p:set>
                                    <p:animEffect transition="in" filter="checkerboard(across)">
                                      <p:cBhvr>
                                        <p:cTn id="56" dur="500"/>
                                        <p:tgtEl>
                                          <p:spTgt spid="179815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5" presetClass="entr" presetSubtype="10" fill="hold" nodeType="clickEffect">
                                  <p:stCondLst>
                                    <p:cond delay="0"/>
                                  </p:stCondLst>
                                  <p:childTnLst>
                                    <p:set>
                                      <p:cBhvr>
                                        <p:cTn id="60" dur="1" fill="hold">
                                          <p:stCondLst>
                                            <p:cond delay="0"/>
                                          </p:stCondLst>
                                        </p:cTn>
                                        <p:tgtEl>
                                          <p:spTgt spid="1798156"/>
                                        </p:tgtEl>
                                        <p:attrNameLst>
                                          <p:attrName>style.visibility</p:attrName>
                                        </p:attrNameLst>
                                      </p:cBhvr>
                                      <p:to>
                                        <p:strVal val="visible"/>
                                      </p:to>
                                    </p:set>
                                    <p:animEffect transition="in" filter="checkerboard(across)">
                                      <p:cBhvr>
                                        <p:cTn id="61" dur="500"/>
                                        <p:tgtEl>
                                          <p:spTgt spid="179815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5" presetClass="entr" presetSubtype="10" fill="hold" nodeType="clickEffect">
                                  <p:stCondLst>
                                    <p:cond delay="0"/>
                                  </p:stCondLst>
                                  <p:childTnLst>
                                    <p:set>
                                      <p:cBhvr>
                                        <p:cTn id="65" dur="1" fill="hold">
                                          <p:stCondLst>
                                            <p:cond delay="0"/>
                                          </p:stCondLst>
                                        </p:cTn>
                                        <p:tgtEl>
                                          <p:spTgt spid="1798157"/>
                                        </p:tgtEl>
                                        <p:attrNameLst>
                                          <p:attrName>style.visibility</p:attrName>
                                        </p:attrNameLst>
                                      </p:cBhvr>
                                      <p:to>
                                        <p:strVal val="visible"/>
                                      </p:to>
                                    </p:set>
                                    <p:animEffect transition="in" filter="checkerboard(across)">
                                      <p:cBhvr>
                                        <p:cTn id="66" dur="500"/>
                                        <p:tgtEl>
                                          <p:spTgt spid="1798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8149" grpId="0" animBg="1" autoUpdateAnimBg="0"/>
      <p:bldP spid="1798150" grpId="0" build="p" autoUpdateAnimBg="0"/>
      <p:bldP spid="1798153" grpId="0" build="p" autoUpdateAnimBg="0"/>
      <p:bldP spid="1798158" grpId="0" bldLvl="2"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1">
            <a:extLst>
              <a:ext uri="{FF2B5EF4-FFF2-40B4-BE49-F238E27FC236}">
                <a16:creationId xmlns:a16="http://schemas.microsoft.com/office/drawing/2014/main" id="{24A6FF3D-E377-4FE1-9D38-B99F59F5F1F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C27135A-3833-4CFB-8189-B2B7765C8C2F}" type="slidenum">
              <a:rPr lang="zh-CN" altLang="en-US" sz="1400" b="0" smtClean="0">
                <a:latin typeface="Arial" panose="020B0604020202020204" pitchFamily="34" charset="0"/>
                <a:ea typeface="宋体" panose="02010600030101010101" pitchFamily="2" charset="-122"/>
              </a:rPr>
              <a:pPr/>
              <a:t>26</a:t>
            </a:fld>
            <a:endParaRPr lang="en-US" altLang="zh-CN" sz="1400" b="0">
              <a:latin typeface="Arial" panose="020B0604020202020204" pitchFamily="34" charset="0"/>
              <a:ea typeface="宋体" panose="02010600030101010101" pitchFamily="2" charset="-122"/>
            </a:endParaRPr>
          </a:p>
        </p:txBody>
      </p:sp>
      <p:sp>
        <p:nvSpPr>
          <p:cNvPr id="1800194" name="AutoShape 2">
            <a:extLst>
              <a:ext uri="{FF2B5EF4-FFF2-40B4-BE49-F238E27FC236}">
                <a16:creationId xmlns:a16="http://schemas.microsoft.com/office/drawing/2014/main" id="{FF18982B-3630-44F9-A30E-1BE3D71B11C3}"/>
              </a:ext>
            </a:extLst>
          </p:cNvPr>
          <p:cNvSpPr>
            <a:spLocks noChangeArrowheads="1"/>
          </p:cNvSpPr>
          <p:nvPr/>
        </p:nvSpPr>
        <p:spPr bwMode="auto">
          <a:xfrm>
            <a:off x="533400" y="762000"/>
            <a:ext cx="8077200" cy="5486400"/>
          </a:xfrm>
          <a:prstGeom prst="foldedCorner">
            <a:avLst>
              <a:gd name="adj" fmla="val 12500"/>
            </a:avLst>
          </a:prstGeom>
          <a:solidFill>
            <a:srgbClr val="CCFFCC"/>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endParaRPr kumimoji="1" lang="zh-CN" altLang="en-US">
              <a:latin typeface="Times New Roman" panose="02020603050405020304" pitchFamily="18" charset="0"/>
              <a:ea typeface="宋体" panose="02010600030101010101" pitchFamily="2" charset="-122"/>
            </a:endParaRPr>
          </a:p>
        </p:txBody>
      </p:sp>
      <p:graphicFrame>
        <p:nvGraphicFramePr>
          <p:cNvPr id="1800195" name="Object 3">
            <a:extLst>
              <a:ext uri="{FF2B5EF4-FFF2-40B4-BE49-F238E27FC236}">
                <a16:creationId xmlns:a16="http://schemas.microsoft.com/office/drawing/2014/main" id="{6ECB49DB-FD9E-4B45-A865-54B9F28DDA3C}"/>
              </a:ext>
            </a:extLst>
          </p:cNvPr>
          <p:cNvGraphicFramePr>
            <a:graphicFrameLocks noChangeAspect="1"/>
          </p:cNvGraphicFramePr>
          <p:nvPr/>
        </p:nvGraphicFramePr>
        <p:xfrm>
          <a:off x="1066800" y="914400"/>
          <a:ext cx="304800" cy="161925"/>
        </p:xfrm>
        <a:graphic>
          <a:graphicData uri="http://schemas.openxmlformats.org/presentationml/2006/ole">
            <mc:AlternateContent xmlns:mc="http://schemas.openxmlformats.org/markup-compatibility/2006">
              <mc:Choice xmlns:v="urn:schemas-microsoft-com:vml" Requires="v">
                <p:oleObj r:id="rId4" imgW="139518" imgH="76101" progId="Equation.3">
                  <p:embed/>
                </p:oleObj>
              </mc:Choice>
              <mc:Fallback>
                <p:oleObj r:id="rId4" imgW="139518" imgH="76101"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914400"/>
                        <a:ext cx="304800"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00196" name="Object 4">
            <a:extLst>
              <a:ext uri="{FF2B5EF4-FFF2-40B4-BE49-F238E27FC236}">
                <a16:creationId xmlns:a16="http://schemas.microsoft.com/office/drawing/2014/main" id="{1CB5834B-9031-41F0-97AA-A164A9380ED7}"/>
              </a:ext>
            </a:extLst>
          </p:cNvPr>
          <p:cNvGraphicFramePr>
            <a:graphicFrameLocks noChangeAspect="1"/>
          </p:cNvGraphicFramePr>
          <p:nvPr/>
        </p:nvGraphicFramePr>
        <p:xfrm>
          <a:off x="914400" y="1219200"/>
          <a:ext cx="2895600" cy="387350"/>
        </p:xfrm>
        <a:graphic>
          <a:graphicData uri="http://schemas.openxmlformats.org/presentationml/2006/ole">
            <mc:AlternateContent xmlns:mc="http://schemas.openxmlformats.org/markup-compatibility/2006">
              <mc:Choice xmlns:v="urn:schemas-microsoft-com:vml" Requires="v">
                <p:oleObj r:id="rId6" imgW="1714500" imgH="228600" progId="Equation.3">
                  <p:embed/>
                </p:oleObj>
              </mc:Choice>
              <mc:Fallback>
                <p:oleObj r:id="rId6" imgW="1714500" imgH="2286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1219200"/>
                        <a:ext cx="28956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00197" name="Object 5">
            <a:extLst>
              <a:ext uri="{FF2B5EF4-FFF2-40B4-BE49-F238E27FC236}">
                <a16:creationId xmlns:a16="http://schemas.microsoft.com/office/drawing/2014/main" id="{3B88EEBA-547A-4B64-B964-4559440E10CE}"/>
              </a:ext>
            </a:extLst>
          </p:cNvPr>
          <p:cNvGraphicFramePr>
            <a:graphicFrameLocks noChangeAspect="1"/>
          </p:cNvGraphicFramePr>
          <p:nvPr/>
        </p:nvGraphicFramePr>
        <p:xfrm>
          <a:off x="914400" y="1752600"/>
          <a:ext cx="3048000" cy="366713"/>
        </p:xfrm>
        <a:graphic>
          <a:graphicData uri="http://schemas.openxmlformats.org/presentationml/2006/ole">
            <mc:AlternateContent xmlns:mc="http://schemas.openxmlformats.org/markup-compatibility/2006">
              <mc:Choice xmlns:v="urn:schemas-microsoft-com:vml" Requires="v">
                <p:oleObj r:id="rId8" imgW="1917700" imgH="228600" progId="Equation.3">
                  <p:embed/>
                </p:oleObj>
              </mc:Choice>
              <mc:Fallback>
                <p:oleObj r:id="rId8" imgW="1917700" imgH="2286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4400" y="1752600"/>
                        <a:ext cx="3048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00198" name="Object 6">
            <a:extLst>
              <a:ext uri="{FF2B5EF4-FFF2-40B4-BE49-F238E27FC236}">
                <a16:creationId xmlns:a16="http://schemas.microsoft.com/office/drawing/2014/main" id="{BB82879E-883B-4E85-A87A-C6F23B2A2F9E}"/>
              </a:ext>
            </a:extLst>
          </p:cNvPr>
          <p:cNvGraphicFramePr>
            <a:graphicFrameLocks noChangeAspect="1"/>
          </p:cNvGraphicFramePr>
          <p:nvPr/>
        </p:nvGraphicFramePr>
        <p:xfrm>
          <a:off x="914400" y="2260600"/>
          <a:ext cx="2209800" cy="387350"/>
        </p:xfrm>
        <a:graphic>
          <a:graphicData uri="http://schemas.openxmlformats.org/presentationml/2006/ole">
            <mc:AlternateContent xmlns:mc="http://schemas.openxmlformats.org/markup-compatibility/2006">
              <mc:Choice xmlns:v="urn:schemas-microsoft-com:vml" Requires="v">
                <p:oleObj r:id="rId10" imgW="1371600" imgH="241300" progId="Equation.3">
                  <p:embed/>
                </p:oleObj>
              </mc:Choice>
              <mc:Fallback>
                <p:oleObj r:id="rId10" imgW="1371600" imgH="24130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4400" y="2260600"/>
                        <a:ext cx="22098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00199" name="Object 7">
            <a:extLst>
              <a:ext uri="{FF2B5EF4-FFF2-40B4-BE49-F238E27FC236}">
                <a16:creationId xmlns:a16="http://schemas.microsoft.com/office/drawing/2014/main" id="{7527FDDF-FA48-44FA-85EF-FDB9DBF34996}"/>
              </a:ext>
            </a:extLst>
          </p:cNvPr>
          <p:cNvGraphicFramePr>
            <a:graphicFrameLocks noChangeAspect="1"/>
          </p:cNvGraphicFramePr>
          <p:nvPr/>
        </p:nvGraphicFramePr>
        <p:xfrm>
          <a:off x="962025" y="2794000"/>
          <a:ext cx="1143000" cy="354013"/>
        </p:xfrm>
        <a:graphic>
          <a:graphicData uri="http://schemas.openxmlformats.org/presentationml/2006/ole">
            <mc:AlternateContent xmlns:mc="http://schemas.openxmlformats.org/markup-compatibility/2006">
              <mc:Choice xmlns:v="urn:schemas-microsoft-com:vml" Requires="v">
                <p:oleObj r:id="rId12" imgW="647419" imgH="203112" progId="Equation.3">
                  <p:embed/>
                </p:oleObj>
              </mc:Choice>
              <mc:Fallback>
                <p:oleObj r:id="rId12" imgW="647419" imgH="203112" progId="Equation.3">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62025" y="2794000"/>
                        <a:ext cx="11430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00200" name="Object 8">
            <a:extLst>
              <a:ext uri="{FF2B5EF4-FFF2-40B4-BE49-F238E27FC236}">
                <a16:creationId xmlns:a16="http://schemas.microsoft.com/office/drawing/2014/main" id="{22A99C0C-927E-4436-A216-DE1EEF20CDC3}"/>
              </a:ext>
            </a:extLst>
          </p:cNvPr>
          <p:cNvGraphicFramePr>
            <a:graphicFrameLocks noChangeAspect="1"/>
          </p:cNvGraphicFramePr>
          <p:nvPr/>
        </p:nvGraphicFramePr>
        <p:xfrm>
          <a:off x="981075" y="3175000"/>
          <a:ext cx="2819400" cy="604838"/>
        </p:xfrm>
        <a:graphic>
          <a:graphicData uri="http://schemas.openxmlformats.org/presentationml/2006/ole">
            <mc:AlternateContent xmlns:mc="http://schemas.openxmlformats.org/markup-compatibility/2006">
              <mc:Choice xmlns:v="urn:schemas-microsoft-com:vml" Requires="v">
                <p:oleObj r:id="rId14" imgW="1828800" imgH="393700" progId="Equation.3">
                  <p:embed/>
                </p:oleObj>
              </mc:Choice>
              <mc:Fallback>
                <p:oleObj r:id="rId14" imgW="1828800" imgH="393700" progId="Equation.3">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81075" y="3175000"/>
                        <a:ext cx="28194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00201" name="Object 9">
            <a:extLst>
              <a:ext uri="{FF2B5EF4-FFF2-40B4-BE49-F238E27FC236}">
                <a16:creationId xmlns:a16="http://schemas.microsoft.com/office/drawing/2014/main" id="{F0AED6F4-71F0-4F9B-8553-263E66D695BE}"/>
              </a:ext>
            </a:extLst>
          </p:cNvPr>
          <p:cNvGraphicFramePr>
            <a:graphicFrameLocks noChangeAspect="1"/>
          </p:cNvGraphicFramePr>
          <p:nvPr/>
        </p:nvGraphicFramePr>
        <p:xfrm>
          <a:off x="1042988" y="4013200"/>
          <a:ext cx="2133600" cy="373063"/>
        </p:xfrm>
        <a:graphic>
          <a:graphicData uri="http://schemas.openxmlformats.org/presentationml/2006/ole">
            <mc:AlternateContent xmlns:mc="http://schemas.openxmlformats.org/markup-compatibility/2006">
              <mc:Choice xmlns:v="urn:schemas-microsoft-com:vml" Requires="v">
                <p:oleObj r:id="rId16" imgW="1308100" imgH="228600" progId="Equation.3">
                  <p:embed/>
                </p:oleObj>
              </mc:Choice>
              <mc:Fallback>
                <p:oleObj r:id="rId16" imgW="1308100" imgH="228600" progId="Equation.3">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42988" y="4013200"/>
                        <a:ext cx="2133600"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00202" name="Object 10">
            <a:extLst>
              <a:ext uri="{FF2B5EF4-FFF2-40B4-BE49-F238E27FC236}">
                <a16:creationId xmlns:a16="http://schemas.microsoft.com/office/drawing/2014/main" id="{9F5BF871-6FD2-4682-AA2B-9B5C0C3298C8}"/>
              </a:ext>
            </a:extLst>
          </p:cNvPr>
          <p:cNvGraphicFramePr>
            <a:graphicFrameLocks noChangeAspect="1"/>
          </p:cNvGraphicFramePr>
          <p:nvPr/>
        </p:nvGraphicFramePr>
        <p:xfrm>
          <a:off x="1100138" y="4775200"/>
          <a:ext cx="1066800" cy="330200"/>
        </p:xfrm>
        <a:graphic>
          <a:graphicData uri="http://schemas.openxmlformats.org/presentationml/2006/ole">
            <mc:AlternateContent xmlns:mc="http://schemas.openxmlformats.org/markup-compatibility/2006">
              <mc:Choice xmlns:v="urn:schemas-microsoft-com:vml" Requires="v">
                <p:oleObj r:id="rId18" imgW="558558" imgH="177723" progId="Equation.3">
                  <p:embed/>
                </p:oleObj>
              </mc:Choice>
              <mc:Fallback>
                <p:oleObj r:id="rId18" imgW="558558" imgH="177723" progId="Equation.3">
                  <p:embed/>
                  <p:pic>
                    <p:nvPicPr>
                      <p:cNvPr id="0" name="Object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00138" y="4775200"/>
                        <a:ext cx="10668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00203" name="Text Box 11">
            <a:extLst>
              <a:ext uri="{FF2B5EF4-FFF2-40B4-BE49-F238E27FC236}">
                <a16:creationId xmlns:a16="http://schemas.microsoft.com/office/drawing/2014/main" id="{F3CC189C-94CF-42DF-9921-D7891E9F1BCF}"/>
              </a:ext>
            </a:extLst>
          </p:cNvPr>
          <p:cNvSpPr txBox="1">
            <a:spLocks noChangeArrowheads="1"/>
          </p:cNvSpPr>
          <p:nvPr/>
        </p:nvSpPr>
        <p:spPr bwMode="auto">
          <a:xfrm>
            <a:off x="4267200" y="914400"/>
            <a:ext cx="4724400" cy="235585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chemeClr val="tx1"/>
                </a:solidFill>
                <a:latin typeface="楷体_GB2312" pitchFamily="49" charset="-122"/>
                <a:ea typeface="楷体_GB2312" pitchFamily="49" charset="-122"/>
              </a:defRPr>
            </a:lvl1pPr>
            <a:lvl2pPr>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lvl="1" algn="just" eaLnBrk="1" hangingPunct="1">
              <a:spcBef>
                <a:spcPct val="30000"/>
              </a:spcBef>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0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q</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2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0</a:t>
            </a:r>
            <a:r>
              <a:rPr kumimoji="1" lang="en-US" altLang="zh-CN">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2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&lt;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a:latin typeface="Times New Roman" panose="02020603050405020304" pitchFamily="18" charset="0"/>
              <a:ea typeface="宋体" panose="02010600030101010101" pitchFamily="2" charset="-122"/>
              <a:cs typeface="Times New Roman" panose="02020603050405020304" pitchFamily="18" charset="0"/>
            </a:endParaRPr>
          </a:p>
          <a:p>
            <a:pPr lvl="1" algn="just" eaLnBrk="1" hangingPunct="1">
              <a:spcBef>
                <a:spcPct val="30000"/>
              </a:spcBef>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1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q</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3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0 </a:t>
            </a:r>
            <a:r>
              <a:rPr kumimoji="1" lang="en-US" altLang="zh-CN">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3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&lt;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a:latin typeface="Times New Roman" panose="02020603050405020304" pitchFamily="18" charset="0"/>
              <a:ea typeface="宋体" panose="02010600030101010101" pitchFamily="2" charset="-122"/>
              <a:cs typeface="Times New Roman" panose="02020603050405020304" pitchFamily="18" charset="0"/>
            </a:endParaRPr>
          </a:p>
          <a:p>
            <a:pPr lvl="1" algn="just" eaLnBrk="1" hangingPunct="1">
              <a:spcBef>
                <a:spcPct val="30000"/>
              </a:spcBef>
              <a:buFont typeface="Wingdings" panose="05000000000000000000" pitchFamily="2" charset="2"/>
              <a:buNone/>
            </a:pPr>
            <a:r>
              <a:rPr kumimoji="1" lang="en-US" altLang="zh-CN">
                <a:latin typeface="Arial" panose="020B0604020202020204" pitchFamily="34" charset="0"/>
                <a:ea typeface="宋体" panose="02010600030101010101" pitchFamily="2" charset="-122"/>
                <a:cs typeface="Times New Roman" panose="02020603050405020304" pitchFamily="18" charset="0"/>
              </a:rPr>
              <a:t>…</a:t>
            </a:r>
            <a:endParaRPr kumimoji="1" lang="en-US" altLang="zh-CN">
              <a:latin typeface="Times New Roman" panose="02020603050405020304" pitchFamily="18" charset="0"/>
              <a:ea typeface="宋体" panose="02010600030101010101" pitchFamily="2" charset="-122"/>
              <a:cs typeface="Times New Roman" panose="02020603050405020304" pitchFamily="18" charset="0"/>
            </a:endParaRPr>
          </a:p>
          <a:p>
            <a:pPr lvl="1" algn="just" eaLnBrk="1" hangingPunct="1">
              <a:spcBef>
                <a:spcPct val="30000"/>
              </a:spcBef>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n-2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n-1</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q</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n-1</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0 </a:t>
            </a:r>
            <a:r>
              <a:rPr kumimoji="1" lang="en-US" altLang="zh-CN">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&lt;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n-1</a:t>
            </a:r>
            <a:endParaRPr kumimoji="1" lang="en-US" altLang="zh-CN">
              <a:latin typeface="Times New Roman" panose="02020603050405020304" pitchFamily="18" charset="0"/>
              <a:ea typeface="宋体" panose="02010600030101010101" pitchFamily="2" charset="-122"/>
              <a:cs typeface="Times New Roman" panose="02020603050405020304" pitchFamily="18" charset="0"/>
            </a:endParaRPr>
          </a:p>
          <a:p>
            <a:pPr lvl="1" algn="just" eaLnBrk="1" hangingPunct="1">
              <a:spcBef>
                <a:spcPct val="30000"/>
              </a:spcBef>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n-1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q</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a:t>
            </a:r>
            <a:endParaRPr kumimoji="1" lang="en-US" altLang="zh-CN">
              <a:latin typeface="Times New Roman" panose="02020603050405020304" pitchFamily="18" charset="0"/>
              <a:ea typeface="宋体" panose="02010600030101010101" pitchFamily="2" charset="-122"/>
              <a:cs typeface="Times New Roman" panose="02020603050405020304" pitchFamily="18" charset="0"/>
            </a:endParaRPr>
          </a:p>
        </p:txBody>
      </p:sp>
      <p:sp>
        <p:nvSpPr>
          <p:cNvPr id="83981" name="Text Box 12">
            <a:extLst>
              <a:ext uri="{FF2B5EF4-FFF2-40B4-BE49-F238E27FC236}">
                <a16:creationId xmlns:a16="http://schemas.microsoft.com/office/drawing/2014/main" id="{2A4AA2E4-1FF9-4428-A900-D3D847BB5131}"/>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4.3 Recursive Definition and Structural Induction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00194"/>
                                        </p:tgtEl>
                                        <p:attrNameLst>
                                          <p:attrName>style.visibility</p:attrName>
                                        </p:attrNameLst>
                                      </p:cBhvr>
                                      <p:to>
                                        <p:strVal val="visible"/>
                                      </p:to>
                                    </p:set>
                                    <p:animEffect transition="in" filter="wipe(up)">
                                      <p:cBhvr>
                                        <p:cTn id="7" dur="500"/>
                                        <p:tgtEl>
                                          <p:spTgt spid="1800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00203"/>
                                        </p:tgtEl>
                                        <p:attrNameLst>
                                          <p:attrName>style.visibility</p:attrName>
                                        </p:attrNameLst>
                                      </p:cBhvr>
                                      <p:to>
                                        <p:strVal val="visible"/>
                                      </p:to>
                                    </p:set>
                                    <p:animEffect transition="in" filter="wipe(left)">
                                      <p:cBhvr>
                                        <p:cTn id="12" dur="500"/>
                                        <p:tgtEl>
                                          <p:spTgt spid="1800203"/>
                                        </p:tgtEl>
                                      </p:cBhvr>
                                    </p:animEffect>
                                  </p:childTnLst>
                                  <p:subTnLs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800195"/>
                                        </p:tgtEl>
                                        <p:attrNameLst>
                                          <p:attrName>style.visibility</p:attrName>
                                        </p:attrNameLst>
                                      </p:cBhvr>
                                      <p:to>
                                        <p:strVal val="visible"/>
                                      </p:to>
                                    </p:set>
                                    <p:animEffect transition="in" filter="checkerboard(across)">
                                      <p:cBhvr>
                                        <p:cTn id="17" dur="500"/>
                                        <p:tgtEl>
                                          <p:spTgt spid="18001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800196"/>
                                        </p:tgtEl>
                                        <p:attrNameLst>
                                          <p:attrName>style.visibility</p:attrName>
                                        </p:attrNameLst>
                                      </p:cBhvr>
                                      <p:to>
                                        <p:strVal val="visible"/>
                                      </p:to>
                                    </p:set>
                                    <p:animEffect transition="in" filter="checkerboard(across)">
                                      <p:cBhvr>
                                        <p:cTn id="22" dur="500"/>
                                        <p:tgtEl>
                                          <p:spTgt spid="18001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800197"/>
                                        </p:tgtEl>
                                        <p:attrNameLst>
                                          <p:attrName>style.visibility</p:attrName>
                                        </p:attrNameLst>
                                      </p:cBhvr>
                                      <p:to>
                                        <p:strVal val="visible"/>
                                      </p:to>
                                    </p:set>
                                    <p:animEffect transition="in" filter="checkerboard(across)">
                                      <p:cBhvr>
                                        <p:cTn id="27" dur="500"/>
                                        <p:tgtEl>
                                          <p:spTgt spid="180019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1800198"/>
                                        </p:tgtEl>
                                        <p:attrNameLst>
                                          <p:attrName>style.visibility</p:attrName>
                                        </p:attrNameLst>
                                      </p:cBhvr>
                                      <p:to>
                                        <p:strVal val="visible"/>
                                      </p:to>
                                    </p:set>
                                    <p:animEffect transition="in" filter="checkerboard(across)">
                                      <p:cBhvr>
                                        <p:cTn id="32" dur="500"/>
                                        <p:tgtEl>
                                          <p:spTgt spid="180019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1800199"/>
                                        </p:tgtEl>
                                        <p:attrNameLst>
                                          <p:attrName>style.visibility</p:attrName>
                                        </p:attrNameLst>
                                      </p:cBhvr>
                                      <p:to>
                                        <p:strVal val="visible"/>
                                      </p:to>
                                    </p:set>
                                    <p:animEffect transition="in" filter="checkerboard(across)">
                                      <p:cBhvr>
                                        <p:cTn id="37" dur="500"/>
                                        <p:tgtEl>
                                          <p:spTgt spid="180019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1800200"/>
                                        </p:tgtEl>
                                        <p:attrNameLst>
                                          <p:attrName>style.visibility</p:attrName>
                                        </p:attrNameLst>
                                      </p:cBhvr>
                                      <p:to>
                                        <p:strVal val="visible"/>
                                      </p:to>
                                    </p:set>
                                    <p:animEffect transition="in" filter="checkerboard(across)">
                                      <p:cBhvr>
                                        <p:cTn id="42" dur="500"/>
                                        <p:tgtEl>
                                          <p:spTgt spid="180020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1800201"/>
                                        </p:tgtEl>
                                        <p:attrNameLst>
                                          <p:attrName>style.visibility</p:attrName>
                                        </p:attrNameLst>
                                      </p:cBhvr>
                                      <p:to>
                                        <p:strVal val="visible"/>
                                      </p:to>
                                    </p:set>
                                    <p:animEffect transition="in" filter="checkerboard(across)">
                                      <p:cBhvr>
                                        <p:cTn id="47" dur="500"/>
                                        <p:tgtEl>
                                          <p:spTgt spid="180020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nodeType="clickEffect">
                                  <p:stCondLst>
                                    <p:cond delay="0"/>
                                  </p:stCondLst>
                                  <p:childTnLst>
                                    <p:set>
                                      <p:cBhvr>
                                        <p:cTn id="51" dur="1" fill="hold">
                                          <p:stCondLst>
                                            <p:cond delay="0"/>
                                          </p:stCondLst>
                                        </p:cTn>
                                        <p:tgtEl>
                                          <p:spTgt spid="1800202"/>
                                        </p:tgtEl>
                                        <p:attrNameLst>
                                          <p:attrName>style.visibility</p:attrName>
                                        </p:attrNameLst>
                                      </p:cBhvr>
                                      <p:to>
                                        <p:strVal val="visible"/>
                                      </p:to>
                                    </p:set>
                                    <p:animEffect transition="in" filter="checkerboard(across)">
                                      <p:cBhvr>
                                        <p:cTn id="52" dur="500"/>
                                        <p:tgtEl>
                                          <p:spTgt spid="1800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0194" grpId="0" animBg="1" autoUpdateAnimBg="0"/>
      <p:bldP spid="1800203"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1">
            <a:extLst>
              <a:ext uri="{FF2B5EF4-FFF2-40B4-BE49-F238E27FC236}">
                <a16:creationId xmlns:a16="http://schemas.microsoft.com/office/drawing/2014/main" id="{FCD5A62F-32CF-40F6-A6B4-0071420D3FA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8479268-2AE3-48F9-8154-52AA0F777C48}" type="slidenum">
              <a:rPr lang="zh-CN" altLang="en-US" sz="1400" b="0" smtClean="0">
                <a:latin typeface="Arial" panose="020B0604020202020204" pitchFamily="34" charset="0"/>
                <a:ea typeface="宋体" panose="02010600030101010101" pitchFamily="2" charset="-122"/>
              </a:rPr>
              <a:pPr/>
              <a:t>27</a:t>
            </a:fld>
            <a:endParaRPr lang="en-US" altLang="zh-CN" sz="1400" b="0">
              <a:latin typeface="Arial" panose="020B0604020202020204" pitchFamily="34" charset="0"/>
              <a:ea typeface="宋体" panose="02010600030101010101" pitchFamily="2" charset="-122"/>
            </a:endParaRPr>
          </a:p>
        </p:txBody>
      </p:sp>
      <p:sp>
        <p:nvSpPr>
          <p:cNvPr id="1802242" name="Text Box 2">
            <a:extLst>
              <a:ext uri="{FF2B5EF4-FFF2-40B4-BE49-F238E27FC236}">
                <a16:creationId xmlns:a16="http://schemas.microsoft.com/office/drawing/2014/main" id="{7A16DB59-EBC2-46CC-A6E3-B892E5AF4506}"/>
              </a:ext>
            </a:extLst>
          </p:cNvPr>
          <p:cNvSpPr txBox="1">
            <a:spLocks noChangeArrowheads="1"/>
          </p:cNvSpPr>
          <p:nvPr/>
        </p:nvSpPr>
        <p:spPr bwMode="auto">
          <a:xfrm>
            <a:off x="609600" y="685800"/>
            <a:ext cx="4724400" cy="457200"/>
          </a:xfrm>
          <a:prstGeom prst="rect">
            <a:avLst/>
          </a:prstGeom>
          <a:noFill/>
          <a:ln w="9525">
            <a:noFill/>
            <a:miter lim="800000"/>
            <a:headEnd/>
            <a:tailEnd/>
          </a:ln>
          <a:effectLst/>
        </p:spPr>
        <p:txBody>
          <a:bodyPr>
            <a:spAutoFit/>
          </a:bodyPr>
          <a:lstStyle/>
          <a:p>
            <a:pPr marL="457200" indent="-457200" algn="just"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3. Recursively defined sets</a:t>
            </a:r>
            <a:r>
              <a:rPr kumimoji="1" lang="en-US" altLang="zh-CN" dirty="0">
                <a:solidFill>
                  <a:schemeClr val="hlink"/>
                </a:solidFill>
                <a:effectLst>
                  <a:outerShdw blurRad="38100" dist="38100" dir="2700000" algn="tl">
                    <a:srgbClr val="C0C0C0"/>
                  </a:outerShdw>
                </a:effectLst>
                <a:latin typeface="Times New Roman" pitchFamily="18" charset="0"/>
                <a:ea typeface="宋体" pitchFamily="2" charset="-122"/>
              </a:rPr>
              <a:t> </a:t>
            </a:r>
          </a:p>
        </p:txBody>
      </p:sp>
      <p:sp>
        <p:nvSpPr>
          <p:cNvPr id="86020" name="Line 3">
            <a:extLst>
              <a:ext uri="{FF2B5EF4-FFF2-40B4-BE49-F238E27FC236}">
                <a16:creationId xmlns:a16="http://schemas.microsoft.com/office/drawing/2014/main" id="{157A1B97-2A4E-4226-8793-029B8A412722}"/>
              </a:ext>
            </a:extLst>
          </p:cNvPr>
          <p:cNvSpPr>
            <a:spLocks noChangeShapeType="1"/>
          </p:cNvSpPr>
          <p:nvPr/>
        </p:nvSpPr>
        <p:spPr bwMode="auto">
          <a:xfrm>
            <a:off x="762000" y="1138238"/>
            <a:ext cx="3332163" cy="4762"/>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21" name="Text Box 4">
            <a:extLst>
              <a:ext uri="{FF2B5EF4-FFF2-40B4-BE49-F238E27FC236}">
                <a16:creationId xmlns:a16="http://schemas.microsoft.com/office/drawing/2014/main" id="{085C132D-57F4-4F71-8EE4-CC4C45E3138A}"/>
              </a:ext>
            </a:extLst>
          </p:cNvPr>
          <p:cNvSpPr txBox="1">
            <a:spLocks noChangeArrowheads="1"/>
          </p:cNvSpPr>
          <p:nvPr/>
        </p:nvSpPr>
        <p:spPr bwMode="auto">
          <a:xfrm>
            <a:off x="457200" y="1600200"/>
            <a:ext cx="7696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buFont typeface="Wingdings" panose="05000000000000000000" pitchFamily="2" charset="2"/>
              <a:buNone/>
            </a:pPr>
            <a:r>
              <a:rPr kumimoji="1" lang="zh-CN" altLang="en-US">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Sets can be defined recursively.</a:t>
            </a:r>
          </a:p>
          <a:p>
            <a:pPr eaLnBrk="1" hangingPunct="1">
              <a:spcBef>
                <a:spcPct val="50000"/>
              </a:spcBef>
              <a:buFont typeface="Wingdings" panose="05000000000000000000" pitchFamily="2" charset="2"/>
              <a:buChar char="n"/>
            </a:pP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Basis Step</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specifies an initial collection of elements.</a:t>
            </a:r>
          </a:p>
          <a:p>
            <a:pPr eaLnBrk="1" hangingPunct="1">
              <a:spcBef>
                <a:spcPct val="50000"/>
              </a:spcBef>
              <a:buFont typeface="Wingdings" panose="05000000000000000000" pitchFamily="2" charset="2"/>
              <a:buChar char="n"/>
            </a:pP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Recursive Step</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gives rules for forming  new elements of the set from those elements already known to be in the set.</a:t>
            </a:r>
            <a:r>
              <a:rPr kumimoji="1" lang="en-US" altLang="zh-CN">
                <a:latin typeface="Times New Roman" panose="02020603050405020304" pitchFamily="18" charset="0"/>
                <a:ea typeface="宋体" panose="02010600030101010101" pitchFamily="2" charset="-122"/>
                <a:cs typeface="Courier New" panose="02070309020205020404" pitchFamily="49" charset="0"/>
              </a:rPr>
              <a:t> </a:t>
            </a:r>
          </a:p>
        </p:txBody>
      </p:sp>
      <p:sp>
        <p:nvSpPr>
          <p:cNvPr id="86022" name="Text Box 5">
            <a:extLst>
              <a:ext uri="{FF2B5EF4-FFF2-40B4-BE49-F238E27FC236}">
                <a16:creationId xmlns:a16="http://schemas.microsoft.com/office/drawing/2014/main" id="{8502D210-2B0B-4316-B86E-F0E46E7BEEDF}"/>
              </a:ext>
            </a:extLst>
          </p:cNvPr>
          <p:cNvSpPr txBox="1">
            <a:spLocks noChangeArrowheads="1"/>
          </p:cNvSpPr>
          <p:nvPr/>
        </p:nvSpPr>
        <p:spPr bwMode="auto">
          <a:xfrm>
            <a:off x="609600" y="4267200"/>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buFont typeface="Wingdings" panose="05000000000000000000" pitchFamily="2" charset="2"/>
              <a:buNone/>
            </a:pPr>
            <a:r>
              <a:rPr kumimoji="1" lang="zh-CN" altLang="en-US">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Sets described in this way are well-defined.</a:t>
            </a:r>
          </a:p>
        </p:txBody>
      </p:sp>
      <p:sp>
        <p:nvSpPr>
          <p:cNvPr id="86023" name="Text Box 6">
            <a:extLst>
              <a:ext uri="{FF2B5EF4-FFF2-40B4-BE49-F238E27FC236}">
                <a16:creationId xmlns:a16="http://schemas.microsoft.com/office/drawing/2014/main" id="{F7EBCD67-D525-426D-9D9F-744192254797}"/>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4.3 Recursive Definition and Structural Induction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1">
            <a:extLst>
              <a:ext uri="{FF2B5EF4-FFF2-40B4-BE49-F238E27FC236}">
                <a16:creationId xmlns:a16="http://schemas.microsoft.com/office/drawing/2014/main" id="{977DD861-CBE1-4DAD-90D7-8F1D0694516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F620799-1905-45B8-9950-2C34E8EEC8C0}" type="slidenum">
              <a:rPr lang="zh-CN" altLang="en-US" sz="1400" b="0" smtClean="0">
                <a:latin typeface="Arial" panose="020B0604020202020204" pitchFamily="34" charset="0"/>
                <a:ea typeface="宋体" panose="02010600030101010101" pitchFamily="2" charset="-122"/>
              </a:rPr>
              <a:pPr/>
              <a:t>28</a:t>
            </a:fld>
            <a:endParaRPr lang="en-US" altLang="zh-CN" sz="1400" b="0">
              <a:latin typeface="Arial" panose="020B0604020202020204" pitchFamily="34" charset="0"/>
              <a:ea typeface="宋体" panose="02010600030101010101" pitchFamily="2" charset="-122"/>
            </a:endParaRPr>
          </a:p>
        </p:txBody>
      </p:sp>
      <p:sp>
        <p:nvSpPr>
          <p:cNvPr id="1804290" name="Text Box 2">
            <a:extLst>
              <a:ext uri="{FF2B5EF4-FFF2-40B4-BE49-F238E27FC236}">
                <a16:creationId xmlns:a16="http://schemas.microsoft.com/office/drawing/2014/main" id="{DCCD58C0-61E7-4F6C-AE09-DE2945C9E30D}"/>
              </a:ext>
            </a:extLst>
          </p:cNvPr>
          <p:cNvSpPr txBox="1">
            <a:spLocks noChangeArrowheads="1"/>
          </p:cNvSpPr>
          <p:nvPr/>
        </p:nvSpPr>
        <p:spPr bwMode="auto">
          <a:xfrm>
            <a:off x="685800" y="838200"/>
            <a:ext cx="76200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lnSpc>
                <a:spcPct val="130000"/>
              </a:lnSpc>
              <a:spcBef>
                <a:spcPct val="50000"/>
              </a:spcBef>
              <a:buFont typeface="Wingdings" panose="05000000000000000000" pitchFamily="2" charset="2"/>
              <a:buNone/>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4</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rPr>
              <a:t>Consider the subset of the set of integers defined by</a:t>
            </a:r>
          </a:p>
        </p:txBody>
      </p:sp>
      <p:sp>
        <p:nvSpPr>
          <p:cNvPr id="1804291" name="Text Box 3">
            <a:extLst>
              <a:ext uri="{FF2B5EF4-FFF2-40B4-BE49-F238E27FC236}">
                <a16:creationId xmlns:a16="http://schemas.microsoft.com/office/drawing/2014/main" id="{2CC0576E-CD95-44EE-AE84-73AA0ABE3D84}"/>
              </a:ext>
            </a:extLst>
          </p:cNvPr>
          <p:cNvSpPr txBox="1">
            <a:spLocks noChangeArrowheads="1"/>
          </p:cNvSpPr>
          <p:nvPr/>
        </p:nvSpPr>
        <p:spPr bwMode="auto">
          <a:xfrm>
            <a:off x="1143000" y="2209800"/>
            <a:ext cx="6934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60000"/>
              </a:spcBef>
              <a:buClr>
                <a:schemeClr val="hlink"/>
              </a:buClr>
              <a:buSzPct val="110000"/>
              <a:buFont typeface="Wingdings" panose="05000000000000000000" pitchFamily="2" charset="2"/>
              <a:buNone/>
            </a:pP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Basis Step:</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rPr>
              <a:t>3 </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a:t>
            </a:r>
          </a:p>
          <a:p>
            <a:pPr eaLnBrk="1" hangingPunct="1">
              <a:spcBef>
                <a:spcPct val="60000"/>
              </a:spcBef>
              <a:buClr>
                <a:schemeClr val="hlink"/>
              </a:buClr>
              <a:buSzPct val="110000"/>
              <a:buFont typeface="Wingdings" panose="05000000000000000000" pitchFamily="2" charset="2"/>
              <a:buNone/>
            </a:pP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Recursive Step:</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if  </a:t>
            </a:r>
            <a:r>
              <a:rPr lang="en-US" altLang="zh-CN"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x </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 </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and </a:t>
            </a:r>
            <a:r>
              <a:rPr lang="en-US" altLang="zh-CN"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y </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 , </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then </a:t>
            </a:r>
            <a:r>
              <a:rPr lang="en-US" altLang="zh-CN"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x+y </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 </a:t>
            </a:r>
          </a:p>
        </p:txBody>
      </p:sp>
      <p:sp>
        <p:nvSpPr>
          <p:cNvPr id="88069" name="Text Box 4">
            <a:extLst>
              <a:ext uri="{FF2B5EF4-FFF2-40B4-BE49-F238E27FC236}">
                <a16:creationId xmlns:a16="http://schemas.microsoft.com/office/drawing/2014/main" id="{302ABFB2-22D2-4E8B-9E43-37C73D365AF7}"/>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4.3 Recursive Definition and Structural Induction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04290">
                                            <p:txEl>
                                              <p:pRg st="0" end="0"/>
                                            </p:txEl>
                                          </p:spTgt>
                                        </p:tgtEl>
                                        <p:attrNameLst>
                                          <p:attrName>style.visibility</p:attrName>
                                        </p:attrNameLst>
                                      </p:cBhvr>
                                      <p:to>
                                        <p:strVal val="visible"/>
                                      </p:to>
                                    </p:set>
                                    <p:animEffect transition="in" filter="wipe(left)">
                                      <p:cBhvr>
                                        <p:cTn id="7" dur="500"/>
                                        <p:tgtEl>
                                          <p:spTgt spid="180429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04291">
                                            <p:txEl>
                                              <p:pRg st="0" end="0"/>
                                            </p:txEl>
                                          </p:spTgt>
                                        </p:tgtEl>
                                        <p:attrNameLst>
                                          <p:attrName>style.visibility</p:attrName>
                                        </p:attrNameLst>
                                      </p:cBhvr>
                                      <p:to>
                                        <p:strVal val="visible"/>
                                      </p:to>
                                    </p:set>
                                    <p:animEffect transition="in" filter="wipe(left)">
                                      <p:cBhvr>
                                        <p:cTn id="12" dur="500"/>
                                        <p:tgtEl>
                                          <p:spTgt spid="1804291">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4"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04291">
                                            <p:txEl>
                                              <p:pRg st="1" end="1"/>
                                            </p:txEl>
                                          </p:spTgt>
                                        </p:tgtEl>
                                        <p:attrNameLst>
                                          <p:attrName>style.visibility</p:attrName>
                                        </p:attrNameLst>
                                      </p:cBhvr>
                                      <p:to>
                                        <p:strVal val="visible"/>
                                      </p:to>
                                    </p:set>
                                    <p:animEffect transition="in" filter="wipe(left)">
                                      <p:cBhvr>
                                        <p:cTn id="17" dur="500"/>
                                        <p:tgtEl>
                                          <p:spTgt spid="1804291">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4"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4290" grpId="0" build="p" bldLvl="3" autoUpdateAnimBg="0" advAuto="0"/>
      <p:bldP spid="1804291"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1">
            <a:extLst>
              <a:ext uri="{FF2B5EF4-FFF2-40B4-BE49-F238E27FC236}">
                <a16:creationId xmlns:a16="http://schemas.microsoft.com/office/drawing/2014/main" id="{189683C0-4681-4A63-9F31-41698CA9218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ECCFC33-7BC6-4FC6-8CF3-94390BCB50FD}" type="slidenum">
              <a:rPr lang="zh-CN" altLang="en-US" sz="1400" b="0" smtClean="0">
                <a:latin typeface="Arial" panose="020B0604020202020204" pitchFamily="34" charset="0"/>
                <a:ea typeface="宋体" panose="02010600030101010101" pitchFamily="2" charset="-122"/>
              </a:rPr>
              <a:pPr/>
              <a:t>29</a:t>
            </a:fld>
            <a:endParaRPr lang="en-US" altLang="zh-CN" sz="1400" b="0">
              <a:latin typeface="Arial" panose="020B0604020202020204" pitchFamily="34" charset="0"/>
              <a:ea typeface="宋体" panose="02010600030101010101" pitchFamily="2" charset="-122"/>
            </a:endParaRPr>
          </a:p>
        </p:txBody>
      </p:sp>
      <p:sp>
        <p:nvSpPr>
          <p:cNvPr id="1806338" name="Text Box 2">
            <a:extLst>
              <a:ext uri="{FF2B5EF4-FFF2-40B4-BE49-F238E27FC236}">
                <a16:creationId xmlns:a16="http://schemas.microsoft.com/office/drawing/2014/main" id="{110D3AEA-17FD-4C5B-96E0-08046219DF44}"/>
              </a:ext>
            </a:extLst>
          </p:cNvPr>
          <p:cNvSpPr txBox="1">
            <a:spLocks noChangeArrowheads="1"/>
          </p:cNvSpPr>
          <p:nvPr/>
        </p:nvSpPr>
        <p:spPr bwMode="auto">
          <a:xfrm>
            <a:off x="0" y="714375"/>
            <a:ext cx="8858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buFont typeface="Wingdings" panose="05000000000000000000" pitchFamily="2" charset="2"/>
              <a:buNone/>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5</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rPr>
              <a:t>Well-formed formulae for compound propositions. </a:t>
            </a:r>
          </a:p>
        </p:txBody>
      </p:sp>
      <p:sp>
        <p:nvSpPr>
          <p:cNvPr id="1806339" name="AutoShape 3">
            <a:extLst>
              <a:ext uri="{FF2B5EF4-FFF2-40B4-BE49-F238E27FC236}">
                <a16:creationId xmlns:a16="http://schemas.microsoft.com/office/drawing/2014/main" id="{CB5044A9-54C8-4119-8F67-23271CFBACF8}"/>
              </a:ext>
            </a:extLst>
          </p:cNvPr>
          <p:cNvSpPr>
            <a:spLocks noChangeArrowheads="1"/>
          </p:cNvSpPr>
          <p:nvPr/>
        </p:nvSpPr>
        <p:spPr bwMode="auto">
          <a:xfrm>
            <a:off x="428625" y="1571625"/>
            <a:ext cx="8001000" cy="3886200"/>
          </a:xfrm>
          <a:prstGeom prst="foldedCorner">
            <a:avLst>
              <a:gd name="adj" fmla="val 12500"/>
            </a:avLst>
          </a:prstGeom>
          <a:solidFill>
            <a:srgbClr val="CCCCFF"/>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b="0" i="1">
                <a:solidFill>
                  <a:srgbClr val="3366FF"/>
                </a:solidFill>
                <a:latin typeface="Times New Roman" panose="02020603050405020304" pitchFamily="18" charset="0"/>
                <a:ea typeface="宋体" panose="02010600030101010101" pitchFamily="2" charset="-122"/>
              </a:rPr>
              <a:t>Solution</a:t>
            </a:r>
            <a:r>
              <a:rPr kumimoji="1" lang="en-US" altLang="zh-CN" b="0" i="1">
                <a:solidFill>
                  <a:schemeClr val="hlink"/>
                </a:solidFill>
                <a:latin typeface="Times New Roman" panose="02020603050405020304" pitchFamily="18" charset="0"/>
                <a:ea typeface="宋体" panose="02010600030101010101" pitchFamily="2" charset="-122"/>
              </a:rPr>
              <a:t>:</a:t>
            </a:r>
            <a:endParaRPr kumimoji="1" lang="en-US" altLang="zh-CN">
              <a:latin typeface="Times New Roman" panose="02020603050405020304" pitchFamily="18" charset="0"/>
              <a:ea typeface="宋体" panose="02010600030101010101" pitchFamily="2" charset="-122"/>
            </a:endParaRPr>
          </a:p>
        </p:txBody>
      </p:sp>
      <p:sp>
        <p:nvSpPr>
          <p:cNvPr id="1806340" name="Text Box 4">
            <a:extLst>
              <a:ext uri="{FF2B5EF4-FFF2-40B4-BE49-F238E27FC236}">
                <a16:creationId xmlns:a16="http://schemas.microsoft.com/office/drawing/2014/main" id="{06FD004F-8B62-4E2F-B5C5-E3E11A6110BC}"/>
              </a:ext>
            </a:extLst>
          </p:cNvPr>
          <p:cNvSpPr txBox="1">
            <a:spLocks noChangeArrowheads="1"/>
          </p:cNvSpPr>
          <p:nvPr/>
        </p:nvSpPr>
        <p:spPr bwMode="auto">
          <a:xfrm>
            <a:off x="642938" y="2214563"/>
            <a:ext cx="7315200"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lnSpc>
                <a:spcPct val="130000"/>
              </a:lnSpc>
              <a:spcBef>
                <a:spcPct val="60000"/>
              </a:spcBef>
              <a:buClr>
                <a:schemeClr val="hlink"/>
              </a:buClr>
              <a:buSzPct val="110000"/>
              <a:buFont typeface="Wingdings" panose="05000000000000000000" pitchFamily="2" charset="2"/>
              <a:buNone/>
            </a:pP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Basis Step:</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rPr>
              <a:t>T, F, and </a:t>
            </a:r>
            <a:r>
              <a:rPr lang="en-US" altLang="zh-CN" i="1">
                <a:latin typeface="Times New Roman" panose="02020603050405020304" pitchFamily="18" charset="0"/>
                <a:ea typeface="宋体" panose="02010600030101010101" pitchFamily="2" charset="-122"/>
                <a:cs typeface="Times New Roman" panose="02020603050405020304" pitchFamily="18" charset="0"/>
              </a:rPr>
              <a:t>s</a:t>
            </a:r>
            <a:r>
              <a:rPr lang="en-US" altLang="zh-CN">
                <a:latin typeface="Times New Roman" panose="02020603050405020304" pitchFamily="18" charset="0"/>
                <a:ea typeface="宋体" panose="02010600030101010101" pitchFamily="2" charset="-122"/>
                <a:cs typeface="Times New Roman" panose="02020603050405020304" pitchFamily="18" charset="0"/>
              </a:rPr>
              <a:t>, where </a:t>
            </a:r>
            <a:r>
              <a:rPr lang="en-US" altLang="zh-CN" i="1">
                <a:latin typeface="Times New Roman" panose="02020603050405020304" pitchFamily="18" charset="0"/>
                <a:ea typeface="宋体" panose="02010600030101010101" pitchFamily="2" charset="-122"/>
                <a:cs typeface="Times New Roman" panose="02020603050405020304" pitchFamily="18" charset="0"/>
              </a:rPr>
              <a:t>s</a:t>
            </a:r>
            <a:r>
              <a:rPr lang="en-US" altLang="zh-CN">
                <a:latin typeface="Times New Roman" panose="02020603050405020304" pitchFamily="18" charset="0"/>
                <a:ea typeface="宋体" panose="02010600030101010101" pitchFamily="2" charset="-122"/>
                <a:cs typeface="Times New Roman" panose="02020603050405020304" pitchFamily="18" charset="0"/>
              </a:rPr>
              <a:t> is a propositional variable, are well-formed formulae.</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p>
          <a:p>
            <a:pPr eaLnBrk="1" hangingPunct="1">
              <a:lnSpc>
                <a:spcPct val="130000"/>
              </a:lnSpc>
              <a:spcBef>
                <a:spcPct val="60000"/>
              </a:spcBef>
              <a:buClr>
                <a:schemeClr val="hlink"/>
              </a:buClr>
              <a:buSzPct val="110000"/>
              <a:buFont typeface="Wingdings" panose="05000000000000000000" pitchFamily="2" charset="2"/>
              <a:buNone/>
            </a:pP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Recursive Step:</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i="1">
                <a:latin typeface="Times New Roman" panose="02020603050405020304" pitchFamily="18" charset="0"/>
                <a:ea typeface="宋体" panose="02010600030101010101" pitchFamily="2" charset="-122"/>
                <a:cs typeface="Times New Roman" panose="02020603050405020304" pitchFamily="18" charset="0"/>
              </a:rPr>
              <a:t>E</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i="1">
                <a:latin typeface="Times New Roman" panose="02020603050405020304" pitchFamily="18" charset="0"/>
                <a:ea typeface="宋体" panose="02010600030101010101" pitchFamily="2" charset="-122"/>
                <a:cs typeface="Times New Roman" panose="02020603050405020304" pitchFamily="18" charset="0"/>
              </a:rPr>
              <a:t>E </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i="1">
                <a:latin typeface="Times New Roman" panose="02020603050405020304" pitchFamily="18" charset="0"/>
                <a:ea typeface="宋体" panose="02010600030101010101" pitchFamily="2" charset="-122"/>
                <a:cs typeface="Times New Roman" panose="02020603050405020304" pitchFamily="18" charset="0"/>
              </a:rPr>
              <a:t>F</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i="1">
                <a:latin typeface="Times New Roman" panose="02020603050405020304" pitchFamily="18" charset="0"/>
                <a:ea typeface="宋体" panose="02010600030101010101" pitchFamily="2" charset="-122"/>
                <a:cs typeface="Times New Roman" panose="02020603050405020304" pitchFamily="18" charset="0"/>
              </a:rPr>
              <a:t>E</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i="1">
                <a:latin typeface="Times New Roman" panose="02020603050405020304" pitchFamily="18" charset="0"/>
                <a:ea typeface="宋体" panose="02010600030101010101" pitchFamily="2" charset="-122"/>
                <a:cs typeface="Times New Roman" panose="02020603050405020304" pitchFamily="18" charset="0"/>
              </a:rPr>
              <a:t>F</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i="1">
                <a:latin typeface="Times New Roman" panose="02020603050405020304" pitchFamily="18" charset="0"/>
                <a:ea typeface="宋体" panose="02010600030101010101" pitchFamily="2" charset="-122"/>
                <a:cs typeface="Times New Roman" panose="02020603050405020304" pitchFamily="18" charset="0"/>
              </a:rPr>
              <a:t>E </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i="1">
                <a:latin typeface="Times New Roman" panose="02020603050405020304" pitchFamily="18" charset="0"/>
                <a:ea typeface="宋体" panose="02010600030101010101" pitchFamily="2" charset="-122"/>
                <a:cs typeface="Times New Roman" panose="02020603050405020304" pitchFamily="18" charset="0"/>
              </a:rPr>
              <a:t>E </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a:t>
            </a:r>
            <a:r>
              <a:rPr lang="en-US" altLang="zh-CN">
                <a:latin typeface="Times New Roman" panose="02020603050405020304" pitchFamily="18" charset="0"/>
                <a:ea typeface="宋体" panose="02010600030101010101" pitchFamily="2" charset="-122"/>
                <a:cs typeface="Times New Roman" panose="02020603050405020304" pitchFamily="18" charset="0"/>
              </a:rPr>
              <a:t>) are well-formed formulae if </a:t>
            </a:r>
            <a:r>
              <a:rPr lang="en-US" altLang="zh-CN" i="1">
                <a:latin typeface="Times New Roman" panose="02020603050405020304" pitchFamily="18" charset="0"/>
                <a:ea typeface="宋体" panose="02010600030101010101" pitchFamily="2" charset="-122"/>
                <a:cs typeface="Times New Roman" panose="02020603050405020304" pitchFamily="18" charset="0"/>
              </a:rPr>
              <a:t>E</a:t>
            </a:r>
            <a:r>
              <a:rPr lang="en-US" altLang="zh-CN">
                <a:latin typeface="Times New Roman" panose="02020603050405020304" pitchFamily="18" charset="0"/>
                <a:ea typeface="宋体" panose="02010600030101010101" pitchFamily="2" charset="-122"/>
                <a:cs typeface="Times New Roman" panose="02020603050405020304" pitchFamily="18" charset="0"/>
              </a:rPr>
              <a:t> and </a:t>
            </a:r>
            <a:r>
              <a:rPr lang="en-US" altLang="zh-CN" i="1">
                <a:latin typeface="Times New Roman" panose="02020603050405020304" pitchFamily="18" charset="0"/>
                <a:ea typeface="宋体" panose="02010600030101010101" pitchFamily="2" charset="-122"/>
                <a:cs typeface="Times New Roman" panose="02020603050405020304" pitchFamily="18" charset="0"/>
              </a:rPr>
              <a:t>F</a:t>
            </a:r>
            <a:r>
              <a:rPr lang="en-US" altLang="zh-CN">
                <a:latin typeface="Times New Roman" panose="02020603050405020304" pitchFamily="18" charset="0"/>
                <a:ea typeface="宋体" panose="02010600030101010101" pitchFamily="2" charset="-122"/>
                <a:cs typeface="Times New Roman" panose="02020603050405020304" pitchFamily="18" charset="0"/>
              </a:rPr>
              <a:t> are well-formed formulae. </a:t>
            </a:r>
          </a:p>
        </p:txBody>
      </p:sp>
      <p:sp>
        <p:nvSpPr>
          <p:cNvPr id="90118" name="Text Box 5">
            <a:extLst>
              <a:ext uri="{FF2B5EF4-FFF2-40B4-BE49-F238E27FC236}">
                <a16:creationId xmlns:a16="http://schemas.microsoft.com/office/drawing/2014/main" id="{E5ACDE23-7EB9-49DE-997B-7E3E97ADDD28}"/>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4.3 Recursive Definition and Structural Induction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06338">
                                            <p:txEl>
                                              <p:pRg st="0" end="0"/>
                                            </p:txEl>
                                          </p:spTgt>
                                        </p:tgtEl>
                                        <p:attrNameLst>
                                          <p:attrName>style.visibility</p:attrName>
                                        </p:attrNameLst>
                                      </p:cBhvr>
                                      <p:to>
                                        <p:strVal val="visible"/>
                                      </p:to>
                                    </p:set>
                                    <p:animEffect transition="in" filter="wipe(left)">
                                      <p:cBhvr>
                                        <p:cTn id="7" dur="500"/>
                                        <p:tgtEl>
                                          <p:spTgt spid="180633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06339"/>
                                        </p:tgtEl>
                                        <p:attrNameLst>
                                          <p:attrName>style.visibility</p:attrName>
                                        </p:attrNameLst>
                                      </p:cBhvr>
                                      <p:to>
                                        <p:strVal val="visible"/>
                                      </p:to>
                                    </p:set>
                                    <p:animEffect transition="in" filter="wipe(up)">
                                      <p:cBhvr>
                                        <p:cTn id="12" dur="500"/>
                                        <p:tgtEl>
                                          <p:spTgt spid="18063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06340">
                                            <p:txEl>
                                              <p:pRg st="0" end="0"/>
                                            </p:txEl>
                                          </p:spTgt>
                                        </p:tgtEl>
                                        <p:attrNameLst>
                                          <p:attrName>style.visibility</p:attrName>
                                        </p:attrNameLst>
                                      </p:cBhvr>
                                      <p:to>
                                        <p:strVal val="visible"/>
                                      </p:to>
                                    </p:set>
                                    <p:animEffect transition="in" filter="wipe(left)">
                                      <p:cBhvr>
                                        <p:cTn id="17" dur="500"/>
                                        <p:tgtEl>
                                          <p:spTgt spid="1806340">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4"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06340">
                                            <p:txEl>
                                              <p:pRg st="1" end="1"/>
                                            </p:txEl>
                                          </p:spTgt>
                                        </p:tgtEl>
                                        <p:attrNameLst>
                                          <p:attrName>style.visibility</p:attrName>
                                        </p:attrNameLst>
                                      </p:cBhvr>
                                      <p:to>
                                        <p:strVal val="visible"/>
                                      </p:to>
                                    </p:set>
                                    <p:animEffect transition="in" filter="wipe(left)">
                                      <p:cBhvr>
                                        <p:cTn id="22" dur="500"/>
                                        <p:tgtEl>
                                          <p:spTgt spid="1806340">
                                            <p:txEl>
                                              <p:pRg st="1" end="1"/>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4"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6338" grpId="0" build="p" bldLvl="3" autoUpdateAnimBg="0"/>
      <p:bldP spid="1806339" grpId="0" animBg="1" autoUpdateAnimBg="0"/>
      <p:bldP spid="1806340"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1">
            <a:extLst>
              <a:ext uri="{FF2B5EF4-FFF2-40B4-BE49-F238E27FC236}">
                <a16:creationId xmlns:a16="http://schemas.microsoft.com/office/drawing/2014/main" id="{D8D70B0A-94F7-47AC-9DEF-6BF83F5960C0}"/>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6FC3027-6A80-4A34-B6FC-21B9A7C57804}" type="slidenum">
              <a:rPr lang="zh-CN" altLang="en-US" sz="1400" b="0" smtClean="0">
                <a:latin typeface="Arial" panose="020B0604020202020204" pitchFamily="34" charset="0"/>
                <a:ea typeface="宋体" panose="02010600030101010101" pitchFamily="2" charset="-122"/>
              </a:rPr>
              <a:pPr/>
              <a:t>3</a:t>
            </a:fld>
            <a:endParaRPr lang="en-US" altLang="zh-CN" sz="1400" b="0">
              <a:latin typeface="Arial" panose="020B0604020202020204" pitchFamily="34" charset="0"/>
              <a:ea typeface="宋体" panose="02010600030101010101" pitchFamily="2" charset="-122"/>
            </a:endParaRPr>
          </a:p>
        </p:txBody>
      </p:sp>
      <p:sp>
        <p:nvSpPr>
          <p:cNvPr id="1703939" name="Text Box 3">
            <a:extLst>
              <a:ext uri="{FF2B5EF4-FFF2-40B4-BE49-F238E27FC236}">
                <a16:creationId xmlns:a16="http://schemas.microsoft.com/office/drawing/2014/main" id="{287C45D2-6512-4A19-96C2-68DC1F3F2040}"/>
              </a:ext>
            </a:extLst>
          </p:cNvPr>
          <p:cNvSpPr txBox="1">
            <a:spLocks noChangeArrowheads="1"/>
          </p:cNvSpPr>
          <p:nvPr/>
        </p:nvSpPr>
        <p:spPr bwMode="auto">
          <a:xfrm>
            <a:off x="142875" y="47625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1</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Show that if </a:t>
            </a: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 is an integer greater than 1, then </a:t>
            </a: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 can be written as a prime or the product of primes.</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1703940" name="AutoShape 4">
            <a:extLst>
              <a:ext uri="{FF2B5EF4-FFF2-40B4-BE49-F238E27FC236}">
                <a16:creationId xmlns:a16="http://schemas.microsoft.com/office/drawing/2014/main" id="{9BF48B4D-51B1-47E2-BE7B-26C5DD10C973}"/>
              </a:ext>
            </a:extLst>
          </p:cNvPr>
          <p:cNvSpPr>
            <a:spLocks noChangeArrowheads="1"/>
          </p:cNvSpPr>
          <p:nvPr/>
        </p:nvSpPr>
        <p:spPr bwMode="auto">
          <a:xfrm>
            <a:off x="571500" y="1357313"/>
            <a:ext cx="7696200" cy="5040312"/>
          </a:xfrm>
          <a:prstGeom prst="foldedCorner">
            <a:avLst>
              <a:gd name="adj" fmla="val 12500"/>
            </a:avLst>
          </a:prstGeom>
          <a:solidFill>
            <a:srgbClr val="CCCCFF"/>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b="0" i="1">
                <a:solidFill>
                  <a:srgbClr val="3366FF"/>
                </a:solidFill>
                <a:latin typeface="Times New Roman" panose="02020603050405020304" pitchFamily="18" charset="0"/>
                <a:ea typeface="宋体" panose="02010600030101010101" pitchFamily="2" charset="-122"/>
              </a:rPr>
              <a:t>Solution:</a:t>
            </a:r>
            <a:endParaRPr kumimoji="1" lang="en-US" altLang="zh-CN">
              <a:solidFill>
                <a:srgbClr val="3366FF"/>
              </a:solidFill>
              <a:latin typeface="Times New Roman" panose="02020603050405020304" pitchFamily="18" charset="0"/>
              <a:ea typeface="宋体" panose="02010600030101010101" pitchFamily="2" charset="-122"/>
            </a:endParaRPr>
          </a:p>
        </p:txBody>
      </p:sp>
      <p:sp>
        <p:nvSpPr>
          <p:cNvPr id="1703941" name="Text Box 5">
            <a:extLst>
              <a:ext uri="{FF2B5EF4-FFF2-40B4-BE49-F238E27FC236}">
                <a16:creationId xmlns:a16="http://schemas.microsoft.com/office/drawing/2014/main" id="{05C7FC2E-63C1-4E82-B9E1-857BBCD270F8}"/>
              </a:ext>
            </a:extLst>
          </p:cNvPr>
          <p:cNvSpPr txBox="1">
            <a:spLocks noChangeArrowheads="1"/>
          </p:cNvSpPr>
          <p:nvPr/>
        </p:nvSpPr>
        <p:spPr bwMode="auto">
          <a:xfrm>
            <a:off x="714375" y="1785938"/>
            <a:ext cx="7391400" cy="469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Let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n</a:t>
            </a:r>
            <a:r>
              <a:rPr kumimoji="1" lang="en-US" altLang="zh-CN" sz="2200">
                <a:latin typeface="Times New Roman" panose="02020603050405020304" pitchFamily="18" charset="0"/>
                <a:ea typeface="宋体" panose="02010600030101010101" pitchFamily="2" charset="-122"/>
              </a:rPr>
              <a:t>) be “</a:t>
            </a:r>
            <a:r>
              <a:rPr kumimoji="1" lang="en-US" altLang="zh-CN" sz="2200" i="1">
                <a:latin typeface="Times New Roman" panose="02020603050405020304" pitchFamily="18" charset="0"/>
                <a:ea typeface="宋体" panose="02010600030101010101" pitchFamily="2" charset="-122"/>
              </a:rPr>
              <a:t>n</a:t>
            </a:r>
            <a:r>
              <a:rPr kumimoji="1" lang="en-US" altLang="zh-CN" sz="2200">
                <a:latin typeface="Times New Roman" panose="02020603050405020304" pitchFamily="18" charset="0"/>
                <a:ea typeface="宋体" panose="02010600030101010101" pitchFamily="2" charset="-122"/>
              </a:rPr>
              <a:t> can be written as a prime or the product of two or more primes”</a:t>
            </a:r>
          </a:p>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(1) Basis step </a:t>
            </a:r>
            <a:r>
              <a:rPr kumimoji="1" lang="en-US" altLang="zh-CN" sz="2200" i="1">
                <a:latin typeface="Times New Roman" panose="02020603050405020304" pitchFamily="18" charset="0"/>
                <a:ea typeface="宋体" panose="02010600030101010101" pitchFamily="2" charset="-122"/>
              </a:rPr>
              <a:t> P</a:t>
            </a:r>
            <a:r>
              <a:rPr kumimoji="1" lang="en-US" altLang="zh-CN" sz="2200">
                <a:latin typeface="Times New Roman" panose="02020603050405020304" pitchFamily="18" charset="0"/>
                <a:ea typeface="宋体" panose="02010600030101010101" pitchFamily="2" charset="-122"/>
              </a:rPr>
              <a:t>(2) is true.</a:t>
            </a:r>
          </a:p>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(2) Inductive step</a:t>
            </a:r>
          </a:p>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     Assume that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j</a:t>
            </a:r>
            <a:r>
              <a:rPr kumimoji="1" lang="en-US" altLang="zh-CN" sz="2200">
                <a:latin typeface="Times New Roman" panose="02020603050405020304" pitchFamily="18" charset="0"/>
                <a:ea typeface="宋体" panose="02010600030101010101" pitchFamily="2" charset="-122"/>
              </a:rPr>
              <a:t>) is true for all positive integers </a:t>
            </a:r>
            <a:r>
              <a:rPr kumimoji="1" lang="en-US" altLang="zh-CN" sz="2200" i="1">
                <a:latin typeface="Times New Roman" panose="02020603050405020304" pitchFamily="18" charset="0"/>
                <a:ea typeface="宋体" panose="02010600030101010101" pitchFamily="2" charset="-122"/>
              </a:rPr>
              <a:t>j</a:t>
            </a:r>
            <a:r>
              <a:rPr kumimoji="1" lang="en-US" altLang="zh-CN" sz="2200">
                <a:latin typeface="Times New Roman" panose="02020603050405020304" pitchFamily="18" charset="0"/>
                <a:ea typeface="宋体" panose="02010600030101010101" pitchFamily="2" charset="-122"/>
              </a:rPr>
              <a:t> with </a:t>
            </a:r>
            <a:r>
              <a:rPr kumimoji="1" lang="en-US" altLang="zh-CN" sz="2200" i="1">
                <a:latin typeface="Times New Roman" panose="02020603050405020304" pitchFamily="18" charset="0"/>
                <a:ea typeface="宋体" panose="02010600030101010101" pitchFamily="2" charset="-122"/>
              </a:rPr>
              <a:t>j</a:t>
            </a:r>
            <a:r>
              <a:rPr kumimoji="1" lang="en-US" altLang="zh-CN" sz="2200">
                <a:latin typeface="Times New Roman" panose="02020603050405020304" pitchFamily="18" charset="0"/>
                <a:ea typeface="宋体" panose="02010600030101010101" pitchFamily="2" charset="-122"/>
              </a:rPr>
              <a:t> </a:t>
            </a:r>
            <a:r>
              <a:rPr kumimoji="1" lang="en-US" altLang="zh-CN" sz="2200">
                <a:latin typeface="Symbol" panose="05050102010706020507" pitchFamily="18" charset="2"/>
                <a:ea typeface="宋体" panose="02010600030101010101" pitchFamily="2" charset="-122"/>
              </a:rPr>
              <a:t>£ </a:t>
            </a:r>
            <a:r>
              <a:rPr kumimoji="1" lang="en-US" altLang="zh-CN" sz="2200" i="1">
                <a:latin typeface="Times New Roman" panose="02020603050405020304" pitchFamily="18" charset="0"/>
                <a:ea typeface="宋体" panose="02010600030101010101" pitchFamily="2" charset="-122"/>
              </a:rPr>
              <a:t>k.</a:t>
            </a:r>
            <a:r>
              <a:rPr kumimoji="1" lang="en-US" altLang="zh-CN" sz="2200">
                <a:latin typeface="Times New Roman" panose="02020603050405020304" pitchFamily="18" charset="0"/>
                <a:ea typeface="宋体" panose="02010600030101010101" pitchFamily="2" charset="-122"/>
              </a:rPr>
              <a:t> Show that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k</a:t>
            </a:r>
            <a:r>
              <a:rPr kumimoji="1" lang="en-US" altLang="zh-CN" sz="2200">
                <a:latin typeface="Times New Roman" panose="02020603050405020304" pitchFamily="18" charset="0"/>
                <a:ea typeface="宋体" panose="02010600030101010101" pitchFamily="2" charset="-122"/>
              </a:rPr>
              <a:t>+1) is true under the assumption.</a:t>
            </a:r>
          </a:p>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Proof by cases.</a:t>
            </a:r>
          </a:p>
          <a:p>
            <a:pPr algn="just" eaLnBrk="1" hangingPunct="1">
              <a:spcBef>
                <a:spcPct val="20000"/>
              </a:spcBef>
              <a:buFont typeface="Wingdings" panose="05000000000000000000" pitchFamily="2" charset="2"/>
              <a:buChar char="v"/>
            </a:pPr>
            <a:r>
              <a:rPr kumimoji="1" lang="en-US" altLang="zh-CN" sz="2200" i="1">
                <a:latin typeface="Times New Roman" panose="02020603050405020304" pitchFamily="18" charset="0"/>
                <a:ea typeface="宋体" panose="02010600030101010101" pitchFamily="2" charset="-122"/>
              </a:rPr>
              <a:t>  k</a:t>
            </a:r>
            <a:r>
              <a:rPr kumimoji="1" lang="en-US" altLang="zh-CN" sz="2200">
                <a:latin typeface="Times New Roman" panose="02020603050405020304" pitchFamily="18" charset="0"/>
                <a:ea typeface="宋体" panose="02010600030101010101" pitchFamily="2" charset="-122"/>
              </a:rPr>
              <a:t>+1 is prime </a:t>
            </a:r>
            <a:r>
              <a:rPr kumimoji="1" lang="en-US" altLang="zh-CN" sz="2200" i="1">
                <a:latin typeface="Times New Roman" panose="02020603050405020304" pitchFamily="18" charset="0"/>
                <a:ea typeface="宋体" panose="02010600030101010101" pitchFamily="2" charset="-122"/>
              </a:rPr>
              <a:t> 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k</a:t>
            </a:r>
            <a:r>
              <a:rPr kumimoji="1" lang="en-US" altLang="zh-CN" sz="2200">
                <a:latin typeface="Times New Roman" panose="02020603050405020304" pitchFamily="18" charset="0"/>
                <a:ea typeface="宋体" panose="02010600030101010101" pitchFamily="2" charset="-122"/>
              </a:rPr>
              <a:t>+1) is true.</a:t>
            </a:r>
          </a:p>
          <a:p>
            <a:pPr algn="just" eaLnBrk="1" hangingPunct="1">
              <a:spcBef>
                <a:spcPct val="20000"/>
              </a:spcBef>
              <a:buFont typeface="Wingdings" panose="05000000000000000000" pitchFamily="2" charset="2"/>
              <a:buChar char="v"/>
            </a:pPr>
            <a:r>
              <a:rPr kumimoji="1" lang="en-US" altLang="zh-CN" sz="2200" i="1">
                <a:latin typeface="Times New Roman" panose="02020603050405020304" pitchFamily="18" charset="0"/>
                <a:ea typeface="宋体" panose="02010600030101010101" pitchFamily="2" charset="-122"/>
              </a:rPr>
              <a:t>  k</a:t>
            </a:r>
            <a:r>
              <a:rPr kumimoji="1" lang="en-US" altLang="zh-CN" sz="2200">
                <a:latin typeface="Times New Roman" panose="02020603050405020304" pitchFamily="18" charset="0"/>
                <a:ea typeface="宋体" panose="02010600030101010101" pitchFamily="2" charset="-122"/>
              </a:rPr>
              <a:t>+1 is composite  </a:t>
            </a:r>
            <a:r>
              <a:rPr kumimoji="1" lang="en-US" altLang="zh-CN" sz="2200" i="1">
                <a:latin typeface="Times New Roman" panose="02020603050405020304" pitchFamily="18" charset="0"/>
                <a:ea typeface="宋体" panose="02010600030101010101" pitchFamily="2" charset="-122"/>
              </a:rPr>
              <a:t>k</a:t>
            </a:r>
            <a:r>
              <a:rPr kumimoji="1" lang="en-US" altLang="zh-CN" sz="2200">
                <a:latin typeface="Times New Roman" panose="02020603050405020304" pitchFamily="18" charset="0"/>
                <a:ea typeface="宋体" panose="02010600030101010101" pitchFamily="2" charset="-122"/>
              </a:rPr>
              <a:t>+1=</a:t>
            </a:r>
            <a:r>
              <a:rPr kumimoji="1" lang="en-US" altLang="zh-CN" sz="2200" i="1">
                <a:latin typeface="Times New Roman" panose="02020603050405020304" pitchFamily="18" charset="0"/>
                <a:ea typeface="宋体" panose="02010600030101010101" pitchFamily="2" charset="-122"/>
              </a:rPr>
              <a:t>a</a:t>
            </a:r>
            <a:r>
              <a:rPr kumimoji="1" lang="en-US" altLang="zh-CN" sz="2200">
                <a:latin typeface="宋体" panose="02010600030101010101" pitchFamily="2" charset="-122"/>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b</a:t>
            </a:r>
            <a:r>
              <a:rPr kumimoji="1" lang="en-US" altLang="zh-CN" sz="2200">
                <a:latin typeface="Times New Roman" panose="02020603050405020304" pitchFamily="18" charset="0"/>
                <a:ea typeface="宋体" panose="02010600030101010101" pitchFamily="2" charset="-122"/>
              </a:rPr>
              <a:t>,  with 2</a:t>
            </a:r>
            <a:r>
              <a:rPr kumimoji="1" lang="en-US" altLang="zh-CN" sz="2200">
                <a:latin typeface="Symbol" panose="05050102010706020507" pitchFamily="18" charset="2"/>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 a</a:t>
            </a:r>
            <a:r>
              <a:rPr kumimoji="1" lang="en-US" altLang="zh-CN" sz="2200">
                <a:latin typeface="Symbol" panose="05050102010706020507" pitchFamily="18" charset="2"/>
                <a:ea typeface="宋体" panose="02010600030101010101" pitchFamily="2" charset="-122"/>
              </a:rPr>
              <a:t> £</a:t>
            </a:r>
            <a:r>
              <a:rPr kumimoji="1" lang="en-US" altLang="zh-CN" sz="2200" i="1">
                <a:latin typeface="Times New Roman" panose="02020603050405020304" pitchFamily="18" charset="0"/>
                <a:ea typeface="宋体" panose="02010600030101010101" pitchFamily="2" charset="-122"/>
              </a:rPr>
              <a:t> b</a:t>
            </a:r>
            <a:r>
              <a:rPr kumimoji="1" lang="en-US" altLang="zh-CN" sz="2200">
                <a:latin typeface="Symbol" panose="05050102010706020507" pitchFamily="18" charset="2"/>
                <a:ea typeface="宋体" panose="02010600030101010101" pitchFamily="2" charset="-122"/>
              </a:rPr>
              <a:t>&lt;</a:t>
            </a:r>
            <a:r>
              <a:rPr kumimoji="1" lang="en-US" altLang="zh-CN" sz="2200" i="1">
                <a:latin typeface="Times New Roman" panose="02020603050405020304" pitchFamily="18" charset="0"/>
                <a:ea typeface="宋体" panose="02010600030101010101" pitchFamily="2" charset="-122"/>
              </a:rPr>
              <a:t> k</a:t>
            </a:r>
            <a:r>
              <a:rPr kumimoji="1" lang="en-US" altLang="zh-CN" sz="2200">
                <a:latin typeface="Times New Roman" panose="02020603050405020304" pitchFamily="18" charset="0"/>
                <a:ea typeface="宋体" panose="02010600030101010101" pitchFamily="2" charset="-122"/>
              </a:rPr>
              <a:t>+1. </a:t>
            </a:r>
          </a:p>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 By the inductive hypothesis,  k+1 is the product of primes, namely, those primes in the factorizations of a and b.</a:t>
            </a:r>
          </a:p>
          <a:p>
            <a:pPr algn="just" eaLnBrk="1" hangingPunct="1">
              <a:spcBef>
                <a:spcPct val="20000"/>
              </a:spcBef>
              <a:buFont typeface="Wingdings" panose="05000000000000000000" pitchFamily="2" charset="2"/>
              <a:buNone/>
            </a:pP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Therefore, </a:t>
            </a:r>
            <a:r>
              <a:rPr kumimoji="1" lang="en-US" altLang="zh-CN" sz="2000">
                <a:latin typeface="Symbol" panose="05050102010706020507" pitchFamily="18" charset="2"/>
                <a:ea typeface="宋体" panose="02010600030101010101" pitchFamily="2" charset="-122"/>
              </a:rPr>
              <a:t>"</a:t>
            </a:r>
            <a:r>
              <a:rPr kumimoji="1" lang="en-US" altLang="zh-CN" sz="2000" i="1">
                <a:latin typeface="Times New Roman" panose="02020603050405020304" pitchFamily="18" charset="0"/>
                <a:ea typeface="宋体" panose="02010600030101010101" pitchFamily="2" charset="-122"/>
              </a:rPr>
              <a:t>nP</a:t>
            </a:r>
            <a:r>
              <a:rPr kumimoji="1" lang="en-US" altLang="zh-CN" sz="2000">
                <a:latin typeface="Times New Roman" panose="02020603050405020304" pitchFamily="18" charset="0"/>
                <a:ea typeface="宋体" panose="02010600030101010101" pitchFamily="2" charset="-122"/>
              </a:rPr>
              <a:t>(</a:t>
            </a:r>
            <a:r>
              <a:rPr kumimoji="1" lang="en-US" altLang="zh-CN" sz="2000" i="1">
                <a:latin typeface="Times New Roman" panose="02020603050405020304" pitchFamily="18" charset="0"/>
                <a:ea typeface="宋体" panose="02010600030101010101" pitchFamily="2" charset="-122"/>
              </a:rPr>
              <a:t>n</a:t>
            </a:r>
            <a:r>
              <a:rPr kumimoji="1" lang="en-US" altLang="zh-CN" sz="2000">
                <a:latin typeface="Times New Roman" panose="02020603050405020304" pitchFamily="18" charset="0"/>
                <a:ea typeface="宋体" panose="02010600030101010101" pitchFamily="2" charset="-122"/>
              </a:rPr>
              <a:t>) by</a:t>
            </a:r>
            <a:r>
              <a:rPr kumimoji="1" lang="en-US" altLang="zh-CN" sz="2200">
                <a:latin typeface="Times New Roman" panose="02020603050405020304" pitchFamily="18" charset="0"/>
                <a:ea typeface="宋体" panose="02010600030101010101" pitchFamily="2" charset="-122"/>
              </a:rPr>
              <a:t> strong induction.</a:t>
            </a:r>
          </a:p>
        </p:txBody>
      </p:sp>
      <p:sp>
        <p:nvSpPr>
          <p:cNvPr id="36870" name="Text Box 6">
            <a:extLst>
              <a:ext uri="{FF2B5EF4-FFF2-40B4-BE49-F238E27FC236}">
                <a16:creationId xmlns:a16="http://schemas.microsoft.com/office/drawing/2014/main" id="{02F14721-55F8-4A57-97EA-2F37CB017B95}"/>
              </a:ext>
            </a:extLst>
          </p:cNvPr>
          <p:cNvSpPr txBox="1">
            <a:spLocks noChangeArrowheads="1"/>
          </p:cNvSpPr>
          <p:nvPr/>
        </p:nvSpPr>
        <p:spPr bwMode="auto">
          <a:xfrm>
            <a:off x="4111625" y="109538"/>
            <a:ext cx="4924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4.2   Strong Induction and Well-ordering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03939"/>
                                        </p:tgtEl>
                                        <p:attrNameLst>
                                          <p:attrName>style.visibility</p:attrName>
                                        </p:attrNameLst>
                                      </p:cBhvr>
                                      <p:to>
                                        <p:strVal val="visible"/>
                                      </p:to>
                                    </p:set>
                                    <p:animEffect transition="in" filter="wipe(left)">
                                      <p:cBhvr>
                                        <p:cTn id="7" dur="500"/>
                                        <p:tgtEl>
                                          <p:spTgt spid="1703939"/>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03940"/>
                                        </p:tgtEl>
                                        <p:attrNameLst>
                                          <p:attrName>style.visibility</p:attrName>
                                        </p:attrNameLst>
                                      </p:cBhvr>
                                      <p:to>
                                        <p:strVal val="visible"/>
                                      </p:to>
                                    </p:set>
                                    <p:animEffect transition="in" filter="wipe(up)">
                                      <p:cBhvr>
                                        <p:cTn id="12" dur="500"/>
                                        <p:tgtEl>
                                          <p:spTgt spid="17039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03941">
                                            <p:txEl>
                                              <p:pRg st="0" end="0"/>
                                            </p:txEl>
                                          </p:spTgt>
                                        </p:tgtEl>
                                        <p:attrNameLst>
                                          <p:attrName>style.visibility</p:attrName>
                                        </p:attrNameLst>
                                      </p:cBhvr>
                                      <p:to>
                                        <p:strVal val="visible"/>
                                      </p:to>
                                    </p:set>
                                    <p:animEffect transition="in" filter="wipe(left)">
                                      <p:cBhvr>
                                        <p:cTn id="17" dur="500"/>
                                        <p:tgtEl>
                                          <p:spTgt spid="1703941">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03941">
                                            <p:txEl>
                                              <p:pRg st="1" end="1"/>
                                            </p:txEl>
                                          </p:spTgt>
                                        </p:tgtEl>
                                        <p:attrNameLst>
                                          <p:attrName>style.visibility</p:attrName>
                                        </p:attrNameLst>
                                      </p:cBhvr>
                                      <p:to>
                                        <p:strVal val="visible"/>
                                      </p:to>
                                    </p:set>
                                    <p:animEffect transition="in" filter="wipe(left)">
                                      <p:cBhvr>
                                        <p:cTn id="22" dur="500"/>
                                        <p:tgtEl>
                                          <p:spTgt spid="1703941">
                                            <p:txEl>
                                              <p:pRg st="1" end="1"/>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SHREG.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03941">
                                            <p:txEl>
                                              <p:pRg st="2" end="2"/>
                                            </p:txEl>
                                          </p:spTgt>
                                        </p:tgtEl>
                                        <p:attrNameLst>
                                          <p:attrName>style.visibility</p:attrName>
                                        </p:attrNameLst>
                                      </p:cBhvr>
                                      <p:to>
                                        <p:strVal val="visible"/>
                                      </p:to>
                                    </p:set>
                                    <p:animEffect transition="in" filter="wipe(left)">
                                      <p:cBhvr>
                                        <p:cTn id="27" dur="500"/>
                                        <p:tgtEl>
                                          <p:spTgt spid="1703941">
                                            <p:txEl>
                                              <p:pRg st="2" end="2"/>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SHREG.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03941">
                                            <p:txEl>
                                              <p:pRg st="3" end="3"/>
                                            </p:txEl>
                                          </p:spTgt>
                                        </p:tgtEl>
                                        <p:attrNameLst>
                                          <p:attrName>style.visibility</p:attrName>
                                        </p:attrNameLst>
                                      </p:cBhvr>
                                      <p:to>
                                        <p:strVal val="visible"/>
                                      </p:to>
                                    </p:set>
                                    <p:animEffect transition="in" filter="wipe(left)">
                                      <p:cBhvr>
                                        <p:cTn id="32" dur="500"/>
                                        <p:tgtEl>
                                          <p:spTgt spid="1703941">
                                            <p:txEl>
                                              <p:pRg st="3" end="3"/>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SHREG.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03941">
                                            <p:txEl>
                                              <p:pRg st="4" end="4"/>
                                            </p:txEl>
                                          </p:spTgt>
                                        </p:tgtEl>
                                        <p:attrNameLst>
                                          <p:attrName>style.visibility</p:attrName>
                                        </p:attrNameLst>
                                      </p:cBhvr>
                                      <p:to>
                                        <p:strVal val="visible"/>
                                      </p:to>
                                    </p:set>
                                    <p:animEffect transition="in" filter="wipe(left)">
                                      <p:cBhvr>
                                        <p:cTn id="37" dur="500"/>
                                        <p:tgtEl>
                                          <p:spTgt spid="1703941">
                                            <p:txEl>
                                              <p:pRg st="4" end="4"/>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SHREG.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03941">
                                            <p:txEl>
                                              <p:pRg st="5" end="5"/>
                                            </p:txEl>
                                          </p:spTgt>
                                        </p:tgtEl>
                                        <p:attrNameLst>
                                          <p:attrName>style.visibility</p:attrName>
                                        </p:attrNameLst>
                                      </p:cBhvr>
                                      <p:to>
                                        <p:strVal val="visible"/>
                                      </p:to>
                                    </p:set>
                                    <p:animEffect transition="in" filter="wipe(left)">
                                      <p:cBhvr>
                                        <p:cTn id="42" dur="500"/>
                                        <p:tgtEl>
                                          <p:spTgt spid="1703941">
                                            <p:txEl>
                                              <p:pRg st="5" end="5"/>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SHREG.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03941">
                                            <p:txEl>
                                              <p:pRg st="6" end="6"/>
                                            </p:txEl>
                                          </p:spTgt>
                                        </p:tgtEl>
                                        <p:attrNameLst>
                                          <p:attrName>style.visibility</p:attrName>
                                        </p:attrNameLst>
                                      </p:cBhvr>
                                      <p:to>
                                        <p:strVal val="visible"/>
                                      </p:to>
                                    </p:set>
                                    <p:animEffect transition="in" filter="wipe(left)">
                                      <p:cBhvr>
                                        <p:cTn id="47" dur="500"/>
                                        <p:tgtEl>
                                          <p:spTgt spid="1703941">
                                            <p:txEl>
                                              <p:pRg st="6" end="6"/>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3" name="CASHREG.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03941">
                                            <p:txEl>
                                              <p:pRg st="7" end="7"/>
                                            </p:txEl>
                                          </p:spTgt>
                                        </p:tgtEl>
                                        <p:attrNameLst>
                                          <p:attrName>style.visibility</p:attrName>
                                        </p:attrNameLst>
                                      </p:cBhvr>
                                      <p:to>
                                        <p:strVal val="visible"/>
                                      </p:to>
                                    </p:set>
                                    <p:animEffect transition="in" filter="wipe(left)">
                                      <p:cBhvr>
                                        <p:cTn id="52" dur="500"/>
                                        <p:tgtEl>
                                          <p:spTgt spid="1703941">
                                            <p:txEl>
                                              <p:pRg st="7" end="7"/>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3" name="CASHREG.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703941">
                                            <p:txEl>
                                              <p:pRg st="8" end="8"/>
                                            </p:txEl>
                                          </p:spTgt>
                                        </p:tgtEl>
                                        <p:attrNameLst>
                                          <p:attrName>style.visibility</p:attrName>
                                        </p:attrNameLst>
                                      </p:cBhvr>
                                      <p:to>
                                        <p:strVal val="visible"/>
                                      </p:to>
                                    </p:set>
                                    <p:animEffect transition="in" filter="wipe(left)">
                                      <p:cBhvr>
                                        <p:cTn id="57" dur="500"/>
                                        <p:tgtEl>
                                          <p:spTgt spid="1703941">
                                            <p:txEl>
                                              <p:pRg st="8" end="8"/>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3939" grpId="0" autoUpdateAnimBg="0"/>
      <p:bldP spid="1703940" grpId="0" animBg="1" autoUpdateAnimBg="0"/>
      <p:bldP spid="1703941"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1">
            <a:extLst>
              <a:ext uri="{FF2B5EF4-FFF2-40B4-BE49-F238E27FC236}">
                <a16:creationId xmlns:a16="http://schemas.microsoft.com/office/drawing/2014/main" id="{4A531FEA-D9D0-47A4-9D41-829CF4A59879}"/>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64B61FA-0E57-416F-AB99-1D190C81C91A}" type="slidenum">
              <a:rPr lang="zh-CN" altLang="en-US" sz="1400" b="0" smtClean="0">
                <a:latin typeface="Arial" panose="020B0604020202020204" pitchFamily="34" charset="0"/>
                <a:ea typeface="宋体" panose="02010600030101010101" pitchFamily="2" charset="-122"/>
              </a:rPr>
              <a:pPr/>
              <a:t>30</a:t>
            </a:fld>
            <a:endParaRPr lang="en-US" altLang="zh-CN" sz="1400" b="0">
              <a:latin typeface="Arial" panose="020B0604020202020204" pitchFamily="34" charset="0"/>
              <a:ea typeface="宋体" panose="02010600030101010101" pitchFamily="2" charset="-122"/>
            </a:endParaRPr>
          </a:p>
        </p:txBody>
      </p:sp>
      <p:sp>
        <p:nvSpPr>
          <p:cNvPr id="1810434" name="Text Box 2">
            <a:extLst>
              <a:ext uri="{FF2B5EF4-FFF2-40B4-BE49-F238E27FC236}">
                <a16:creationId xmlns:a16="http://schemas.microsoft.com/office/drawing/2014/main" id="{EE7FCF3B-DD60-463F-ACCE-F5966AD993EF}"/>
              </a:ext>
            </a:extLst>
          </p:cNvPr>
          <p:cNvSpPr txBox="1">
            <a:spLocks noChangeArrowheads="1"/>
          </p:cNvSpPr>
          <p:nvPr/>
        </p:nvSpPr>
        <p:spPr bwMode="auto">
          <a:xfrm>
            <a:off x="609600" y="685800"/>
            <a:ext cx="4724400" cy="457200"/>
          </a:xfrm>
          <a:prstGeom prst="rect">
            <a:avLst/>
          </a:prstGeom>
          <a:noFill/>
          <a:ln w="9525">
            <a:noFill/>
            <a:miter lim="800000"/>
            <a:headEnd/>
            <a:tailEnd/>
          </a:ln>
          <a:effectLst/>
        </p:spPr>
        <p:txBody>
          <a:bodyPr>
            <a:spAutoFit/>
          </a:bodyPr>
          <a:lstStyle/>
          <a:p>
            <a:pPr marL="457200" indent="-457200" algn="just" eaLnBrk="1" hangingPunct="1">
              <a:spcBef>
                <a:spcPct val="30000"/>
              </a:spcBef>
              <a:defRPr/>
            </a:pPr>
            <a:r>
              <a:rPr kumimoji="1" lang="en-US" altLang="zh-CN">
                <a:solidFill>
                  <a:srgbClr val="0000CC"/>
                </a:solidFill>
                <a:effectLst>
                  <a:outerShdw blurRad="38100" dist="38100" dir="2700000" algn="tl">
                    <a:srgbClr val="C0C0C0"/>
                  </a:outerShdw>
                </a:effectLst>
                <a:latin typeface="Times New Roman" pitchFamily="18" charset="0"/>
                <a:ea typeface="宋体" pitchFamily="2" charset="-122"/>
              </a:rPr>
              <a:t>4. Structural Induction</a:t>
            </a:r>
          </a:p>
        </p:txBody>
      </p:sp>
      <p:sp>
        <p:nvSpPr>
          <p:cNvPr id="1810435" name="Line 3">
            <a:extLst>
              <a:ext uri="{FF2B5EF4-FFF2-40B4-BE49-F238E27FC236}">
                <a16:creationId xmlns:a16="http://schemas.microsoft.com/office/drawing/2014/main" id="{58275596-6BA0-4B2F-85D4-A69D909C254D}"/>
              </a:ext>
            </a:extLst>
          </p:cNvPr>
          <p:cNvSpPr>
            <a:spLocks noChangeShapeType="1"/>
          </p:cNvSpPr>
          <p:nvPr/>
        </p:nvSpPr>
        <p:spPr bwMode="auto">
          <a:xfrm>
            <a:off x="738188" y="1143000"/>
            <a:ext cx="2951162"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0436" name="Text Box 4">
            <a:extLst>
              <a:ext uri="{FF2B5EF4-FFF2-40B4-BE49-F238E27FC236}">
                <a16:creationId xmlns:a16="http://schemas.microsoft.com/office/drawing/2014/main" id="{0078C1A8-E56C-4FFB-A628-2FF2AEEF2886}"/>
              </a:ext>
            </a:extLst>
          </p:cNvPr>
          <p:cNvSpPr txBox="1">
            <a:spLocks noChangeArrowheads="1"/>
          </p:cNvSpPr>
          <p:nvPr/>
        </p:nvSpPr>
        <p:spPr bwMode="auto">
          <a:xfrm>
            <a:off x="685800" y="1447800"/>
            <a:ext cx="798988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buFont typeface="Wingdings" panose="05000000000000000000" pitchFamily="2" charset="2"/>
              <a:buNone/>
            </a:pP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To prove results about recursively defined sets, we can use</a:t>
            </a:r>
          </a:p>
          <a:p>
            <a:pPr eaLnBrk="1" hangingPunct="1">
              <a:spcBef>
                <a:spcPct val="50000"/>
              </a:spcBef>
              <a:buFont typeface="Wingdings" panose="05000000000000000000" pitchFamily="2" charset="2"/>
              <a:buNone/>
            </a:pP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Mathematical induction</a:t>
            </a:r>
          </a:p>
          <a:p>
            <a:pPr eaLnBrk="1" hangingPunct="1">
              <a:spcBef>
                <a:spcPct val="50000"/>
              </a:spcBef>
              <a:buFont typeface="Wingdings" panose="05000000000000000000" pitchFamily="2" charset="2"/>
              <a:buNone/>
            </a:pP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a:solidFill>
                  <a:srgbClr val="CC00CC"/>
                </a:solidFill>
                <a:latin typeface="Times New Roman" panose="02020603050405020304" pitchFamily="18" charset="0"/>
                <a:ea typeface="宋体" panose="02010600030101010101" pitchFamily="2" charset="-122"/>
                <a:cs typeface="Times New Roman" panose="02020603050405020304" pitchFamily="18" charset="0"/>
              </a:rPr>
              <a:t>Structural  induction</a:t>
            </a:r>
          </a:p>
        </p:txBody>
      </p:sp>
      <p:sp>
        <p:nvSpPr>
          <p:cNvPr id="1810437" name="Text Box 5">
            <a:extLst>
              <a:ext uri="{FF2B5EF4-FFF2-40B4-BE49-F238E27FC236}">
                <a16:creationId xmlns:a16="http://schemas.microsoft.com/office/drawing/2014/main" id="{1BE86EB8-70A1-41C9-99EB-9F41D88088F1}"/>
              </a:ext>
            </a:extLst>
          </p:cNvPr>
          <p:cNvSpPr txBox="1">
            <a:spLocks noChangeArrowheads="1"/>
          </p:cNvSpPr>
          <p:nvPr/>
        </p:nvSpPr>
        <p:spPr bwMode="auto">
          <a:xfrm>
            <a:off x="785813" y="3143250"/>
            <a:ext cx="8077200" cy="245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40000"/>
              </a:spcBef>
              <a:buClr>
                <a:schemeClr val="hlink"/>
              </a:buClr>
              <a:buSzPct val="110000"/>
              <a:buFont typeface="Wingdings" panose="05000000000000000000" pitchFamily="2" charset="2"/>
              <a:buNone/>
            </a:pP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Basis Step:</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Courier New" panose="02070309020205020404" pitchFamily="49" charset="0"/>
                <a:sym typeface="Symbol" panose="05050102010706020507" pitchFamily="18" charset="2"/>
              </a:rPr>
              <a:t>Show that the result holds for all elements specified in the basis step of the recursive definition to be in the set</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a:solidFill>
                  <a:srgbClr val="FF6600"/>
                </a:solidFill>
                <a:latin typeface="Times New Roman" panose="02020603050405020304" pitchFamily="18" charset="0"/>
                <a:ea typeface="宋体" panose="02010600030101010101" pitchFamily="2" charset="-122"/>
              </a:rPr>
              <a:t> </a:t>
            </a:r>
          </a:p>
          <a:p>
            <a:pPr eaLnBrk="1" hangingPunct="1">
              <a:spcBef>
                <a:spcPct val="40000"/>
              </a:spcBef>
              <a:buClr>
                <a:schemeClr val="hlink"/>
              </a:buClr>
              <a:buSzPct val="110000"/>
              <a:buFont typeface="Wingdings" panose="05000000000000000000" pitchFamily="2" charset="2"/>
              <a:buNone/>
            </a:pPr>
            <a:r>
              <a:rPr kumimoji="1" lang="en-US" altLang="zh-CN">
                <a:solidFill>
                  <a:srgbClr val="FF6600"/>
                </a:solidFill>
                <a:latin typeface="Times New Roman" panose="02020603050405020304" pitchFamily="18" charset="0"/>
                <a:ea typeface="宋体" panose="02010600030101010101" pitchFamily="2" charset="-122"/>
              </a:rPr>
              <a:t>Recursive Step:</a:t>
            </a:r>
            <a:r>
              <a:rPr kumimoji="1" lang="en-US" altLang="zh-CN">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sym typeface="Symbol" panose="05050102010706020507" pitchFamily="18" charset="2"/>
              </a:rPr>
              <a:t>Show that if the statement is true for each of the elements used to construct new elements in the recursive step of the definition, the result holds for these new elements.</a:t>
            </a:r>
          </a:p>
        </p:txBody>
      </p:sp>
      <p:sp>
        <p:nvSpPr>
          <p:cNvPr id="92167" name="Text Box 6">
            <a:extLst>
              <a:ext uri="{FF2B5EF4-FFF2-40B4-BE49-F238E27FC236}">
                <a16:creationId xmlns:a16="http://schemas.microsoft.com/office/drawing/2014/main" id="{93A45A4D-76E6-4107-897D-39433D255079}"/>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4.3 Recursive Definition and Structural Induction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810434"/>
                                        </p:tgtEl>
                                        <p:attrNameLst>
                                          <p:attrName>style.visibility</p:attrName>
                                        </p:attrNameLst>
                                      </p:cBhvr>
                                      <p:to>
                                        <p:strVal val="visible"/>
                                      </p:to>
                                    </p:set>
                                    <p:animEffect transition="in" filter="strips(downRight)">
                                      <p:cBhvr>
                                        <p:cTn id="7" dur="500"/>
                                        <p:tgtEl>
                                          <p:spTgt spid="181043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810435"/>
                                        </p:tgtEl>
                                        <p:attrNameLst>
                                          <p:attrName>style.visibility</p:attrName>
                                        </p:attrNameLst>
                                      </p:cBhvr>
                                      <p:to>
                                        <p:strVal val="visible"/>
                                      </p:to>
                                    </p:set>
                                    <p:animEffect transition="in" filter="wipe(left)">
                                      <p:cBhvr>
                                        <p:cTn id="11" dur="500"/>
                                        <p:tgtEl>
                                          <p:spTgt spid="181043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10436">
                                            <p:txEl>
                                              <p:pRg st="0" end="0"/>
                                            </p:txEl>
                                          </p:spTgt>
                                        </p:tgtEl>
                                        <p:attrNameLst>
                                          <p:attrName>style.visibility</p:attrName>
                                        </p:attrNameLst>
                                      </p:cBhvr>
                                      <p:to>
                                        <p:strVal val="visible"/>
                                      </p:to>
                                    </p:set>
                                    <p:animEffect transition="in" filter="wipe(left)">
                                      <p:cBhvr>
                                        <p:cTn id="16" dur="500"/>
                                        <p:tgtEl>
                                          <p:spTgt spid="1810436">
                                            <p:txEl>
                                              <p:pRg st="0" end="0"/>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3" name="TYPE.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10436">
                                            <p:txEl>
                                              <p:pRg st="1" end="1"/>
                                            </p:txEl>
                                          </p:spTgt>
                                        </p:tgtEl>
                                        <p:attrNameLst>
                                          <p:attrName>style.visibility</p:attrName>
                                        </p:attrNameLst>
                                      </p:cBhvr>
                                      <p:to>
                                        <p:strVal val="visible"/>
                                      </p:to>
                                    </p:set>
                                    <p:animEffect transition="in" filter="wipe(left)">
                                      <p:cBhvr>
                                        <p:cTn id="21" dur="500"/>
                                        <p:tgtEl>
                                          <p:spTgt spid="1810436">
                                            <p:txEl>
                                              <p:pRg st="1" end="1"/>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TYPE.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810436">
                                            <p:txEl>
                                              <p:pRg st="2" end="2"/>
                                            </p:txEl>
                                          </p:spTgt>
                                        </p:tgtEl>
                                        <p:attrNameLst>
                                          <p:attrName>style.visibility</p:attrName>
                                        </p:attrNameLst>
                                      </p:cBhvr>
                                      <p:to>
                                        <p:strVal val="visible"/>
                                      </p:to>
                                    </p:set>
                                    <p:animEffect transition="in" filter="wipe(left)">
                                      <p:cBhvr>
                                        <p:cTn id="26" dur="500"/>
                                        <p:tgtEl>
                                          <p:spTgt spid="1810436">
                                            <p:txEl>
                                              <p:pRg st="2" end="2"/>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3" name="TYP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810437">
                                            <p:txEl>
                                              <p:pRg st="0" end="0"/>
                                            </p:txEl>
                                          </p:spTgt>
                                        </p:tgtEl>
                                        <p:attrNameLst>
                                          <p:attrName>style.visibility</p:attrName>
                                        </p:attrNameLst>
                                      </p:cBhvr>
                                      <p:to>
                                        <p:strVal val="visible"/>
                                      </p:to>
                                    </p:set>
                                    <p:animEffect transition="in" filter="wipe(left)">
                                      <p:cBhvr>
                                        <p:cTn id="31" dur="500"/>
                                        <p:tgtEl>
                                          <p:spTgt spid="1810437">
                                            <p:txEl>
                                              <p:pRg st="0" end="0"/>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3" name="TYPE.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810437">
                                            <p:txEl>
                                              <p:pRg st="1" end="1"/>
                                            </p:txEl>
                                          </p:spTgt>
                                        </p:tgtEl>
                                        <p:attrNameLst>
                                          <p:attrName>style.visibility</p:attrName>
                                        </p:attrNameLst>
                                      </p:cBhvr>
                                      <p:to>
                                        <p:strVal val="visible"/>
                                      </p:to>
                                    </p:set>
                                    <p:animEffect transition="in" filter="wipe(left)">
                                      <p:cBhvr>
                                        <p:cTn id="36" dur="500"/>
                                        <p:tgtEl>
                                          <p:spTgt spid="1810437">
                                            <p:txEl>
                                              <p:pRg st="1" end="1"/>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0434" grpId="0" autoUpdateAnimBg="0"/>
      <p:bldP spid="1810436" grpId="0" build="p" bldLvl="3" autoUpdateAnimBg="0"/>
      <p:bldP spid="1810437" grpId="0" build="p" bldLvl="3"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1">
            <a:extLst>
              <a:ext uri="{FF2B5EF4-FFF2-40B4-BE49-F238E27FC236}">
                <a16:creationId xmlns:a16="http://schemas.microsoft.com/office/drawing/2014/main" id="{53BC5174-B8EB-4F27-B840-A178D0C15EE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9FAF970-1763-4711-BF35-BEF86F6917F8}" type="slidenum">
              <a:rPr lang="zh-CN" altLang="en-US" sz="1400" b="0" smtClean="0">
                <a:latin typeface="Arial" panose="020B0604020202020204" pitchFamily="34" charset="0"/>
                <a:ea typeface="宋体" panose="02010600030101010101" pitchFamily="2" charset="-122"/>
              </a:rPr>
              <a:pPr/>
              <a:t>31</a:t>
            </a:fld>
            <a:endParaRPr lang="en-US" altLang="zh-CN" sz="1400" b="0">
              <a:latin typeface="Arial" panose="020B0604020202020204" pitchFamily="34" charset="0"/>
              <a:ea typeface="宋体" panose="02010600030101010101" pitchFamily="2" charset="-122"/>
            </a:endParaRPr>
          </a:p>
        </p:txBody>
      </p:sp>
      <p:sp>
        <p:nvSpPr>
          <p:cNvPr id="94211" name="Text Box 2">
            <a:extLst>
              <a:ext uri="{FF2B5EF4-FFF2-40B4-BE49-F238E27FC236}">
                <a16:creationId xmlns:a16="http://schemas.microsoft.com/office/drawing/2014/main" id="{8E481AB4-355D-4575-B3B4-7F0CF90A1A93}"/>
              </a:ext>
            </a:extLst>
          </p:cNvPr>
          <p:cNvSpPr txBox="1">
            <a:spLocks noChangeArrowheads="1"/>
          </p:cNvSpPr>
          <p:nvPr/>
        </p:nvSpPr>
        <p:spPr bwMode="auto">
          <a:xfrm>
            <a:off x="611188" y="765175"/>
            <a:ext cx="82819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60000"/>
              </a:spcBef>
              <a:buClr>
                <a:schemeClr val="hlink"/>
              </a:buClr>
              <a:buSzPct val="110000"/>
              <a:buFont typeface="Wingdings" panose="05000000000000000000" pitchFamily="2" charset="2"/>
              <a:buNone/>
            </a:pPr>
            <a:r>
              <a:rPr lang="en-US" altLang="zh-CN">
                <a:solidFill>
                  <a:srgbClr val="008000"/>
                </a:solidFill>
                <a:latin typeface="Times New Roman" panose="02020603050405020304" pitchFamily="18" charset="0"/>
                <a:ea typeface="宋体" panose="02010600030101010101" pitchFamily="2" charset="-122"/>
                <a:cs typeface="Courier New" panose="02070309020205020404" pitchFamily="49" charset="0"/>
              </a:rPr>
              <a:t>The </a:t>
            </a:r>
            <a:r>
              <a:rPr lang="en-US" altLang="zh-CN">
                <a:solidFill>
                  <a:srgbClr val="CC00CC"/>
                </a:solidFill>
                <a:latin typeface="Times New Roman" panose="02020603050405020304" pitchFamily="18" charset="0"/>
                <a:ea typeface="宋体" panose="02010600030101010101" pitchFamily="2" charset="-122"/>
                <a:cs typeface="Courier New" panose="02070309020205020404" pitchFamily="49" charset="0"/>
              </a:rPr>
              <a:t>validity of structural induction</a:t>
            </a:r>
            <a:r>
              <a:rPr lang="en-US" altLang="zh-CN">
                <a:latin typeface="Times New Roman" panose="02020603050405020304" pitchFamily="18" charset="0"/>
                <a:ea typeface="宋体" panose="02010600030101010101" pitchFamily="2" charset="-122"/>
                <a:cs typeface="Courier New" panose="02070309020205020404" pitchFamily="49" charset="0"/>
              </a:rPr>
              <a:t> follows from the principle of mathematical induction for the nonnegative integers. </a:t>
            </a:r>
            <a:endParaRPr lang="en-US" altLang="zh-CN">
              <a:latin typeface="Times New Roman" panose="02020603050405020304" pitchFamily="18" charset="0"/>
              <a:ea typeface="宋体" panose="02010600030101010101" pitchFamily="2" charset="-122"/>
              <a:cs typeface="Courier New" panose="02070309020205020404" pitchFamily="49" charset="0"/>
              <a:sym typeface="Symbol" panose="05050102010706020507" pitchFamily="18" charset="2"/>
            </a:endParaRPr>
          </a:p>
        </p:txBody>
      </p:sp>
      <p:sp>
        <p:nvSpPr>
          <p:cNvPr id="94212" name="Text Box 3">
            <a:extLst>
              <a:ext uri="{FF2B5EF4-FFF2-40B4-BE49-F238E27FC236}">
                <a16:creationId xmlns:a16="http://schemas.microsoft.com/office/drawing/2014/main" id="{F6235616-2826-448F-B008-F97EE64E7D3F}"/>
              </a:ext>
            </a:extLst>
          </p:cNvPr>
          <p:cNvSpPr txBox="1">
            <a:spLocks noChangeArrowheads="1"/>
          </p:cNvSpPr>
          <p:nvPr/>
        </p:nvSpPr>
        <p:spPr bwMode="auto">
          <a:xfrm>
            <a:off x="684213" y="1844675"/>
            <a:ext cx="8077200" cy="268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buFont typeface="Wingdings" panose="05000000000000000000" pitchFamily="2" charset="2"/>
              <a:buNone/>
            </a:pPr>
            <a:r>
              <a:rPr lang="en-US" altLang="zh-CN" i="1">
                <a:latin typeface="Times New Roman" panose="02020603050405020304" pitchFamily="18" charset="0"/>
                <a:ea typeface="宋体" panose="02010600030101010101" pitchFamily="2" charset="-122"/>
                <a:cs typeface="Courier New" panose="02070309020205020404" pitchFamily="49" charset="0"/>
              </a:rPr>
              <a:t>p</a:t>
            </a:r>
            <a:r>
              <a:rPr lang="en-US" altLang="zh-CN">
                <a:latin typeface="Times New Roman" panose="02020603050405020304" pitchFamily="18" charset="0"/>
                <a:ea typeface="宋体" panose="02010600030101010101" pitchFamily="2" charset="-122"/>
                <a:cs typeface="Courier New" panose="02070309020205020404" pitchFamily="49" charset="0"/>
              </a:rPr>
              <a:t>(</a:t>
            </a:r>
            <a:r>
              <a:rPr lang="en-US" altLang="zh-CN" i="1">
                <a:latin typeface="Times New Roman" panose="02020603050405020304" pitchFamily="18" charset="0"/>
                <a:ea typeface="宋体" panose="02010600030101010101" pitchFamily="2" charset="-122"/>
                <a:cs typeface="Courier New" panose="02070309020205020404" pitchFamily="49" charset="0"/>
              </a:rPr>
              <a:t>n</a:t>
            </a:r>
            <a:r>
              <a:rPr lang="en-US" altLang="zh-CN">
                <a:latin typeface="Times New Roman" panose="02020603050405020304" pitchFamily="18" charset="0"/>
                <a:ea typeface="宋体" panose="02010600030101010101" pitchFamily="2" charset="-122"/>
                <a:cs typeface="Courier New" panose="02070309020205020404" pitchFamily="49" charset="0"/>
              </a:rPr>
              <a:t>): the result is true for all elements of the set that are generated by </a:t>
            </a:r>
            <a:r>
              <a:rPr lang="en-US" altLang="zh-CN" i="1">
                <a:latin typeface="Times New Roman" panose="02020603050405020304" pitchFamily="18" charset="0"/>
                <a:ea typeface="宋体" panose="02010600030101010101" pitchFamily="2" charset="-122"/>
                <a:cs typeface="Courier New" panose="02070309020205020404" pitchFamily="49" charset="0"/>
              </a:rPr>
              <a:t>n</a:t>
            </a:r>
            <a:r>
              <a:rPr lang="en-US" altLang="zh-CN">
                <a:latin typeface="Times New Roman" panose="02020603050405020304" pitchFamily="18" charset="0"/>
                <a:ea typeface="宋体" panose="02010600030101010101" pitchFamily="2" charset="-122"/>
                <a:cs typeface="Courier New" panose="02070309020205020404" pitchFamily="49" charset="0"/>
              </a:rPr>
              <a:t> or fewer applications of the rules in the recursive step of a recursive definition.</a:t>
            </a:r>
          </a:p>
          <a:p>
            <a:pPr eaLnBrk="1" hangingPunct="1">
              <a:spcBef>
                <a:spcPct val="50000"/>
              </a:spcBef>
              <a:buFont typeface="Wingdings" panose="05000000000000000000" pitchFamily="2" charset="2"/>
              <a:buNone/>
            </a:pP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Basis Step:</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Courier New" panose="02070309020205020404" pitchFamily="49" charset="0"/>
                <a:sym typeface="Symbol" panose="05050102010706020507" pitchFamily="18" charset="2"/>
              </a:rPr>
              <a:t>Show that </a:t>
            </a:r>
            <a:r>
              <a:rPr lang="en-US" altLang="zh-CN" i="1">
                <a:latin typeface="Times New Roman" panose="02020603050405020304" pitchFamily="18" charset="0"/>
                <a:ea typeface="宋体" panose="02010600030101010101" pitchFamily="2" charset="-122"/>
                <a:cs typeface="Courier New" panose="02070309020205020404" pitchFamily="49" charset="0"/>
                <a:sym typeface="Symbol" panose="05050102010706020507" pitchFamily="18" charset="2"/>
              </a:rPr>
              <a:t>p</a:t>
            </a:r>
            <a:r>
              <a:rPr lang="en-US" altLang="zh-CN">
                <a:latin typeface="Times New Roman" panose="02020603050405020304" pitchFamily="18" charset="0"/>
                <a:ea typeface="宋体" panose="02010600030101010101" pitchFamily="2" charset="-122"/>
                <a:cs typeface="Courier New" panose="02070309020205020404" pitchFamily="49" charset="0"/>
                <a:sym typeface="Symbol" panose="05050102010706020507" pitchFamily="18" charset="2"/>
              </a:rPr>
              <a:t>(0) is true</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a:solidFill>
                  <a:srgbClr val="FF6600"/>
                </a:solidFill>
                <a:latin typeface="Times New Roman" panose="02020603050405020304" pitchFamily="18" charset="0"/>
                <a:ea typeface="宋体" panose="02010600030101010101" pitchFamily="2" charset="-122"/>
              </a:rPr>
              <a:t> </a:t>
            </a:r>
          </a:p>
          <a:p>
            <a:pPr eaLnBrk="1" hangingPunct="1">
              <a:spcBef>
                <a:spcPct val="60000"/>
              </a:spcBef>
              <a:buClr>
                <a:schemeClr val="hlink"/>
              </a:buClr>
              <a:buSzPct val="110000"/>
              <a:buFont typeface="Wingdings" panose="05000000000000000000" pitchFamily="2" charset="2"/>
              <a:buNone/>
            </a:pPr>
            <a:r>
              <a:rPr kumimoji="1" lang="en-US" altLang="zh-CN">
                <a:solidFill>
                  <a:srgbClr val="FF6600"/>
                </a:solidFill>
                <a:latin typeface="Times New Roman" panose="02020603050405020304" pitchFamily="18" charset="0"/>
                <a:ea typeface="宋体" panose="02010600030101010101" pitchFamily="2" charset="-122"/>
              </a:rPr>
              <a:t>Recursive Step: </a:t>
            </a:r>
            <a:r>
              <a:rPr lang="en-US" altLang="zh-CN">
                <a:latin typeface="Times New Roman" panose="02020603050405020304" pitchFamily="18" charset="0"/>
                <a:ea typeface="宋体" panose="02010600030101010101" pitchFamily="2" charset="-122"/>
              </a:rPr>
              <a:t>if we assume </a:t>
            </a:r>
            <a:r>
              <a:rPr lang="en-US" altLang="zh-CN" i="1">
                <a:latin typeface="Times New Roman" panose="02020603050405020304" pitchFamily="18" charset="0"/>
                <a:ea typeface="宋体" panose="02010600030101010101" pitchFamily="2" charset="-122"/>
              </a:rPr>
              <a:t>p</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k</a:t>
            </a:r>
            <a:r>
              <a:rPr lang="en-US" altLang="zh-CN">
                <a:latin typeface="Times New Roman" panose="02020603050405020304" pitchFamily="18" charset="0"/>
                <a:ea typeface="宋体" panose="02010600030101010101" pitchFamily="2" charset="-122"/>
              </a:rPr>
              <a:t>) is true, it follows that </a:t>
            </a:r>
            <a:r>
              <a:rPr lang="en-US" altLang="zh-CN" i="1">
                <a:latin typeface="Times New Roman" panose="02020603050405020304" pitchFamily="18" charset="0"/>
                <a:ea typeface="宋体" panose="02010600030101010101" pitchFamily="2" charset="-122"/>
              </a:rPr>
              <a:t>p</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k</a:t>
            </a:r>
            <a:r>
              <a:rPr lang="en-US" altLang="zh-CN">
                <a:latin typeface="Times New Roman" panose="02020603050405020304" pitchFamily="18" charset="0"/>
                <a:ea typeface="宋体" panose="02010600030101010101" pitchFamily="2" charset="-122"/>
              </a:rPr>
              <a:t>+1) is true</a:t>
            </a:r>
            <a:r>
              <a:rPr lang="en-US" altLang="zh-CN">
                <a:latin typeface="Times New Roman" panose="02020603050405020304" pitchFamily="18" charset="0"/>
                <a:ea typeface="宋体" panose="02010600030101010101" pitchFamily="2" charset="-122"/>
                <a:sym typeface="Symbol" panose="05050102010706020507" pitchFamily="18" charset="2"/>
              </a:rPr>
              <a:t>.</a:t>
            </a:r>
          </a:p>
        </p:txBody>
      </p:sp>
      <p:sp>
        <p:nvSpPr>
          <p:cNvPr id="94213" name="Text Box 4">
            <a:extLst>
              <a:ext uri="{FF2B5EF4-FFF2-40B4-BE49-F238E27FC236}">
                <a16:creationId xmlns:a16="http://schemas.microsoft.com/office/drawing/2014/main" id="{7F1584C1-CA6E-4F30-8EA5-EAAE74C80D6E}"/>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4.3 Recursive Definition and Structural Induction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1">
            <a:extLst>
              <a:ext uri="{FF2B5EF4-FFF2-40B4-BE49-F238E27FC236}">
                <a16:creationId xmlns:a16="http://schemas.microsoft.com/office/drawing/2014/main" id="{DC8BDF94-8A28-45B0-80EF-41D3BF2A459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E5E0EE2-1A4C-4121-9468-7ED66F636478}" type="slidenum">
              <a:rPr lang="zh-CN" altLang="en-US" sz="1400" b="0" smtClean="0">
                <a:latin typeface="Arial" panose="020B0604020202020204" pitchFamily="34" charset="0"/>
                <a:ea typeface="宋体" panose="02010600030101010101" pitchFamily="2" charset="-122"/>
              </a:rPr>
              <a:pPr/>
              <a:t>32</a:t>
            </a:fld>
            <a:endParaRPr lang="en-US" altLang="zh-CN" sz="1400" b="0">
              <a:latin typeface="Arial" panose="020B0604020202020204" pitchFamily="34" charset="0"/>
              <a:ea typeface="宋体" panose="02010600030101010101" pitchFamily="2" charset="-122"/>
            </a:endParaRPr>
          </a:p>
        </p:txBody>
      </p:sp>
      <p:sp>
        <p:nvSpPr>
          <p:cNvPr id="1814530" name="Text Box 2">
            <a:extLst>
              <a:ext uri="{FF2B5EF4-FFF2-40B4-BE49-F238E27FC236}">
                <a16:creationId xmlns:a16="http://schemas.microsoft.com/office/drawing/2014/main" id="{C6D7B511-FE10-499D-9499-CBB641B97F87}"/>
              </a:ext>
            </a:extLst>
          </p:cNvPr>
          <p:cNvSpPr txBox="1">
            <a:spLocks noChangeArrowheads="1"/>
          </p:cNvSpPr>
          <p:nvPr/>
        </p:nvSpPr>
        <p:spPr bwMode="auto">
          <a:xfrm>
            <a:off x="539750" y="549275"/>
            <a:ext cx="7620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buFont typeface="Wingdings" panose="05000000000000000000" pitchFamily="2" charset="2"/>
              <a:buNone/>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7</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Show that every well-formed formula for compound propositions, as defined in Example 5, contains an equal number of left and right parentheses.</a:t>
            </a:r>
          </a:p>
        </p:txBody>
      </p:sp>
      <p:sp>
        <p:nvSpPr>
          <p:cNvPr id="1814531" name="Text Box 3">
            <a:extLst>
              <a:ext uri="{FF2B5EF4-FFF2-40B4-BE49-F238E27FC236}">
                <a16:creationId xmlns:a16="http://schemas.microsoft.com/office/drawing/2014/main" id="{1828C921-A603-4530-B4FF-FE2CB6834A62}"/>
              </a:ext>
            </a:extLst>
          </p:cNvPr>
          <p:cNvSpPr txBox="1">
            <a:spLocks noChangeArrowheads="1"/>
          </p:cNvSpPr>
          <p:nvPr/>
        </p:nvSpPr>
        <p:spPr bwMode="auto">
          <a:xfrm>
            <a:off x="611188" y="1773238"/>
            <a:ext cx="80772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buFont typeface="Wingdings" panose="05000000000000000000" pitchFamily="2" charset="2"/>
              <a:buNone/>
            </a:pPr>
            <a:r>
              <a:rPr lang="en-US" altLang="zh-CN" i="1">
                <a:solidFill>
                  <a:srgbClr val="008000"/>
                </a:solidFill>
                <a:latin typeface="Times New Roman" panose="02020603050405020304" pitchFamily="18" charset="0"/>
                <a:ea typeface="宋体" panose="02010600030101010101" pitchFamily="2" charset="-122"/>
                <a:cs typeface="Courier New" panose="02070309020205020404" pitchFamily="49" charset="0"/>
              </a:rPr>
              <a:t>Proof:</a:t>
            </a:r>
          </a:p>
          <a:p>
            <a:pPr eaLnBrk="1" hangingPunct="1">
              <a:spcBef>
                <a:spcPct val="50000"/>
              </a:spcBef>
              <a:buFont typeface="Wingdings" panose="05000000000000000000" pitchFamily="2" charset="2"/>
              <a:buNone/>
            </a:pP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Basis Step:</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Courier New" panose="02070309020205020404" pitchFamily="49" charset="0"/>
                <a:sym typeface="Symbol" panose="05050102010706020507" pitchFamily="18" charset="2"/>
              </a:rPr>
              <a:t>Show that the result is true for </a:t>
            </a:r>
            <a:r>
              <a:rPr lang="en-US" altLang="zh-CN" i="1">
                <a:latin typeface="Times New Roman" panose="02020603050405020304" pitchFamily="18" charset="0"/>
                <a:ea typeface="宋体" panose="02010600030101010101" pitchFamily="2" charset="-122"/>
                <a:cs typeface="Times New Roman" panose="02020603050405020304" pitchFamily="18" charset="0"/>
              </a:rPr>
              <a:t>T</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i="1">
                <a:latin typeface="Times New Roman" panose="02020603050405020304" pitchFamily="18" charset="0"/>
                <a:ea typeface="宋体" panose="02010600030101010101" pitchFamily="2" charset="-122"/>
                <a:cs typeface="Times New Roman" panose="02020603050405020304" pitchFamily="18" charset="0"/>
              </a:rPr>
              <a:t>F</a:t>
            </a:r>
            <a:r>
              <a:rPr lang="en-US" altLang="zh-CN">
                <a:latin typeface="Times New Roman" panose="02020603050405020304" pitchFamily="18" charset="0"/>
                <a:ea typeface="宋体" panose="02010600030101010101" pitchFamily="2" charset="-122"/>
                <a:cs typeface="Times New Roman" panose="02020603050405020304" pitchFamily="18" charset="0"/>
              </a:rPr>
              <a:t>, and </a:t>
            </a:r>
            <a:r>
              <a:rPr lang="en-US" altLang="zh-CN" i="1">
                <a:latin typeface="Times New Roman" panose="02020603050405020304" pitchFamily="18" charset="0"/>
                <a:ea typeface="宋体" panose="02010600030101010101" pitchFamily="2" charset="-122"/>
                <a:cs typeface="Times New Roman" panose="02020603050405020304" pitchFamily="18" charset="0"/>
              </a:rPr>
              <a:t>s</a:t>
            </a:r>
            <a:r>
              <a:rPr lang="en-US" altLang="zh-CN">
                <a:latin typeface="Times New Roman" panose="02020603050405020304" pitchFamily="18" charset="0"/>
                <a:ea typeface="宋体" panose="02010600030101010101" pitchFamily="2" charset="-122"/>
                <a:cs typeface="Times New Roman" panose="02020603050405020304" pitchFamily="18" charset="0"/>
              </a:rPr>
              <a:t>, whenever </a:t>
            </a:r>
            <a:r>
              <a:rPr lang="en-US" altLang="zh-CN" i="1">
                <a:latin typeface="Times New Roman" panose="02020603050405020304" pitchFamily="18" charset="0"/>
                <a:ea typeface="宋体" panose="02010600030101010101" pitchFamily="2" charset="-122"/>
                <a:cs typeface="Times New Roman" panose="02020603050405020304" pitchFamily="18" charset="0"/>
              </a:rPr>
              <a:t>s</a:t>
            </a:r>
            <a:r>
              <a:rPr lang="en-US" altLang="zh-CN">
                <a:latin typeface="Times New Roman" panose="02020603050405020304" pitchFamily="18" charset="0"/>
                <a:ea typeface="宋体" panose="02010600030101010101" pitchFamily="2" charset="-122"/>
                <a:cs typeface="Times New Roman" panose="02020603050405020304" pitchFamily="18" charset="0"/>
              </a:rPr>
              <a:t> is a propositional variable.</a:t>
            </a:r>
            <a:r>
              <a:rPr kumimoji="1" lang="en-US" altLang="zh-CN">
                <a:solidFill>
                  <a:srgbClr val="FF6600"/>
                </a:solidFill>
                <a:latin typeface="Times New Roman" panose="02020603050405020304" pitchFamily="18" charset="0"/>
                <a:ea typeface="宋体" panose="02010600030101010101" pitchFamily="2" charset="-122"/>
              </a:rPr>
              <a:t> </a:t>
            </a:r>
          </a:p>
          <a:p>
            <a:pPr eaLnBrk="1" hangingPunct="1">
              <a:spcBef>
                <a:spcPct val="60000"/>
              </a:spcBef>
              <a:buClr>
                <a:schemeClr val="hlink"/>
              </a:buClr>
              <a:buSzPct val="110000"/>
              <a:buFont typeface="Wingdings" panose="05000000000000000000" pitchFamily="2" charset="2"/>
              <a:buNone/>
            </a:pPr>
            <a:r>
              <a:rPr kumimoji="1" lang="en-US" altLang="zh-CN">
                <a:solidFill>
                  <a:srgbClr val="FF6600"/>
                </a:solidFill>
                <a:latin typeface="Times New Roman" panose="02020603050405020304" pitchFamily="18" charset="0"/>
                <a:ea typeface="宋体" panose="02010600030101010101" pitchFamily="2" charset="-122"/>
              </a:rPr>
              <a:t>Recursive Step:</a:t>
            </a:r>
            <a:r>
              <a:rPr kumimoji="1" lang="en-US" altLang="zh-CN">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sym typeface="Symbol" panose="05050102010706020507" pitchFamily="18" charset="2"/>
              </a:rPr>
              <a:t>Show that if the result is true for the </a:t>
            </a:r>
            <a:r>
              <a:rPr kumimoji="1" lang="en-US" altLang="zh-CN">
                <a:solidFill>
                  <a:srgbClr val="000000"/>
                </a:solidFill>
                <a:latin typeface="Times New Roman" panose="02020603050405020304" pitchFamily="18" charset="0"/>
                <a:ea typeface="宋体" panose="02010600030101010101" pitchFamily="2" charset="-122"/>
              </a:rPr>
              <a:t>compound propositions </a:t>
            </a:r>
            <a:r>
              <a:rPr lang="en-US" altLang="zh-CN" i="1">
                <a:latin typeface="Times New Roman" panose="02020603050405020304" pitchFamily="18" charset="0"/>
                <a:ea typeface="宋体" panose="02010600030101010101" pitchFamily="2" charset="-122"/>
              </a:rPr>
              <a:t>p</a:t>
            </a:r>
            <a:r>
              <a:rPr lang="en-US" altLang="zh-CN">
                <a:latin typeface="Times New Roman" panose="02020603050405020304" pitchFamily="18" charset="0"/>
                <a:ea typeface="宋体" panose="02010600030101010101" pitchFamily="2" charset="-122"/>
              </a:rPr>
              <a:t> and </a:t>
            </a:r>
            <a:r>
              <a:rPr lang="en-US" altLang="zh-CN" i="1">
                <a:latin typeface="Times New Roman" panose="02020603050405020304" pitchFamily="18" charset="0"/>
                <a:ea typeface="宋体" panose="02010600030101010101" pitchFamily="2" charset="-122"/>
              </a:rPr>
              <a:t>q</a:t>
            </a:r>
            <a:r>
              <a:rPr lang="en-US" altLang="zh-CN">
                <a:latin typeface="Times New Roman" panose="02020603050405020304" pitchFamily="18" charset="0"/>
                <a:ea typeface="宋体" panose="02010600030101010101" pitchFamily="2" charset="-122"/>
              </a:rPr>
              <a:t> , it is also true for ( </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p</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p</a:t>
            </a:r>
            <a:r>
              <a:rPr lang="en-US" altLang="zh-CN">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q</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p</a:t>
            </a:r>
            <a:r>
              <a:rPr lang="en-US" altLang="zh-CN">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q</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p</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rPr>
              <a:t>q</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p</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rPr>
              <a:t>q</a:t>
            </a:r>
            <a:r>
              <a:rPr lang="en-US" altLang="zh-CN">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sym typeface="Symbol" panose="05050102010706020507" pitchFamily="18" charset="2"/>
              </a:rPr>
              <a:t>.</a:t>
            </a:r>
          </a:p>
          <a:p>
            <a:pPr eaLnBrk="1" hangingPunct="1">
              <a:spcBef>
                <a:spcPct val="60000"/>
              </a:spcBef>
              <a:buClr>
                <a:schemeClr val="hlink"/>
              </a:buClr>
              <a:buSzPct val="110000"/>
              <a:buFont typeface="Wingdings" panose="05000000000000000000" pitchFamily="2" charset="2"/>
              <a:buNone/>
            </a:pPr>
            <a:r>
              <a:rPr lang="en-US" altLang="zh-CN">
                <a:solidFill>
                  <a:srgbClr val="FF0000"/>
                </a:solidFill>
                <a:latin typeface="Times New Roman" panose="02020603050405020304" pitchFamily="18" charset="0"/>
                <a:ea typeface="宋体" panose="02010600030101010101" pitchFamily="2" charset="-122"/>
                <a:sym typeface="Symbol" panose="05050102010706020507" pitchFamily="18" charset="2"/>
              </a:rPr>
              <a:t>This completes the proof by structural induction.</a:t>
            </a:r>
          </a:p>
        </p:txBody>
      </p:sp>
      <p:sp>
        <p:nvSpPr>
          <p:cNvPr id="96261" name="Text Box 4">
            <a:extLst>
              <a:ext uri="{FF2B5EF4-FFF2-40B4-BE49-F238E27FC236}">
                <a16:creationId xmlns:a16="http://schemas.microsoft.com/office/drawing/2014/main" id="{D336FC96-91C6-46E6-B448-3F267ABAB726}"/>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4.3 Recursive Definition and Structural Induction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14530">
                                            <p:txEl>
                                              <p:pRg st="0" end="0"/>
                                            </p:txEl>
                                          </p:spTgt>
                                        </p:tgtEl>
                                        <p:attrNameLst>
                                          <p:attrName>style.visibility</p:attrName>
                                        </p:attrNameLst>
                                      </p:cBhvr>
                                      <p:to>
                                        <p:strVal val="visible"/>
                                      </p:to>
                                    </p:set>
                                    <p:animEffect transition="in" filter="wipe(left)">
                                      <p:cBhvr>
                                        <p:cTn id="7" dur="500"/>
                                        <p:tgtEl>
                                          <p:spTgt spid="181453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14531">
                                            <p:txEl>
                                              <p:pRg st="0" end="0"/>
                                            </p:txEl>
                                          </p:spTgt>
                                        </p:tgtEl>
                                        <p:attrNameLst>
                                          <p:attrName>style.visibility</p:attrName>
                                        </p:attrNameLst>
                                      </p:cBhvr>
                                      <p:to>
                                        <p:strVal val="visible"/>
                                      </p:to>
                                    </p:set>
                                    <p:animEffect transition="in" filter="wipe(left)">
                                      <p:cBhvr>
                                        <p:cTn id="12" dur="500"/>
                                        <p:tgtEl>
                                          <p:spTgt spid="1814531">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14531">
                                            <p:txEl>
                                              <p:pRg st="1" end="1"/>
                                            </p:txEl>
                                          </p:spTgt>
                                        </p:tgtEl>
                                        <p:attrNameLst>
                                          <p:attrName>style.visibility</p:attrName>
                                        </p:attrNameLst>
                                      </p:cBhvr>
                                      <p:to>
                                        <p:strVal val="visible"/>
                                      </p:to>
                                    </p:set>
                                    <p:animEffect transition="in" filter="wipe(left)">
                                      <p:cBhvr>
                                        <p:cTn id="17" dur="500"/>
                                        <p:tgtEl>
                                          <p:spTgt spid="1814531">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14531">
                                            <p:txEl>
                                              <p:pRg st="2" end="2"/>
                                            </p:txEl>
                                          </p:spTgt>
                                        </p:tgtEl>
                                        <p:attrNameLst>
                                          <p:attrName>style.visibility</p:attrName>
                                        </p:attrNameLst>
                                      </p:cBhvr>
                                      <p:to>
                                        <p:strVal val="visible"/>
                                      </p:to>
                                    </p:set>
                                    <p:animEffect transition="in" filter="wipe(left)">
                                      <p:cBhvr>
                                        <p:cTn id="22" dur="500"/>
                                        <p:tgtEl>
                                          <p:spTgt spid="1814531">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14531">
                                            <p:txEl>
                                              <p:pRg st="3" end="3"/>
                                            </p:txEl>
                                          </p:spTgt>
                                        </p:tgtEl>
                                        <p:attrNameLst>
                                          <p:attrName>style.visibility</p:attrName>
                                        </p:attrNameLst>
                                      </p:cBhvr>
                                      <p:to>
                                        <p:strVal val="visible"/>
                                      </p:to>
                                    </p:set>
                                    <p:animEffect transition="in" filter="wipe(left)">
                                      <p:cBhvr>
                                        <p:cTn id="27" dur="500"/>
                                        <p:tgtEl>
                                          <p:spTgt spid="1814531">
                                            <p:txEl>
                                              <p:pRg st="3" end="3"/>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4530" grpId="0" build="p" bldLvl="3" autoUpdateAnimBg="0"/>
      <p:bldP spid="1814531" grpId="0" build="p" bldLvl="3"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1">
            <a:extLst>
              <a:ext uri="{FF2B5EF4-FFF2-40B4-BE49-F238E27FC236}">
                <a16:creationId xmlns:a16="http://schemas.microsoft.com/office/drawing/2014/main" id="{05734335-E151-4662-97AB-F02FA6EB73FB}"/>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0D9D2E3-1108-467D-8B9D-1A91B28BDA24}" type="slidenum">
              <a:rPr lang="zh-CN" altLang="en-US" sz="1400" b="0" smtClean="0">
                <a:latin typeface="Arial" panose="020B0604020202020204" pitchFamily="34" charset="0"/>
                <a:ea typeface="宋体" panose="02010600030101010101" pitchFamily="2" charset="-122"/>
              </a:rPr>
              <a:pPr/>
              <a:t>33</a:t>
            </a:fld>
            <a:endParaRPr lang="en-US" altLang="zh-CN" sz="1400" b="0">
              <a:latin typeface="Arial" panose="020B0604020202020204" pitchFamily="34" charset="0"/>
              <a:ea typeface="宋体" panose="02010600030101010101" pitchFamily="2" charset="-122"/>
            </a:endParaRPr>
          </a:p>
        </p:txBody>
      </p:sp>
      <p:graphicFrame>
        <p:nvGraphicFramePr>
          <p:cNvPr id="4" name="Group 345">
            <a:extLst>
              <a:ext uri="{FF2B5EF4-FFF2-40B4-BE49-F238E27FC236}">
                <a16:creationId xmlns:a16="http://schemas.microsoft.com/office/drawing/2014/main" id="{29DE055D-3E86-43EE-91AA-0A57B35A9203}"/>
              </a:ext>
            </a:extLst>
          </p:cNvPr>
          <p:cNvGraphicFramePr>
            <a:graphicFrameLocks noGrp="1"/>
          </p:cNvGraphicFramePr>
          <p:nvPr/>
        </p:nvGraphicFramePr>
        <p:xfrm>
          <a:off x="323850" y="836613"/>
          <a:ext cx="8455025" cy="5211816"/>
        </p:xfrm>
        <a:graphic>
          <a:graphicData uri="http://schemas.openxmlformats.org/drawingml/2006/table">
            <a:tbl>
              <a:tblPr/>
              <a:tblGrid>
                <a:gridCol w="15240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gridCol w="2435225">
                  <a:extLst>
                    <a:ext uri="{9D8B030D-6E8A-4147-A177-3AD203B41FA5}">
                      <a16:colId xmlns:a16="http://schemas.microsoft.com/office/drawing/2014/main" val="20003"/>
                    </a:ext>
                  </a:extLst>
                </a:gridCol>
              </a:tblGrid>
              <a:tr h="914347">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dirty="0">
                        <a:ln>
                          <a:noFill/>
                        </a:ln>
                        <a:solidFill>
                          <a:schemeClr val="tx1"/>
                        </a:solidFill>
                        <a:effectLst>
                          <a:outerShdw blurRad="38100" dist="38100" dir="2700000" algn="tl">
                            <a:srgbClr val="000000"/>
                          </a:outerShdw>
                        </a:effectLst>
                        <a:latin typeface="Arial" pitchFamily="34" charset="0"/>
                        <a:cs typeface="Arial" pitchFamily="34" charset="0"/>
                      </a:endParaRPr>
                    </a:p>
                  </a:txBody>
                  <a:tcPr marT="45698" marB="45698" anchor="b" horzOverflow="overflow">
                    <a:lnL cap="flat">
                      <a:noFill/>
                    </a:lnL>
                    <a:lnR w="38100" cap="flat" cmpd="sng" algn="ctr">
                      <a:solidFill>
                        <a:schemeClr val="tx1"/>
                      </a:solidFill>
                      <a:prstDash val="solid"/>
                      <a:round/>
                      <a:headEnd type="none" w="med" len="med"/>
                      <a:tailEnd type="none" w="med" len="med"/>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Weak mathematical</a:t>
                      </a: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381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Strong</a:t>
                      </a:r>
                    </a:p>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Mathematical</a:t>
                      </a: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Structural</a:t>
                      </a: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63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14347">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Used for</a:t>
                      </a: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a:ln>
                            <a:noFill/>
                          </a:ln>
                          <a:solidFill>
                            <a:schemeClr val="tx1"/>
                          </a:solidFill>
                          <a:effectLst/>
                          <a:latin typeface="Arial" pitchFamily="34" charset="0"/>
                          <a:ea typeface="宋体" pitchFamily="2" charset="-122"/>
                          <a:cs typeface="Arial" pitchFamily="34" charset="0"/>
                        </a:rPr>
                        <a:t>Usuall</a:t>
                      </a:r>
                      <a:r>
                        <a:rPr kumimoji="0" lang="en-US" altLang="zh-CN" sz="1800" b="0" i="0" u="none" strike="noStrike" cap="none" normalizeH="0" baseline="0" dirty="0">
                          <a:ln>
                            <a:noFill/>
                          </a:ln>
                          <a:solidFill>
                            <a:schemeClr val="tx1"/>
                          </a:solidFill>
                          <a:effectLst/>
                          <a:latin typeface="Arial" pitchFamily="34" charset="0"/>
                          <a:ea typeface="宋体" pitchFamily="2" charset="-122"/>
                          <a:cs typeface="Arial" pitchFamily="34" charset="0"/>
                        </a:rPr>
                        <a:t> formulae</a:t>
                      </a:r>
                      <a:endParaRPr kumimoji="0" lang="en-US" altLang="zh-CN" sz="600" b="0" i="0" u="none" strike="noStrike" cap="none" normalizeH="0" baseline="0" dirty="0">
                        <a:ln>
                          <a:noFill/>
                        </a:ln>
                        <a:solidFill>
                          <a:schemeClr val="tx1"/>
                        </a:solidFill>
                        <a:effectLst/>
                        <a:latin typeface="Arial" pitchFamily="34" charset="0"/>
                        <a:ea typeface="宋体" pitchFamily="2" charset="-122"/>
                        <a:cs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600" b="0" i="0" u="none" strike="noStrike" cap="none" normalizeH="0" baseline="0" dirty="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381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cs typeface="Arial" pitchFamily="34" charset="0"/>
                        </a:rPr>
                        <a:t>Usual  formulae not provable via mathematical induction</a:t>
                      </a:r>
                    </a:p>
                  </a:txBody>
                  <a:tcPr marT="45698" marB="45698"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cs typeface="Arial" pitchFamily="34" charset="0"/>
                        </a:rPr>
                        <a:t>Only things defined via recursion</a:t>
                      </a:r>
                      <a:endParaRPr kumimoji="0" lang="en-US" altLang="zh-CN" sz="600" b="0" i="0" u="none" strike="noStrike" cap="none" normalizeH="0" baseline="0">
                        <a:ln>
                          <a:noFill/>
                        </a:ln>
                        <a:solidFill>
                          <a:schemeClr val="tx1"/>
                        </a:solidFill>
                        <a:effectLst/>
                        <a:latin typeface="Arial" pitchFamily="34" charset="0"/>
                        <a:ea typeface="宋体" pitchFamily="2" charset="-122"/>
                        <a:cs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600" b="0" i="0" u="none" strike="noStrike" cap="none" normalizeH="0" baseline="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63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4347">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Assumption</a:t>
                      </a: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cs typeface="Arial" pitchFamily="34" charset="0"/>
                        </a:rPr>
                        <a:t>Assume P(k)</a:t>
                      </a:r>
                      <a:endParaRPr kumimoji="0" lang="en-US" altLang="zh-CN" sz="1800" b="1" i="0" u="none" strike="noStrike" cap="none" normalizeH="0" baseline="0">
                        <a:ln>
                          <a:noFill/>
                        </a:ln>
                        <a:solidFill>
                          <a:schemeClr val="tx1"/>
                        </a:solidFill>
                        <a:effectLst/>
                        <a:latin typeface="Arial" pitchFamily="34" charset="0"/>
                        <a:ea typeface="宋体" pitchFamily="2" charset="-122"/>
                        <a:cs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381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cs typeface="Arial" pitchFamily="34" charset="0"/>
                        </a:rPr>
                        <a:t>Assume P(1), P(2), …, P(k)</a:t>
                      </a:r>
                    </a:p>
                  </a:txBody>
                  <a:tcPr marT="45698" marB="45698"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cs typeface="Arial" pitchFamily="34" charset="0"/>
                        </a:rPr>
                        <a:t>Assume statement is true for some "old" elements</a:t>
                      </a:r>
                    </a:p>
                  </a:txBody>
                  <a:tcPr marT="45698" marB="45698" anchor="b" horzOverflow="overflow">
                    <a:lnL w="63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88664">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What to prove</a:t>
                      </a: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cs typeface="Arial" pitchFamily="34" charset="0"/>
                        </a:rPr>
                        <a:t>True for P(k+1)</a:t>
                      </a: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381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cs typeface="Arial" pitchFamily="34" charset="0"/>
                        </a:rPr>
                        <a:t>True for P(k+1)</a:t>
                      </a: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cs typeface="Arial" pitchFamily="34" charset="0"/>
                        </a:rPr>
                        <a:t>Statement is true for some "new" elements created with "old" elements</a:t>
                      </a:r>
                    </a:p>
                  </a:txBody>
                  <a:tcPr marT="45698" marB="45698" anchor="b" horzOverflow="overflow">
                    <a:lnL w="63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0029">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Step 1 called</a:t>
                      </a:r>
                    </a:p>
                  </a:txBody>
                  <a:tcPr marT="45698" marB="45698"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cs typeface="Arial" pitchFamily="34" charset="0"/>
                        </a:rPr>
                        <a:t>Base case</a:t>
                      </a:r>
                      <a:endParaRPr kumimoji="0" lang="en-US" altLang="zh-CN" sz="600" b="0" i="0" u="none" strike="noStrike" cap="none" normalizeH="0" baseline="0">
                        <a:ln>
                          <a:noFill/>
                        </a:ln>
                        <a:solidFill>
                          <a:schemeClr val="tx1"/>
                        </a:solidFill>
                        <a:effectLst/>
                        <a:latin typeface="Arial" pitchFamily="34" charset="0"/>
                        <a:ea typeface="宋体" pitchFamily="2" charset="-122"/>
                        <a:cs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600" b="0" i="0" u="none" strike="noStrike" cap="none" normalizeH="0" baseline="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381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cs typeface="Arial" pitchFamily="34" charset="0"/>
                        </a:rPr>
                        <a:t>Base case</a:t>
                      </a:r>
                      <a:endParaRPr kumimoji="0" lang="en-US" altLang="zh-CN" sz="600" b="0" i="0" u="none" strike="noStrike" cap="none" normalizeH="0" baseline="0">
                        <a:ln>
                          <a:noFill/>
                        </a:ln>
                        <a:solidFill>
                          <a:schemeClr val="tx1"/>
                        </a:solidFill>
                        <a:effectLst/>
                        <a:latin typeface="Arial" pitchFamily="34" charset="0"/>
                        <a:ea typeface="宋体" pitchFamily="2" charset="-122"/>
                        <a:cs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600" b="0" i="0" u="none" strike="noStrike" cap="none" normalizeH="0" baseline="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cs typeface="Arial" pitchFamily="34" charset="0"/>
                        </a:rPr>
                        <a:t>Basis step</a:t>
                      </a:r>
                      <a:endParaRPr kumimoji="0" lang="en-US" altLang="zh-CN" sz="600" b="0" i="0" u="none" strike="noStrike" cap="none" normalizeH="0" baseline="0" dirty="0">
                        <a:ln>
                          <a:noFill/>
                        </a:ln>
                        <a:solidFill>
                          <a:schemeClr val="tx1"/>
                        </a:solidFill>
                        <a:effectLst/>
                        <a:latin typeface="Arial" pitchFamily="34" charset="0"/>
                        <a:ea typeface="宋体" pitchFamily="2" charset="-122"/>
                        <a:cs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600" b="0" i="0" u="none" strike="noStrike" cap="none" normalizeH="0" baseline="0" dirty="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63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0029">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Step 2 called</a:t>
                      </a:r>
                    </a:p>
                  </a:txBody>
                  <a:tcPr marT="45698" marB="45698"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cs typeface="Arial" pitchFamily="34" charset="0"/>
                        </a:rPr>
                        <a:t>Inductive step</a:t>
                      </a:r>
                      <a:endParaRPr kumimoji="0" lang="en-US" altLang="zh-CN" sz="600" b="0" i="0" u="none" strike="noStrike" cap="none" normalizeH="0" baseline="0">
                        <a:ln>
                          <a:noFill/>
                        </a:ln>
                        <a:solidFill>
                          <a:schemeClr val="tx1"/>
                        </a:solidFill>
                        <a:effectLst/>
                        <a:latin typeface="Arial" pitchFamily="34" charset="0"/>
                        <a:ea typeface="宋体" pitchFamily="2" charset="-122"/>
                        <a:cs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600" b="0" i="0" u="none" strike="noStrike" cap="none" normalizeH="0" baseline="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381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cs typeface="Arial" pitchFamily="34" charset="0"/>
                        </a:rPr>
                        <a:t>Inductive step</a:t>
                      </a:r>
                      <a:endParaRPr kumimoji="0" lang="en-US" altLang="zh-CN" sz="600" b="0" i="0" u="none" strike="noStrike" cap="none" normalizeH="0" baseline="0" dirty="0">
                        <a:ln>
                          <a:noFill/>
                        </a:ln>
                        <a:solidFill>
                          <a:schemeClr val="tx1"/>
                        </a:solidFill>
                        <a:effectLst/>
                        <a:latin typeface="Arial" pitchFamily="34" charset="0"/>
                        <a:ea typeface="宋体" pitchFamily="2" charset="-122"/>
                        <a:cs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600" b="0" i="0" u="none" strike="noStrike" cap="none" normalizeH="0" baseline="0" dirty="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cs typeface="Arial" pitchFamily="34" charset="0"/>
                        </a:rPr>
                        <a:t>Recursive step</a:t>
                      </a:r>
                      <a:endParaRPr kumimoji="0" lang="en-US" altLang="zh-CN" sz="600" b="0" i="0" u="none" strike="noStrike" cap="none" normalizeH="0" baseline="0" dirty="0">
                        <a:ln>
                          <a:noFill/>
                        </a:ln>
                        <a:solidFill>
                          <a:schemeClr val="tx1"/>
                        </a:solidFill>
                        <a:effectLst/>
                        <a:latin typeface="Arial" pitchFamily="34" charset="0"/>
                        <a:ea typeface="宋体" pitchFamily="2" charset="-122"/>
                        <a:cs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600" b="0" i="0" u="none" strike="noStrike" cap="none" normalizeH="0" baseline="0" dirty="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63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1">
            <a:extLst>
              <a:ext uri="{FF2B5EF4-FFF2-40B4-BE49-F238E27FC236}">
                <a16:creationId xmlns:a16="http://schemas.microsoft.com/office/drawing/2014/main" id="{3B56EEF0-120F-49EB-8228-DFF90AD972A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2F2A8EA-BBD0-4BB8-B2A0-039214948F51}" type="slidenum">
              <a:rPr lang="zh-CN" altLang="en-US" sz="1400" b="0" smtClean="0">
                <a:latin typeface="Arial" panose="020B0604020202020204" pitchFamily="34" charset="0"/>
                <a:ea typeface="宋体" panose="02010600030101010101" pitchFamily="2" charset="-122"/>
              </a:rPr>
              <a:pPr/>
              <a:t>34</a:t>
            </a:fld>
            <a:endParaRPr lang="en-US" altLang="zh-CN" sz="1400" b="0">
              <a:latin typeface="Arial" panose="020B0604020202020204" pitchFamily="34" charset="0"/>
              <a:ea typeface="宋体" panose="02010600030101010101" pitchFamily="2" charset="-122"/>
            </a:endParaRPr>
          </a:p>
        </p:txBody>
      </p:sp>
      <p:sp>
        <p:nvSpPr>
          <p:cNvPr id="99331" name="Text Box 2">
            <a:extLst>
              <a:ext uri="{FF2B5EF4-FFF2-40B4-BE49-F238E27FC236}">
                <a16:creationId xmlns:a16="http://schemas.microsoft.com/office/drawing/2014/main" id="{84786E26-1B2C-4519-AD63-F4ECBB595541}"/>
              </a:ext>
            </a:extLst>
          </p:cNvPr>
          <p:cNvSpPr txBox="1">
            <a:spLocks noChangeArrowheads="1"/>
          </p:cNvSpPr>
          <p:nvPr/>
        </p:nvSpPr>
        <p:spPr bwMode="auto">
          <a:xfrm>
            <a:off x="762000" y="1371600"/>
            <a:ext cx="6781800" cy="2678113"/>
          </a:xfrm>
          <a:prstGeom prst="rect">
            <a:avLst/>
          </a:prstGeom>
          <a:solidFill>
            <a:srgbClr val="CCFF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a:latin typeface="Times New Roman" panose="02020603050405020304" pitchFamily="18" charset="0"/>
                <a:ea typeface="宋体" panose="02010600030101010101" pitchFamily="2" charset="-122"/>
              </a:rPr>
              <a:t>Homework: (Due on March 30)</a:t>
            </a:r>
          </a:p>
          <a:p>
            <a:pPr>
              <a:spcBef>
                <a:spcPct val="50000"/>
              </a:spcBef>
            </a:pPr>
            <a:r>
              <a:rPr kumimoji="1" lang="en-US" altLang="zh-CN" i="1" u="sng">
                <a:solidFill>
                  <a:srgbClr val="FF0000"/>
                </a:solidFill>
                <a:latin typeface="Times New Roman" panose="02020603050405020304" pitchFamily="18" charset="0"/>
                <a:ea typeface="宋体" panose="02010600030101010101" pitchFamily="2" charset="-122"/>
                <a:sym typeface="Symbol" panose="05050102010706020507" pitchFamily="18" charset="2"/>
              </a:rPr>
              <a:t>Ver. 8 </a:t>
            </a:r>
          </a:p>
          <a:p>
            <a:pPr>
              <a:spcBef>
                <a:spcPct val="50000"/>
              </a:spcBef>
            </a:pPr>
            <a:r>
              <a:rPr kumimoji="1" lang="en-US" altLang="zh-CN">
                <a:solidFill>
                  <a:srgbClr val="FF0000"/>
                </a:solidFill>
                <a:latin typeface="Times New Roman" panose="02020603050405020304" pitchFamily="18" charset="0"/>
                <a:sym typeface="Symbol" panose="05050102010706020507" pitchFamily="18" charset="2"/>
              </a:rPr>
              <a:t>Sec. 5.3  </a:t>
            </a:r>
            <a:r>
              <a:rPr kumimoji="1" lang="en-US" altLang="zh-CN">
                <a:latin typeface="Times New Roman" panose="02020603050405020304" pitchFamily="18" charset="0"/>
                <a:sym typeface="Symbol" panose="05050102010706020507" pitchFamily="18" charset="2"/>
              </a:rPr>
              <a:t>6(a,d)</a:t>
            </a:r>
            <a:r>
              <a:rPr kumimoji="1" lang="en-US" altLang="zh-CN">
                <a:latin typeface="Times New Roman" panose="02020603050405020304" pitchFamily="18" charset="0"/>
              </a:rPr>
              <a:t>, 14, 31(a)</a:t>
            </a:r>
            <a:r>
              <a:rPr kumimoji="1" lang="en-US" altLang="zh-CN"/>
              <a:t> </a:t>
            </a:r>
            <a:r>
              <a:rPr kumimoji="1" lang="en-US" altLang="zh-CN">
                <a:latin typeface="Times New Roman" panose="02020603050405020304" pitchFamily="18" charset="0"/>
                <a:ea typeface="宋体" panose="02010600030101010101" pitchFamily="2" charset="-122"/>
              </a:rPr>
              <a:t> </a:t>
            </a:r>
            <a:endParaRPr kumimoji="1" lang="en-US" altLang="zh-CN" i="1" u="sng">
              <a:solidFill>
                <a:srgbClr val="FF0000"/>
              </a:solidFill>
              <a:latin typeface="Times New Roman" panose="02020603050405020304" pitchFamily="18" charset="0"/>
              <a:ea typeface="宋体" panose="02010600030101010101" pitchFamily="2" charset="-122"/>
              <a:sym typeface="Symbol" panose="05050102010706020507" pitchFamily="18" charset="2"/>
            </a:endParaRPr>
          </a:p>
          <a:p>
            <a:pPr>
              <a:spcBef>
                <a:spcPct val="50000"/>
              </a:spcBef>
            </a:pPr>
            <a:r>
              <a:rPr kumimoji="1" lang="en-US" altLang="zh-CN" i="1" u="sng">
                <a:solidFill>
                  <a:srgbClr val="FF0000"/>
                </a:solidFill>
                <a:latin typeface="Times New Roman" panose="02020603050405020304" pitchFamily="18" charset="0"/>
                <a:ea typeface="宋体" panose="02010600030101010101" pitchFamily="2" charset="-122"/>
                <a:sym typeface="Symbol" panose="05050102010706020507" pitchFamily="18" charset="2"/>
              </a:rPr>
              <a:t>Ver. 7</a:t>
            </a:r>
          </a:p>
          <a:p>
            <a:pPr>
              <a:spcBef>
                <a:spcPct val="50000"/>
              </a:spcBef>
            </a:pPr>
            <a:r>
              <a:rPr kumimoji="1" lang="en-US" altLang="zh-CN">
                <a:solidFill>
                  <a:srgbClr val="FF0000"/>
                </a:solidFill>
                <a:latin typeface="Times New Roman" panose="02020603050405020304" pitchFamily="18" charset="0"/>
                <a:sym typeface="Symbol" panose="05050102010706020507" pitchFamily="18" charset="2"/>
              </a:rPr>
              <a:t>Sec. 5.3  </a:t>
            </a:r>
            <a:r>
              <a:rPr kumimoji="1" lang="en-US" altLang="zh-CN">
                <a:latin typeface="Times New Roman" panose="02020603050405020304" pitchFamily="18" charset="0"/>
                <a:sym typeface="Symbol" panose="05050102010706020507" pitchFamily="18" charset="2"/>
              </a:rPr>
              <a:t>6(a,d)</a:t>
            </a:r>
            <a:r>
              <a:rPr kumimoji="1" lang="en-US" altLang="zh-CN">
                <a:latin typeface="Times New Roman" panose="02020603050405020304" pitchFamily="18" charset="0"/>
              </a:rPr>
              <a:t>, 14, 29(a)</a:t>
            </a:r>
            <a:r>
              <a:rPr kumimoji="1" lang="en-US" altLang="zh-CN"/>
              <a:t> </a:t>
            </a:r>
            <a:r>
              <a:rPr kumimoji="1" lang="en-US" altLang="zh-CN">
                <a:latin typeface="Times New Roman" panose="02020603050405020304" pitchFamily="18" charset="0"/>
                <a:ea typeface="宋体" panose="02010600030101010101" pitchFamily="2" charset="-122"/>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1">
            <a:extLst>
              <a:ext uri="{FF2B5EF4-FFF2-40B4-BE49-F238E27FC236}">
                <a16:creationId xmlns:a16="http://schemas.microsoft.com/office/drawing/2014/main" id="{50173ADB-8D97-4A12-A0D9-4548C094362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3B860490-735C-4949-AF93-C6793E0D84F0}" type="slidenum">
              <a:rPr lang="zh-CN" altLang="en-US" sz="1400" b="0" smtClean="0">
                <a:latin typeface="Arial" panose="020B0604020202020204" pitchFamily="34" charset="0"/>
                <a:ea typeface="宋体" panose="02010600030101010101" pitchFamily="2" charset="-122"/>
              </a:rPr>
              <a:pPr/>
              <a:t>35</a:t>
            </a:fld>
            <a:endParaRPr lang="en-US" altLang="zh-CN" sz="1400" b="0">
              <a:latin typeface="Arial" panose="020B0604020202020204" pitchFamily="34" charset="0"/>
              <a:ea typeface="宋体" panose="02010600030101010101" pitchFamily="2" charset="-122"/>
            </a:endParaRPr>
          </a:p>
        </p:txBody>
      </p:sp>
      <p:sp>
        <p:nvSpPr>
          <p:cNvPr id="1818626" name="Text Box 2">
            <a:extLst>
              <a:ext uri="{FF2B5EF4-FFF2-40B4-BE49-F238E27FC236}">
                <a16:creationId xmlns:a16="http://schemas.microsoft.com/office/drawing/2014/main" id="{C5D69615-E0BE-4107-9DA5-DD10FA851B33}"/>
              </a:ext>
            </a:extLst>
          </p:cNvPr>
          <p:cNvSpPr txBox="1">
            <a:spLocks noChangeArrowheads="1"/>
          </p:cNvSpPr>
          <p:nvPr/>
        </p:nvSpPr>
        <p:spPr bwMode="auto">
          <a:xfrm>
            <a:off x="381000" y="822325"/>
            <a:ext cx="8534400" cy="519113"/>
          </a:xfrm>
          <a:prstGeom prst="rect">
            <a:avLst/>
          </a:prstGeom>
          <a:noFill/>
          <a:ln w="9525">
            <a:noFill/>
            <a:miter lim="800000"/>
            <a:headEnd/>
            <a:tailEnd/>
          </a:ln>
          <a:effectLst/>
        </p:spPr>
        <p:txBody>
          <a:bodyPr>
            <a:spAutoFit/>
          </a:bodyPr>
          <a:lstStyle/>
          <a:p>
            <a:pPr algn="ctr" eaLnBrk="1" hangingPunct="1">
              <a:spcBef>
                <a:spcPct val="30000"/>
              </a:spcBef>
              <a:defRPr/>
            </a:pPr>
            <a:r>
              <a:rPr kumimoji="1" lang="en-US" altLang="zh-CN" sz="2800" dirty="0">
                <a:effectLst>
                  <a:outerShdw blurRad="38100" dist="38100" dir="2700000" algn="tl">
                    <a:srgbClr val="C0C0C0"/>
                  </a:outerShdw>
                </a:effectLst>
                <a:latin typeface="Arial" charset="0"/>
                <a:ea typeface="宋体" pitchFamily="2" charset="-122"/>
              </a:rPr>
              <a:t>Chapter 5 Induction and Recursion </a:t>
            </a:r>
          </a:p>
        </p:txBody>
      </p:sp>
      <p:sp>
        <p:nvSpPr>
          <p:cNvPr id="1818627" name="Text Box 3">
            <a:extLst>
              <a:ext uri="{FF2B5EF4-FFF2-40B4-BE49-F238E27FC236}">
                <a16:creationId xmlns:a16="http://schemas.microsoft.com/office/drawing/2014/main" id="{CE585CA6-CF97-4842-B727-9D1836DC3A24}"/>
              </a:ext>
            </a:extLst>
          </p:cNvPr>
          <p:cNvSpPr txBox="1">
            <a:spLocks noChangeArrowheads="1"/>
          </p:cNvSpPr>
          <p:nvPr/>
        </p:nvSpPr>
        <p:spPr bwMode="auto">
          <a:xfrm>
            <a:off x="838200" y="1981200"/>
            <a:ext cx="7696200" cy="2455863"/>
          </a:xfrm>
          <a:prstGeom prst="rect">
            <a:avLst/>
          </a:prstGeom>
          <a:noFill/>
          <a:ln w="9525">
            <a:noFill/>
            <a:miter lim="800000"/>
            <a:headEnd/>
            <a:tailEnd/>
          </a:ln>
          <a:effectLst/>
        </p:spPr>
        <p:txBody>
          <a:bodyPr>
            <a:spAutoFit/>
          </a:bodyPr>
          <a:lstStyle/>
          <a:p>
            <a:pPr eaLnBrk="1" hangingPunct="1">
              <a:spcBef>
                <a:spcPct val="80000"/>
              </a:spcBef>
              <a:defRPr/>
            </a:pPr>
            <a:r>
              <a:rPr kumimoji="1" lang="en-US" altLang="zh-CN" dirty="0">
                <a:solidFill>
                  <a:srgbClr val="DDDDDD"/>
                </a:solidFill>
                <a:effectLst>
                  <a:outerShdw blurRad="38100" dist="38100" dir="2700000" algn="tl">
                    <a:srgbClr val="C0C0C0"/>
                  </a:outerShdw>
                </a:effectLst>
                <a:latin typeface="Arial" charset="0"/>
                <a:ea typeface="宋体" pitchFamily="2" charset="-122"/>
                <a:sym typeface="Webdings" pitchFamily="18" charset="2"/>
              </a:rPr>
              <a:t>5.1   Mathematical Induction </a:t>
            </a:r>
          </a:p>
          <a:p>
            <a:pPr eaLnBrk="1" hangingPunct="1">
              <a:spcBef>
                <a:spcPct val="80000"/>
              </a:spcBef>
              <a:defRPr/>
            </a:pPr>
            <a:r>
              <a:rPr kumimoji="1" lang="en-US" altLang="zh-CN" dirty="0">
                <a:solidFill>
                  <a:srgbClr val="DDDDDD"/>
                </a:solidFill>
                <a:effectLst>
                  <a:outerShdw blurRad="38100" dist="38100" dir="2700000" algn="tl">
                    <a:srgbClr val="C0C0C0"/>
                  </a:outerShdw>
                </a:effectLst>
                <a:latin typeface="Arial" charset="0"/>
                <a:ea typeface="宋体" pitchFamily="2" charset="-122"/>
                <a:sym typeface="Webdings" pitchFamily="18" charset="2"/>
              </a:rPr>
              <a:t>5.2   Strong Induction and Well-ordering </a:t>
            </a:r>
          </a:p>
          <a:p>
            <a:pPr eaLnBrk="1" hangingPunct="1">
              <a:spcBef>
                <a:spcPct val="80000"/>
              </a:spcBef>
              <a:defRPr/>
            </a:pPr>
            <a:r>
              <a:rPr kumimoji="1" lang="en-US" altLang="zh-CN" dirty="0">
                <a:solidFill>
                  <a:srgbClr val="DDDDDD"/>
                </a:solidFill>
                <a:effectLst>
                  <a:outerShdw blurRad="38100" dist="38100" dir="2700000" algn="tl">
                    <a:srgbClr val="C0C0C0"/>
                  </a:outerShdw>
                </a:effectLst>
                <a:latin typeface="Arial" charset="0"/>
                <a:ea typeface="宋体" pitchFamily="2" charset="-122"/>
                <a:sym typeface="Webdings" pitchFamily="18" charset="2"/>
              </a:rPr>
              <a:t>5.3   Recursive Definition and Structural Induction</a:t>
            </a:r>
          </a:p>
          <a:p>
            <a:pPr eaLnBrk="1" hangingPunct="1">
              <a:spcBef>
                <a:spcPct val="80000"/>
              </a:spcBef>
              <a:defRPr/>
            </a:pPr>
            <a:r>
              <a:rPr kumimoji="1" lang="en-US" altLang="zh-CN" dirty="0">
                <a:solidFill>
                  <a:srgbClr val="000000"/>
                </a:solidFill>
                <a:effectLst>
                  <a:outerShdw blurRad="38100" dist="38100" dir="2700000" algn="tl">
                    <a:srgbClr val="C0C0C0"/>
                  </a:outerShdw>
                </a:effectLst>
                <a:latin typeface="Arial" charset="0"/>
                <a:ea typeface="宋体" pitchFamily="2" charset="-122"/>
                <a:sym typeface="Webdings" pitchFamily="18" charset="2"/>
              </a:rPr>
              <a:t>5.4   Recursive Algorithms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1">
            <a:extLst>
              <a:ext uri="{FF2B5EF4-FFF2-40B4-BE49-F238E27FC236}">
                <a16:creationId xmlns:a16="http://schemas.microsoft.com/office/drawing/2014/main" id="{E532203A-1811-452D-B038-D2ED9A15C87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EAEA779-588D-4383-9356-C72944045831}" type="slidenum">
              <a:rPr lang="zh-CN" altLang="en-US" sz="1400" b="0" smtClean="0">
                <a:latin typeface="Arial" panose="020B0604020202020204" pitchFamily="34" charset="0"/>
                <a:ea typeface="宋体" panose="02010600030101010101" pitchFamily="2" charset="-122"/>
              </a:rPr>
              <a:pPr/>
              <a:t>36</a:t>
            </a:fld>
            <a:endParaRPr lang="en-US" altLang="zh-CN" sz="1400" b="0">
              <a:latin typeface="Arial" panose="020B0604020202020204" pitchFamily="34" charset="0"/>
              <a:ea typeface="宋体" panose="02010600030101010101" pitchFamily="2" charset="-122"/>
            </a:endParaRPr>
          </a:p>
        </p:txBody>
      </p:sp>
      <p:sp>
        <p:nvSpPr>
          <p:cNvPr id="1751043" name="Text Box 3">
            <a:extLst>
              <a:ext uri="{FF2B5EF4-FFF2-40B4-BE49-F238E27FC236}">
                <a16:creationId xmlns:a16="http://schemas.microsoft.com/office/drawing/2014/main" id="{A1E22109-A607-4375-B4C2-071FCDDE3D11}"/>
              </a:ext>
            </a:extLst>
          </p:cNvPr>
          <p:cNvSpPr txBox="1">
            <a:spLocks noChangeArrowheads="1"/>
          </p:cNvSpPr>
          <p:nvPr/>
        </p:nvSpPr>
        <p:spPr bwMode="auto">
          <a:xfrm>
            <a:off x="827088" y="2276475"/>
            <a:ext cx="7620000" cy="1382713"/>
          </a:xfrm>
          <a:prstGeom prst="rect">
            <a:avLst/>
          </a:prstGeom>
          <a:noFill/>
          <a:ln w="9525">
            <a:noFill/>
            <a:miter lim="800000"/>
            <a:headEnd/>
            <a:tailEnd/>
          </a:ln>
        </p:spPr>
        <p:txBody>
          <a:bodyPr>
            <a:spAutoFit/>
          </a:bodyPr>
          <a:lstStyle/>
          <a:p>
            <a:pPr eaLnBrk="1" hangingPunct="1">
              <a:lnSpc>
                <a:spcPct val="120000"/>
              </a:lnSpc>
              <a:spcBef>
                <a:spcPct val="50000"/>
              </a:spcBef>
              <a:defRPr/>
            </a:pPr>
            <a:r>
              <a:rPr kumimoji="1" lang="en-US" altLang="zh-CN" dirty="0">
                <a:latin typeface="Times New Roman" pitchFamily="18" charset="0"/>
                <a:ea typeface="宋体" pitchFamily="2" charset="-122"/>
              </a:rPr>
              <a:t>An algorithm is called </a:t>
            </a:r>
            <a:r>
              <a:rPr kumimoji="1" lang="en-US" altLang="zh-CN" i="1" dirty="0">
                <a:solidFill>
                  <a:srgbClr val="6600FF"/>
                </a:solidFill>
                <a:latin typeface="Times New Roman" pitchFamily="18" charset="0"/>
                <a:ea typeface="宋体" pitchFamily="2" charset="-122"/>
              </a:rPr>
              <a:t>recursive</a:t>
            </a:r>
            <a:r>
              <a:rPr kumimoji="1" lang="en-US" altLang="zh-CN" dirty="0">
                <a:latin typeface="Times New Roman" pitchFamily="18" charset="0"/>
                <a:ea typeface="宋体" pitchFamily="2" charset="-122"/>
              </a:rPr>
              <a:t> if it solves a problem by reducing it to an instance of the same problem with </a:t>
            </a:r>
            <a:r>
              <a:rPr kumimoji="1" lang="en-US" altLang="zh-CN" dirty="0">
                <a:solidFill>
                  <a:schemeClr val="accent6"/>
                </a:solidFill>
                <a:latin typeface="Times New Roman" pitchFamily="18" charset="0"/>
                <a:ea typeface="宋体" pitchFamily="2" charset="-122"/>
              </a:rPr>
              <a:t>smaller</a:t>
            </a:r>
            <a:r>
              <a:rPr kumimoji="1" lang="en-US" altLang="zh-CN" dirty="0">
                <a:latin typeface="Times New Roman" pitchFamily="18" charset="0"/>
                <a:ea typeface="宋体" pitchFamily="2" charset="-122"/>
              </a:rPr>
              <a:t> input.  </a:t>
            </a:r>
          </a:p>
        </p:txBody>
      </p:sp>
      <p:sp>
        <p:nvSpPr>
          <p:cNvPr id="1751044" name="Text Box 4">
            <a:extLst>
              <a:ext uri="{FF2B5EF4-FFF2-40B4-BE49-F238E27FC236}">
                <a16:creationId xmlns:a16="http://schemas.microsoft.com/office/drawing/2014/main" id="{B1527508-D3CD-4380-B900-08155F68ABC9}"/>
              </a:ext>
            </a:extLst>
          </p:cNvPr>
          <p:cNvSpPr txBox="1">
            <a:spLocks noChangeArrowheads="1"/>
          </p:cNvSpPr>
          <p:nvPr/>
        </p:nvSpPr>
        <p:spPr bwMode="auto">
          <a:xfrm>
            <a:off x="5486400" y="44450"/>
            <a:ext cx="3505200" cy="366713"/>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a:latin typeface="Arial" charset="0"/>
                <a:ea typeface="宋体" pitchFamily="2" charset="-122"/>
                <a:cs typeface="Arial" charset="0"/>
                <a:sym typeface="Webdings" pitchFamily="18" charset="2"/>
              </a:rPr>
              <a:t>4.4  Recursive Algorithms</a:t>
            </a:r>
            <a:endParaRPr kumimoji="1" lang="en-US" altLang="zh-CN">
              <a:effectLst>
                <a:outerShdw blurRad="38100" dist="38100" dir="2700000" algn="tl">
                  <a:srgbClr val="C0C0C0"/>
                </a:outerShdw>
              </a:effectLst>
              <a:latin typeface="Arial" charset="0"/>
              <a:ea typeface="宋体" pitchFamily="2" charset="-122"/>
              <a:cs typeface="Arial" charset="0"/>
              <a:sym typeface="Webdings"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51043">
                                            <p:txEl>
                                              <p:pRg st="0" end="0"/>
                                            </p:txEl>
                                          </p:spTgt>
                                        </p:tgtEl>
                                        <p:attrNameLst>
                                          <p:attrName>style.visibility</p:attrName>
                                        </p:attrNameLst>
                                      </p:cBhvr>
                                      <p:to>
                                        <p:strVal val="visible"/>
                                      </p:to>
                                    </p:set>
                                    <p:animEffect transition="in" filter="wipe(left)">
                                      <p:cBhvr>
                                        <p:cTn id="7" dur="500"/>
                                        <p:tgtEl>
                                          <p:spTgt spid="175104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43" grpId="0" build="p" bldLvl="3" autoUpdateAnimBg="0" advAuto="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3091" name="AutoShape 3">
            <a:extLst>
              <a:ext uri="{FF2B5EF4-FFF2-40B4-BE49-F238E27FC236}">
                <a16:creationId xmlns:a16="http://schemas.microsoft.com/office/drawing/2014/main" id="{2A88540A-4684-4D4A-8C47-18376FFF39A4}"/>
              </a:ext>
            </a:extLst>
          </p:cNvPr>
          <p:cNvSpPr>
            <a:spLocks noChangeArrowheads="1"/>
          </p:cNvSpPr>
          <p:nvPr/>
        </p:nvSpPr>
        <p:spPr bwMode="auto">
          <a:xfrm>
            <a:off x="468313" y="2276475"/>
            <a:ext cx="8358187" cy="3857625"/>
          </a:xfrm>
          <a:prstGeom prst="foldedCorner">
            <a:avLst>
              <a:gd name="adj" fmla="val 12500"/>
            </a:avLst>
          </a:prstGeom>
          <a:solidFill>
            <a:srgbClr val="CCCCFF"/>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zh-CN" altLang="en-US">
                <a:solidFill>
                  <a:srgbClr val="CC00FF"/>
                </a:solidFill>
                <a:latin typeface="Times New Roman" panose="02020603050405020304" pitchFamily="18" charset="0"/>
                <a:ea typeface="宋体" panose="02010600030101010101" pitchFamily="2" charset="-122"/>
              </a:rPr>
              <a:t> </a:t>
            </a:r>
            <a:r>
              <a:rPr kumimoji="1" lang="en-US" altLang="zh-CN" u="sng">
                <a:solidFill>
                  <a:srgbClr val="0000CC"/>
                </a:solidFill>
                <a:latin typeface="Times New Roman" panose="02020603050405020304" pitchFamily="18" charset="0"/>
                <a:ea typeface="宋体" panose="02010600030101010101" pitchFamily="2" charset="-122"/>
              </a:rPr>
              <a:t>Algorithm 1 A Recursive Procedure for Factorials.</a:t>
            </a:r>
            <a:endParaRPr kumimoji="1" lang="en-US" altLang="zh-CN" b="0" u="sng">
              <a:solidFill>
                <a:srgbClr val="0000CC"/>
              </a:solidFill>
              <a:latin typeface="Times New Roman" panose="02020603050405020304" pitchFamily="18" charset="0"/>
              <a:ea typeface="宋体" panose="02010600030101010101" pitchFamily="2" charset="-122"/>
            </a:endParaRPr>
          </a:p>
          <a:p>
            <a:pPr eaLnBrk="1" hangingPunct="1">
              <a:spcBef>
                <a:spcPct val="50000"/>
              </a:spcBef>
            </a:pPr>
            <a:r>
              <a:rPr kumimoji="1" lang="en-US" altLang="zh-CN" b="0">
                <a:latin typeface="Times New Roman" panose="02020603050405020304" pitchFamily="18" charset="0"/>
                <a:ea typeface="宋体" panose="02010600030101010101" pitchFamily="2" charset="-122"/>
              </a:rPr>
              <a:t> procedure factorial(</a:t>
            </a:r>
            <a:r>
              <a:rPr kumimoji="1" lang="en-US" altLang="zh-CN" b="0" i="1">
                <a:latin typeface="Times New Roman" panose="02020603050405020304" pitchFamily="18" charset="0"/>
                <a:ea typeface="宋体" panose="02010600030101010101" pitchFamily="2" charset="-122"/>
              </a:rPr>
              <a:t>n</a:t>
            </a:r>
            <a:r>
              <a:rPr kumimoji="1" lang="en-US" altLang="zh-CN" b="0">
                <a:latin typeface="Times New Roman" panose="02020603050405020304" pitchFamily="18" charset="0"/>
                <a:ea typeface="宋体" panose="02010600030101010101" pitchFamily="2" charset="-122"/>
              </a:rPr>
              <a:t>: positive integer)</a:t>
            </a:r>
          </a:p>
          <a:p>
            <a:pPr eaLnBrk="1" hangingPunct="1">
              <a:spcBef>
                <a:spcPct val="20000"/>
              </a:spcBef>
            </a:pPr>
            <a:r>
              <a:rPr kumimoji="1" lang="en-US" altLang="zh-CN" b="0">
                <a:latin typeface="Times New Roman" panose="02020603050405020304" pitchFamily="18" charset="0"/>
                <a:ea typeface="宋体" panose="02010600030101010101" pitchFamily="2" charset="-122"/>
              </a:rPr>
              <a:t>{</a:t>
            </a:r>
          </a:p>
          <a:p>
            <a:pPr lvl="1" eaLnBrk="1" hangingPunct="1">
              <a:spcBef>
                <a:spcPct val="20000"/>
              </a:spcBef>
            </a:pPr>
            <a:r>
              <a:rPr kumimoji="1" lang="en-US" altLang="zh-CN" b="0">
                <a:latin typeface="Times New Roman" panose="02020603050405020304" pitchFamily="18" charset="0"/>
                <a:ea typeface="宋体" panose="02010600030101010101" pitchFamily="2" charset="-122"/>
              </a:rPr>
              <a:t>if </a:t>
            </a:r>
            <a:r>
              <a:rPr kumimoji="1" lang="en-US" altLang="zh-CN" b="0" i="1">
                <a:latin typeface="Times New Roman" panose="02020603050405020304" pitchFamily="18" charset="0"/>
                <a:ea typeface="宋体" panose="02010600030101010101" pitchFamily="2" charset="-122"/>
              </a:rPr>
              <a:t>n</a:t>
            </a:r>
            <a:r>
              <a:rPr kumimoji="1" lang="en-US" altLang="zh-CN" b="0">
                <a:latin typeface="Times New Roman" panose="02020603050405020304" pitchFamily="18" charset="0"/>
                <a:ea typeface="宋体" panose="02010600030101010101" pitchFamily="2" charset="-122"/>
              </a:rPr>
              <a:t>=0 then</a:t>
            </a:r>
          </a:p>
          <a:p>
            <a:pPr lvl="1" eaLnBrk="1" hangingPunct="1">
              <a:spcBef>
                <a:spcPct val="20000"/>
              </a:spcBef>
            </a:pPr>
            <a:r>
              <a:rPr kumimoji="1" lang="en-US" altLang="zh-CN" b="0">
                <a:latin typeface="Times New Roman" panose="02020603050405020304" pitchFamily="18" charset="0"/>
                <a:ea typeface="宋体" panose="02010600030101010101" pitchFamily="2" charset="-122"/>
              </a:rPr>
              <a:t>    factorial(</a:t>
            </a:r>
            <a:r>
              <a:rPr kumimoji="1" lang="en-US" altLang="zh-CN" b="0" i="1">
                <a:latin typeface="Times New Roman" panose="02020603050405020304" pitchFamily="18" charset="0"/>
                <a:ea typeface="宋体" panose="02010600030101010101" pitchFamily="2" charset="-122"/>
              </a:rPr>
              <a:t>n</a:t>
            </a:r>
            <a:r>
              <a:rPr kumimoji="1" lang="en-US" altLang="zh-CN" b="0">
                <a:latin typeface="Times New Roman" panose="02020603050405020304" pitchFamily="18" charset="0"/>
                <a:ea typeface="宋体" panose="02010600030101010101" pitchFamily="2" charset="-122"/>
              </a:rPr>
              <a:t>):=1</a:t>
            </a:r>
          </a:p>
          <a:p>
            <a:pPr lvl="1" eaLnBrk="1" hangingPunct="1">
              <a:spcBef>
                <a:spcPct val="20000"/>
              </a:spcBef>
            </a:pPr>
            <a:r>
              <a:rPr kumimoji="1" lang="en-US" altLang="zh-CN" b="0">
                <a:latin typeface="Times New Roman" panose="02020603050405020304" pitchFamily="18" charset="0"/>
                <a:ea typeface="宋体" panose="02010600030101010101" pitchFamily="2" charset="-122"/>
              </a:rPr>
              <a:t>else</a:t>
            </a:r>
          </a:p>
          <a:p>
            <a:pPr lvl="1" eaLnBrk="1" hangingPunct="1">
              <a:spcBef>
                <a:spcPct val="20000"/>
              </a:spcBef>
            </a:pPr>
            <a:r>
              <a:rPr kumimoji="1" lang="en-US" altLang="zh-CN" b="0">
                <a:latin typeface="Times New Roman" panose="02020603050405020304" pitchFamily="18" charset="0"/>
                <a:ea typeface="宋体" panose="02010600030101010101" pitchFamily="2" charset="-122"/>
              </a:rPr>
              <a:t>   factorial(</a:t>
            </a:r>
            <a:r>
              <a:rPr kumimoji="1" lang="en-US" altLang="zh-CN" b="0" i="1">
                <a:latin typeface="Times New Roman" panose="02020603050405020304" pitchFamily="18" charset="0"/>
                <a:ea typeface="宋体" panose="02010600030101010101" pitchFamily="2" charset="-122"/>
              </a:rPr>
              <a:t>n</a:t>
            </a:r>
            <a:r>
              <a:rPr kumimoji="1" lang="en-US" altLang="zh-CN" b="0">
                <a:latin typeface="Times New Roman" panose="02020603050405020304" pitchFamily="18" charset="0"/>
                <a:ea typeface="宋体" panose="02010600030101010101" pitchFamily="2" charset="-122"/>
              </a:rPr>
              <a:t>)</a:t>
            </a:r>
            <a:r>
              <a:rPr kumimoji="1" lang="en-US" altLang="zh-CN" b="0" i="1">
                <a:latin typeface="Times New Roman" panose="02020603050405020304" pitchFamily="18" charset="0"/>
                <a:ea typeface="宋体" panose="02010600030101010101" pitchFamily="2" charset="-122"/>
              </a:rPr>
              <a:t> </a:t>
            </a:r>
            <a:r>
              <a:rPr kumimoji="1" lang="en-US" altLang="zh-CN" b="0">
                <a:latin typeface="Times New Roman" panose="02020603050405020304" pitchFamily="18" charset="0"/>
                <a:ea typeface="宋体" panose="02010600030101010101" pitchFamily="2" charset="-122"/>
              </a:rPr>
              <a:t>:= </a:t>
            </a:r>
            <a:r>
              <a:rPr kumimoji="1" lang="en-US" altLang="zh-CN" b="0" i="1">
                <a:latin typeface="Times New Roman" panose="02020603050405020304" pitchFamily="18" charset="0"/>
                <a:ea typeface="宋体" panose="02010600030101010101" pitchFamily="2" charset="-122"/>
              </a:rPr>
              <a:t>n</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a:latin typeface="Times New Roman" panose="02020603050405020304" pitchFamily="18" charset="0"/>
                <a:ea typeface="宋体" panose="02010600030101010101" pitchFamily="2" charset="-122"/>
              </a:rPr>
              <a:t>factorial(</a:t>
            </a:r>
            <a:r>
              <a:rPr kumimoji="1" lang="en-US" altLang="zh-CN" b="0" i="1">
                <a:latin typeface="Times New Roman" panose="02020603050405020304" pitchFamily="18" charset="0"/>
                <a:ea typeface="宋体" panose="02010600030101010101" pitchFamily="2" charset="-122"/>
              </a:rPr>
              <a:t>n</a:t>
            </a:r>
            <a:r>
              <a:rPr kumimoji="1" lang="en-US" altLang="zh-CN" b="0">
                <a:latin typeface="Times New Roman" panose="02020603050405020304" pitchFamily="18" charset="0"/>
                <a:ea typeface="宋体" panose="02010600030101010101" pitchFamily="2" charset="-122"/>
              </a:rPr>
              <a:t>-1)</a:t>
            </a:r>
          </a:p>
          <a:p>
            <a:pPr eaLnBrk="1" hangingPunct="1">
              <a:spcBef>
                <a:spcPct val="20000"/>
              </a:spcBef>
            </a:pPr>
            <a:r>
              <a:rPr kumimoji="1" lang="en-US" altLang="zh-CN" b="0">
                <a:latin typeface="Times New Roman" panose="02020603050405020304" pitchFamily="18" charset="0"/>
                <a:ea typeface="宋体" panose="02010600030101010101" pitchFamily="2" charset="-122"/>
              </a:rPr>
              <a:t>}</a:t>
            </a:r>
          </a:p>
        </p:txBody>
      </p:sp>
      <p:sp>
        <p:nvSpPr>
          <p:cNvPr id="107523" name="灯片编号占位符 1">
            <a:extLst>
              <a:ext uri="{FF2B5EF4-FFF2-40B4-BE49-F238E27FC236}">
                <a16:creationId xmlns:a16="http://schemas.microsoft.com/office/drawing/2014/main" id="{AA1C0A1C-99F6-453C-818D-ECA87BD68E4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3C24F2AC-188C-41B2-837C-03F4E03D274D}" type="slidenum">
              <a:rPr lang="zh-CN" altLang="en-US" sz="1400" b="0" smtClean="0">
                <a:latin typeface="Arial" panose="020B0604020202020204" pitchFamily="34" charset="0"/>
                <a:ea typeface="宋体" panose="02010600030101010101" pitchFamily="2" charset="-122"/>
              </a:rPr>
              <a:pPr/>
              <a:t>37</a:t>
            </a:fld>
            <a:endParaRPr lang="en-US" altLang="zh-CN" sz="1400" b="0">
              <a:latin typeface="Arial" panose="020B0604020202020204" pitchFamily="34" charset="0"/>
              <a:ea typeface="宋体" panose="02010600030101010101" pitchFamily="2" charset="-122"/>
            </a:endParaRPr>
          </a:p>
        </p:txBody>
      </p:sp>
      <p:sp>
        <p:nvSpPr>
          <p:cNvPr id="1753090" name="Text Box 2">
            <a:extLst>
              <a:ext uri="{FF2B5EF4-FFF2-40B4-BE49-F238E27FC236}">
                <a16:creationId xmlns:a16="http://schemas.microsoft.com/office/drawing/2014/main" id="{13354BE8-004C-4A9C-8A83-603466C73900}"/>
              </a:ext>
            </a:extLst>
          </p:cNvPr>
          <p:cNvSpPr txBox="1">
            <a:spLocks noChangeArrowheads="1"/>
          </p:cNvSpPr>
          <p:nvPr/>
        </p:nvSpPr>
        <p:spPr bwMode="auto">
          <a:xfrm>
            <a:off x="5486400" y="44450"/>
            <a:ext cx="3505200" cy="366713"/>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a:latin typeface="Arial" charset="0"/>
                <a:ea typeface="宋体" pitchFamily="2" charset="-122"/>
                <a:cs typeface="Arial" charset="0"/>
                <a:sym typeface="Webdings" pitchFamily="18" charset="2"/>
              </a:rPr>
              <a:t>4.4  Recursive Algorithms</a:t>
            </a:r>
            <a:endParaRPr kumimoji="1" lang="en-US" altLang="zh-CN">
              <a:effectLst>
                <a:outerShdw blurRad="38100" dist="38100" dir="2700000" algn="tl">
                  <a:srgbClr val="C0C0C0"/>
                </a:outerShdw>
              </a:effectLst>
              <a:latin typeface="Arial" charset="0"/>
              <a:ea typeface="宋体" pitchFamily="2" charset="-122"/>
              <a:cs typeface="Arial" charset="0"/>
              <a:sym typeface="Webdings" pitchFamily="18" charset="2"/>
            </a:endParaRPr>
          </a:p>
        </p:txBody>
      </p:sp>
      <p:sp>
        <p:nvSpPr>
          <p:cNvPr id="1753092" name="Text Box 4">
            <a:extLst>
              <a:ext uri="{FF2B5EF4-FFF2-40B4-BE49-F238E27FC236}">
                <a16:creationId xmlns:a16="http://schemas.microsoft.com/office/drawing/2014/main" id="{FBFB9616-A65E-419D-94D4-63A5BCF6C0A5}"/>
              </a:ext>
            </a:extLst>
          </p:cNvPr>
          <p:cNvSpPr txBox="1">
            <a:spLocks noChangeArrowheads="1"/>
          </p:cNvSpPr>
          <p:nvPr/>
        </p:nvSpPr>
        <p:spPr bwMode="auto">
          <a:xfrm>
            <a:off x="609600" y="457200"/>
            <a:ext cx="8153400" cy="822325"/>
          </a:xfrm>
          <a:prstGeom prst="rect">
            <a:avLst/>
          </a:prstGeom>
          <a:noFill/>
          <a:ln w="9525">
            <a:noFill/>
            <a:miter lim="800000"/>
            <a:headEnd/>
            <a:tailEnd/>
          </a:ln>
          <a:effectLst/>
        </p:spPr>
        <p:txBody>
          <a:bodyPr>
            <a:spAutoFit/>
          </a:bodyPr>
          <a:lstStyle/>
          <a:p>
            <a:pPr eaLnBrk="1" hangingPunct="1">
              <a:spcBef>
                <a:spcPct val="50000"/>
              </a:spcBef>
              <a:defRPr/>
            </a:pPr>
            <a:r>
              <a:rPr kumimoji="1" lang="en-US" altLang="zh-CN">
                <a:effectLst>
                  <a:outerShdw blurRad="38100" dist="38100" dir="2700000" algn="tl">
                    <a:srgbClr val="C0C0C0"/>
                  </a:outerShdw>
                </a:effectLst>
                <a:latin typeface="宋体" pitchFamily="2" charset="-122"/>
                <a:ea typeface="宋体" pitchFamily="2" charset="-122"/>
                <a:sym typeface="Symbol" pitchFamily="18" charset="2"/>
              </a:rPr>
              <a:t>〖</a:t>
            </a:r>
            <a:r>
              <a:rPr kumimoji="1" lang="en-US" altLang="zh-CN">
                <a:effectLst>
                  <a:outerShdw blurRad="38100" dist="38100" dir="2700000" algn="tl">
                    <a:srgbClr val="C0C0C0"/>
                  </a:outerShdw>
                </a:effectLst>
                <a:latin typeface="Times New Roman" pitchFamily="18" charset="0"/>
                <a:ea typeface="宋体" pitchFamily="2" charset="-122"/>
                <a:sym typeface="Symbol" pitchFamily="18" charset="2"/>
              </a:rPr>
              <a:t>Example 1</a:t>
            </a:r>
            <a:r>
              <a:rPr kumimoji="1" lang="en-US" altLang="zh-CN">
                <a:effectLst>
                  <a:outerShdw blurRad="38100" dist="38100" dir="2700000" algn="tl">
                    <a:srgbClr val="C0C0C0"/>
                  </a:outerShdw>
                </a:effectLst>
                <a:latin typeface="宋体" pitchFamily="2" charset="-122"/>
                <a:ea typeface="宋体" pitchFamily="2" charset="-122"/>
                <a:sym typeface="Symbol" pitchFamily="18" charset="2"/>
              </a:rPr>
              <a:t>〗</a:t>
            </a:r>
            <a:r>
              <a:rPr kumimoji="1" lang="en-US" altLang="zh-CN">
                <a:effectLst>
                  <a:outerShdw blurRad="38100" dist="38100" dir="2700000" algn="tl">
                    <a:srgbClr val="C0C0C0"/>
                  </a:outerShdw>
                </a:effectLst>
                <a:latin typeface="Times New Roman" pitchFamily="18" charset="0"/>
                <a:ea typeface="宋体" pitchFamily="2" charset="-122"/>
                <a:sym typeface="Symbol" pitchFamily="18" charset="2"/>
              </a:rPr>
              <a:t> </a:t>
            </a:r>
            <a:r>
              <a:rPr kumimoji="1" lang="en-US" altLang="zh-CN">
                <a:latin typeface="Times New Roman" pitchFamily="18" charset="0"/>
                <a:ea typeface="宋体" pitchFamily="2" charset="-122"/>
              </a:rPr>
              <a:t>Give a recursive  algorithm for computing the factorial function </a:t>
            </a:r>
            <a:r>
              <a:rPr kumimoji="1" lang="en-US" altLang="zh-CN" i="1">
                <a:latin typeface="Times New Roman" pitchFamily="18" charset="0"/>
                <a:ea typeface="宋体" pitchFamily="2" charset="-122"/>
              </a:rPr>
              <a:t>n</a:t>
            </a:r>
            <a:r>
              <a:rPr kumimoji="1" lang="en-US" altLang="zh-CN">
                <a:latin typeface="Times New Roman" pitchFamily="18" charset="0"/>
                <a:ea typeface="宋体" pitchFamily="2" charset="-122"/>
              </a:rPr>
              <a:t>! .</a:t>
            </a:r>
          </a:p>
        </p:txBody>
      </p:sp>
      <p:graphicFrame>
        <p:nvGraphicFramePr>
          <p:cNvPr id="1753093" name="Object 5">
            <a:extLst>
              <a:ext uri="{FF2B5EF4-FFF2-40B4-BE49-F238E27FC236}">
                <a16:creationId xmlns:a16="http://schemas.microsoft.com/office/drawing/2014/main" id="{98A7C386-C700-495C-8D17-6C83BD5593DA}"/>
              </a:ext>
            </a:extLst>
          </p:cNvPr>
          <p:cNvGraphicFramePr>
            <a:graphicFrameLocks noChangeAspect="1"/>
          </p:cNvGraphicFramePr>
          <p:nvPr/>
        </p:nvGraphicFramePr>
        <p:xfrm>
          <a:off x="685800" y="1309688"/>
          <a:ext cx="7600950" cy="833437"/>
        </p:xfrm>
        <a:graphic>
          <a:graphicData uri="http://schemas.openxmlformats.org/presentationml/2006/ole">
            <mc:AlternateContent xmlns:mc="http://schemas.openxmlformats.org/markup-compatibility/2006">
              <mc:Choice xmlns:v="urn:schemas-microsoft-com:vml" Requires="v">
                <p:oleObj name="Equation" r:id="rId4" imgW="2676525" imgH="304800" progId="Equation.3">
                  <p:embed/>
                </p:oleObj>
              </mc:Choice>
              <mc:Fallback>
                <p:oleObj name="Equation" r:id="rId4" imgW="2676525" imgH="3048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309688"/>
                        <a:ext cx="7600950"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53092">
                                            <p:txEl>
                                              <p:pRg st="0" end="0"/>
                                            </p:txEl>
                                          </p:spTgt>
                                        </p:tgtEl>
                                        <p:attrNameLst>
                                          <p:attrName>style.visibility</p:attrName>
                                        </p:attrNameLst>
                                      </p:cBhvr>
                                      <p:to>
                                        <p:strVal val="visible"/>
                                      </p:to>
                                    </p:set>
                                    <p:animEffect transition="in" filter="wipe(left)">
                                      <p:cBhvr>
                                        <p:cTn id="7" dur="500"/>
                                        <p:tgtEl>
                                          <p:spTgt spid="175309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753093"/>
                                        </p:tgtEl>
                                        <p:attrNameLst>
                                          <p:attrName>style.visibility</p:attrName>
                                        </p:attrNameLst>
                                      </p:cBhvr>
                                      <p:to>
                                        <p:strVal val="visible"/>
                                      </p:to>
                                    </p:set>
                                    <p:animEffect transition="in" filter="strips(downRight)">
                                      <p:cBhvr>
                                        <p:cTn id="12" dur="500"/>
                                        <p:tgtEl>
                                          <p:spTgt spid="17530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753091">
                                            <p:txEl>
                                              <p:charRg st="4294967295" end="4294967295"/>
                                            </p:txEl>
                                          </p:spTgt>
                                        </p:tgtEl>
                                        <p:attrNameLst>
                                          <p:attrName>style.visibility</p:attrName>
                                        </p:attrNameLst>
                                      </p:cBhvr>
                                      <p:to>
                                        <p:strVal val="visible"/>
                                      </p:to>
                                    </p:set>
                                    <p:animEffect transition="in" filter="checkerboard(across)">
                                      <p:cBhvr>
                                        <p:cTn id="17" dur="500"/>
                                        <p:tgtEl>
                                          <p:spTgt spid="1753091">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3091" grpId="0"/>
      <p:bldP spid="1753092" grpId="0" build="p" bldLvl="3" autoUpdateAnimBg="0" advAuto="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1">
            <a:extLst>
              <a:ext uri="{FF2B5EF4-FFF2-40B4-BE49-F238E27FC236}">
                <a16:creationId xmlns:a16="http://schemas.microsoft.com/office/drawing/2014/main" id="{12F6FFA4-82C9-40A0-A0C8-6311DFEDF8BD}"/>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86C29A3-7FB3-4C79-B3EC-9A7894ADFD4A}" type="slidenum">
              <a:rPr lang="zh-CN" altLang="en-US" sz="1400" b="0" smtClean="0">
                <a:latin typeface="Arial" panose="020B0604020202020204" pitchFamily="34" charset="0"/>
                <a:ea typeface="宋体" panose="02010600030101010101" pitchFamily="2" charset="-122"/>
              </a:rPr>
              <a:pPr/>
              <a:t>38</a:t>
            </a:fld>
            <a:endParaRPr lang="en-US" altLang="zh-CN" sz="1400" b="0">
              <a:latin typeface="Arial" panose="020B0604020202020204" pitchFamily="34" charset="0"/>
              <a:ea typeface="宋体" panose="02010600030101010101" pitchFamily="2" charset="-122"/>
            </a:endParaRPr>
          </a:p>
        </p:txBody>
      </p:sp>
      <p:sp>
        <p:nvSpPr>
          <p:cNvPr id="1755139" name="AutoShape 3">
            <a:extLst>
              <a:ext uri="{FF2B5EF4-FFF2-40B4-BE49-F238E27FC236}">
                <a16:creationId xmlns:a16="http://schemas.microsoft.com/office/drawing/2014/main" id="{EC0BF03C-2510-458F-B2AB-DFBAA52A8416}"/>
              </a:ext>
            </a:extLst>
          </p:cNvPr>
          <p:cNvSpPr>
            <a:spLocks noChangeArrowheads="1"/>
          </p:cNvSpPr>
          <p:nvPr/>
        </p:nvSpPr>
        <p:spPr bwMode="auto">
          <a:xfrm>
            <a:off x="642938" y="1785938"/>
            <a:ext cx="8001000" cy="3810000"/>
          </a:xfrm>
          <a:prstGeom prst="foldedCorner">
            <a:avLst>
              <a:gd name="adj" fmla="val 12500"/>
            </a:avLst>
          </a:prstGeom>
          <a:solidFill>
            <a:srgbClr val="CCCCFF"/>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zh-CN" altLang="en-US" dirty="0">
                <a:solidFill>
                  <a:schemeClr val="accent1"/>
                </a:solidFill>
                <a:latin typeface="Times New Roman" panose="02020603050405020304" pitchFamily="18" charset="0"/>
                <a:ea typeface="宋体" panose="02010600030101010101" pitchFamily="2" charset="-122"/>
              </a:rPr>
              <a:t> </a:t>
            </a:r>
            <a:r>
              <a:rPr kumimoji="1" lang="en-US" altLang="zh-CN" u="sng" dirty="0">
                <a:solidFill>
                  <a:srgbClr val="0000CC"/>
                </a:solidFill>
                <a:latin typeface="Times New Roman" panose="02020603050405020304" pitchFamily="18" charset="0"/>
                <a:ea typeface="宋体" panose="02010600030101010101" pitchFamily="2" charset="-122"/>
              </a:rPr>
              <a:t>Algorithm 2 A Recursive Algorithm for Computing </a:t>
            </a:r>
            <a:r>
              <a:rPr kumimoji="1" lang="en-US" altLang="zh-CN" u="sng" dirty="0" err="1">
                <a:solidFill>
                  <a:srgbClr val="0000CC"/>
                </a:solidFill>
                <a:latin typeface="Times New Roman" panose="02020603050405020304" pitchFamily="18" charset="0"/>
                <a:ea typeface="宋体" panose="02010600030101010101" pitchFamily="2" charset="-122"/>
              </a:rPr>
              <a:t>gcd</a:t>
            </a:r>
            <a:r>
              <a:rPr kumimoji="1" lang="en-US" altLang="zh-CN" u="sng" dirty="0">
                <a:solidFill>
                  <a:srgbClr val="0000CC"/>
                </a:solidFill>
                <a:latin typeface="Times New Roman" panose="02020603050405020304" pitchFamily="18" charset="0"/>
                <a:ea typeface="宋体" panose="02010600030101010101" pitchFamily="2" charset="-122"/>
              </a:rPr>
              <a:t>(</a:t>
            </a:r>
            <a:r>
              <a:rPr kumimoji="1" lang="en-US" altLang="zh-CN" u="sng" dirty="0" err="1">
                <a:solidFill>
                  <a:srgbClr val="0000CC"/>
                </a:solidFill>
                <a:latin typeface="Times New Roman" panose="02020603050405020304" pitchFamily="18" charset="0"/>
                <a:ea typeface="宋体" panose="02010600030101010101" pitchFamily="2" charset="-122"/>
              </a:rPr>
              <a:t>a,</a:t>
            </a:r>
            <a:r>
              <a:rPr kumimoji="1" lang="en-US" altLang="zh-CN" u="sng" dirty="0" err="1">
                <a:solidFill>
                  <a:srgbClr val="6600FF"/>
                </a:solidFill>
                <a:latin typeface="Times New Roman" panose="02020603050405020304" pitchFamily="18" charset="0"/>
                <a:ea typeface="宋体" panose="02010600030101010101" pitchFamily="2" charset="-122"/>
              </a:rPr>
              <a:t>b</a:t>
            </a:r>
            <a:r>
              <a:rPr kumimoji="1" lang="en-US" altLang="zh-CN" u="sng" dirty="0">
                <a:solidFill>
                  <a:srgbClr val="6600FF"/>
                </a:solidFill>
                <a:latin typeface="Times New Roman" panose="02020603050405020304" pitchFamily="18" charset="0"/>
                <a:ea typeface="宋体" panose="02010600030101010101" pitchFamily="2" charset="-122"/>
              </a:rPr>
              <a:t>).</a:t>
            </a:r>
            <a:endParaRPr kumimoji="1" lang="en-US" altLang="zh-CN" b="0" u="sng" dirty="0">
              <a:solidFill>
                <a:srgbClr val="6600FF"/>
              </a:solidFill>
              <a:latin typeface="Times New Roman" panose="02020603050405020304" pitchFamily="18" charset="0"/>
              <a:ea typeface="宋体" panose="02010600030101010101" pitchFamily="2" charset="-122"/>
            </a:endParaRPr>
          </a:p>
          <a:p>
            <a:pPr eaLnBrk="1" hangingPunct="1">
              <a:spcBef>
                <a:spcPct val="50000"/>
              </a:spcBef>
            </a:pPr>
            <a:r>
              <a:rPr kumimoji="1" lang="en-US" altLang="zh-CN" b="0" dirty="0">
                <a:latin typeface="Times New Roman" panose="02020603050405020304" pitchFamily="18" charset="0"/>
                <a:ea typeface="宋体" panose="02010600030101010101" pitchFamily="2" charset="-122"/>
              </a:rPr>
              <a:t> procedure </a:t>
            </a:r>
            <a:r>
              <a:rPr kumimoji="1" lang="en-US" altLang="zh-CN" b="0" dirty="0" err="1">
                <a:latin typeface="Times New Roman" panose="02020603050405020304" pitchFamily="18" charset="0"/>
                <a:ea typeface="宋体" panose="02010600030101010101" pitchFamily="2" charset="-122"/>
              </a:rPr>
              <a:t>gcd</a:t>
            </a:r>
            <a:r>
              <a:rPr kumimoji="1" lang="en-US" altLang="zh-CN" b="0" dirty="0">
                <a:latin typeface="Times New Roman" panose="02020603050405020304" pitchFamily="18" charset="0"/>
                <a:ea typeface="宋体" panose="02010600030101010101" pitchFamily="2" charset="-122"/>
              </a:rPr>
              <a:t>(</a:t>
            </a:r>
            <a:r>
              <a:rPr kumimoji="1" lang="en-US" altLang="zh-CN" b="0" i="1" dirty="0" err="1">
                <a:latin typeface="Times New Roman" panose="02020603050405020304" pitchFamily="18" charset="0"/>
                <a:ea typeface="宋体" panose="02010600030101010101" pitchFamily="2" charset="-122"/>
              </a:rPr>
              <a:t>a,b</a:t>
            </a:r>
            <a:r>
              <a:rPr kumimoji="1" lang="en-US" altLang="zh-CN" b="0" dirty="0">
                <a:latin typeface="Times New Roman" panose="02020603050405020304" pitchFamily="18" charset="0"/>
                <a:ea typeface="宋体" panose="02010600030101010101" pitchFamily="2" charset="-122"/>
              </a:rPr>
              <a:t>: nonnegative integers with </a:t>
            </a:r>
            <a:r>
              <a:rPr kumimoji="1" lang="en-US" altLang="zh-CN" b="0" i="1" dirty="0">
                <a:latin typeface="Times New Roman" panose="02020603050405020304" pitchFamily="18" charset="0"/>
                <a:ea typeface="宋体" panose="02010600030101010101" pitchFamily="2" charset="-122"/>
              </a:rPr>
              <a:t>a</a:t>
            </a:r>
            <a:r>
              <a:rPr kumimoji="1" lang="en-US" altLang="zh-CN" b="0" dirty="0">
                <a:latin typeface="Times New Roman" panose="02020603050405020304" pitchFamily="18" charset="0"/>
                <a:ea typeface="宋体" panose="02010600030101010101" pitchFamily="2" charset="-122"/>
              </a:rPr>
              <a:t>&lt;</a:t>
            </a:r>
            <a:r>
              <a:rPr kumimoji="1" lang="en-US" altLang="zh-CN" b="0" i="1" dirty="0">
                <a:latin typeface="Times New Roman" panose="02020603050405020304" pitchFamily="18" charset="0"/>
                <a:ea typeface="宋体" panose="02010600030101010101" pitchFamily="2" charset="-122"/>
              </a:rPr>
              <a:t>b</a:t>
            </a:r>
            <a:r>
              <a:rPr kumimoji="1" lang="en-US" altLang="zh-CN" b="0" dirty="0">
                <a:latin typeface="Times New Roman" panose="02020603050405020304" pitchFamily="18" charset="0"/>
                <a:ea typeface="宋体" panose="02010600030101010101" pitchFamily="2" charset="-122"/>
              </a:rPr>
              <a:t>)</a:t>
            </a:r>
          </a:p>
          <a:p>
            <a:pPr eaLnBrk="1" hangingPunct="1">
              <a:spcBef>
                <a:spcPct val="20000"/>
              </a:spcBef>
            </a:pPr>
            <a:r>
              <a:rPr kumimoji="1" lang="en-US" altLang="zh-CN" b="0" dirty="0">
                <a:latin typeface="Times New Roman" panose="02020603050405020304" pitchFamily="18" charset="0"/>
                <a:ea typeface="宋体" panose="02010600030101010101" pitchFamily="2" charset="-122"/>
              </a:rPr>
              <a:t>{</a:t>
            </a:r>
          </a:p>
          <a:p>
            <a:pPr lvl="1" eaLnBrk="1" hangingPunct="1">
              <a:spcBef>
                <a:spcPct val="20000"/>
              </a:spcBef>
            </a:pPr>
            <a:r>
              <a:rPr kumimoji="1" lang="en-US" altLang="zh-CN" b="0" dirty="0">
                <a:latin typeface="Times New Roman" panose="02020603050405020304" pitchFamily="18" charset="0"/>
                <a:ea typeface="宋体" panose="02010600030101010101" pitchFamily="2" charset="-122"/>
              </a:rPr>
              <a:t>if </a:t>
            </a:r>
            <a:r>
              <a:rPr kumimoji="1" lang="en-US" altLang="zh-CN" b="0" i="1" dirty="0">
                <a:latin typeface="Times New Roman" panose="02020603050405020304" pitchFamily="18" charset="0"/>
                <a:ea typeface="宋体" panose="02010600030101010101" pitchFamily="2" charset="-122"/>
              </a:rPr>
              <a:t>a</a:t>
            </a:r>
            <a:r>
              <a:rPr kumimoji="1" lang="en-US" altLang="zh-CN" b="0" dirty="0">
                <a:latin typeface="Times New Roman" panose="02020603050405020304" pitchFamily="18" charset="0"/>
                <a:ea typeface="宋体" panose="02010600030101010101" pitchFamily="2" charset="-122"/>
              </a:rPr>
              <a:t>=0 then</a:t>
            </a:r>
          </a:p>
          <a:p>
            <a:pPr lvl="1" eaLnBrk="1" hangingPunct="1">
              <a:spcBef>
                <a:spcPct val="20000"/>
              </a:spcBef>
            </a:pPr>
            <a:r>
              <a:rPr kumimoji="1" lang="en-US" altLang="zh-CN" b="0" dirty="0">
                <a:latin typeface="Times New Roman" panose="02020603050405020304" pitchFamily="18" charset="0"/>
                <a:ea typeface="宋体" panose="02010600030101010101" pitchFamily="2" charset="-122"/>
              </a:rPr>
              <a:t>    </a:t>
            </a:r>
            <a:r>
              <a:rPr kumimoji="1" lang="en-US" altLang="zh-CN" b="0" dirty="0" err="1">
                <a:latin typeface="Times New Roman" panose="02020603050405020304" pitchFamily="18" charset="0"/>
                <a:ea typeface="宋体" panose="02010600030101010101" pitchFamily="2" charset="-122"/>
              </a:rPr>
              <a:t>gcd</a:t>
            </a:r>
            <a:r>
              <a:rPr kumimoji="1" lang="en-US" altLang="zh-CN" b="0" dirty="0">
                <a:latin typeface="Times New Roman" panose="02020603050405020304" pitchFamily="18" charset="0"/>
                <a:ea typeface="宋体" panose="02010600030101010101" pitchFamily="2" charset="-122"/>
              </a:rPr>
              <a:t>(</a:t>
            </a:r>
            <a:r>
              <a:rPr kumimoji="1" lang="en-US" altLang="zh-CN" b="0" i="1" dirty="0" err="1">
                <a:latin typeface="Times New Roman" panose="02020603050405020304" pitchFamily="18" charset="0"/>
                <a:ea typeface="宋体" panose="02010600030101010101" pitchFamily="2" charset="-122"/>
              </a:rPr>
              <a:t>a,b</a:t>
            </a:r>
            <a:r>
              <a:rPr kumimoji="1" lang="en-US" altLang="zh-CN" b="0" dirty="0">
                <a:latin typeface="Times New Roman" panose="02020603050405020304" pitchFamily="18" charset="0"/>
                <a:ea typeface="宋体" panose="02010600030101010101" pitchFamily="2" charset="-122"/>
              </a:rPr>
              <a:t>):=</a:t>
            </a:r>
            <a:r>
              <a:rPr kumimoji="1" lang="en-US" altLang="zh-CN" b="0" i="1" dirty="0">
                <a:latin typeface="Times New Roman" panose="02020603050405020304" pitchFamily="18" charset="0"/>
                <a:ea typeface="宋体" panose="02010600030101010101" pitchFamily="2" charset="-122"/>
              </a:rPr>
              <a:t>b</a:t>
            </a:r>
            <a:endParaRPr kumimoji="1" lang="en-US" altLang="zh-CN" b="0" dirty="0">
              <a:latin typeface="Times New Roman" panose="02020603050405020304" pitchFamily="18" charset="0"/>
              <a:ea typeface="宋体" panose="02010600030101010101" pitchFamily="2" charset="-122"/>
            </a:endParaRPr>
          </a:p>
          <a:p>
            <a:pPr lvl="1" eaLnBrk="1" hangingPunct="1">
              <a:spcBef>
                <a:spcPct val="20000"/>
              </a:spcBef>
            </a:pPr>
            <a:r>
              <a:rPr kumimoji="1" lang="en-US" altLang="zh-CN" b="0" dirty="0">
                <a:latin typeface="Times New Roman" panose="02020603050405020304" pitchFamily="18" charset="0"/>
                <a:ea typeface="宋体" panose="02010600030101010101" pitchFamily="2" charset="-122"/>
              </a:rPr>
              <a:t>else</a:t>
            </a:r>
          </a:p>
          <a:p>
            <a:pPr lvl="1" eaLnBrk="1" hangingPunct="1">
              <a:spcBef>
                <a:spcPct val="20000"/>
              </a:spcBef>
            </a:pPr>
            <a:r>
              <a:rPr kumimoji="1" lang="en-US" altLang="zh-CN" b="0" dirty="0">
                <a:latin typeface="Times New Roman" panose="02020603050405020304" pitchFamily="18" charset="0"/>
                <a:ea typeface="宋体" panose="02010600030101010101" pitchFamily="2" charset="-122"/>
              </a:rPr>
              <a:t>    </a:t>
            </a:r>
            <a:r>
              <a:rPr kumimoji="1" lang="en-US" altLang="zh-CN" b="0" dirty="0" err="1">
                <a:latin typeface="Times New Roman" panose="02020603050405020304" pitchFamily="18" charset="0"/>
                <a:ea typeface="宋体" panose="02010600030101010101" pitchFamily="2" charset="-122"/>
              </a:rPr>
              <a:t>gcd</a:t>
            </a:r>
            <a:r>
              <a:rPr kumimoji="1" lang="en-US" altLang="zh-CN" b="0" dirty="0">
                <a:latin typeface="Times New Roman" panose="02020603050405020304" pitchFamily="18" charset="0"/>
                <a:ea typeface="宋体" panose="02010600030101010101" pitchFamily="2" charset="-122"/>
              </a:rPr>
              <a:t>(</a:t>
            </a:r>
            <a:r>
              <a:rPr kumimoji="1" lang="en-US" altLang="zh-CN" b="0" i="1" dirty="0" err="1">
                <a:latin typeface="Times New Roman" panose="02020603050405020304" pitchFamily="18" charset="0"/>
                <a:ea typeface="宋体" panose="02010600030101010101" pitchFamily="2" charset="-122"/>
              </a:rPr>
              <a:t>a,b</a:t>
            </a:r>
            <a:r>
              <a:rPr kumimoji="1" lang="en-US" altLang="zh-CN" b="0" dirty="0">
                <a:latin typeface="Times New Roman" panose="02020603050405020304" pitchFamily="18" charset="0"/>
                <a:ea typeface="宋体" panose="02010600030101010101" pitchFamily="2" charset="-122"/>
              </a:rPr>
              <a:t>):= </a:t>
            </a:r>
            <a:r>
              <a:rPr kumimoji="1" lang="en-US" altLang="zh-CN" b="0" dirty="0" err="1">
                <a:latin typeface="Times New Roman" panose="02020603050405020304" pitchFamily="18" charset="0"/>
                <a:ea typeface="宋体" panose="02010600030101010101" pitchFamily="2" charset="-122"/>
              </a:rPr>
              <a:t>gcd</a:t>
            </a:r>
            <a:r>
              <a:rPr kumimoji="1" lang="en-US" altLang="zh-CN" b="0" dirty="0">
                <a:latin typeface="Times New Roman" panose="02020603050405020304" pitchFamily="18" charset="0"/>
                <a:ea typeface="宋体" panose="02010600030101010101" pitchFamily="2" charset="-122"/>
              </a:rPr>
              <a:t>(</a:t>
            </a:r>
            <a:r>
              <a:rPr kumimoji="1" lang="en-US" altLang="zh-CN" b="0" i="1" dirty="0">
                <a:latin typeface="Times New Roman" panose="02020603050405020304" pitchFamily="18" charset="0"/>
                <a:ea typeface="宋体" panose="02010600030101010101" pitchFamily="2" charset="-122"/>
              </a:rPr>
              <a:t>b </a:t>
            </a:r>
            <a:r>
              <a:rPr kumimoji="1" lang="en-US" altLang="zh-CN" b="0" dirty="0">
                <a:latin typeface="Times New Roman" panose="02020603050405020304" pitchFamily="18" charset="0"/>
                <a:ea typeface="宋体" panose="02010600030101010101" pitchFamily="2" charset="-122"/>
              </a:rPr>
              <a:t>mod</a:t>
            </a:r>
            <a:r>
              <a:rPr kumimoji="1" lang="en-US" altLang="zh-CN" b="0" i="1" dirty="0">
                <a:latin typeface="Times New Roman" panose="02020603050405020304" pitchFamily="18" charset="0"/>
                <a:ea typeface="宋体" panose="02010600030101010101" pitchFamily="2" charset="-122"/>
              </a:rPr>
              <a:t> </a:t>
            </a:r>
            <a:r>
              <a:rPr kumimoji="1" lang="en-US" altLang="zh-CN" b="0" i="1" dirty="0" err="1">
                <a:latin typeface="Times New Roman" panose="02020603050405020304" pitchFamily="18" charset="0"/>
                <a:ea typeface="宋体" panose="02010600030101010101" pitchFamily="2" charset="-122"/>
              </a:rPr>
              <a:t>a,a</a:t>
            </a:r>
            <a:r>
              <a:rPr kumimoji="1" lang="en-US" altLang="zh-CN" b="0" dirty="0">
                <a:latin typeface="Times New Roman" panose="02020603050405020304" pitchFamily="18" charset="0"/>
                <a:ea typeface="宋体" panose="02010600030101010101" pitchFamily="2" charset="-122"/>
              </a:rPr>
              <a:t>)</a:t>
            </a:r>
          </a:p>
          <a:p>
            <a:pPr eaLnBrk="1" hangingPunct="1">
              <a:spcBef>
                <a:spcPct val="20000"/>
              </a:spcBef>
            </a:pPr>
            <a:r>
              <a:rPr kumimoji="1" lang="en-US" altLang="zh-CN" b="0" dirty="0">
                <a:latin typeface="Times New Roman" panose="02020603050405020304" pitchFamily="18" charset="0"/>
                <a:ea typeface="宋体" panose="02010600030101010101" pitchFamily="2" charset="-122"/>
              </a:rPr>
              <a:t>}</a:t>
            </a:r>
          </a:p>
        </p:txBody>
      </p:sp>
      <p:sp>
        <p:nvSpPr>
          <p:cNvPr id="1755140" name="Text Box 4">
            <a:extLst>
              <a:ext uri="{FF2B5EF4-FFF2-40B4-BE49-F238E27FC236}">
                <a16:creationId xmlns:a16="http://schemas.microsoft.com/office/drawing/2014/main" id="{D4BB522B-FA5C-4EF9-8713-5DFEE57C924F}"/>
              </a:ext>
            </a:extLst>
          </p:cNvPr>
          <p:cNvSpPr txBox="1">
            <a:spLocks noChangeArrowheads="1"/>
          </p:cNvSpPr>
          <p:nvPr/>
        </p:nvSpPr>
        <p:spPr bwMode="auto">
          <a:xfrm>
            <a:off x="0" y="457200"/>
            <a:ext cx="8786813" cy="1422400"/>
          </a:xfrm>
          <a:prstGeom prst="rect">
            <a:avLst/>
          </a:prstGeom>
          <a:noFill/>
          <a:ln w="9525">
            <a:noFill/>
            <a:miter lim="800000"/>
            <a:headEnd/>
            <a:tailEnd/>
          </a:ln>
          <a:effectLst/>
        </p:spPr>
        <p:txBody>
          <a:bodyPr>
            <a:spAutoFit/>
          </a:bodyPr>
          <a:lstStyle/>
          <a:p>
            <a:pPr eaLnBrk="1" hangingPunct="1">
              <a:lnSpc>
                <a:spcPct val="120000"/>
              </a:lnSpc>
              <a:spcBef>
                <a:spcPct val="50000"/>
              </a:spcBef>
              <a:defRPr/>
            </a:pPr>
            <a:r>
              <a:rPr kumimoji="1" lang="en-US" altLang="zh-CN" dirty="0">
                <a:effectLst>
                  <a:outerShdw blurRad="38100" dist="38100" dir="2700000" algn="tl">
                    <a:srgbClr val="C0C0C0"/>
                  </a:outerShdw>
                </a:effectLst>
                <a:latin typeface="宋体" pitchFamily="2" charset="-122"/>
                <a:ea typeface="宋体" pitchFamily="2" charset="-122"/>
                <a:sym typeface="Symbol" pitchFamily="18" charset="2"/>
              </a:rPr>
              <a:t>〖</a:t>
            </a:r>
            <a:r>
              <a:rPr kumimoji="1" lang="en-US" altLang="zh-CN" dirty="0">
                <a:effectLst>
                  <a:outerShdw blurRad="38100" dist="38100" dir="2700000" algn="tl">
                    <a:srgbClr val="C0C0C0"/>
                  </a:outerShdw>
                </a:effectLst>
                <a:latin typeface="Times New Roman" pitchFamily="18" charset="0"/>
                <a:ea typeface="宋体" pitchFamily="2" charset="-122"/>
                <a:sym typeface="Symbol" pitchFamily="18" charset="2"/>
              </a:rPr>
              <a:t>Example 2</a:t>
            </a:r>
            <a:r>
              <a:rPr kumimoji="1" lang="en-US" altLang="zh-CN" dirty="0">
                <a:effectLst>
                  <a:outerShdw blurRad="38100" dist="38100" dir="2700000" algn="tl">
                    <a:srgbClr val="C0C0C0"/>
                  </a:outerShdw>
                </a:effectLst>
                <a:latin typeface="宋体" pitchFamily="2" charset="-122"/>
                <a:ea typeface="宋体" pitchFamily="2" charset="-122"/>
                <a:sym typeface="Symbol" pitchFamily="18" charset="2"/>
              </a:rPr>
              <a:t>〗</a:t>
            </a:r>
            <a:r>
              <a:rPr kumimoji="1" lang="en-US" altLang="zh-CN" dirty="0">
                <a:effectLst>
                  <a:outerShdw blurRad="38100" dist="38100" dir="2700000" algn="tl">
                    <a:srgbClr val="C0C0C0"/>
                  </a:outerShdw>
                </a:effectLst>
                <a:latin typeface="Times New Roman" pitchFamily="18" charset="0"/>
                <a:ea typeface="宋体" pitchFamily="2" charset="-122"/>
                <a:sym typeface="Symbol" pitchFamily="18" charset="2"/>
              </a:rPr>
              <a:t> </a:t>
            </a:r>
            <a:r>
              <a:rPr kumimoji="1" lang="en-US" altLang="zh-CN" dirty="0">
                <a:latin typeface="Times New Roman" pitchFamily="18" charset="0"/>
                <a:ea typeface="宋体" pitchFamily="2" charset="-122"/>
              </a:rPr>
              <a:t>Give a recursive  algorithm for computing the greatest common divisor of two nonnegative integers </a:t>
            </a:r>
            <a:r>
              <a:rPr kumimoji="1" lang="en-US" altLang="zh-CN" i="1" dirty="0">
                <a:latin typeface="Times New Roman" pitchFamily="18" charset="0"/>
                <a:ea typeface="宋体" pitchFamily="2" charset="-122"/>
              </a:rPr>
              <a:t>a</a:t>
            </a:r>
            <a:r>
              <a:rPr kumimoji="1" lang="en-US" altLang="zh-CN" dirty="0">
                <a:latin typeface="Times New Roman" pitchFamily="18" charset="0"/>
                <a:ea typeface="宋体" pitchFamily="2" charset="-122"/>
              </a:rPr>
              <a:t> and </a:t>
            </a:r>
            <a:r>
              <a:rPr kumimoji="1" lang="en-US" altLang="zh-CN" i="1" dirty="0">
                <a:latin typeface="Times New Roman" pitchFamily="18" charset="0"/>
                <a:ea typeface="宋体" pitchFamily="2" charset="-122"/>
              </a:rPr>
              <a:t>b</a:t>
            </a:r>
            <a:r>
              <a:rPr kumimoji="1" lang="en-US" altLang="zh-CN" dirty="0">
                <a:latin typeface="Times New Roman" pitchFamily="18" charset="0"/>
                <a:ea typeface="宋体" pitchFamily="2" charset="-122"/>
              </a:rPr>
              <a:t> with </a:t>
            </a:r>
            <a:r>
              <a:rPr kumimoji="1" lang="en-US" altLang="zh-CN" i="1" dirty="0">
                <a:latin typeface="Times New Roman" pitchFamily="18" charset="0"/>
                <a:ea typeface="宋体" pitchFamily="2" charset="-122"/>
              </a:rPr>
              <a:t>a</a:t>
            </a:r>
            <a:r>
              <a:rPr kumimoji="1" lang="en-US" altLang="zh-CN" dirty="0">
                <a:latin typeface="Times New Roman" pitchFamily="18" charset="0"/>
                <a:ea typeface="宋体" pitchFamily="2" charset="-122"/>
              </a:rPr>
              <a:t>&lt;</a:t>
            </a:r>
            <a:r>
              <a:rPr kumimoji="1" lang="en-US" altLang="zh-CN" i="1" dirty="0">
                <a:latin typeface="Times New Roman" pitchFamily="18" charset="0"/>
                <a:ea typeface="宋体" pitchFamily="2" charset="-122"/>
              </a:rPr>
              <a:t>b</a:t>
            </a:r>
            <a:r>
              <a:rPr kumimoji="1" lang="en-US" altLang="zh-CN" dirty="0">
                <a:latin typeface="Times New Roman" pitchFamily="18" charset="0"/>
                <a:ea typeface="宋体" pitchFamily="2" charset="-122"/>
              </a:rPr>
              <a:t>.</a:t>
            </a:r>
          </a:p>
        </p:txBody>
      </p:sp>
      <p:sp>
        <p:nvSpPr>
          <p:cNvPr id="1755141" name="Text Box 5">
            <a:extLst>
              <a:ext uri="{FF2B5EF4-FFF2-40B4-BE49-F238E27FC236}">
                <a16:creationId xmlns:a16="http://schemas.microsoft.com/office/drawing/2014/main" id="{A13F1214-A732-44A9-95E9-00D162CE4C03}"/>
              </a:ext>
            </a:extLst>
          </p:cNvPr>
          <p:cNvSpPr txBox="1">
            <a:spLocks noChangeArrowheads="1"/>
          </p:cNvSpPr>
          <p:nvPr/>
        </p:nvSpPr>
        <p:spPr bwMode="auto">
          <a:xfrm>
            <a:off x="5486400" y="44450"/>
            <a:ext cx="3505200" cy="366713"/>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a:latin typeface="Arial" charset="0"/>
                <a:ea typeface="宋体" pitchFamily="2" charset="-122"/>
                <a:cs typeface="Arial" charset="0"/>
                <a:sym typeface="Webdings" pitchFamily="18" charset="2"/>
              </a:rPr>
              <a:t>4.4  Recursive Algorithms</a:t>
            </a:r>
            <a:endParaRPr kumimoji="1" lang="en-US" altLang="zh-CN">
              <a:effectLst>
                <a:outerShdw blurRad="38100" dist="38100" dir="2700000" algn="tl">
                  <a:srgbClr val="C0C0C0"/>
                </a:outerShdw>
              </a:effectLst>
              <a:latin typeface="Arial" charset="0"/>
              <a:ea typeface="宋体" pitchFamily="2" charset="-122"/>
              <a:cs typeface="Arial" charset="0"/>
              <a:sym typeface="Webdings"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55140">
                                            <p:txEl>
                                              <p:pRg st="0" end="0"/>
                                            </p:txEl>
                                          </p:spTgt>
                                        </p:tgtEl>
                                        <p:attrNameLst>
                                          <p:attrName>style.visibility</p:attrName>
                                        </p:attrNameLst>
                                      </p:cBhvr>
                                      <p:to>
                                        <p:strVal val="visible"/>
                                      </p:to>
                                    </p:set>
                                    <p:animEffect transition="in" filter="wipe(left)">
                                      <p:cBhvr>
                                        <p:cTn id="7" dur="500"/>
                                        <p:tgtEl>
                                          <p:spTgt spid="175514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55139"/>
                                        </p:tgtEl>
                                        <p:attrNameLst>
                                          <p:attrName>style.visibility</p:attrName>
                                        </p:attrNameLst>
                                      </p:cBhvr>
                                      <p:to>
                                        <p:strVal val="visible"/>
                                      </p:to>
                                    </p:set>
                                    <p:animEffect transition="in" filter="wipe(up)">
                                      <p:cBhvr>
                                        <p:cTn id="12" dur="500"/>
                                        <p:tgtEl>
                                          <p:spTgt spid="1755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5139" grpId="0" animBg="1" autoUpdateAnimBg="0"/>
      <p:bldP spid="1755140" grpId="0" build="p" bldLvl="3" autoUpdateAnimBg="0" advAuto="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1">
            <a:extLst>
              <a:ext uri="{FF2B5EF4-FFF2-40B4-BE49-F238E27FC236}">
                <a16:creationId xmlns:a16="http://schemas.microsoft.com/office/drawing/2014/main" id="{49BDAB3C-3DB2-4356-A6C8-D4EDF010F49D}"/>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D28AB34-1409-4D10-AB27-2EA519BFC919}" type="slidenum">
              <a:rPr lang="zh-CN" altLang="en-US" sz="1400" b="0" smtClean="0">
                <a:latin typeface="Arial" panose="020B0604020202020204" pitchFamily="34" charset="0"/>
                <a:ea typeface="宋体" panose="02010600030101010101" pitchFamily="2" charset="-122"/>
              </a:rPr>
              <a:pPr/>
              <a:t>39</a:t>
            </a:fld>
            <a:endParaRPr lang="en-US" altLang="zh-CN" sz="1400" b="0">
              <a:latin typeface="Arial" panose="020B0604020202020204" pitchFamily="34" charset="0"/>
              <a:ea typeface="宋体" panose="02010600030101010101" pitchFamily="2" charset="-122"/>
            </a:endParaRPr>
          </a:p>
        </p:txBody>
      </p:sp>
      <p:sp>
        <p:nvSpPr>
          <p:cNvPr id="1757187" name="AutoShape 3">
            <a:extLst>
              <a:ext uri="{FF2B5EF4-FFF2-40B4-BE49-F238E27FC236}">
                <a16:creationId xmlns:a16="http://schemas.microsoft.com/office/drawing/2014/main" id="{7C106592-B83B-4EF9-8BF6-BCC6011FA259}"/>
              </a:ext>
            </a:extLst>
          </p:cNvPr>
          <p:cNvSpPr>
            <a:spLocks noChangeArrowheads="1"/>
          </p:cNvSpPr>
          <p:nvPr/>
        </p:nvSpPr>
        <p:spPr bwMode="auto">
          <a:xfrm>
            <a:off x="571500" y="1500188"/>
            <a:ext cx="8001000" cy="4724400"/>
          </a:xfrm>
          <a:prstGeom prst="foldedCorner">
            <a:avLst>
              <a:gd name="adj" fmla="val 12500"/>
            </a:avLst>
          </a:prstGeom>
          <a:solidFill>
            <a:srgbClr val="CCCCFF"/>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zh-CN" altLang="en-US">
                <a:solidFill>
                  <a:schemeClr val="accent1"/>
                </a:solidFill>
                <a:latin typeface="Times New Roman" panose="02020603050405020304" pitchFamily="18" charset="0"/>
                <a:ea typeface="宋体" panose="02010600030101010101" pitchFamily="2" charset="-122"/>
              </a:rPr>
              <a:t> </a:t>
            </a:r>
            <a:r>
              <a:rPr kumimoji="1" lang="en-US" altLang="zh-CN" u="sng">
                <a:solidFill>
                  <a:srgbClr val="0000CC"/>
                </a:solidFill>
                <a:latin typeface="Times New Roman" panose="02020603050405020304" pitchFamily="18" charset="0"/>
                <a:ea typeface="宋体" panose="02010600030101010101" pitchFamily="2" charset="-122"/>
              </a:rPr>
              <a:t>Algorithm 3 A Recursive  Linear Search Algorithm).</a:t>
            </a:r>
            <a:endParaRPr kumimoji="1" lang="en-US" altLang="zh-CN" b="0" u="sng">
              <a:solidFill>
                <a:srgbClr val="0000CC"/>
              </a:solidFill>
              <a:latin typeface="Times New Roman" panose="02020603050405020304" pitchFamily="18" charset="0"/>
              <a:ea typeface="宋体" panose="02010600030101010101" pitchFamily="2" charset="-122"/>
            </a:endParaRPr>
          </a:p>
          <a:p>
            <a:pPr eaLnBrk="1" hangingPunct="1">
              <a:spcBef>
                <a:spcPct val="50000"/>
              </a:spcBef>
            </a:pPr>
            <a:r>
              <a:rPr kumimoji="1" lang="en-US" altLang="zh-CN" b="0">
                <a:latin typeface="Times New Roman" panose="02020603050405020304" pitchFamily="18" charset="0"/>
                <a:ea typeface="宋体" panose="02010600030101010101" pitchFamily="2" charset="-122"/>
              </a:rPr>
              <a:t> procedure search(</a:t>
            </a:r>
            <a:r>
              <a:rPr kumimoji="1" lang="en-US" altLang="zh-CN" b="0" i="1">
                <a:latin typeface="Times New Roman" panose="02020603050405020304" pitchFamily="18" charset="0"/>
                <a:ea typeface="宋体" panose="02010600030101010101" pitchFamily="2" charset="-122"/>
              </a:rPr>
              <a:t>i, j, x: i, j, x integers, 1≤ i, j ≤ n</a:t>
            </a:r>
            <a:r>
              <a:rPr kumimoji="1" lang="en-US" altLang="zh-CN" b="0">
                <a:latin typeface="Times New Roman" panose="02020603050405020304" pitchFamily="18" charset="0"/>
                <a:ea typeface="宋体" panose="02010600030101010101" pitchFamily="2" charset="-122"/>
              </a:rPr>
              <a:t>)</a:t>
            </a:r>
          </a:p>
          <a:p>
            <a:pPr eaLnBrk="1" hangingPunct="1">
              <a:spcBef>
                <a:spcPct val="20000"/>
              </a:spcBef>
            </a:pPr>
            <a:r>
              <a:rPr kumimoji="1" lang="en-US" altLang="zh-CN" b="0">
                <a:latin typeface="Times New Roman" panose="02020603050405020304" pitchFamily="18" charset="0"/>
                <a:ea typeface="宋体" panose="02010600030101010101" pitchFamily="2" charset="-122"/>
              </a:rPr>
              <a:t>{</a:t>
            </a:r>
          </a:p>
          <a:p>
            <a:pPr lvl="1" eaLnBrk="1" hangingPunct="1">
              <a:spcBef>
                <a:spcPct val="20000"/>
              </a:spcBef>
            </a:pPr>
            <a:r>
              <a:rPr kumimoji="1" lang="en-US" altLang="zh-CN" b="0">
                <a:latin typeface="Times New Roman" panose="02020603050405020304" pitchFamily="18" charset="0"/>
                <a:ea typeface="宋体" panose="02010600030101010101" pitchFamily="2" charset="-122"/>
              </a:rPr>
              <a:t>if </a:t>
            </a:r>
            <a:r>
              <a:rPr kumimoji="1" lang="en-US" altLang="zh-CN" b="0" i="1">
                <a:latin typeface="Times New Roman" panose="02020603050405020304" pitchFamily="18" charset="0"/>
                <a:ea typeface="宋体" panose="02010600030101010101" pitchFamily="2" charset="-122"/>
              </a:rPr>
              <a:t>a</a:t>
            </a:r>
            <a:r>
              <a:rPr kumimoji="1" lang="en-US" altLang="zh-CN" b="0" i="1" baseline="-25000">
                <a:latin typeface="Times New Roman" panose="02020603050405020304" pitchFamily="18" charset="0"/>
                <a:ea typeface="宋体" panose="02010600030101010101" pitchFamily="2" charset="-122"/>
              </a:rPr>
              <a:t>i</a:t>
            </a:r>
            <a:r>
              <a:rPr kumimoji="1" lang="en-US" altLang="zh-CN" b="0">
                <a:latin typeface="Times New Roman" panose="02020603050405020304" pitchFamily="18" charset="0"/>
                <a:ea typeface="宋体" panose="02010600030101010101" pitchFamily="2" charset="-122"/>
              </a:rPr>
              <a:t>=</a:t>
            </a:r>
            <a:r>
              <a:rPr kumimoji="1" lang="en-US" altLang="zh-CN" b="0" i="1">
                <a:latin typeface="Times New Roman" panose="02020603050405020304" pitchFamily="18" charset="0"/>
                <a:ea typeface="宋体" panose="02010600030101010101" pitchFamily="2" charset="-122"/>
              </a:rPr>
              <a:t>x</a:t>
            </a:r>
            <a:r>
              <a:rPr kumimoji="1" lang="en-US" altLang="zh-CN" b="0">
                <a:latin typeface="Times New Roman" panose="02020603050405020304" pitchFamily="18" charset="0"/>
                <a:ea typeface="宋体" panose="02010600030101010101" pitchFamily="2" charset="-122"/>
              </a:rPr>
              <a:t> then</a:t>
            </a:r>
          </a:p>
          <a:p>
            <a:pPr lvl="1" eaLnBrk="1" hangingPunct="1">
              <a:spcBef>
                <a:spcPct val="20000"/>
              </a:spcBef>
            </a:pPr>
            <a:r>
              <a:rPr kumimoji="1" lang="en-US" altLang="zh-CN" b="0">
                <a:latin typeface="Times New Roman" panose="02020603050405020304" pitchFamily="18" charset="0"/>
                <a:ea typeface="宋体" panose="02010600030101010101" pitchFamily="2" charset="-122"/>
              </a:rPr>
              <a:t>    location:=</a:t>
            </a:r>
            <a:r>
              <a:rPr kumimoji="1" lang="en-US" altLang="zh-CN" b="0" i="1">
                <a:latin typeface="Times New Roman" panose="02020603050405020304" pitchFamily="18" charset="0"/>
                <a:ea typeface="宋体" panose="02010600030101010101" pitchFamily="2" charset="-122"/>
              </a:rPr>
              <a:t>i</a:t>
            </a:r>
            <a:endParaRPr kumimoji="1" lang="en-US" altLang="zh-CN" b="0">
              <a:latin typeface="Times New Roman" panose="02020603050405020304" pitchFamily="18" charset="0"/>
              <a:ea typeface="宋体" panose="02010600030101010101" pitchFamily="2" charset="-122"/>
            </a:endParaRPr>
          </a:p>
          <a:p>
            <a:pPr lvl="1" eaLnBrk="1" hangingPunct="1">
              <a:spcBef>
                <a:spcPct val="20000"/>
              </a:spcBef>
            </a:pPr>
            <a:r>
              <a:rPr kumimoji="1" lang="en-US" altLang="zh-CN" b="0">
                <a:latin typeface="Times New Roman" panose="02020603050405020304" pitchFamily="18" charset="0"/>
                <a:ea typeface="宋体" panose="02010600030101010101" pitchFamily="2" charset="-122"/>
              </a:rPr>
              <a:t>else if </a:t>
            </a:r>
            <a:r>
              <a:rPr kumimoji="1" lang="en-US" altLang="zh-CN" b="0" i="1">
                <a:latin typeface="Times New Roman" panose="02020603050405020304" pitchFamily="18" charset="0"/>
                <a:ea typeface="宋体" panose="02010600030101010101" pitchFamily="2" charset="-122"/>
              </a:rPr>
              <a:t>i</a:t>
            </a:r>
            <a:r>
              <a:rPr kumimoji="1" lang="en-US" altLang="zh-CN" b="0">
                <a:latin typeface="Times New Roman" panose="02020603050405020304" pitchFamily="18" charset="0"/>
                <a:ea typeface="宋体" panose="02010600030101010101" pitchFamily="2" charset="-122"/>
              </a:rPr>
              <a:t>=</a:t>
            </a:r>
            <a:r>
              <a:rPr kumimoji="1" lang="en-US" altLang="zh-CN" b="0" i="1">
                <a:latin typeface="Times New Roman" panose="02020603050405020304" pitchFamily="18" charset="0"/>
                <a:ea typeface="宋体" panose="02010600030101010101" pitchFamily="2" charset="-122"/>
              </a:rPr>
              <a:t>j</a:t>
            </a:r>
            <a:r>
              <a:rPr kumimoji="1" lang="en-US" altLang="zh-CN" b="0">
                <a:latin typeface="Times New Roman" panose="02020603050405020304" pitchFamily="18" charset="0"/>
                <a:ea typeface="宋体" panose="02010600030101010101" pitchFamily="2" charset="-122"/>
              </a:rPr>
              <a:t> then</a:t>
            </a:r>
          </a:p>
          <a:p>
            <a:pPr lvl="1" eaLnBrk="1" hangingPunct="1">
              <a:spcBef>
                <a:spcPct val="20000"/>
              </a:spcBef>
            </a:pPr>
            <a:r>
              <a:rPr kumimoji="1" lang="en-US" altLang="zh-CN" b="0">
                <a:latin typeface="Times New Roman" panose="02020603050405020304" pitchFamily="18" charset="0"/>
                <a:ea typeface="宋体" panose="02010600030101010101" pitchFamily="2" charset="-122"/>
              </a:rPr>
              <a:t>    location:=0</a:t>
            </a:r>
          </a:p>
          <a:p>
            <a:pPr lvl="1" eaLnBrk="1" hangingPunct="1">
              <a:spcBef>
                <a:spcPct val="20000"/>
              </a:spcBef>
            </a:pPr>
            <a:r>
              <a:rPr kumimoji="1" lang="en-US" altLang="zh-CN" b="0">
                <a:latin typeface="Times New Roman" panose="02020603050405020304" pitchFamily="18" charset="0"/>
                <a:ea typeface="宋体" panose="02010600030101010101" pitchFamily="2" charset="-122"/>
              </a:rPr>
              <a:t>else</a:t>
            </a:r>
          </a:p>
          <a:p>
            <a:pPr lvl="1" eaLnBrk="1" hangingPunct="1">
              <a:spcBef>
                <a:spcPct val="20000"/>
              </a:spcBef>
            </a:pPr>
            <a:r>
              <a:rPr kumimoji="1" lang="en-US" altLang="zh-CN" b="0">
                <a:latin typeface="Times New Roman" panose="02020603050405020304" pitchFamily="18" charset="0"/>
                <a:ea typeface="宋体" panose="02010600030101010101" pitchFamily="2" charset="-122"/>
              </a:rPr>
              <a:t>    search(</a:t>
            </a:r>
            <a:r>
              <a:rPr kumimoji="1" lang="en-US" altLang="zh-CN" b="0" i="1">
                <a:latin typeface="Times New Roman" panose="02020603050405020304" pitchFamily="18" charset="0"/>
                <a:ea typeface="宋体" panose="02010600030101010101" pitchFamily="2" charset="-122"/>
              </a:rPr>
              <a:t>i</a:t>
            </a:r>
            <a:r>
              <a:rPr kumimoji="1" lang="en-US" altLang="zh-CN" b="0">
                <a:latin typeface="Times New Roman" panose="02020603050405020304" pitchFamily="18" charset="0"/>
                <a:ea typeface="宋体" panose="02010600030101010101" pitchFamily="2" charset="-122"/>
              </a:rPr>
              <a:t>+1</a:t>
            </a:r>
            <a:r>
              <a:rPr kumimoji="1" lang="en-US" altLang="zh-CN" b="0" i="1">
                <a:latin typeface="Times New Roman" panose="02020603050405020304" pitchFamily="18" charset="0"/>
                <a:ea typeface="宋体" panose="02010600030101010101" pitchFamily="2" charset="-122"/>
              </a:rPr>
              <a:t>, j, x</a:t>
            </a:r>
            <a:r>
              <a:rPr kumimoji="1" lang="en-US" altLang="zh-CN" b="0">
                <a:latin typeface="Times New Roman" panose="02020603050405020304" pitchFamily="18" charset="0"/>
                <a:ea typeface="宋体" panose="02010600030101010101" pitchFamily="2" charset="-122"/>
              </a:rPr>
              <a:t>)</a:t>
            </a:r>
          </a:p>
          <a:p>
            <a:pPr eaLnBrk="1" hangingPunct="1">
              <a:spcBef>
                <a:spcPct val="20000"/>
              </a:spcBef>
            </a:pPr>
            <a:r>
              <a:rPr kumimoji="1" lang="en-US" altLang="zh-CN" b="0">
                <a:latin typeface="Times New Roman" panose="02020603050405020304" pitchFamily="18" charset="0"/>
                <a:ea typeface="宋体" panose="02010600030101010101" pitchFamily="2" charset="-122"/>
              </a:rPr>
              <a:t>}</a:t>
            </a:r>
          </a:p>
        </p:txBody>
      </p:sp>
      <p:sp>
        <p:nvSpPr>
          <p:cNvPr id="1757188" name="Text Box 4">
            <a:extLst>
              <a:ext uri="{FF2B5EF4-FFF2-40B4-BE49-F238E27FC236}">
                <a16:creationId xmlns:a16="http://schemas.microsoft.com/office/drawing/2014/main" id="{54815230-7AB2-4984-A8C3-4EB27DBD05B5}"/>
              </a:ext>
            </a:extLst>
          </p:cNvPr>
          <p:cNvSpPr txBox="1">
            <a:spLocks noChangeArrowheads="1"/>
          </p:cNvSpPr>
          <p:nvPr/>
        </p:nvSpPr>
        <p:spPr bwMode="auto">
          <a:xfrm>
            <a:off x="0" y="500063"/>
            <a:ext cx="8929688" cy="979487"/>
          </a:xfrm>
          <a:prstGeom prst="rect">
            <a:avLst/>
          </a:prstGeom>
          <a:noFill/>
          <a:ln w="9525">
            <a:noFill/>
            <a:miter lim="800000"/>
            <a:headEnd/>
            <a:tailEnd/>
          </a:ln>
          <a:effectLst/>
        </p:spPr>
        <p:txBody>
          <a:bodyPr>
            <a:spAutoFit/>
          </a:bodyPr>
          <a:lstStyle/>
          <a:p>
            <a:pPr eaLnBrk="1" hangingPunct="1">
              <a:lnSpc>
                <a:spcPct val="120000"/>
              </a:lnSpc>
              <a:spcBef>
                <a:spcPct val="50000"/>
              </a:spcBef>
              <a:defRPr/>
            </a:pPr>
            <a:r>
              <a:rPr kumimoji="1" lang="en-US" altLang="zh-CN" dirty="0">
                <a:effectLst>
                  <a:outerShdw blurRad="38100" dist="38100" dir="2700000" algn="tl">
                    <a:srgbClr val="C0C0C0"/>
                  </a:outerShdw>
                </a:effectLst>
                <a:latin typeface="宋体" pitchFamily="2" charset="-122"/>
                <a:ea typeface="宋体" pitchFamily="2" charset="-122"/>
                <a:sym typeface="Symbol" pitchFamily="18" charset="2"/>
              </a:rPr>
              <a:t>〖</a:t>
            </a:r>
            <a:r>
              <a:rPr kumimoji="1" lang="en-US" altLang="zh-CN" dirty="0">
                <a:effectLst>
                  <a:outerShdw blurRad="38100" dist="38100" dir="2700000" algn="tl">
                    <a:srgbClr val="C0C0C0"/>
                  </a:outerShdw>
                </a:effectLst>
                <a:latin typeface="Times New Roman" pitchFamily="18" charset="0"/>
                <a:ea typeface="宋体" pitchFamily="2" charset="-122"/>
                <a:sym typeface="Symbol" pitchFamily="18" charset="2"/>
              </a:rPr>
              <a:t>Example 2</a:t>
            </a:r>
            <a:r>
              <a:rPr kumimoji="1" lang="en-US" altLang="zh-CN" dirty="0">
                <a:effectLst>
                  <a:outerShdw blurRad="38100" dist="38100" dir="2700000" algn="tl">
                    <a:srgbClr val="C0C0C0"/>
                  </a:outerShdw>
                </a:effectLst>
                <a:latin typeface="宋体" pitchFamily="2" charset="-122"/>
                <a:ea typeface="宋体" pitchFamily="2" charset="-122"/>
                <a:sym typeface="Symbol" pitchFamily="18" charset="2"/>
              </a:rPr>
              <a:t>〗</a:t>
            </a:r>
            <a:r>
              <a:rPr kumimoji="1" lang="en-US" altLang="zh-CN" dirty="0">
                <a:effectLst>
                  <a:outerShdw blurRad="38100" dist="38100" dir="2700000" algn="tl">
                    <a:srgbClr val="C0C0C0"/>
                  </a:outerShdw>
                </a:effectLst>
                <a:latin typeface="Times New Roman" pitchFamily="18" charset="0"/>
                <a:ea typeface="宋体" pitchFamily="2" charset="-122"/>
                <a:sym typeface="Symbol" pitchFamily="18" charset="2"/>
              </a:rPr>
              <a:t> </a:t>
            </a:r>
            <a:r>
              <a:rPr kumimoji="1" lang="en-US" altLang="zh-CN" dirty="0">
                <a:latin typeface="Times New Roman" pitchFamily="18" charset="0"/>
                <a:ea typeface="宋体" pitchFamily="2" charset="-122"/>
              </a:rPr>
              <a:t>Express the linear search  algorithm as a recursive procedure.</a:t>
            </a:r>
          </a:p>
        </p:txBody>
      </p:sp>
      <p:sp>
        <p:nvSpPr>
          <p:cNvPr id="1757189" name="Text Box 5">
            <a:extLst>
              <a:ext uri="{FF2B5EF4-FFF2-40B4-BE49-F238E27FC236}">
                <a16:creationId xmlns:a16="http://schemas.microsoft.com/office/drawing/2014/main" id="{71EB7501-3A71-4002-96B0-6F5CD4E9BCC5}"/>
              </a:ext>
            </a:extLst>
          </p:cNvPr>
          <p:cNvSpPr txBox="1">
            <a:spLocks noChangeArrowheads="1"/>
          </p:cNvSpPr>
          <p:nvPr/>
        </p:nvSpPr>
        <p:spPr bwMode="auto">
          <a:xfrm>
            <a:off x="5486400" y="44450"/>
            <a:ext cx="3505200" cy="366713"/>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a:latin typeface="Arial" charset="0"/>
                <a:ea typeface="宋体" pitchFamily="2" charset="-122"/>
                <a:cs typeface="Arial" charset="0"/>
                <a:sym typeface="Webdings" pitchFamily="18" charset="2"/>
              </a:rPr>
              <a:t>4.4  Recursive Algorithms</a:t>
            </a:r>
            <a:endParaRPr kumimoji="1" lang="en-US" altLang="zh-CN">
              <a:effectLst>
                <a:outerShdw blurRad="38100" dist="38100" dir="2700000" algn="tl">
                  <a:srgbClr val="C0C0C0"/>
                </a:outerShdw>
              </a:effectLst>
              <a:latin typeface="Arial" charset="0"/>
              <a:ea typeface="宋体" pitchFamily="2" charset="-122"/>
              <a:cs typeface="Arial" charset="0"/>
              <a:sym typeface="Webdings"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57188">
                                            <p:txEl>
                                              <p:pRg st="0" end="0"/>
                                            </p:txEl>
                                          </p:spTgt>
                                        </p:tgtEl>
                                        <p:attrNameLst>
                                          <p:attrName>style.visibility</p:attrName>
                                        </p:attrNameLst>
                                      </p:cBhvr>
                                      <p:to>
                                        <p:strVal val="visible"/>
                                      </p:to>
                                    </p:set>
                                    <p:animEffect transition="in" filter="wipe(left)">
                                      <p:cBhvr>
                                        <p:cTn id="7" dur="500"/>
                                        <p:tgtEl>
                                          <p:spTgt spid="175718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57187"/>
                                        </p:tgtEl>
                                        <p:attrNameLst>
                                          <p:attrName>style.visibility</p:attrName>
                                        </p:attrNameLst>
                                      </p:cBhvr>
                                      <p:to>
                                        <p:strVal val="visible"/>
                                      </p:to>
                                    </p:set>
                                    <p:animEffect transition="in" filter="wipe(up)">
                                      <p:cBhvr>
                                        <p:cTn id="12" dur="500"/>
                                        <p:tgtEl>
                                          <p:spTgt spid="1757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7187" grpId="0" animBg="1" autoUpdateAnimBg="0"/>
      <p:bldP spid="1757188" grpId="0" build="p" bldLvl="3" autoUpdateAnimBg="0"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1">
            <a:extLst>
              <a:ext uri="{FF2B5EF4-FFF2-40B4-BE49-F238E27FC236}">
                <a16:creationId xmlns:a16="http://schemas.microsoft.com/office/drawing/2014/main" id="{4293802B-3611-4092-B9DD-97B802EA8C3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2E778812-6DA4-412F-B402-6C94269CC78F}" type="slidenum">
              <a:rPr lang="zh-CN" altLang="en-US" sz="1400" b="0" smtClean="0">
                <a:latin typeface="Arial" panose="020B0604020202020204" pitchFamily="34" charset="0"/>
                <a:ea typeface="宋体" panose="02010600030101010101" pitchFamily="2" charset="-122"/>
              </a:rPr>
              <a:pPr/>
              <a:t>4</a:t>
            </a:fld>
            <a:endParaRPr lang="en-US" altLang="zh-CN" sz="1400" b="0">
              <a:latin typeface="Arial" panose="020B0604020202020204" pitchFamily="34" charset="0"/>
              <a:ea typeface="宋体" panose="02010600030101010101" pitchFamily="2" charset="-122"/>
            </a:endParaRPr>
          </a:p>
        </p:txBody>
      </p:sp>
      <p:sp>
        <p:nvSpPr>
          <p:cNvPr id="1703939" name="Text Box 3">
            <a:extLst>
              <a:ext uri="{FF2B5EF4-FFF2-40B4-BE49-F238E27FC236}">
                <a16:creationId xmlns:a16="http://schemas.microsoft.com/office/drawing/2014/main" id="{4882EDF7-8F66-49B8-8C14-E06B76F08C4B}"/>
              </a:ext>
            </a:extLst>
          </p:cNvPr>
          <p:cNvSpPr txBox="1">
            <a:spLocks noChangeArrowheads="1"/>
          </p:cNvSpPr>
          <p:nvPr/>
        </p:nvSpPr>
        <p:spPr bwMode="auto">
          <a:xfrm>
            <a:off x="142875" y="47625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2</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rPr>
              <a:t>Prove that every amount of postage of </a:t>
            </a:r>
            <a:r>
              <a:rPr lang="en-US" altLang="zh-CN">
                <a:latin typeface="Times New Roman" panose="02020603050405020304" pitchFamily="18" charset="0"/>
                <a:ea typeface="Cambria Math" panose="02040503050406030204" pitchFamily="18" charset="0"/>
                <a:cs typeface="Times New Roman" panose="02020603050405020304" pitchFamily="18" charset="0"/>
              </a:rPr>
              <a:t>12</a:t>
            </a:r>
            <a:r>
              <a:rPr lang="en-US" altLang="zh-CN">
                <a:latin typeface="Times New Roman" panose="02020603050405020304" pitchFamily="18" charset="0"/>
                <a:cs typeface="Times New Roman" panose="02020603050405020304" pitchFamily="18" charset="0"/>
              </a:rPr>
              <a:t> cents or more can be formed using just </a:t>
            </a:r>
            <a:r>
              <a:rPr lang="en-US" altLang="zh-CN">
                <a:latin typeface="Times New Roman" panose="02020603050405020304" pitchFamily="18" charset="0"/>
              </a:rPr>
              <a:t>4</a:t>
            </a:r>
            <a:r>
              <a:rPr lang="en-US" altLang="zh-CN">
                <a:latin typeface="Times New Roman" panose="02020603050405020304" pitchFamily="18" charset="0"/>
                <a:cs typeface="Times New Roman" panose="02020603050405020304" pitchFamily="18" charset="0"/>
              </a:rPr>
              <a:t>-cent and </a:t>
            </a:r>
            <a:r>
              <a:rPr lang="en-US" altLang="zh-CN">
                <a:latin typeface="Times New Roman" panose="02020603050405020304" pitchFamily="18" charset="0"/>
              </a:rPr>
              <a:t>5</a:t>
            </a:r>
            <a:r>
              <a:rPr lang="en-US" altLang="zh-CN">
                <a:latin typeface="Times New Roman" panose="02020603050405020304" pitchFamily="18" charset="0"/>
                <a:cs typeface="Times New Roman" panose="02020603050405020304" pitchFamily="18" charset="0"/>
              </a:rPr>
              <a:t>-cent stamps. </a:t>
            </a:r>
          </a:p>
        </p:txBody>
      </p:sp>
      <p:sp>
        <p:nvSpPr>
          <p:cNvPr id="1703940" name="AutoShape 4">
            <a:extLst>
              <a:ext uri="{FF2B5EF4-FFF2-40B4-BE49-F238E27FC236}">
                <a16:creationId xmlns:a16="http://schemas.microsoft.com/office/drawing/2014/main" id="{4C725C73-C6E4-4837-8E20-1AF1C68F09FF}"/>
              </a:ext>
            </a:extLst>
          </p:cNvPr>
          <p:cNvSpPr>
            <a:spLocks noChangeArrowheads="1"/>
          </p:cNvSpPr>
          <p:nvPr/>
        </p:nvSpPr>
        <p:spPr bwMode="auto">
          <a:xfrm>
            <a:off x="571500" y="1357313"/>
            <a:ext cx="7696200" cy="5040312"/>
          </a:xfrm>
          <a:prstGeom prst="foldedCorner">
            <a:avLst>
              <a:gd name="adj" fmla="val 12500"/>
            </a:avLst>
          </a:prstGeom>
          <a:solidFill>
            <a:srgbClr val="CCCCFF"/>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b="0" i="1">
                <a:solidFill>
                  <a:srgbClr val="3366FF"/>
                </a:solidFill>
                <a:latin typeface="Times New Roman" panose="02020603050405020304" pitchFamily="18" charset="0"/>
                <a:ea typeface="宋体" panose="02010600030101010101" pitchFamily="2" charset="-122"/>
              </a:rPr>
              <a:t>Solution:</a:t>
            </a:r>
            <a:endParaRPr kumimoji="1" lang="en-US" altLang="zh-CN">
              <a:solidFill>
                <a:srgbClr val="3366FF"/>
              </a:solidFill>
              <a:latin typeface="Times New Roman" panose="02020603050405020304" pitchFamily="18" charset="0"/>
              <a:ea typeface="宋体" panose="02010600030101010101" pitchFamily="2" charset="-122"/>
            </a:endParaRPr>
          </a:p>
        </p:txBody>
      </p:sp>
      <p:sp>
        <p:nvSpPr>
          <p:cNvPr id="1703941" name="Text Box 5">
            <a:extLst>
              <a:ext uri="{FF2B5EF4-FFF2-40B4-BE49-F238E27FC236}">
                <a16:creationId xmlns:a16="http://schemas.microsoft.com/office/drawing/2014/main" id="{A3812332-DBA2-47E6-90B4-E717A2E686BA}"/>
              </a:ext>
            </a:extLst>
          </p:cNvPr>
          <p:cNvSpPr txBox="1">
            <a:spLocks noChangeArrowheads="1"/>
          </p:cNvSpPr>
          <p:nvPr/>
        </p:nvSpPr>
        <p:spPr bwMode="auto">
          <a:xfrm>
            <a:off x="611188" y="1800225"/>
            <a:ext cx="73914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Let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n</a:t>
            </a:r>
            <a:r>
              <a:rPr kumimoji="1" lang="en-US" altLang="zh-CN" sz="2200">
                <a:latin typeface="Times New Roman" panose="02020603050405020304" pitchFamily="18" charset="0"/>
                <a:ea typeface="宋体" panose="02010600030101010101" pitchFamily="2" charset="-122"/>
              </a:rPr>
              <a:t>) be “</a:t>
            </a:r>
            <a:r>
              <a:rPr lang="en-US" altLang="zh-CN" sz="2200">
                <a:latin typeface="Times New Roman" panose="02020603050405020304" pitchFamily="18" charset="0"/>
                <a:cs typeface="Times New Roman" panose="02020603050405020304" pitchFamily="18" charset="0"/>
              </a:rPr>
              <a:t>postage of </a:t>
            </a:r>
            <a:r>
              <a:rPr lang="en-US" altLang="zh-CN" sz="2200" i="1">
                <a:latin typeface="Times New Roman" panose="02020603050405020304" pitchFamily="18" charset="0"/>
                <a:cs typeface="Times New Roman" panose="02020603050405020304" pitchFamily="18" charset="0"/>
              </a:rPr>
              <a:t>n</a:t>
            </a:r>
            <a:r>
              <a:rPr lang="en-US" altLang="zh-CN" sz="2200">
                <a:latin typeface="Times New Roman" panose="02020603050405020304" pitchFamily="18" charset="0"/>
                <a:cs typeface="Times New Roman" panose="02020603050405020304" pitchFamily="18" charset="0"/>
              </a:rPr>
              <a:t> cents can be formed using </a:t>
            </a:r>
            <a:r>
              <a:rPr lang="en-US" altLang="zh-CN" sz="2200">
                <a:latin typeface="Times New Roman" panose="02020603050405020304" pitchFamily="18" charset="0"/>
                <a:ea typeface="Cambria Math" panose="02040503050406030204" pitchFamily="18" charset="0"/>
                <a:cs typeface="Times New Roman" panose="02020603050405020304" pitchFamily="18" charset="0"/>
              </a:rPr>
              <a:t>4</a:t>
            </a:r>
            <a:r>
              <a:rPr lang="en-US" altLang="zh-CN" sz="2200">
                <a:latin typeface="Times New Roman" panose="02020603050405020304" pitchFamily="18" charset="0"/>
                <a:cs typeface="Times New Roman" panose="02020603050405020304" pitchFamily="18" charset="0"/>
              </a:rPr>
              <a:t>-cent and </a:t>
            </a:r>
            <a:r>
              <a:rPr lang="en-US" altLang="zh-CN" sz="2200">
                <a:latin typeface="Times New Roman" panose="02020603050405020304" pitchFamily="18" charset="0"/>
                <a:ea typeface="宋体" panose="02010600030101010101" pitchFamily="2" charset="-122"/>
              </a:rPr>
              <a:t>5</a:t>
            </a:r>
            <a:r>
              <a:rPr lang="en-US" altLang="zh-CN" sz="2200">
                <a:latin typeface="Times New Roman" panose="02020603050405020304" pitchFamily="18" charset="0"/>
                <a:cs typeface="Times New Roman" panose="02020603050405020304" pitchFamily="18" charset="0"/>
              </a:rPr>
              <a:t>-cent stamps.</a:t>
            </a:r>
            <a:r>
              <a:rPr kumimoji="1" lang="en-US" altLang="zh-CN" sz="2200">
                <a:latin typeface="Times New Roman" panose="02020603050405020304" pitchFamily="18" charset="0"/>
                <a:ea typeface="宋体" panose="02010600030101010101" pitchFamily="2" charset="-122"/>
              </a:rPr>
              <a:t>”</a:t>
            </a:r>
          </a:p>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(1) Basis step </a:t>
            </a:r>
            <a:r>
              <a:rPr kumimoji="1" lang="en-US" altLang="zh-CN" sz="2200" i="1">
                <a:latin typeface="Times New Roman" panose="02020603050405020304" pitchFamily="18" charset="0"/>
                <a:ea typeface="宋体" panose="02010600030101010101" pitchFamily="2" charset="-122"/>
              </a:rPr>
              <a:t> P</a:t>
            </a:r>
            <a:r>
              <a:rPr kumimoji="1" lang="en-US" altLang="zh-CN" sz="2200">
                <a:latin typeface="Times New Roman" panose="02020603050405020304" pitchFamily="18" charset="0"/>
                <a:ea typeface="宋体" panose="02010600030101010101" pitchFamily="2" charset="-122"/>
              </a:rPr>
              <a:t>(12),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(13),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(14), and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(15)</a:t>
            </a:r>
            <a:r>
              <a:rPr kumimoji="1" lang="zh-CN" altLang="en-US" sz="2200">
                <a:latin typeface="Times New Roman" panose="02020603050405020304" pitchFamily="18" charset="0"/>
                <a:ea typeface="宋体" panose="02010600030101010101" pitchFamily="2" charset="-122"/>
              </a:rPr>
              <a:t> </a:t>
            </a:r>
            <a:r>
              <a:rPr kumimoji="1" lang="en-US" altLang="zh-CN" sz="2200">
                <a:latin typeface="Times New Roman" panose="02020603050405020304" pitchFamily="18" charset="0"/>
                <a:ea typeface="宋体" panose="02010600030101010101" pitchFamily="2" charset="-122"/>
              </a:rPr>
              <a:t>hold.</a:t>
            </a:r>
          </a:p>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(2) Inductive step</a:t>
            </a:r>
          </a:p>
          <a:p>
            <a:pPr marL="0" lvl="1" algn="just" eaLnBrk="1" hangingPunct="1">
              <a:spcBef>
                <a:spcPct val="20000"/>
              </a:spcBef>
            </a:pPr>
            <a:r>
              <a:rPr kumimoji="1" lang="en-US" altLang="zh-CN" sz="2200">
                <a:latin typeface="Times New Roman" panose="02020603050405020304" pitchFamily="18" charset="0"/>
                <a:ea typeface="宋体" panose="02010600030101010101" pitchFamily="2" charset="-122"/>
              </a:rPr>
              <a:t>Assume that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j</a:t>
            </a:r>
            <a:r>
              <a:rPr kumimoji="1" lang="en-US" altLang="zh-CN" sz="2200">
                <a:latin typeface="Times New Roman" panose="02020603050405020304" pitchFamily="18" charset="0"/>
                <a:ea typeface="宋体" panose="02010600030101010101" pitchFamily="2" charset="-122"/>
              </a:rPr>
              <a:t>) is true for all positive integers </a:t>
            </a:r>
            <a:r>
              <a:rPr kumimoji="1" lang="en-US" altLang="zh-CN" sz="2200" i="1">
                <a:latin typeface="Times New Roman" panose="02020603050405020304" pitchFamily="18" charset="0"/>
                <a:ea typeface="宋体" panose="02010600030101010101" pitchFamily="2" charset="-122"/>
              </a:rPr>
              <a:t>j</a:t>
            </a:r>
            <a:r>
              <a:rPr kumimoji="1" lang="en-US" altLang="zh-CN" sz="2200">
                <a:latin typeface="Times New Roman" panose="02020603050405020304" pitchFamily="18" charset="0"/>
                <a:ea typeface="宋体" panose="02010600030101010101" pitchFamily="2" charset="-122"/>
              </a:rPr>
              <a:t> with </a:t>
            </a:r>
            <a:r>
              <a:rPr lang="en-US" altLang="zh-CN" sz="2200">
                <a:latin typeface="Times New Roman" panose="02020603050405020304" pitchFamily="18" charset="0"/>
              </a:rPr>
              <a:t>12</a:t>
            </a:r>
            <a:r>
              <a:rPr lang="en-US" altLang="zh-CN" sz="2200">
                <a:latin typeface="Times New Roman" panose="02020603050405020304" pitchFamily="18" charset="0"/>
                <a:cs typeface="Times New Roman" panose="02020603050405020304" pitchFamily="18" charset="0"/>
              </a:rPr>
              <a:t> ≤ </a:t>
            </a:r>
            <a:r>
              <a:rPr lang="en-US" altLang="zh-CN" sz="2200" i="1">
                <a:latin typeface="Times New Roman" panose="02020603050405020304" pitchFamily="18" charset="0"/>
                <a:cs typeface="Times New Roman" panose="02020603050405020304" pitchFamily="18" charset="0"/>
              </a:rPr>
              <a:t>j</a:t>
            </a:r>
            <a:r>
              <a:rPr lang="en-US" altLang="zh-CN" sz="2200">
                <a:latin typeface="Times New Roman" panose="02020603050405020304" pitchFamily="18" charset="0"/>
                <a:cs typeface="Times New Roman" panose="02020603050405020304" pitchFamily="18" charset="0"/>
              </a:rPr>
              <a:t> ≤ </a:t>
            </a:r>
            <a:r>
              <a:rPr lang="en-US" altLang="zh-CN" sz="2200" i="1">
                <a:latin typeface="Times New Roman" panose="02020603050405020304" pitchFamily="18" charset="0"/>
                <a:cs typeface="Times New Roman" panose="02020603050405020304" pitchFamily="18" charset="0"/>
              </a:rPr>
              <a:t>k</a:t>
            </a:r>
            <a:r>
              <a:rPr lang="en-US" altLang="zh-CN" sz="2200">
                <a:latin typeface="Times New Roman" panose="02020603050405020304" pitchFamily="18" charset="0"/>
                <a:cs typeface="Times New Roman" panose="02020603050405020304" pitchFamily="18" charset="0"/>
              </a:rPr>
              <a:t>, where </a:t>
            </a:r>
            <a:r>
              <a:rPr lang="en-US" altLang="zh-CN" sz="2200" i="1">
                <a:latin typeface="Times New Roman" panose="02020603050405020304" pitchFamily="18" charset="0"/>
                <a:cs typeface="Times New Roman" panose="02020603050405020304" pitchFamily="18" charset="0"/>
              </a:rPr>
              <a:t>k</a:t>
            </a:r>
            <a:r>
              <a:rPr lang="en-US" altLang="zh-CN" sz="2200">
                <a:latin typeface="Times New Roman" panose="02020603050405020304" pitchFamily="18" charset="0"/>
                <a:cs typeface="Times New Roman" panose="02020603050405020304" pitchFamily="18" charset="0"/>
              </a:rPr>
              <a:t> ≥ </a:t>
            </a:r>
            <a:r>
              <a:rPr lang="en-US" altLang="zh-CN" sz="2200">
                <a:latin typeface="Times New Roman" panose="02020603050405020304" pitchFamily="18" charset="0"/>
              </a:rPr>
              <a:t>15.</a:t>
            </a:r>
            <a:r>
              <a:rPr lang="en-US" altLang="zh-CN" sz="2000">
                <a:latin typeface="Times New Roman" panose="02020603050405020304" pitchFamily="18" charset="0"/>
              </a:rPr>
              <a:t> </a:t>
            </a:r>
            <a:r>
              <a:rPr kumimoji="1" lang="en-US" altLang="zh-CN" sz="2200">
                <a:latin typeface="Times New Roman" panose="02020603050405020304" pitchFamily="18" charset="0"/>
                <a:ea typeface="宋体" panose="02010600030101010101" pitchFamily="2" charset="-122"/>
              </a:rPr>
              <a:t>Show that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k</a:t>
            </a:r>
            <a:r>
              <a:rPr kumimoji="1" lang="en-US" altLang="zh-CN" sz="2200">
                <a:latin typeface="Times New Roman" panose="02020603050405020304" pitchFamily="18" charset="0"/>
                <a:ea typeface="宋体" panose="02010600030101010101" pitchFamily="2" charset="-122"/>
              </a:rPr>
              <a:t>+1) is true under the assumption.</a:t>
            </a:r>
          </a:p>
          <a:p>
            <a:pPr marL="0" lvl="1" algn="just" eaLnBrk="1" hangingPunct="1">
              <a:spcBef>
                <a:spcPct val="20000"/>
              </a:spcBef>
            </a:pPr>
            <a:r>
              <a:rPr lang="en-US" altLang="zh-CN" sz="2200">
                <a:latin typeface="Times New Roman" panose="02020603050405020304" pitchFamily="18" charset="0"/>
                <a:cs typeface="Times New Roman" panose="02020603050405020304" pitchFamily="18" charset="0"/>
              </a:rPr>
              <a:t>Using the inductive hypothesis, </a:t>
            </a:r>
            <a:r>
              <a:rPr lang="en-US" altLang="zh-CN" sz="2200" i="1">
                <a:latin typeface="Times New Roman" panose="02020603050405020304" pitchFamily="18" charset="0"/>
                <a:cs typeface="Times New Roman" panose="02020603050405020304" pitchFamily="18" charset="0"/>
              </a:rPr>
              <a:t>P</a:t>
            </a:r>
            <a:r>
              <a:rPr lang="en-US" altLang="zh-CN" sz="2200">
                <a:latin typeface="Times New Roman" panose="02020603050405020304" pitchFamily="18" charset="0"/>
                <a:cs typeface="Times New Roman" panose="02020603050405020304" pitchFamily="18" charset="0"/>
              </a:rPr>
              <a:t>(</a:t>
            </a:r>
            <a:r>
              <a:rPr lang="en-US" altLang="zh-CN" sz="2200" i="1">
                <a:latin typeface="Times New Roman" panose="02020603050405020304" pitchFamily="18" charset="0"/>
                <a:cs typeface="Times New Roman" panose="02020603050405020304" pitchFamily="18" charset="0"/>
              </a:rPr>
              <a:t>k</a:t>
            </a:r>
            <a:r>
              <a:rPr lang="en-US" altLang="zh-CN" sz="2200">
                <a:latin typeface="Times New Roman" panose="02020603050405020304" pitchFamily="18" charset="0"/>
                <a:cs typeface="Times New Roman" panose="02020603050405020304" pitchFamily="18" charset="0"/>
              </a:rPr>
              <a:t> </a:t>
            </a:r>
            <a:r>
              <a:rPr lang="en-US" altLang="zh-CN" sz="2200">
                <a:latin typeface="Times New Roman" panose="02020603050405020304" pitchFamily="18" charset="0"/>
              </a:rPr>
              <a:t>− 3) holds since </a:t>
            </a:r>
            <a:r>
              <a:rPr lang="en-US" altLang="zh-CN" sz="2200" i="1">
                <a:latin typeface="Times New Roman" panose="02020603050405020304" pitchFamily="18" charset="0"/>
                <a:cs typeface="Times New Roman" panose="02020603050405020304" pitchFamily="18" charset="0"/>
              </a:rPr>
              <a:t>k</a:t>
            </a:r>
            <a:r>
              <a:rPr lang="en-US" altLang="zh-CN" sz="2200">
                <a:latin typeface="Times New Roman" panose="02020603050405020304" pitchFamily="18" charset="0"/>
                <a:cs typeface="Times New Roman" panose="02020603050405020304" pitchFamily="18" charset="0"/>
              </a:rPr>
              <a:t> </a:t>
            </a:r>
            <a:r>
              <a:rPr lang="en-US" altLang="zh-CN" sz="2200">
                <a:latin typeface="Times New Roman" panose="02020603050405020304" pitchFamily="18" charset="0"/>
              </a:rPr>
              <a:t>− 3 ≥ 12.  To form postage of  </a:t>
            </a:r>
            <a:r>
              <a:rPr lang="en-US" altLang="zh-CN" sz="2200" i="1">
                <a:latin typeface="Times New Roman" panose="02020603050405020304" pitchFamily="18" charset="0"/>
                <a:cs typeface="Times New Roman" panose="02020603050405020304" pitchFamily="18" charset="0"/>
              </a:rPr>
              <a:t>k</a:t>
            </a:r>
            <a:r>
              <a:rPr lang="en-US" altLang="zh-CN" sz="2200">
                <a:latin typeface="Times New Roman" panose="02020603050405020304" pitchFamily="18" charset="0"/>
                <a:cs typeface="Times New Roman" panose="02020603050405020304" pitchFamily="18" charset="0"/>
              </a:rPr>
              <a:t> + </a:t>
            </a:r>
            <a:r>
              <a:rPr lang="en-US" altLang="zh-CN" sz="2200">
                <a:latin typeface="Times New Roman" panose="02020603050405020304" pitchFamily="18" charset="0"/>
              </a:rPr>
              <a:t>1 cents, add a 4</a:t>
            </a:r>
            <a:r>
              <a:rPr lang="en-US" altLang="zh-CN" sz="2200">
                <a:latin typeface="Times New Roman" panose="02020603050405020304" pitchFamily="18" charset="0"/>
                <a:cs typeface="Times New Roman" panose="02020603050405020304" pitchFamily="18" charset="0"/>
              </a:rPr>
              <a:t>-cent stamp to the postage for </a:t>
            </a:r>
            <a:r>
              <a:rPr lang="en-US" altLang="zh-CN" sz="2200" i="1">
                <a:latin typeface="Times New Roman" panose="02020603050405020304" pitchFamily="18" charset="0"/>
                <a:cs typeface="Times New Roman" panose="02020603050405020304" pitchFamily="18" charset="0"/>
              </a:rPr>
              <a:t>k</a:t>
            </a:r>
            <a:r>
              <a:rPr lang="en-US" altLang="zh-CN" sz="2200">
                <a:latin typeface="Times New Roman" panose="02020603050405020304" pitchFamily="18" charset="0"/>
                <a:cs typeface="Times New Roman" panose="02020603050405020304" pitchFamily="18" charset="0"/>
              </a:rPr>
              <a:t> </a:t>
            </a:r>
            <a:r>
              <a:rPr lang="en-US" altLang="zh-CN" sz="2200">
                <a:latin typeface="Times New Roman" panose="02020603050405020304" pitchFamily="18" charset="0"/>
              </a:rPr>
              <a:t>− 3 cents. </a:t>
            </a:r>
          </a:p>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Therefore, </a:t>
            </a:r>
            <a:r>
              <a:rPr kumimoji="1" lang="en-US" altLang="zh-CN" sz="2200">
                <a:latin typeface="Symbol" panose="05050102010706020507" pitchFamily="18" charset="2"/>
                <a:ea typeface="宋体" panose="02010600030101010101" pitchFamily="2" charset="-122"/>
              </a:rPr>
              <a:t>"</a:t>
            </a:r>
            <a:r>
              <a:rPr lang="en-US" altLang="zh-CN" sz="2200" i="1">
                <a:latin typeface="Times New Roman" panose="02020603050405020304" pitchFamily="18" charset="0"/>
                <a:cs typeface="Times New Roman" panose="02020603050405020304" pitchFamily="18" charset="0"/>
              </a:rPr>
              <a:t>n</a:t>
            </a:r>
            <a:r>
              <a:rPr lang="en-US" altLang="zh-CN" sz="2200">
                <a:latin typeface="Times New Roman" panose="02020603050405020304" pitchFamily="18" charset="0"/>
                <a:cs typeface="Times New Roman" panose="02020603050405020304" pitchFamily="18" charset="0"/>
              </a:rPr>
              <a:t> </a:t>
            </a:r>
            <a:r>
              <a:rPr lang="en-US" altLang="zh-CN" sz="2200">
                <a:latin typeface="Times New Roman" panose="02020603050405020304" pitchFamily="18" charset="0"/>
              </a:rPr>
              <a:t>≥ 12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n</a:t>
            </a:r>
            <a:r>
              <a:rPr kumimoji="1" lang="en-US" altLang="zh-CN" sz="2200">
                <a:latin typeface="Times New Roman" panose="02020603050405020304" pitchFamily="18" charset="0"/>
                <a:ea typeface="宋体" panose="02010600030101010101" pitchFamily="2" charset="-122"/>
              </a:rPr>
              <a:t>) by strong induction.</a:t>
            </a:r>
          </a:p>
        </p:txBody>
      </p:sp>
      <p:sp>
        <p:nvSpPr>
          <p:cNvPr id="38918" name="Text Box 6">
            <a:extLst>
              <a:ext uri="{FF2B5EF4-FFF2-40B4-BE49-F238E27FC236}">
                <a16:creationId xmlns:a16="http://schemas.microsoft.com/office/drawing/2014/main" id="{8D601BD5-0A19-48F4-946E-33710C21B685}"/>
              </a:ext>
            </a:extLst>
          </p:cNvPr>
          <p:cNvSpPr txBox="1">
            <a:spLocks noChangeArrowheads="1"/>
          </p:cNvSpPr>
          <p:nvPr/>
        </p:nvSpPr>
        <p:spPr bwMode="auto">
          <a:xfrm>
            <a:off x="4111625" y="109538"/>
            <a:ext cx="4924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5.2   Strong Induction and Well-ordering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03939"/>
                                        </p:tgtEl>
                                        <p:attrNameLst>
                                          <p:attrName>style.visibility</p:attrName>
                                        </p:attrNameLst>
                                      </p:cBhvr>
                                      <p:to>
                                        <p:strVal val="visible"/>
                                      </p:to>
                                    </p:set>
                                    <p:animEffect transition="in" filter="wipe(left)">
                                      <p:cBhvr>
                                        <p:cTn id="7" dur="500"/>
                                        <p:tgtEl>
                                          <p:spTgt spid="1703939"/>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03940"/>
                                        </p:tgtEl>
                                        <p:attrNameLst>
                                          <p:attrName>style.visibility</p:attrName>
                                        </p:attrNameLst>
                                      </p:cBhvr>
                                      <p:to>
                                        <p:strVal val="visible"/>
                                      </p:to>
                                    </p:set>
                                    <p:animEffect transition="in" filter="wipe(up)">
                                      <p:cBhvr>
                                        <p:cTn id="12" dur="500"/>
                                        <p:tgtEl>
                                          <p:spTgt spid="17039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03941">
                                            <p:txEl>
                                              <p:pRg st="0" end="0"/>
                                            </p:txEl>
                                          </p:spTgt>
                                        </p:tgtEl>
                                        <p:attrNameLst>
                                          <p:attrName>style.visibility</p:attrName>
                                        </p:attrNameLst>
                                      </p:cBhvr>
                                      <p:to>
                                        <p:strVal val="visible"/>
                                      </p:to>
                                    </p:set>
                                    <p:animEffect transition="in" filter="wipe(left)">
                                      <p:cBhvr>
                                        <p:cTn id="17" dur="500"/>
                                        <p:tgtEl>
                                          <p:spTgt spid="1703941">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03941">
                                            <p:txEl>
                                              <p:pRg st="1" end="1"/>
                                            </p:txEl>
                                          </p:spTgt>
                                        </p:tgtEl>
                                        <p:attrNameLst>
                                          <p:attrName>style.visibility</p:attrName>
                                        </p:attrNameLst>
                                      </p:cBhvr>
                                      <p:to>
                                        <p:strVal val="visible"/>
                                      </p:to>
                                    </p:set>
                                    <p:animEffect transition="in" filter="wipe(left)">
                                      <p:cBhvr>
                                        <p:cTn id="22" dur="500"/>
                                        <p:tgtEl>
                                          <p:spTgt spid="1703941">
                                            <p:txEl>
                                              <p:pRg st="1" end="1"/>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SHREG.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03941">
                                            <p:txEl>
                                              <p:pRg st="2" end="2"/>
                                            </p:txEl>
                                          </p:spTgt>
                                        </p:tgtEl>
                                        <p:attrNameLst>
                                          <p:attrName>style.visibility</p:attrName>
                                        </p:attrNameLst>
                                      </p:cBhvr>
                                      <p:to>
                                        <p:strVal val="visible"/>
                                      </p:to>
                                    </p:set>
                                    <p:animEffect transition="in" filter="wipe(left)">
                                      <p:cBhvr>
                                        <p:cTn id="27" dur="500"/>
                                        <p:tgtEl>
                                          <p:spTgt spid="1703941">
                                            <p:txEl>
                                              <p:pRg st="2" end="2"/>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SHREG.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03941">
                                            <p:txEl>
                                              <p:pRg st="3" end="3"/>
                                            </p:txEl>
                                          </p:spTgt>
                                        </p:tgtEl>
                                        <p:attrNameLst>
                                          <p:attrName>style.visibility</p:attrName>
                                        </p:attrNameLst>
                                      </p:cBhvr>
                                      <p:to>
                                        <p:strVal val="visible"/>
                                      </p:to>
                                    </p:set>
                                    <p:animEffect transition="in" filter="wipe(left)">
                                      <p:cBhvr>
                                        <p:cTn id="32" dur="500"/>
                                        <p:tgtEl>
                                          <p:spTgt spid="1703941">
                                            <p:txEl>
                                              <p:pRg st="3" end="3"/>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SHREG.WAV"/>
                                        </p:tgtEl>
                                      </p:cMediaNode>
                                    </p:audio>
                                  </p:subTnLst>
                                </p:cTn>
                              </p:par>
                              <p:par>
                                <p:cTn id="33" presetID="22" presetClass="entr" presetSubtype="8" fill="hold" grpId="0" nodeType="withEffect">
                                  <p:stCondLst>
                                    <p:cond delay="0"/>
                                  </p:stCondLst>
                                  <p:childTnLst>
                                    <p:set>
                                      <p:cBhvr>
                                        <p:cTn id="34" dur="1" fill="hold">
                                          <p:stCondLst>
                                            <p:cond delay="0"/>
                                          </p:stCondLst>
                                        </p:cTn>
                                        <p:tgtEl>
                                          <p:spTgt spid="1703941">
                                            <p:txEl>
                                              <p:pRg st="4" end="4"/>
                                            </p:txEl>
                                          </p:spTgt>
                                        </p:tgtEl>
                                        <p:attrNameLst>
                                          <p:attrName>style.visibility</p:attrName>
                                        </p:attrNameLst>
                                      </p:cBhvr>
                                      <p:to>
                                        <p:strVal val="visible"/>
                                      </p:to>
                                    </p:set>
                                    <p:animEffect transition="in" filter="wipe(left)">
                                      <p:cBhvr>
                                        <p:cTn id="35" dur="500"/>
                                        <p:tgtEl>
                                          <p:spTgt spid="1703941">
                                            <p:txEl>
                                              <p:pRg st="4" end="4"/>
                                            </p:txEl>
                                          </p:spTgt>
                                        </p:tgtEl>
                                      </p:cBhvr>
                                    </p:animEffect>
                                  </p:childTnLst>
                                  <p:subTnLst>
                                    <p:audio>
                                      <p:cMediaNode>
                                        <p:cTn display="0" masterRel="sameClick">
                                          <p:stCondLst>
                                            <p:cond evt="begin" delay="0">
                                              <p:tn val="33"/>
                                            </p:cond>
                                          </p:stCondLst>
                                          <p:endCondLst>
                                            <p:cond evt="onStopAudio" delay="0">
                                              <p:tgtEl>
                                                <p:sldTgt/>
                                              </p:tgtEl>
                                            </p:cond>
                                          </p:endCondLst>
                                        </p:cTn>
                                        <p:tgtEl>
                                          <p:sndTgt r:embed="rId3" name="CASHREG.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703941">
                                            <p:txEl>
                                              <p:pRg st="5" end="5"/>
                                            </p:txEl>
                                          </p:spTgt>
                                        </p:tgtEl>
                                        <p:attrNameLst>
                                          <p:attrName>style.visibility</p:attrName>
                                        </p:attrNameLst>
                                      </p:cBhvr>
                                      <p:to>
                                        <p:strVal val="visible"/>
                                      </p:to>
                                    </p:set>
                                    <p:animEffect transition="in" filter="wipe(left)">
                                      <p:cBhvr>
                                        <p:cTn id="40" dur="500"/>
                                        <p:tgtEl>
                                          <p:spTgt spid="1703941">
                                            <p:txEl>
                                              <p:pRg st="5" end="5"/>
                                            </p:txEl>
                                          </p:spTgt>
                                        </p:tgtEl>
                                      </p:cBhvr>
                                    </p:animEffect>
                                  </p:childTnLst>
                                  <p:subTnLst>
                                    <p:audio>
                                      <p:cMediaNode>
                                        <p:cTn display="0" masterRel="sameClick">
                                          <p:stCondLst>
                                            <p:cond evt="begin" delay="0">
                                              <p:tn val="38"/>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3939" grpId="0" autoUpdateAnimBg="0"/>
      <p:bldP spid="1703940" grpId="0" animBg="1" autoUpdateAnimBg="0"/>
      <p:bldP spid="1703941"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3091" name="AutoShape 3">
            <a:extLst>
              <a:ext uri="{FF2B5EF4-FFF2-40B4-BE49-F238E27FC236}">
                <a16:creationId xmlns:a16="http://schemas.microsoft.com/office/drawing/2014/main" id="{91C10CED-122D-4ABE-9E6C-E837D77E0819}"/>
              </a:ext>
            </a:extLst>
          </p:cNvPr>
          <p:cNvSpPr>
            <a:spLocks noChangeArrowheads="1"/>
          </p:cNvSpPr>
          <p:nvPr/>
        </p:nvSpPr>
        <p:spPr bwMode="auto">
          <a:xfrm>
            <a:off x="428625" y="2500313"/>
            <a:ext cx="8358188" cy="3857625"/>
          </a:xfrm>
          <a:prstGeom prst="foldedCorner">
            <a:avLst>
              <a:gd name="adj" fmla="val 12500"/>
            </a:avLst>
          </a:prstGeom>
          <a:solidFill>
            <a:srgbClr val="CCCCFF"/>
          </a:solidFill>
          <a:ln w="9525">
            <a:solidFill>
              <a:schemeClr val="tx1"/>
            </a:solidFill>
            <a:round/>
            <a:headEnd/>
            <a:tailEnd/>
          </a:ln>
        </p:spPr>
        <p:txBody>
          <a:bodyPr wrap="none"/>
          <a:lstStyle/>
          <a:p>
            <a:pPr eaLnBrk="1" hangingPunct="1">
              <a:spcBef>
                <a:spcPct val="20000"/>
              </a:spcBef>
              <a:defRPr/>
            </a:pPr>
            <a:r>
              <a:rPr kumimoji="1" lang="zh-CN" altLang="en-US" dirty="0">
                <a:solidFill>
                  <a:srgbClr val="CC00FF"/>
                </a:solidFill>
                <a:latin typeface="Times New Roman" pitchFamily="18" charset="0"/>
                <a:ea typeface="宋体" pitchFamily="2" charset="-122"/>
              </a:rPr>
              <a:t> </a:t>
            </a:r>
            <a:r>
              <a:rPr kumimoji="1" lang="en-US" altLang="zh-CN" u="sng" dirty="0">
                <a:solidFill>
                  <a:srgbClr val="0000CC"/>
                </a:solidFill>
                <a:latin typeface="Times New Roman" pitchFamily="18" charset="0"/>
                <a:ea typeface="宋体" pitchFamily="2" charset="-122"/>
              </a:rPr>
              <a:t>Algorithm 4 A Recursive Procedure for Fibonacci Numbers.</a:t>
            </a:r>
            <a:endParaRPr kumimoji="1" lang="en-US" altLang="zh-CN" b="0" u="sng" dirty="0">
              <a:solidFill>
                <a:srgbClr val="0000CC"/>
              </a:solidFill>
              <a:latin typeface="Times New Roman" pitchFamily="18" charset="0"/>
              <a:ea typeface="宋体" pitchFamily="2" charset="-122"/>
            </a:endParaRPr>
          </a:p>
          <a:p>
            <a:pPr marL="342900" indent="-342900" eaLnBrk="1" hangingPunct="1">
              <a:spcBef>
                <a:spcPct val="20000"/>
              </a:spcBef>
              <a:buClr>
                <a:srgbClr val="3333CC"/>
              </a:buClr>
              <a:buFont typeface="Wingdings" pitchFamily="2" charset="2"/>
              <a:buNone/>
              <a:defRPr/>
            </a:pPr>
            <a:r>
              <a:rPr kumimoji="1" lang="en-US" altLang="zh-CN" b="0" dirty="0">
                <a:latin typeface="Times New Roman" pitchFamily="18" charset="0"/>
                <a:ea typeface="宋体" pitchFamily="2" charset="-122"/>
              </a:rPr>
              <a:t>  </a:t>
            </a:r>
            <a:r>
              <a:rPr kumimoji="1" lang="en-US" altLang="zh-CN" b="0" kern="0" dirty="0">
                <a:latin typeface="Times New Roman" pitchFamily="18" charset="0"/>
                <a:ea typeface="宋体" pitchFamily="2" charset="-122"/>
                <a:cs typeface="Times New Roman" pitchFamily="18" charset="0"/>
              </a:rPr>
              <a:t>p</a:t>
            </a:r>
            <a:r>
              <a:rPr kumimoji="1" lang="en-US" altLang="zh-CN" b="0" kern="0" dirty="0">
                <a:latin typeface="Times New Roman" pitchFamily="18" charset="0"/>
                <a:ea typeface="楷体_GB2312"/>
                <a:cs typeface="Times New Roman" pitchFamily="18" charset="0"/>
              </a:rPr>
              <a:t>rocedure </a:t>
            </a:r>
            <a:r>
              <a:rPr kumimoji="1" lang="en-US" altLang="zh-CN" b="0" i="1" kern="0" dirty="0">
                <a:solidFill>
                  <a:srgbClr val="000000"/>
                </a:solidFill>
                <a:latin typeface="Times New Roman" pitchFamily="18" charset="0"/>
                <a:ea typeface="楷体_GB2312"/>
                <a:cs typeface="Times New Roman" pitchFamily="18" charset="0"/>
              </a:rPr>
              <a:t>fibonacci</a:t>
            </a:r>
            <a:r>
              <a:rPr kumimoji="1" lang="en-US" altLang="zh-CN" b="0" kern="0" dirty="0">
                <a:solidFill>
                  <a:srgbClr val="000000"/>
                </a:solidFill>
                <a:latin typeface="Times New Roman" pitchFamily="18" charset="0"/>
                <a:ea typeface="楷体_GB2312"/>
                <a:cs typeface="Times New Roman" pitchFamily="18" charset="0"/>
              </a:rPr>
              <a:t>(</a:t>
            </a:r>
            <a:r>
              <a:rPr kumimoji="1" lang="en-US" altLang="zh-CN" b="0" i="1" kern="0" dirty="0">
                <a:solidFill>
                  <a:srgbClr val="000000"/>
                </a:solidFill>
                <a:latin typeface="Times New Roman" pitchFamily="18" charset="0"/>
                <a:ea typeface="楷体_GB2312"/>
                <a:cs typeface="Times New Roman" pitchFamily="18" charset="0"/>
              </a:rPr>
              <a:t>n: nonnegative integer</a:t>
            </a:r>
            <a:r>
              <a:rPr kumimoji="1" lang="en-US" altLang="zh-CN" b="0" kern="0" dirty="0">
                <a:solidFill>
                  <a:srgbClr val="000000"/>
                </a:solidFill>
                <a:latin typeface="Times New Roman" pitchFamily="18" charset="0"/>
                <a:ea typeface="楷体_GB2312"/>
                <a:cs typeface="Times New Roman" pitchFamily="18" charset="0"/>
              </a:rPr>
              <a:t>) </a:t>
            </a:r>
          </a:p>
          <a:p>
            <a:pPr marL="342900" indent="-342900" eaLnBrk="1" hangingPunct="1">
              <a:spcBef>
                <a:spcPct val="20000"/>
              </a:spcBef>
              <a:buClr>
                <a:srgbClr val="3333CC"/>
              </a:buClr>
              <a:buFont typeface="Wingdings" pitchFamily="2" charset="2"/>
              <a:buNone/>
              <a:defRPr/>
            </a:pPr>
            <a:r>
              <a:rPr kumimoji="1" lang="en-US" altLang="zh-CN" b="0" kern="0" dirty="0">
                <a:solidFill>
                  <a:srgbClr val="000000"/>
                </a:solidFill>
                <a:latin typeface="Times New Roman" pitchFamily="18" charset="0"/>
                <a:ea typeface="楷体_GB2312"/>
                <a:cs typeface="Times New Roman" pitchFamily="18" charset="0"/>
              </a:rPr>
              <a:t>{</a:t>
            </a:r>
          </a:p>
          <a:p>
            <a:pPr marL="342900" indent="-342900" eaLnBrk="1" hangingPunct="1">
              <a:spcBef>
                <a:spcPct val="20000"/>
              </a:spcBef>
              <a:buClr>
                <a:srgbClr val="3333CC"/>
              </a:buClr>
              <a:buFont typeface="Wingdings" pitchFamily="2" charset="2"/>
              <a:buNone/>
              <a:defRPr/>
            </a:pPr>
            <a:r>
              <a:rPr kumimoji="1" lang="en-US" altLang="zh-CN" b="0" kern="0" dirty="0">
                <a:solidFill>
                  <a:srgbClr val="000000"/>
                </a:solidFill>
                <a:latin typeface="Times New Roman" pitchFamily="18" charset="0"/>
                <a:ea typeface="楷体_GB2312"/>
                <a:cs typeface="Times New Roman" pitchFamily="18" charset="0"/>
              </a:rPr>
              <a:t>     if </a:t>
            </a:r>
            <a:r>
              <a:rPr kumimoji="1" lang="en-US" altLang="zh-CN" b="0" i="1" kern="0" dirty="0">
                <a:solidFill>
                  <a:srgbClr val="000000"/>
                </a:solidFill>
                <a:latin typeface="Times New Roman" pitchFamily="18" charset="0"/>
                <a:ea typeface="楷体_GB2312"/>
                <a:cs typeface="Times New Roman" pitchFamily="18" charset="0"/>
              </a:rPr>
              <a:t>n </a:t>
            </a:r>
            <a:r>
              <a:rPr kumimoji="1" lang="en-US" altLang="zh-CN" b="0" kern="0" dirty="0">
                <a:solidFill>
                  <a:srgbClr val="000000"/>
                </a:solidFill>
                <a:latin typeface="Times New Roman" pitchFamily="18" charset="0"/>
                <a:ea typeface="楷体_GB2312"/>
                <a:cs typeface="Times New Roman" pitchFamily="18" charset="0"/>
              </a:rPr>
              <a:t>= 0 then </a:t>
            </a:r>
            <a:r>
              <a:rPr kumimoji="1" lang="en-US" altLang="zh-CN" b="0" i="1" kern="0" dirty="0" err="1">
                <a:solidFill>
                  <a:srgbClr val="000000"/>
                </a:solidFill>
                <a:latin typeface="Times New Roman" pitchFamily="18" charset="0"/>
                <a:ea typeface="楷体_GB2312"/>
                <a:cs typeface="Times New Roman" pitchFamily="18" charset="0"/>
              </a:rPr>
              <a:t>fibonacci</a:t>
            </a:r>
            <a:r>
              <a:rPr kumimoji="1" lang="en-US" altLang="zh-CN" b="0" kern="0" dirty="0">
                <a:solidFill>
                  <a:srgbClr val="000000"/>
                </a:solidFill>
                <a:latin typeface="Times New Roman" pitchFamily="18" charset="0"/>
                <a:ea typeface="楷体_GB2312"/>
                <a:cs typeface="Times New Roman" pitchFamily="18" charset="0"/>
              </a:rPr>
              <a:t>(0) :=0</a:t>
            </a:r>
          </a:p>
          <a:p>
            <a:pPr marL="342900" indent="-342900" eaLnBrk="1" hangingPunct="1">
              <a:spcBef>
                <a:spcPct val="20000"/>
              </a:spcBef>
              <a:buClr>
                <a:srgbClr val="3333CC"/>
              </a:buClr>
              <a:buFont typeface="Wingdings" pitchFamily="2" charset="2"/>
              <a:buNone/>
              <a:defRPr/>
            </a:pPr>
            <a:r>
              <a:rPr kumimoji="1" lang="en-US" altLang="zh-CN" b="0" kern="0" dirty="0">
                <a:solidFill>
                  <a:srgbClr val="000000"/>
                </a:solidFill>
                <a:latin typeface="Times New Roman" pitchFamily="18" charset="0"/>
                <a:ea typeface="楷体_GB2312"/>
                <a:cs typeface="Times New Roman" pitchFamily="18" charset="0"/>
              </a:rPr>
              <a:t>     else if </a:t>
            </a:r>
            <a:r>
              <a:rPr kumimoji="1" lang="en-US" altLang="zh-CN" b="0" i="1" kern="0" dirty="0">
                <a:solidFill>
                  <a:srgbClr val="000000"/>
                </a:solidFill>
                <a:latin typeface="Times New Roman" pitchFamily="18" charset="0"/>
                <a:ea typeface="楷体_GB2312"/>
                <a:cs typeface="Times New Roman" pitchFamily="18" charset="0"/>
              </a:rPr>
              <a:t>n </a:t>
            </a:r>
            <a:r>
              <a:rPr kumimoji="1" lang="en-US" altLang="zh-CN" b="0" kern="0" dirty="0">
                <a:solidFill>
                  <a:srgbClr val="000000"/>
                </a:solidFill>
                <a:latin typeface="Times New Roman" pitchFamily="18" charset="0"/>
                <a:ea typeface="楷体_GB2312"/>
                <a:cs typeface="Times New Roman" pitchFamily="18" charset="0"/>
              </a:rPr>
              <a:t>= 1 then </a:t>
            </a:r>
            <a:r>
              <a:rPr kumimoji="1" lang="en-US" altLang="zh-CN" b="0" i="1" kern="0" dirty="0">
                <a:solidFill>
                  <a:srgbClr val="000000"/>
                </a:solidFill>
                <a:latin typeface="Times New Roman" pitchFamily="18" charset="0"/>
                <a:ea typeface="楷体_GB2312"/>
                <a:cs typeface="Times New Roman" pitchFamily="18" charset="0"/>
              </a:rPr>
              <a:t>fibonacci</a:t>
            </a:r>
            <a:r>
              <a:rPr kumimoji="1" lang="en-US" altLang="zh-CN" b="0" kern="0" dirty="0">
                <a:solidFill>
                  <a:srgbClr val="000000"/>
                </a:solidFill>
                <a:latin typeface="Times New Roman" pitchFamily="18" charset="0"/>
                <a:ea typeface="楷体_GB2312"/>
                <a:cs typeface="Times New Roman" pitchFamily="18" charset="0"/>
              </a:rPr>
              <a:t>(1) :=1</a:t>
            </a:r>
          </a:p>
          <a:p>
            <a:pPr marL="342900" indent="-342900" eaLnBrk="1" hangingPunct="1">
              <a:spcBef>
                <a:spcPct val="20000"/>
              </a:spcBef>
              <a:buClr>
                <a:srgbClr val="3333CC"/>
              </a:buClr>
              <a:buFont typeface="Wingdings" pitchFamily="2" charset="2"/>
              <a:buNone/>
              <a:defRPr/>
            </a:pPr>
            <a:r>
              <a:rPr kumimoji="1" lang="en-US" altLang="zh-CN" b="0" kern="0" dirty="0">
                <a:solidFill>
                  <a:srgbClr val="000000"/>
                </a:solidFill>
                <a:latin typeface="Times New Roman" pitchFamily="18" charset="0"/>
                <a:ea typeface="楷体_GB2312"/>
                <a:cs typeface="Times New Roman" pitchFamily="18" charset="0"/>
              </a:rPr>
              <a:t>     else </a:t>
            </a:r>
            <a:r>
              <a:rPr kumimoji="1" lang="en-US" altLang="zh-CN" b="0" i="1" kern="0" dirty="0">
                <a:solidFill>
                  <a:srgbClr val="000000"/>
                </a:solidFill>
                <a:latin typeface="Times New Roman" pitchFamily="18" charset="0"/>
                <a:ea typeface="楷体_GB2312"/>
                <a:cs typeface="Times New Roman" pitchFamily="18" charset="0"/>
              </a:rPr>
              <a:t>fibonacci</a:t>
            </a:r>
            <a:r>
              <a:rPr kumimoji="1" lang="en-US" altLang="zh-CN" b="0" kern="0" dirty="0">
                <a:solidFill>
                  <a:srgbClr val="000000"/>
                </a:solidFill>
                <a:latin typeface="Times New Roman" pitchFamily="18" charset="0"/>
                <a:ea typeface="楷体_GB2312"/>
                <a:cs typeface="Times New Roman" pitchFamily="18" charset="0"/>
              </a:rPr>
              <a:t>(</a:t>
            </a:r>
            <a:r>
              <a:rPr kumimoji="1" lang="en-US" altLang="zh-CN" b="0" i="1" kern="0" dirty="0">
                <a:solidFill>
                  <a:srgbClr val="000000"/>
                </a:solidFill>
                <a:latin typeface="Times New Roman" pitchFamily="18" charset="0"/>
                <a:ea typeface="楷体_GB2312"/>
                <a:cs typeface="Times New Roman" pitchFamily="18" charset="0"/>
              </a:rPr>
              <a:t>n</a:t>
            </a:r>
            <a:r>
              <a:rPr kumimoji="1" lang="en-US" altLang="zh-CN" b="0" kern="0" dirty="0">
                <a:solidFill>
                  <a:srgbClr val="000000"/>
                </a:solidFill>
                <a:latin typeface="Times New Roman" pitchFamily="18" charset="0"/>
                <a:ea typeface="楷体_GB2312"/>
                <a:cs typeface="Times New Roman" pitchFamily="18" charset="0"/>
              </a:rPr>
              <a:t>) := </a:t>
            </a:r>
            <a:r>
              <a:rPr kumimoji="1" lang="en-US" altLang="zh-CN" b="0" i="1" kern="0" dirty="0">
                <a:solidFill>
                  <a:srgbClr val="000000"/>
                </a:solidFill>
                <a:latin typeface="Times New Roman" pitchFamily="18" charset="0"/>
                <a:ea typeface="楷体_GB2312"/>
                <a:cs typeface="Times New Roman" pitchFamily="18" charset="0"/>
              </a:rPr>
              <a:t>fibonacci</a:t>
            </a:r>
            <a:r>
              <a:rPr kumimoji="1" lang="en-US" altLang="zh-CN" b="0" kern="0" dirty="0">
                <a:solidFill>
                  <a:srgbClr val="000000"/>
                </a:solidFill>
                <a:latin typeface="Times New Roman" pitchFamily="18" charset="0"/>
                <a:ea typeface="楷体_GB2312"/>
                <a:cs typeface="Times New Roman" pitchFamily="18" charset="0"/>
              </a:rPr>
              <a:t>(</a:t>
            </a:r>
            <a:r>
              <a:rPr kumimoji="1" lang="en-US" altLang="zh-CN" b="0" i="1" kern="0" dirty="0">
                <a:solidFill>
                  <a:srgbClr val="000000"/>
                </a:solidFill>
                <a:latin typeface="Times New Roman" pitchFamily="18" charset="0"/>
                <a:ea typeface="楷体_GB2312"/>
                <a:cs typeface="Times New Roman" pitchFamily="18" charset="0"/>
              </a:rPr>
              <a:t>n</a:t>
            </a:r>
            <a:r>
              <a:rPr kumimoji="1" lang="en-US" altLang="zh-CN" b="0" kern="0" dirty="0">
                <a:solidFill>
                  <a:srgbClr val="000000"/>
                </a:solidFill>
                <a:latin typeface="Times New Roman" pitchFamily="18" charset="0"/>
                <a:ea typeface="楷体_GB2312"/>
                <a:cs typeface="Times New Roman" pitchFamily="18" charset="0"/>
              </a:rPr>
              <a:t>-1) + </a:t>
            </a:r>
            <a:r>
              <a:rPr kumimoji="1" lang="en-US" altLang="zh-CN" b="0" i="1" kern="0" dirty="0">
                <a:solidFill>
                  <a:srgbClr val="000000"/>
                </a:solidFill>
                <a:latin typeface="Times New Roman" pitchFamily="18" charset="0"/>
                <a:ea typeface="楷体_GB2312"/>
                <a:cs typeface="Times New Roman" pitchFamily="18" charset="0"/>
              </a:rPr>
              <a:t>fibonacci</a:t>
            </a:r>
            <a:r>
              <a:rPr kumimoji="1" lang="en-US" altLang="zh-CN" b="0" kern="0" dirty="0">
                <a:solidFill>
                  <a:srgbClr val="000000"/>
                </a:solidFill>
                <a:latin typeface="Times New Roman" pitchFamily="18" charset="0"/>
                <a:ea typeface="楷体_GB2312"/>
                <a:cs typeface="Times New Roman" pitchFamily="18" charset="0"/>
              </a:rPr>
              <a:t>(</a:t>
            </a:r>
            <a:r>
              <a:rPr kumimoji="1" lang="en-US" altLang="zh-CN" b="0" i="1" kern="0" dirty="0">
                <a:solidFill>
                  <a:srgbClr val="000000"/>
                </a:solidFill>
                <a:latin typeface="Times New Roman" pitchFamily="18" charset="0"/>
                <a:ea typeface="楷体_GB2312"/>
                <a:cs typeface="Times New Roman" pitchFamily="18" charset="0"/>
              </a:rPr>
              <a:t>n</a:t>
            </a:r>
            <a:r>
              <a:rPr kumimoji="1" lang="en-US" altLang="zh-CN" b="0" kern="0" dirty="0">
                <a:solidFill>
                  <a:srgbClr val="000000"/>
                </a:solidFill>
                <a:latin typeface="Times New Roman" pitchFamily="18" charset="0"/>
                <a:ea typeface="楷体_GB2312"/>
                <a:cs typeface="Times New Roman" pitchFamily="18" charset="0"/>
              </a:rPr>
              <a:t>-2)</a:t>
            </a:r>
          </a:p>
          <a:p>
            <a:pPr marL="342900" indent="-342900" eaLnBrk="1" hangingPunct="1">
              <a:spcBef>
                <a:spcPct val="20000"/>
              </a:spcBef>
              <a:buClr>
                <a:srgbClr val="3333CC"/>
              </a:buClr>
              <a:buFont typeface="Wingdings" pitchFamily="2" charset="2"/>
              <a:buNone/>
              <a:defRPr/>
            </a:pPr>
            <a:r>
              <a:rPr kumimoji="1" lang="en-US" altLang="zh-CN" b="0" kern="0" dirty="0">
                <a:solidFill>
                  <a:srgbClr val="000000"/>
                </a:solidFill>
                <a:latin typeface="Times New Roman" pitchFamily="18" charset="0"/>
                <a:ea typeface="楷体_GB2312"/>
                <a:cs typeface="Times New Roman" pitchFamily="18" charset="0"/>
              </a:rPr>
              <a:t>}</a:t>
            </a:r>
            <a:r>
              <a:rPr kumimoji="1" lang="en-US" altLang="zh-CN" kern="0" dirty="0">
                <a:solidFill>
                  <a:srgbClr val="000000"/>
                </a:solidFill>
                <a:latin typeface="Times New Roman" pitchFamily="18" charset="0"/>
                <a:ea typeface="楷体_GB2312"/>
                <a:cs typeface="Times New Roman" pitchFamily="18" charset="0"/>
              </a:rPr>
              <a:t> </a:t>
            </a:r>
          </a:p>
        </p:txBody>
      </p:sp>
      <p:sp>
        <p:nvSpPr>
          <p:cNvPr id="113667" name="灯片编号占位符 1">
            <a:extLst>
              <a:ext uri="{FF2B5EF4-FFF2-40B4-BE49-F238E27FC236}">
                <a16:creationId xmlns:a16="http://schemas.microsoft.com/office/drawing/2014/main" id="{3DC4596C-246C-42A5-A8FA-48822AD43B8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3B82D38-A0F7-4277-9EB1-453DE3C2D407}" type="slidenum">
              <a:rPr lang="zh-CN" altLang="en-US" sz="1400" b="0" smtClean="0">
                <a:latin typeface="Arial" panose="020B0604020202020204" pitchFamily="34" charset="0"/>
                <a:ea typeface="宋体" panose="02010600030101010101" pitchFamily="2" charset="-122"/>
              </a:rPr>
              <a:pPr/>
              <a:t>40</a:t>
            </a:fld>
            <a:endParaRPr lang="en-US" altLang="zh-CN" sz="1400" b="0">
              <a:latin typeface="Arial" panose="020B0604020202020204" pitchFamily="34" charset="0"/>
              <a:ea typeface="宋体" panose="02010600030101010101" pitchFamily="2" charset="-122"/>
            </a:endParaRPr>
          </a:p>
        </p:txBody>
      </p:sp>
      <p:sp>
        <p:nvSpPr>
          <p:cNvPr id="1753090" name="Text Box 2">
            <a:extLst>
              <a:ext uri="{FF2B5EF4-FFF2-40B4-BE49-F238E27FC236}">
                <a16:creationId xmlns:a16="http://schemas.microsoft.com/office/drawing/2014/main" id="{8BFCD24E-2487-476D-8A36-04AA61E3BAB5}"/>
              </a:ext>
            </a:extLst>
          </p:cNvPr>
          <p:cNvSpPr txBox="1">
            <a:spLocks noChangeArrowheads="1"/>
          </p:cNvSpPr>
          <p:nvPr/>
        </p:nvSpPr>
        <p:spPr bwMode="auto">
          <a:xfrm>
            <a:off x="5486400" y="44450"/>
            <a:ext cx="3505200" cy="366713"/>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a:latin typeface="Arial" charset="0"/>
                <a:ea typeface="宋体" pitchFamily="2" charset="-122"/>
                <a:cs typeface="Arial" charset="0"/>
                <a:sym typeface="Webdings" pitchFamily="18" charset="2"/>
              </a:rPr>
              <a:t>4.4  Recursive Algorithms</a:t>
            </a:r>
            <a:endParaRPr kumimoji="1" lang="en-US" altLang="zh-CN">
              <a:effectLst>
                <a:outerShdw blurRad="38100" dist="38100" dir="2700000" algn="tl">
                  <a:srgbClr val="C0C0C0"/>
                </a:outerShdw>
              </a:effectLst>
              <a:latin typeface="Arial" charset="0"/>
              <a:ea typeface="宋体" pitchFamily="2" charset="-122"/>
              <a:cs typeface="Arial" charset="0"/>
              <a:sym typeface="Webdings" pitchFamily="18" charset="2"/>
            </a:endParaRPr>
          </a:p>
        </p:txBody>
      </p:sp>
      <p:sp>
        <p:nvSpPr>
          <p:cNvPr id="1753092" name="Text Box 4">
            <a:extLst>
              <a:ext uri="{FF2B5EF4-FFF2-40B4-BE49-F238E27FC236}">
                <a16:creationId xmlns:a16="http://schemas.microsoft.com/office/drawing/2014/main" id="{EA87648C-DACF-4C8F-99D7-9A5BEA4BAEF9}"/>
              </a:ext>
            </a:extLst>
          </p:cNvPr>
          <p:cNvSpPr txBox="1">
            <a:spLocks noChangeArrowheads="1"/>
          </p:cNvSpPr>
          <p:nvPr/>
        </p:nvSpPr>
        <p:spPr bwMode="auto">
          <a:xfrm>
            <a:off x="285750" y="457200"/>
            <a:ext cx="8643938" cy="830263"/>
          </a:xfrm>
          <a:prstGeom prst="rect">
            <a:avLst/>
          </a:prstGeom>
          <a:noFill/>
          <a:ln w="9525">
            <a:noFill/>
            <a:miter lim="800000"/>
            <a:headEnd/>
            <a:tailEnd/>
          </a:ln>
          <a:effectLst/>
        </p:spPr>
        <p:txBody>
          <a:bodyPr>
            <a:spAutoFit/>
          </a:bodyPr>
          <a:lstStyle/>
          <a:p>
            <a:pPr eaLnBrk="1" hangingPunct="1">
              <a:spcBef>
                <a:spcPct val="50000"/>
              </a:spcBef>
              <a:defRPr/>
            </a:pPr>
            <a:r>
              <a:rPr kumimoji="1" lang="en-US" altLang="zh-CN" dirty="0">
                <a:effectLst>
                  <a:outerShdw blurRad="38100" dist="38100" dir="2700000" algn="tl">
                    <a:srgbClr val="C0C0C0"/>
                  </a:outerShdw>
                </a:effectLst>
                <a:latin typeface="宋体" pitchFamily="2" charset="-122"/>
                <a:ea typeface="宋体" pitchFamily="2" charset="-122"/>
                <a:sym typeface="Symbol" pitchFamily="18" charset="2"/>
              </a:rPr>
              <a:t>〖</a:t>
            </a:r>
            <a:r>
              <a:rPr kumimoji="1" lang="en-US" altLang="zh-CN" dirty="0">
                <a:effectLst>
                  <a:outerShdw blurRad="38100" dist="38100" dir="2700000" algn="tl">
                    <a:srgbClr val="C0C0C0"/>
                  </a:outerShdw>
                </a:effectLst>
                <a:latin typeface="Times New Roman" pitchFamily="18" charset="0"/>
                <a:ea typeface="宋体" pitchFamily="2" charset="-122"/>
                <a:sym typeface="Symbol" pitchFamily="18" charset="2"/>
              </a:rPr>
              <a:t>Example 3</a:t>
            </a:r>
            <a:r>
              <a:rPr kumimoji="1" lang="en-US" altLang="zh-CN" dirty="0">
                <a:effectLst>
                  <a:outerShdw blurRad="38100" dist="38100" dir="2700000" algn="tl">
                    <a:srgbClr val="C0C0C0"/>
                  </a:outerShdw>
                </a:effectLst>
                <a:latin typeface="宋体" pitchFamily="2" charset="-122"/>
                <a:ea typeface="宋体" pitchFamily="2" charset="-122"/>
                <a:sym typeface="Symbol" pitchFamily="18" charset="2"/>
              </a:rPr>
              <a:t>〗</a:t>
            </a:r>
            <a:r>
              <a:rPr kumimoji="1" lang="en-US" altLang="zh-CN" dirty="0">
                <a:effectLst>
                  <a:outerShdw blurRad="38100" dist="38100" dir="2700000" algn="tl">
                    <a:srgbClr val="C0C0C0"/>
                  </a:outerShdw>
                </a:effectLst>
                <a:latin typeface="Times New Roman" pitchFamily="18" charset="0"/>
                <a:ea typeface="宋体" pitchFamily="2" charset="-122"/>
                <a:sym typeface="Symbol" pitchFamily="18" charset="2"/>
              </a:rPr>
              <a:t> </a:t>
            </a:r>
            <a:r>
              <a:rPr kumimoji="1" lang="en-US" altLang="zh-CN" dirty="0">
                <a:latin typeface="Times New Roman" pitchFamily="18" charset="0"/>
                <a:ea typeface="宋体" pitchFamily="2" charset="-122"/>
              </a:rPr>
              <a:t>Give a recursive  algorithm for Fibonacci Numbers</a:t>
            </a:r>
          </a:p>
        </p:txBody>
      </p:sp>
      <p:graphicFrame>
        <p:nvGraphicFramePr>
          <p:cNvPr id="1753093" name="Object 5">
            <a:extLst>
              <a:ext uri="{FF2B5EF4-FFF2-40B4-BE49-F238E27FC236}">
                <a16:creationId xmlns:a16="http://schemas.microsoft.com/office/drawing/2014/main" id="{B221C7A2-ABD0-4658-A5C2-2924041CAE10}"/>
              </a:ext>
            </a:extLst>
          </p:cNvPr>
          <p:cNvGraphicFramePr>
            <a:graphicFrameLocks noChangeAspect="1"/>
          </p:cNvGraphicFramePr>
          <p:nvPr/>
        </p:nvGraphicFramePr>
        <p:xfrm>
          <a:off x="2287588" y="1217613"/>
          <a:ext cx="4397375" cy="1019175"/>
        </p:xfrm>
        <a:graphic>
          <a:graphicData uri="http://schemas.openxmlformats.org/presentationml/2006/ole">
            <mc:AlternateContent xmlns:mc="http://schemas.openxmlformats.org/markup-compatibility/2006">
              <mc:Choice xmlns:v="urn:schemas-microsoft-com:vml" Requires="v">
                <p:oleObj name="公式" r:id="rId4" imgW="1485900" imgH="409575" progId="Equation.3">
                  <p:embed/>
                </p:oleObj>
              </mc:Choice>
              <mc:Fallback>
                <p:oleObj name="公式" r:id="rId4" imgW="1485900" imgH="409575"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7588" y="1217613"/>
                        <a:ext cx="439737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53092">
                                            <p:txEl>
                                              <p:pRg st="0" end="0"/>
                                            </p:txEl>
                                          </p:spTgt>
                                        </p:tgtEl>
                                        <p:attrNameLst>
                                          <p:attrName>style.visibility</p:attrName>
                                        </p:attrNameLst>
                                      </p:cBhvr>
                                      <p:to>
                                        <p:strVal val="visible"/>
                                      </p:to>
                                    </p:set>
                                    <p:animEffect transition="in" filter="wipe(left)">
                                      <p:cBhvr>
                                        <p:cTn id="7" dur="500"/>
                                        <p:tgtEl>
                                          <p:spTgt spid="175309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753093"/>
                                        </p:tgtEl>
                                        <p:attrNameLst>
                                          <p:attrName>style.visibility</p:attrName>
                                        </p:attrNameLst>
                                      </p:cBhvr>
                                      <p:to>
                                        <p:strVal val="visible"/>
                                      </p:to>
                                    </p:set>
                                    <p:animEffect transition="in" filter="strips(downRight)">
                                      <p:cBhvr>
                                        <p:cTn id="12" dur="500"/>
                                        <p:tgtEl>
                                          <p:spTgt spid="17530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753091">
                                            <p:txEl>
                                              <p:charRg st="4294967295" end="4294967295"/>
                                            </p:txEl>
                                          </p:spTgt>
                                        </p:tgtEl>
                                        <p:attrNameLst>
                                          <p:attrName>style.visibility</p:attrName>
                                        </p:attrNameLst>
                                      </p:cBhvr>
                                      <p:to>
                                        <p:strVal val="visible"/>
                                      </p:to>
                                    </p:set>
                                    <p:animEffect transition="in" filter="checkerboard(across)">
                                      <p:cBhvr>
                                        <p:cTn id="17" dur="500"/>
                                        <p:tgtEl>
                                          <p:spTgt spid="1753091">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3091" grpId="0"/>
      <p:bldP spid="1753092" grpId="0" build="p" bldLvl="3" autoUpdateAnimBg="0" advAuto="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3091" name="AutoShape 3">
            <a:extLst>
              <a:ext uri="{FF2B5EF4-FFF2-40B4-BE49-F238E27FC236}">
                <a16:creationId xmlns:a16="http://schemas.microsoft.com/office/drawing/2014/main" id="{1AE997DA-152D-4083-A28C-7B0F34B43994}"/>
              </a:ext>
            </a:extLst>
          </p:cNvPr>
          <p:cNvSpPr>
            <a:spLocks noChangeArrowheads="1"/>
          </p:cNvSpPr>
          <p:nvPr/>
        </p:nvSpPr>
        <p:spPr bwMode="auto">
          <a:xfrm>
            <a:off x="357188" y="642938"/>
            <a:ext cx="8358187" cy="6000750"/>
          </a:xfrm>
          <a:prstGeom prst="foldedCorner">
            <a:avLst>
              <a:gd name="adj" fmla="val 12500"/>
            </a:avLst>
          </a:prstGeom>
          <a:solidFill>
            <a:srgbClr val="CCCCFF"/>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zh-CN" altLang="en-US">
                <a:solidFill>
                  <a:srgbClr val="CC00FF"/>
                </a:solidFill>
                <a:latin typeface="Times New Roman" panose="02020603050405020304" pitchFamily="18" charset="0"/>
                <a:ea typeface="宋体" panose="02010600030101010101" pitchFamily="2" charset="-122"/>
              </a:rPr>
              <a:t> </a:t>
            </a:r>
            <a:r>
              <a:rPr kumimoji="1" lang="en-US" altLang="zh-CN" sz="2000" u="sng">
                <a:solidFill>
                  <a:srgbClr val="0000CC"/>
                </a:solidFill>
                <a:latin typeface="Times New Roman" panose="02020603050405020304" pitchFamily="18" charset="0"/>
                <a:ea typeface="宋体" panose="02010600030101010101" pitchFamily="2" charset="-122"/>
              </a:rPr>
              <a:t>Algorithm 5  An Iterative Procedure for Computing Fibonacci Numbers.</a:t>
            </a:r>
            <a:endParaRPr kumimoji="1" lang="en-US" altLang="zh-CN" b="0" u="sng">
              <a:solidFill>
                <a:srgbClr val="0000CC"/>
              </a:solidFill>
              <a:latin typeface="Times New Roman" panose="02020603050405020304" pitchFamily="18" charset="0"/>
              <a:ea typeface="宋体" panose="02010600030101010101" pitchFamily="2" charset="-122"/>
            </a:endParaRPr>
          </a:p>
          <a:p>
            <a:pPr>
              <a:lnSpc>
                <a:spcPct val="80000"/>
              </a:lnSpc>
              <a:spcBef>
                <a:spcPct val="50000"/>
              </a:spcBef>
              <a:buFont typeface="Wingdings" panose="05000000000000000000" pitchFamily="2" charset="2"/>
              <a:buNone/>
            </a:pPr>
            <a:r>
              <a:rPr kumimoji="1" lang="en-US" altLang="zh-CN" b="0">
                <a:latin typeface="Times New Roman" panose="02020603050405020304" pitchFamily="18" charset="0"/>
                <a:ea typeface="宋体" panose="02010600030101010101" pitchFamily="2" charset="-122"/>
              </a:rPr>
              <a:t> </a:t>
            </a:r>
            <a:r>
              <a:rPr lang="en-US" altLang="zh-CN" sz="2000" b="0">
                <a:latin typeface="Times New Roman" panose="02020603050405020304" pitchFamily="18" charset="0"/>
                <a:cs typeface="Times New Roman" panose="02020603050405020304" pitchFamily="18" charset="0"/>
              </a:rPr>
              <a:t>procedure </a:t>
            </a:r>
            <a:r>
              <a:rPr lang="en-US" altLang="zh-CN" sz="2000" b="0" i="1">
                <a:latin typeface="Times New Roman" panose="02020603050405020304" pitchFamily="18" charset="0"/>
                <a:cs typeface="Times New Roman" panose="02020603050405020304" pitchFamily="18" charset="0"/>
              </a:rPr>
              <a:t>iterative fibonacci</a:t>
            </a:r>
            <a:r>
              <a:rPr lang="en-US" altLang="zh-CN" sz="2000" b="0">
                <a:latin typeface="Times New Roman" panose="02020603050405020304" pitchFamily="18" charset="0"/>
                <a:cs typeface="Times New Roman" panose="02020603050405020304" pitchFamily="18" charset="0"/>
              </a:rPr>
              <a:t>(</a:t>
            </a:r>
            <a:r>
              <a:rPr lang="en-US" altLang="zh-CN" sz="2000" b="0" i="1">
                <a:latin typeface="Times New Roman" panose="02020603050405020304" pitchFamily="18" charset="0"/>
                <a:cs typeface="Times New Roman" panose="02020603050405020304" pitchFamily="18" charset="0"/>
              </a:rPr>
              <a:t>n: nonnegative integer</a:t>
            </a:r>
            <a:r>
              <a:rPr lang="en-US" altLang="zh-CN" sz="2000" b="0">
                <a:latin typeface="Times New Roman" panose="02020603050405020304" pitchFamily="18" charset="0"/>
                <a:cs typeface="Times New Roman" panose="02020603050405020304" pitchFamily="18" charset="0"/>
              </a:rPr>
              <a:t>)</a:t>
            </a:r>
          </a:p>
          <a:p>
            <a:pPr>
              <a:lnSpc>
                <a:spcPct val="80000"/>
              </a:lnSpc>
              <a:spcBef>
                <a:spcPct val="50000"/>
              </a:spcBef>
              <a:buFont typeface="Wingdings" panose="05000000000000000000" pitchFamily="2" charset="2"/>
              <a:buNone/>
            </a:pPr>
            <a:r>
              <a:rPr lang="en-US" altLang="zh-CN" sz="2000" b="0">
                <a:latin typeface="Times New Roman" panose="02020603050405020304" pitchFamily="18" charset="0"/>
                <a:cs typeface="Times New Roman" panose="02020603050405020304" pitchFamily="18" charset="0"/>
              </a:rPr>
              <a:t>     if </a:t>
            </a:r>
            <a:r>
              <a:rPr lang="en-US" altLang="zh-CN" sz="2000" b="0" i="1">
                <a:latin typeface="Times New Roman" panose="02020603050405020304" pitchFamily="18" charset="0"/>
                <a:cs typeface="Times New Roman" panose="02020603050405020304" pitchFamily="18" charset="0"/>
              </a:rPr>
              <a:t>n </a:t>
            </a:r>
            <a:r>
              <a:rPr lang="en-US" altLang="zh-CN" sz="2000" b="0">
                <a:latin typeface="Times New Roman" panose="02020603050405020304" pitchFamily="18" charset="0"/>
                <a:cs typeface="Times New Roman" panose="02020603050405020304" pitchFamily="18" charset="0"/>
              </a:rPr>
              <a:t>= 0 then </a:t>
            </a:r>
            <a:r>
              <a:rPr lang="en-US" altLang="zh-CN" sz="2000" b="0" i="1">
                <a:latin typeface="Times New Roman" panose="02020603050405020304" pitchFamily="18" charset="0"/>
                <a:cs typeface="Times New Roman" panose="02020603050405020304" pitchFamily="18" charset="0"/>
              </a:rPr>
              <a:t>y</a:t>
            </a:r>
            <a:r>
              <a:rPr lang="en-US" altLang="zh-CN" sz="2000" b="0">
                <a:latin typeface="Times New Roman" panose="02020603050405020304" pitchFamily="18" charset="0"/>
                <a:cs typeface="Times New Roman" panose="02020603050405020304" pitchFamily="18" charset="0"/>
              </a:rPr>
              <a:t>:= 0</a:t>
            </a:r>
          </a:p>
          <a:p>
            <a:pPr>
              <a:lnSpc>
                <a:spcPct val="80000"/>
              </a:lnSpc>
              <a:spcBef>
                <a:spcPct val="50000"/>
              </a:spcBef>
              <a:buFont typeface="Wingdings" panose="05000000000000000000" pitchFamily="2" charset="2"/>
              <a:buNone/>
            </a:pPr>
            <a:r>
              <a:rPr lang="en-US" altLang="zh-CN" sz="2000" b="0">
                <a:latin typeface="Times New Roman" panose="02020603050405020304" pitchFamily="18" charset="0"/>
                <a:cs typeface="Times New Roman" panose="02020603050405020304" pitchFamily="18" charset="0"/>
              </a:rPr>
              <a:t>     else</a:t>
            </a:r>
          </a:p>
          <a:p>
            <a:pPr>
              <a:lnSpc>
                <a:spcPct val="80000"/>
              </a:lnSpc>
              <a:spcBef>
                <a:spcPct val="50000"/>
              </a:spcBef>
              <a:buFont typeface="Wingdings" panose="05000000000000000000" pitchFamily="2" charset="2"/>
              <a:buNone/>
            </a:pPr>
            <a:r>
              <a:rPr lang="en-US" altLang="zh-CN" sz="2000" b="0">
                <a:latin typeface="Times New Roman" panose="02020603050405020304" pitchFamily="18" charset="0"/>
                <a:cs typeface="Times New Roman" panose="02020603050405020304" pitchFamily="18" charset="0"/>
              </a:rPr>
              <a:t>     begin</a:t>
            </a:r>
          </a:p>
          <a:p>
            <a:pPr>
              <a:lnSpc>
                <a:spcPct val="80000"/>
              </a:lnSpc>
              <a:spcBef>
                <a:spcPct val="50000"/>
              </a:spcBef>
              <a:buFont typeface="Wingdings" panose="05000000000000000000" pitchFamily="2" charset="2"/>
              <a:buNone/>
            </a:pPr>
            <a:r>
              <a:rPr lang="en-US" altLang="zh-CN" sz="2000" b="0">
                <a:latin typeface="Times New Roman" panose="02020603050405020304" pitchFamily="18" charset="0"/>
                <a:cs typeface="Times New Roman" panose="02020603050405020304" pitchFamily="18" charset="0"/>
              </a:rPr>
              <a:t>           </a:t>
            </a:r>
            <a:r>
              <a:rPr lang="en-US" altLang="zh-CN" sz="2000" b="0" i="1">
                <a:latin typeface="Times New Roman" panose="02020603050405020304" pitchFamily="18" charset="0"/>
                <a:cs typeface="Times New Roman" panose="02020603050405020304" pitchFamily="18" charset="0"/>
              </a:rPr>
              <a:t>x</a:t>
            </a:r>
            <a:r>
              <a:rPr lang="en-US" altLang="zh-CN" sz="2000" b="0">
                <a:latin typeface="Times New Roman" panose="02020603050405020304" pitchFamily="18" charset="0"/>
                <a:cs typeface="Times New Roman" panose="02020603050405020304" pitchFamily="18" charset="0"/>
              </a:rPr>
              <a:t>:=0</a:t>
            </a:r>
          </a:p>
          <a:p>
            <a:pPr>
              <a:lnSpc>
                <a:spcPct val="80000"/>
              </a:lnSpc>
              <a:spcBef>
                <a:spcPct val="50000"/>
              </a:spcBef>
              <a:buFont typeface="Wingdings" panose="05000000000000000000" pitchFamily="2" charset="2"/>
              <a:buNone/>
            </a:pPr>
            <a:r>
              <a:rPr lang="en-US" altLang="zh-CN" sz="2000" b="0">
                <a:latin typeface="Times New Roman" panose="02020603050405020304" pitchFamily="18" charset="0"/>
                <a:cs typeface="Times New Roman" panose="02020603050405020304" pitchFamily="18" charset="0"/>
              </a:rPr>
              <a:t>           </a:t>
            </a:r>
            <a:r>
              <a:rPr lang="en-US" altLang="zh-CN" sz="2000" b="0" i="1">
                <a:latin typeface="Times New Roman" panose="02020603050405020304" pitchFamily="18" charset="0"/>
                <a:cs typeface="Times New Roman" panose="02020603050405020304" pitchFamily="18" charset="0"/>
              </a:rPr>
              <a:t>y</a:t>
            </a:r>
            <a:r>
              <a:rPr lang="en-US" altLang="zh-CN" sz="2000" b="0">
                <a:latin typeface="Times New Roman" panose="02020603050405020304" pitchFamily="18" charset="0"/>
                <a:cs typeface="Times New Roman" panose="02020603050405020304" pitchFamily="18" charset="0"/>
              </a:rPr>
              <a:t>:=1</a:t>
            </a:r>
          </a:p>
          <a:p>
            <a:pPr>
              <a:lnSpc>
                <a:spcPct val="80000"/>
              </a:lnSpc>
              <a:spcBef>
                <a:spcPct val="50000"/>
              </a:spcBef>
              <a:buFont typeface="Wingdings" panose="05000000000000000000" pitchFamily="2" charset="2"/>
              <a:buNone/>
            </a:pPr>
            <a:r>
              <a:rPr lang="en-US" altLang="zh-CN" sz="2000" b="0">
                <a:latin typeface="Times New Roman" panose="02020603050405020304" pitchFamily="18" charset="0"/>
                <a:cs typeface="Times New Roman" panose="02020603050405020304" pitchFamily="18" charset="0"/>
              </a:rPr>
              <a:t>           for </a:t>
            </a:r>
            <a:r>
              <a:rPr lang="en-US" altLang="zh-CN" sz="2000" b="0" i="1">
                <a:latin typeface="Times New Roman" panose="02020603050405020304" pitchFamily="18" charset="0"/>
                <a:cs typeface="Times New Roman" panose="02020603050405020304" pitchFamily="18" charset="0"/>
              </a:rPr>
              <a:t>i</a:t>
            </a:r>
            <a:r>
              <a:rPr lang="en-US" altLang="zh-CN" sz="2000" b="0">
                <a:latin typeface="Times New Roman" panose="02020603050405020304" pitchFamily="18" charset="0"/>
                <a:cs typeface="Times New Roman" panose="02020603050405020304" pitchFamily="18" charset="0"/>
              </a:rPr>
              <a:t>:=1 to </a:t>
            </a:r>
            <a:r>
              <a:rPr lang="en-US" altLang="zh-CN" sz="2000" b="0" i="1">
                <a:latin typeface="Times New Roman" panose="02020603050405020304" pitchFamily="18" charset="0"/>
                <a:cs typeface="Times New Roman" panose="02020603050405020304" pitchFamily="18" charset="0"/>
              </a:rPr>
              <a:t>n</a:t>
            </a:r>
            <a:r>
              <a:rPr lang="en-US" altLang="zh-CN" sz="2000" b="0">
                <a:latin typeface="Times New Roman" panose="02020603050405020304" pitchFamily="18" charset="0"/>
                <a:cs typeface="Times New Roman" panose="02020603050405020304" pitchFamily="18" charset="0"/>
              </a:rPr>
              <a:t>-1</a:t>
            </a:r>
          </a:p>
          <a:p>
            <a:pPr>
              <a:lnSpc>
                <a:spcPct val="80000"/>
              </a:lnSpc>
              <a:spcBef>
                <a:spcPct val="50000"/>
              </a:spcBef>
              <a:buFont typeface="Wingdings" panose="05000000000000000000" pitchFamily="2" charset="2"/>
              <a:buNone/>
            </a:pPr>
            <a:r>
              <a:rPr lang="en-US" altLang="zh-CN" sz="2000" b="0">
                <a:latin typeface="Times New Roman" panose="02020603050405020304" pitchFamily="18" charset="0"/>
                <a:cs typeface="Times New Roman" panose="02020603050405020304" pitchFamily="18" charset="0"/>
              </a:rPr>
              <a:t>           begin</a:t>
            </a:r>
          </a:p>
          <a:p>
            <a:pPr>
              <a:lnSpc>
                <a:spcPct val="80000"/>
              </a:lnSpc>
              <a:spcBef>
                <a:spcPct val="50000"/>
              </a:spcBef>
              <a:buFont typeface="Wingdings" panose="05000000000000000000" pitchFamily="2" charset="2"/>
              <a:buNone/>
            </a:pPr>
            <a:r>
              <a:rPr lang="en-US" altLang="zh-CN" sz="2000" b="0">
                <a:latin typeface="Times New Roman" panose="02020603050405020304" pitchFamily="18" charset="0"/>
                <a:cs typeface="Times New Roman" panose="02020603050405020304" pitchFamily="18" charset="0"/>
              </a:rPr>
              <a:t>                 </a:t>
            </a:r>
            <a:r>
              <a:rPr lang="en-US" altLang="zh-CN" sz="2000" b="0" i="1">
                <a:latin typeface="Times New Roman" panose="02020603050405020304" pitchFamily="18" charset="0"/>
                <a:cs typeface="Times New Roman" panose="02020603050405020304" pitchFamily="18" charset="0"/>
              </a:rPr>
              <a:t>z</a:t>
            </a:r>
            <a:r>
              <a:rPr lang="en-US" altLang="zh-CN" sz="2000" b="0">
                <a:latin typeface="Times New Roman" panose="02020603050405020304" pitchFamily="18" charset="0"/>
                <a:cs typeface="Times New Roman" panose="02020603050405020304" pitchFamily="18" charset="0"/>
              </a:rPr>
              <a:t>:=</a:t>
            </a:r>
            <a:r>
              <a:rPr lang="en-US" altLang="zh-CN" sz="2000" b="0" i="1">
                <a:latin typeface="Times New Roman" panose="02020603050405020304" pitchFamily="18" charset="0"/>
                <a:cs typeface="Times New Roman" panose="02020603050405020304" pitchFamily="18" charset="0"/>
              </a:rPr>
              <a:t>x+y</a:t>
            </a:r>
          </a:p>
          <a:p>
            <a:pPr>
              <a:lnSpc>
                <a:spcPct val="80000"/>
              </a:lnSpc>
              <a:spcBef>
                <a:spcPct val="50000"/>
              </a:spcBef>
              <a:buFont typeface="Wingdings" panose="05000000000000000000" pitchFamily="2" charset="2"/>
              <a:buNone/>
            </a:pPr>
            <a:r>
              <a:rPr lang="en-US" altLang="zh-CN" sz="2000" b="0">
                <a:latin typeface="Times New Roman" panose="02020603050405020304" pitchFamily="18" charset="0"/>
                <a:cs typeface="Times New Roman" panose="02020603050405020304" pitchFamily="18" charset="0"/>
              </a:rPr>
              <a:t>                 </a:t>
            </a:r>
            <a:r>
              <a:rPr lang="en-US" altLang="zh-CN" sz="2000" b="0" i="1">
                <a:latin typeface="Times New Roman" panose="02020603050405020304" pitchFamily="18" charset="0"/>
                <a:cs typeface="Times New Roman" panose="02020603050405020304" pitchFamily="18" charset="0"/>
              </a:rPr>
              <a:t>x</a:t>
            </a:r>
            <a:r>
              <a:rPr lang="en-US" altLang="zh-CN" sz="2000" b="0">
                <a:latin typeface="Times New Roman" panose="02020603050405020304" pitchFamily="18" charset="0"/>
                <a:cs typeface="Times New Roman" panose="02020603050405020304" pitchFamily="18" charset="0"/>
              </a:rPr>
              <a:t>:=</a:t>
            </a:r>
            <a:r>
              <a:rPr lang="en-US" altLang="zh-CN" sz="2000" b="0" i="1">
                <a:latin typeface="Times New Roman" panose="02020603050405020304" pitchFamily="18" charset="0"/>
                <a:cs typeface="Times New Roman" panose="02020603050405020304" pitchFamily="18" charset="0"/>
              </a:rPr>
              <a:t>y</a:t>
            </a:r>
          </a:p>
          <a:p>
            <a:pPr>
              <a:lnSpc>
                <a:spcPct val="80000"/>
              </a:lnSpc>
              <a:spcBef>
                <a:spcPct val="50000"/>
              </a:spcBef>
              <a:buFont typeface="Wingdings" panose="05000000000000000000" pitchFamily="2" charset="2"/>
              <a:buNone/>
            </a:pPr>
            <a:r>
              <a:rPr lang="en-US" altLang="zh-CN" sz="2000" b="0">
                <a:latin typeface="Times New Roman" panose="02020603050405020304" pitchFamily="18" charset="0"/>
                <a:cs typeface="Times New Roman" panose="02020603050405020304" pitchFamily="18" charset="0"/>
              </a:rPr>
              <a:t>                 </a:t>
            </a:r>
            <a:r>
              <a:rPr lang="en-US" altLang="zh-CN" sz="2000" b="0" i="1">
                <a:latin typeface="Times New Roman" panose="02020603050405020304" pitchFamily="18" charset="0"/>
                <a:cs typeface="Times New Roman" panose="02020603050405020304" pitchFamily="18" charset="0"/>
              </a:rPr>
              <a:t>y</a:t>
            </a:r>
            <a:r>
              <a:rPr lang="en-US" altLang="zh-CN" sz="2000" b="0">
                <a:latin typeface="Times New Roman" panose="02020603050405020304" pitchFamily="18" charset="0"/>
                <a:cs typeface="Times New Roman" panose="02020603050405020304" pitchFamily="18" charset="0"/>
              </a:rPr>
              <a:t>:=</a:t>
            </a:r>
            <a:r>
              <a:rPr lang="en-US" altLang="zh-CN" sz="2000" b="0" i="1">
                <a:latin typeface="Times New Roman" panose="02020603050405020304" pitchFamily="18" charset="0"/>
                <a:cs typeface="Times New Roman" panose="02020603050405020304" pitchFamily="18" charset="0"/>
              </a:rPr>
              <a:t>z</a:t>
            </a:r>
          </a:p>
          <a:p>
            <a:pPr>
              <a:lnSpc>
                <a:spcPct val="80000"/>
              </a:lnSpc>
              <a:spcBef>
                <a:spcPct val="50000"/>
              </a:spcBef>
              <a:buFont typeface="Wingdings" panose="05000000000000000000" pitchFamily="2" charset="2"/>
              <a:buNone/>
            </a:pPr>
            <a:r>
              <a:rPr lang="en-US" altLang="zh-CN" sz="2000" b="0">
                <a:latin typeface="Times New Roman" panose="02020603050405020304" pitchFamily="18" charset="0"/>
                <a:cs typeface="Times New Roman" panose="02020603050405020304" pitchFamily="18" charset="0"/>
              </a:rPr>
              <a:t>           end</a:t>
            </a:r>
          </a:p>
          <a:p>
            <a:pPr>
              <a:lnSpc>
                <a:spcPct val="80000"/>
              </a:lnSpc>
              <a:spcBef>
                <a:spcPct val="50000"/>
              </a:spcBef>
              <a:buFont typeface="Wingdings" panose="05000000000000000000" pitchFamily="2" charset="2"/>
              <a:buNone/>
            </a:pPr>
            <a:r>
              <a:rPr lang="en-US" altLang="zh-CN" sz="2000" b="0">
                <a:latin typeface="Times New Roman" panose="02020603050405020304" pitchFamily="18" charset="0"/>
                <a:cs typeface="Times New Roman" panose="02020603050405020304" pitchFamily="18" charset="0"/>
              </a:rPr>
              <a:t>     end</a:t>
            </a:r>
          </a:p>
          <a:p>
            <a:pPr>
              <a:lnSpc>
                <a:spcPct val="80000"/>
              </a:lnSpc>
              <a:spcBef>
                <a:spcPct val="50000"/>
              </a:spcBef>
              <a:buFont typeface="Wingdings" panose="05000000000000000000" pitchFamily="2" charset="2"/>
              <a:buNone/>
            </a:pPr>
            <a:r>
              <a:rPr lang="en-US" altLang="zh-CN" sz="2000" b="0">
                <a:latin typeface="Times New Roman" panose="02020603050405020304" pitchFamily="18" charset="0"/>
                <a:cs typeface="Times New Roman" panose="02020603050405020304" pitchFamily="18" charset="0"/>
              </a:rPr>
              <a:t>        {</a:t>
            </a:r>
            <a:r>
              <a:rPr lang="en-US" altLang="zh-CN" sz="2000" b="0" i="1">
                <a:latin typeface="Times New Roman" panose="02020603050405020304" pitchFamily="18" charset="0"/>
                <a:cs typeface="Times New Roman" panose="02020603050405020304" pitchFamily="18" charset="0"/>
              </a:rPr>
              <a:t>y</a:t>
            </a:r>
            <a:r>
              <a:rPr lang="en-US" altLang="zh-CN" sz="2000" b="0">
                <a:latin typeface="Times New Roman" panose="02020603050405020304" pitchFamily="18" charset="0"/>
                <a:cs typeface="Times New Roman" panose="02020603050405020304" pitchFamily="18" charset="0"/>
              </a:rPr>
              <a:t> is the </a:t>
            </a:r>
            <a:r>
              <a:rPr lang="en-US" altLang="zh-CN" sz="2000" b="0" i="1">
                <a:latin typeface="Times New Roman" panose="02020603050405020304" pitchFamily="18" charset="0"/>
                <a:cs typeface="Times New Roman" panose="02020603050405020304" pitchFamily="18" charset="0"/>
              </a:rPr>
              <a:t>n</a:t>
            </a:r>
            <a:r>
              <a:rPr lang="en-US" altLang="zh-CN" sz="2000" b="0">
                <a:latin typeface="Times New Roman" panose="02020603050405020304" pitchFamily="18" charset="0"/>
                <a:cs typeface="Times New Roman" panose="02020603050405020304" pitchFamily="18" charset="0"/>
              </a:rPr>
              <a:t>th Fibonacci numbe</a:t>
            </a:r>
            <a:r>
              <a:rPr lang="en-US" altLang="zh-CN" sz="2000" b="0">
                <a:latin typeface="Arial" panose="020B0604020202020204" pitchFamily="34" charset="0"/>
              </a:rPr>
              <a:t>r}</a:t>
            </a:r>
          </a:p>
        </p:txBody>
      </p:sp>
      <p:sp>
        <p:nvSpPr>
          <p:cNvPr id="115715" name="灯片编号占位符 1">
            <a:extLst>
              <a:ext uri="{FF2B5EF4-FFF2-40B4-BE49-F238E27FC236}">
                <a16:creationId xmlns:a16="http://schemas.microsoft.com/office/drawing/2014/main" id="{C25E56E0-CF74-4E07-A6A0-43782684DC6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06661CC-617B-42D8-87FE-70DFEABFA342}" type="slidenum">
              <a:rPr lang="zh-CN" altLang="en-US" sz="1400" b="0" smtClean="0">
                <a:latin typeface="Arial" panose="020B0604020202020204" pitchFamily="34" charset="0"/>
                <a:ea typeface="宋体" panose="02010600030101010101" pitchFamily="2" charset="-122"/>
              </a:rPr>
              <a:pPr/>
              <a:t>41</a:t>
            </a:fld>
            <a:endParaRPr lang="en-US" altLang="zh-CN" sz="1400" b="0">
              <a:latin typeface="Arial" panose="020B0604020202020204" pitchFamily="34" charset="0"/>
              <a:ea typeface="宋体" panose="02010600030101010101" pitchFamily="2" charset="-122"/>
            </a:endParaRPr>
          </a:p>
        </p:txBody>
      </p:sp>
      <p:sp>
        <p:nvSpPr>
          <p:cNvPr id="1753090" name="Text Box 2">
            <a:extLst>
              <a:ext uri="{FF2B5EF4-FFF2-40B4-BE49-F238E27FC236}">
                <a16:creationId xmlns:a16="http://schemas.microsoft.com/office/drawing/2014/main" id="{B3DA5ADD-0841-4136-88FD-9EA557DD10FC}"/>
              </a:ext>
            </a:extLst>
          </p:cNvPr>
          <p:cNvSpPr txBox="1">
            <a:spLocks noChangeArrowheads="1"/>
          </p:cNvSpPr>
          <p:nvPr/>
        </p:nvSpPr>
        <p:spPr bwMode="auto">
          <a:xfrm>
            <a:off x="5486400" y="44450"/>
            <a:ext cx="3505200" cy="366713"/>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a:latin typeface="Arial" charset="0"/>
                <a:ea typeface="宋体" pitchFamily="2" charset="-122"/>
                <a:cs typeface="Arial" charset="0"/>
                <a:sym typeface="Webdings" pitchFamily="18" charset="2"/>
              </a:rPr>
              <a:t>4.4  Recursive Algorithms</a:t>
            </a:r>
            <a:endParaRPr kumimoji="1" lang="en-US" altLang="zh-CN">
              <a:effectLst>
                <a:outerShdw blurRad="38100" dist="38100" dir="2700000" algn="tl">
                  <a:srgbClr val="C0C0C0"/>
                </a:outerShdw>
              </a:effectLst>
              <a:latin typeface="Arial" charset="0"/>
              <a:ea typeface="宋体" pitchFamily="2" charset="-122"/>
              <a:cs typeface="Arial" charset="0"/>
              <a:sym typeface="Webdings"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53091">
                                            <p:txEl>
                                              <p:charRg st="4294967295" end="4294967295"/>
                                            </p:txEl>
                                          </p:spTgt>
                                        </p:tgtEl>
                                        <p:attrNameLst>
                                          <p:attrName>style.visibility</p:attrName>
                                        </p:attrNameLst>
                                      </p:cBhvr>
                                      <p:to>
                                        <p:strVal val="visible"/>
                                      </p:to>
                                    </p:set>
                                    <p:animEffect transition="in" filter="checkerboard(across)">
                                      <p:cBhvr>
                                        <p:cTn id="7" dur="500"/>
                                        <p:tgtEl>
                                          <p:spTgt spid="1753091">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309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1">
            <a:extLst>
              <a:ext uri="{FF2B5EF4-FFF2-40B4-BE49-F238E27FC236}">
                <a16:creationId xmlns:a16="http://schemas.microsoft.com/office/drawing/2014/main" id="{FFEC1491-AB80-4350-8DF7-A214D707665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EBD4CED-2FB4-4E59-8750-E08385B2B4EE}" type="slidenum">
              <a:rPr lang="zh-CN" altLang="en-US" sz="1400" b="0" smtClean="0">
                <a:latin typeface="Arial" panose="020B0604020202020204" pitchFamily="34" charset="0"/>
                <a:ea typeface="宋体" panose="02010600030101010101" pitchFamily="2" charset="-122"/>
              </a:rPr>
              <a:pPr/>
              <a:t>42</a:t>
            </a:fld>
            <a:endParaRPr lang="en-US" altLang="zh-CN" sz="1400" b="0">
              <a:latin typeface="Arial" panose="020B0604020202020204" pitchFamily="34" charset="0"/>
              <a:ea typeface="宋体" panose="02010600030101010101" pitchFamily="2" charset="-122"/>
            </a:endParaRPr>
          </a:p>
        </p:txBody>
      </p:sp>
      <p:sp>
        <p:nvSpPr>
          <p:cNvPr id="1800194" name="Text Box 2">
            <a:extLst>
              <a:ext uri="{FF2B5EF4-FFF2-40B4-BE49-F238E27FC236}">
                <a16:creationId xmlns:a16="http://schemas.microsoft.com/office/drawing/2014/main" id="{463E753E-7E49-4459-B25C-A156EAFDE7A7}"/>
              </a:ext>
            </a:extLst>
          </p:cNvPr>
          <p:cNvSpPr txBox="1">
            <a:spLocks noChangeArrowheads="1"/>
          </p:cNvSpPr>
          <p:nvPr/>
        </p:nvSpPr>
        <p:spPr bwMode="auto">
          <a:xfrm>
            <a:off x="304800" y="6858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endParaRPr kumimoji="1" lang="zh-CN" altLang="en-US">
              <a:solidFill>
                <a:srgbClr val="000000"/>
              </a:solidFill>
              <a:latin typeface="Arial" panose="020B0604020202020204" pitchFamily="34" charset="0"/>
              <a:ea typeface="宋体" panose="02010600030101010101" pitchFamily="2" charset="-122"/>
              <a:cs typeface="Times New Roman" panose="02020603050405020304" pitchFamily="18" charset="0"/>
            </a:endParaRPr>
          </a:p>
        </p:txBody>
      </p:sp>
      <p:sp>
        <p:nvSpPr>
          <p:cNvPr id="1800195" name="Text Box 3">
            <a:extLst>
              <a:ext uri="{FF2B5EF4-FFF2-40B4-BE49-F238E27FC236}">
                <a16:creationId xmlns:a16="http://schemas.microsoft.com/office/drawing/2014/main" id="{1171E692-6AA7-4730-AFCC-A9FCDAB42AB0}"/>
              </a:ext>
            </a:extLst>
          </p:cNvPr>
          <p:cNvSpPr txBox="1">
            <a:spLocks noChangeArrowheads="1"/>
          </p:cNvSpPr>
          <p:nvPr/>
        </p:nvSpPr>
        <p:spPr bwMode="auto">
          <a:xfrm>
            <a:off x="285750" y="785813"/>
            <a:ext cx="7267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zh-CN" altLang="en-US" i="1">
                <a:solidFill>
                  <a:srgbClr val="CC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solidFill>
                  <a:srgbClr val="CC00FF"/>
                </a:solidFill>
                <a:latin typeface="Times New Roman" panose="02020603050405020304" pitchFamily="18" charset="0"/>
                <a:ea typeface="宋体" panose="02010600030101010101" pitchFamily="2" charset="-122"/>
                <a:cs typeface="Times New Roman" panose="02020603050405020304" pitchFamily="18" charset="0"/>
              </a:rPr>
              <a:t>Recursive algorithm vs. iterative algorithm</a:t>
            </a:r>
            <a:endParaRPr kumimoji="1" lang="en-US" altLang="zh-CN">
              <a:latin typeface="Times New Roman" panose="02020603050405020304" pitchFamily="18" charset="0"/>
              <a:ea typeface="宋体" panose="02010600030101010101" pitchFamily="2" charset="-122"/>
              <a:cs typeface="Courier New" panose="02070309020205020404" pitchFamily="49" charset="0"/>
            </a:endParaRPr>
          </a:p>
        </p:txBody>
      </p:sp>
      <p:sp>
        <p:nvSpPr>
          <p:cNvPr id="1800196" name="Text Box 4">
            <a:extLst>
              <a:ext uri="{FF2B5EF4-FFF2-40B4-BE49-F238E27FC236}">
                <a16:creationId xmlns:a16="http://schemas.microsoft.com/office/drawing/2014/main" id="{263A28CE-193D-434C-8298-D5728E7DD52E}"/>
              </a:ext>
            </a:extLst>
          </p:cNvPr>
          <p:cNvSpPr txBox="1">
            <a:spLocks noChangeArrowheads="1"/>
          </p:cNvSpPr>
          <p:nvPr/>
        </p:nvSpPr>
        <p:spPr bwMode="auto">
          <a:xfrm>
            <a:off x="457200" y="1600200"/>
            <a:ext cx="7696200" cy="3046413"/>
          </a:xfrm>
          <a:prstGeom prst="rect">
            <a:avLst/>
          </a:prstGeom>
          <a:noFill/>
          <a:ln w="9525">
            <a:noFill/>
            <a:miter lim="800000"/>
            <a:headEnd/>
            <a:tailEnd/>
          </a:ln>
        </p:spPr>
        <p:txBody>
          <a:bodyPr>
            <a:spAutoFit/>
          </a:bodyPr>
          <a:lstStyle/>
          <a:p>
            <a:pPr eaLnBrk="1" hangingPunct="1">
              <a:buFont typeface="Wingdings" pitchFamily="2" charset="2"/>
              <a:buNone/>
              <a:defRPr/>
            </a:pPr>
            <a:r>
              <a:rPr lang="en-US" altLang="zh-CN" b="0"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For every recursive algorithm, there is an </a:t>
            </a:r>
            <a:r>
              <a:rPr lang="en-US" altLang="zh-CN"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equivalent</a:t>
            </a:r>
            <a:r>
              <a:rPr lang="en-US" altLang="zh-CN" b="0"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 iterative algorithm.</a:t>
            </a:r>
          </a:p>
          <a:p>
            <a:pPr eaLnBrk="1" hangingPunct="1">
              <a:buFont typeface="Wingdings" pitchFamily="2" charset="2"/>
              <a:buNone/>
              <a:defRPr/>
            </a:pPr>
            <a:endParaRPr lang="en-US" altLang="zh-CN" b="0"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endParaRPr>
          </a:p>
          <a:p>
            <a:pPr eaLnBrk="1" hangingPunct="1">
              <a:buFont typeface="Wingdings" pitchFamily="2" charset="2"/>
              <a:buNone/>
              <a:defRPr/>
            </a:pPr>
            <a:r>
              <a:rPr lang="en-US" altLang="zh-CN" b="0"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Recursive algorithms are often </a:t>
            </a:r>
            <a:r>
              <a:rPr lang="en-US" altLang="zh-CN"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shorter</a:t>
            </a:r>
            <a:r>
              <a:rPr lang="en-US" altLang="zh-CN" b="0"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 </a:t>
            </a:r>
            <a:r>
              <a:rPr lang="en-US" altLang="zh-CN"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more elegant</a:t>
            </a:r>
            <a:r>
              <a:rPr lang="en-US" altLang="zh-CN" b="0"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 and </a:t>
            </a:r>
            <a:r>
              <a:rPr lang="en-US" altLang="zh-CN"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easier to understand</a:t>
            </a:r>
            <a:r>
              <a:rPr lang="en-US" altLang="zh-CN" b="0"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 than their iterative counterparts.</a:t>
            </a:r>
          </a:p>
          <a:p>
            <a:pPr eaLnBrk="1" hangingPunct="1">
              <a:buFont typeface="Wingdings" pitchFamily="2" charset="2"/>
              <a:buNone/>
              <a:defRPr/>
            </a:pPr>
            <a:endParaRPr lang="en-US" altLang="zh-CN" b="0"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endParaRPr>
          </a:p>
          <a:p>
            <a:pPr eaLnBrk="1" hangingPunct="1">
              <a:buFont typeface="Wingdings" pitchFamily="2" charset="2"/>
              <a:buNone/>
              <a:defRPr/>
            </a:pPr>
            <a:r>
              <a:rPr lang="en-US" altLang="zh-CN" b="0"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However, iterative algorithms are usually </a:t>
            </a:r>
            <a:r>
              <a:rPr lang="en-US" altLang="zh-CN"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more efficient</a:t>
            </a:r>
            <a:r>
              <a:rPr lang="en-US" altLang="zh-CN" b="0"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 in their use of space and time. </a:t>
            </a:r>
          </a:p>
        </p:txBody>
      </p:sp>
      <p:sp>
        <p:nvSpPr>
          <p:cNvPr id="117766" name="Text Box 5">
            <a:extLst>
              <a:ext uri="{FF2B5EF4-FFF2-40B4-BE49-F238E27FC236}">
                <a16:creationId xmlns:a16="http://schemas.microsoft.com/office/drawing/2014/main" id="{4BA175E7-7B33-4BD0-85BE-5D35CB679306}"/>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4.3 Recursive Definition and Structural Induction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800194"/>
                                        </p:tgtEl>
                                        <p:attrNameLst>
                                          <p:attrName>style.visibility</p:attrName>
                                        </p:attrNameLst>
                                      </p:cBhvr>
                                      <p:to>
                                        <p:strVal val="visible"/>
                                      </p:to>
                                    </p:set>
                                    <p:animEffect transition="in" filter="wipe(left)">
                                      <p:cBhvr>
                                        <p:cTn id="7" dur="500"/>
                                        <p:tgtEl>
                                          <p:spTgt spid="1800194"/>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1800195">
                                            <p:txEl>
                                              <p:pRg st="0" end="0"/>
                                            </p:txEl>
                                          </p:spTgt>
                                        </p:tgtEl>
                                        <p:attrNameLst>
                                          <p:attrName>style.visibility</p:attrName>
                                        </p:attrNameLst>
                                      </p:cBhvr>
                                      <p:to>
                                        <p:strVal val="visible"/>
                                      </p:to>
                                    </p:set>
                                    <p:animEffect transition="in" filter="strips(downRight)">
                                      <p:cBhvr>
                                        <p:cTn id="11" dur="500"/>
                                        <p:tgtEl>
                                          <p:spTgt spid="1800195">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800196">
                                            <p:txEl>
                                              <p:pRg st="0" end="0"/>
                                            </p:txEl>
                                          </p:spTgt>
                                        </p:tgtEl>
                                        <p:attrNameLst>
                                          <p:attrName>style.visibility</p:attrName>
                                        </p:attrNameLst>
                                      </p:cBhvr>
                                      <p:to>
                                        <p:strVal val="visible"/>
                                      </p:to>
                                    </p:set>
                                    <p:animEffect transition="in" filter="strips(downRight)">
                                      <p:cBhvr>
                                        <p:cTn id="16" dur="500"/>
                                        <p:tgtEl>
                                          <p:spTgt spid="1800196">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800196">
                                            <p:txEl>
                                              <p:pRg st="2" end="2"/>
                                            </p:txEl>
                                          </p:spTgt>
                                        </p:tgtEl>
                                        <p:attrNameLst>
                                          <p:attrName>style.visibility</p:attrName>
                                        </p:attrNameLst>
                                      </p:cBhvr>
                                      <p:to>
                                        <p:strVal val="visible"/>
                                      </p:to>
                                    </p:set>
                                    <p:animEffect transition="in" filter="strips(downRight)">
                                      <p:cBhvr>
                                        <p:cTn id="21" dur="500"/>
                                        <p:tgtEl>
                                          <p:spTgt spid="1800196">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1800196">
                                            <p:txEl>
                                              <p:pRg st="4" end="4"/>
                                            </p:txEl>
                                          </p:spTgt>
                                        </p:tgtEl>
                                        <p:attrNameLst>
                                          <p:attrName>style.visibility</p:attrName>
                                        </p:attrNameLst>
                                      </p:cBhvr>
                                      <p:to>
                                        <p:strVal val="visible"/>
                                      </p:to>
                                    </p:set>
                                    <p:animEffect transition="in" filter="strips(downRight)">
                                      <p:cBhvr>
                                        <p:cTn id="26" dur="500"/>
                                        <p:tgtEl>
                                          <p:spTgt spid="18001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0194" grpId="0" autoUpdateAnimBg="0"/>
      <p:bldP spid="1800195" grpId="0" build="p" bldLvl="3" autoUpdateAnimBg="0" advAuto="0"/>
      <p:bldP spid="1800196" grpId="0" build="p" bldLvl="3"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1">
            <a:extLst>
              <a:ext uri="{FF2B5EF4-FFF2-40B4-BE49-F238E27FC236}">
                <a16:creationId xmlns:a16="http://schemas.microsoft.com/office/drawing/2014/main" id="{74FBBD85-5395-4C78-956E-8BC3714324C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9E6B735-0A5B-4A70-AEDE-7296416D25A0}" type="slidenum">
              <a:rPr lang="zh-CN" altLang="en-US" sz="1400" b="0" smtClean="0">
                <a:latin typeface="Arial" panose="020B0604020202020204" pitchFamily="34" charset="0"/>
                <a:ea typeface="宋体" panose="02010600030101010101" pitchFamily="2" charset="-122"/>
              </a:rPr>
              <a:pPr/>
              <a:t>43</a:t>
            </a:fld>
            <a:endParaRPr lang="en-US" altLang="zh-CN" sz="1400" b="0">
              <a:latin typeface="Arial" panose="020B0604020202020204" pitchFamily="34" charset="0"/>
              <a:ea typeface="宋体" panose="02010600030101010101" pitchFamily="2" charset="-122"/>
            </a:endParaRPr>
          </a:p>
        </p:txBody>
      </p:sp>
      <p:sp>
        <p:nvSpPr>
          <p:cNvPr id="119811" name="Text Box 2">
            <a:extLst>
              <a:ext uri="{FF2B5EF4-FFF2-40B4-BE49-F238E27FC236}">
                <a16:creationId xmlns:a16="http://schemas.microsoft.com/office/drawing/2014/main" id="{E8B29E57-97AF-43D6-88A0-24BF5CCAD9E9}"/>
              </a:ext>
            </a:extLst>
          </p:cNvPr>
          <p:cNvSpPr txBox="1">
            <a:spLocks noChangeArrowheads="1"/>
          </p:cNvSpPr>
          <p:nvPr/>
        </p:nvSpPr>
        <p:spPr bwMode="auto">
          <a:xfrm>
            <a:off x="762000" y="1371600"/>
            <a:ext cx="6781800" cy="1570038"/>
          </a:xfrm>
          <a:prstGeom prst="rect">
            <a:avLst/>
          </a:prstGeom>
          <a:solidFill>
            <a:srgbClr val="CCFF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a:latin typeface="Times New Roman" panose="02020603050405020304" pitchFamily="18" charset="0"/>
                <a:ea typeface="宋体" panose="02010600030101010101" pitchFamily="2" charset="-122"/>
              </a:rPr>
              <a:t>Homework: (Due on March 30)</a:t>
            </a:r>
          </a:p>
          <a:p>
            <a:pPr>
              <a:spcBef>
                <a:spcPct val="50000"/>
              </a:spcBef>
              <a:buFont typeface="Wingdings" panose="05000000000000000000" pitchFamily="2" charset="2"/>
              <a:buNone/>
            </a:pPr>
            <a:r>
              <a:rPr kumimoji="1" lang="en-US" altLang="zh-CN" i="1" u="sng">
                <a:solidFill>
                  <a:srgbClr val="FF0000"/>
                </a:solidFill>
                <a:latin typeface="Times New Roman" panose="02020603050405020304" pitchFamily="18" charset="0"/>
                <a:sym typeface="Symbol" panose="05050102010706020507" pitchFamily="18" charset="2"/>
              </a:rPr>
              <a:t>Ver. 8 &amp; Ver. 7</a:t>
            </a:r>
          </a:p>
          <a:p>
            <a:pPr>
              <a:spcBef>
                <a:spcPct val="50000"/>
              </a:spcBef>
              <a:buFont typeface="Wingdings" panose="05000000000000000000" pitchFamily="2" charset="2"/>
              <a:buNone/>
            </a:pPr>
            <a:r>
              <a:rPr kumimoji="1" lang="en-US" altLang="zh-CN">
                <a:solidFill>
                  <a:srgbClr val="FF0000"/>
                </a:solidFill>
                <a:latin typeface="Times New Roman" panose="02020603050405020304" pitchFamily="18" charset="0"/>
                <a:sym typeface="Symbol" panose="05050102010706020507" pitchFamily="18" charset="2"/>
              </a:rPr>
              <a:t>Sec. 5.4  </a:t>
            </a:r>
            <a:r>
              <a:rPr kumimoji="1" lang="en-US" altLang="zh-CN">
                <a:latin typeface="Times New Roman" panose="02020603050405020304" pitchFamily="18" charset="0"/>
                <a:sym typeface="Symbol" panose="05050102010706020507" pitchFamily="18" charset="2"/>
              </a:rPr>
              <a:t>29</a:t>
            </a:r>
            <a:endParaRPr kumimoji="1" lang="en-US" altLang="zh-CN">
              <a:latin typeface="Times New Roman" panose="02020603050405020304" pitchFamily="18"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1">
            <a:extLst>
              <a:ext uri="{FF2B5EF4-FFF2-40B4-BE49-F238E27FC236}">
                <a16:creationId xmlns:a16="http://schemas.microsoft.com/office/drawing/2014/main" id="{51580C45-7268-4C61-980A-460E92F43624}"/>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A506FBA-7284-4778-ACAB-26DAE1092052}" type="slidenum">
              <a:rPr lang="zh-CN" altLang="en-US" sz="1400" b="0" smtClean="0">
                <a:latin typeface="Arial" panose="020B0604020202020204" pitchFamily="34" charset="0"/>
                <a:ea typeface="宋体" panose="02010600030101010101" pitchFamily="2" charset="-122"/>
              </a:rPr>
              <a:pPr/>
              <a:t>5</a:t>
            </a:fld>
            <a:endParaRPr lang="en-US" altLang="zh-CN" sz="1400" b="0">
              <a:latin typeface="Arial" panose="020B0604020202020204" pitchFamily="34" charset="0"/>
              <a:ea typeface="宋体" panose="02010600030101010101" pitchFamily="2" charset="-122"/>
            </a:endParaRPr>
          </a:p>
        </p:txBody>
      </p:sp>
      <p:sp>
        <p:nvSpPr>
          <p:cNvPr id="1703939" name="Text Box 3">
            <a:extLst>
              <a:ext uri="{FF2B5EF4-FFF2-40B4-BE49-F238E27FC236}">
                <a16:creationId xmlns:a16="http://schemas.microsoft.com/office/drawing/2014/main" id="{A38E71C7-8675-4DCF-9753-DF6405AA9E7E}"/>
              </a:ext>
            </a:extLst>
          </p:cNvPr>
          <p:cNvSpPr txBox="1">
            <a:spLocks noChangeArrowheads="1"/>
          </p:cNvSpPr>
          <p:nvPr/>
        </p:nvSpPr>
        <p:spPr bwMode="auto">
          <a:xfrm>
            <a:off x="142875" y="47625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2</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rPr>
              <a:t>Prove that every amount of postage of </a:t>
            </a:r>
            <a:r>
              <a:rPr lang="en-US" altLang="zh-CN">
                <a:latin typeface="Times New Roman" panose="02020603050405020304" pitchFamily="18" charset="0"/>
                <a:ea typeface="Cambria Math" panose="02040503050406030204" pitchFamily="18" charset="0"/>
                <a:cs typeface="Times New Roman" panose="02020603050405020304" pitchFamily="18" charset="0"/>
              </a:rPr>
              <a:t>12</a:t>
            </a:r>
            <a:r>
              <a:rPr lang="en-US" altLang="zh-CN">
                <a:latin typeface="Times New Roman" panose="02020603050405020304" pitchFamily="18" charset="0"/>
                <a:cs typeface="Times New Roman" panose="02020603050405020304" pitchFamily="18" charset="0"/>
              </a:rPr>
              <a:t> cents or more can be formed using just </a:t>
            </a:r>
            <a:r>
              <a:rPr lang="en-US" altLang="zh-CN">
                <a:latin typeface="Times New Roman" panose="02020603050405020304" pitchFamily="18" charset="0"/>
              </a:rPr>
              <a:t>4</a:t>
            </a:r>
            <a:r>
              <a:rPr lang="en-US" altLang="zh-CN">
                <a:latin typeface="Times New Roman" panose="02020603050405020304" pitchFamily="18" charset="0"/>
                <a:cs typeface="Times New Roman" panose="02020603050405020304" pitchFamily="18" charset="0"/>
              </a:rPr>
              <a:t>-cent and </a:t>
            </a:r>
            <a:r>
              <a:rPr lang="en-US" altLang="zh-CN">
                <a:latin typeface="Times New Roman" panose="02020603050405020304" pitchFamily="18" charset="0"/>
              </a:rPr>
              <a:t>5</a:t>
            </a:r>
            <a:r>
              <a:rPr lang="en-US" altLang="zh-CN">
                <a:latin typeface="Times New Roman" panose="02020603050405020304" pitchFamily="18" charset="0"/>
                <a:cs typeface="Times New Roman" panose="02020603050405020304" pitchFamily="18" charset="0"/>
              </a:rPr>
              <a:t>-cent stamps. </a:t>
            </a:r>
          </a:p>
        </p:txBody>
      </p:sp>
      <p:sp>
        <p:nvSpPr>
          <p:cNvPr id="1703940" name="AutoShape 4">
            <a:extLst>
              <a:ext uri="{FF2B5EF4-FFF2-40B4-BE49-F238E27FC236}">
                <a16:creationId xmlns:a16="http://schemas.microsoft.com/office/drawing/2014/main" id="{42D64723-DB6B-451A-905B-FF5AA50EE60B}"/>
              </a:ext>
            </a:extLst>
          </p:cNvPr>
          <p:cNvSpPr>
            <a:spLocks noChangeArrowheads="1"/>
          </p:cNvSpPr>
          <p:nvPr/>
        </p:nvSpPr>
        <p:spPr bwMode="auto">
          <a:xfrm>
            <a:off x="142875" y="1357313"/>
            <a:ext cx="8677275" cy="5095875"/>
          </a:xfrm>
          <a:prstGeom prst="foldedCorner">
            <a:avLst>
              <a:gd name="adj" fmla="val 12500"/>
            </a:avLst>
          </a:prstGeom>
          <a:solidFill>
            <a:srgbClr val="CCCCFF"/>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b="0" i="1">
                <a:solidFill>
                  <a:srgbClr val="3366FF"/>
                </a:solidFill>
                <a:latin typeface="Times New Roman" panose="02020603050405020304" pitchFamily="18" charset="0"/>
                <a:ea typeface="宋体" panose="02010600030101010101" pitchFamily="2" charset="-122"/>
              </a:rPr>
              <a:t>Solution:</a:t>
            </a:r>
            <a:endParaRPr kumimoji="1" lang="en-US" altLang="zh-CN">
              <a:solidFill>
                <a:srgbClr val="3366FF"/>
              </a:solidFill>
              <a:latin typeface="Times New Roman" panose="02020603050405020304" pitchFamily="18" charset="0"/>
              <a:ea typeface="宋体" panose="02010600030101010101" pitchFamily="2" charset="-122"/>
            </a:endParaRPr>
          </a:p>
        </p:txBody>
      </p:sp>
      <p:sp>
        <p:nvSpPr>
          <p:cNvPr id="1703941" name="Text Box 5">
            <a:extLst>
              <a:ext uri="{FF2B5EF4-FFF2-40B4-BE49-F238E27FC236}">
                <a16:creationId xmlns:a16="http://schemas.microsoft.com/office/drawing/2014/main" id="{65F807C4-79DC-45EE-8B22-1BB454DE7DBD}"/>
              </a:ext>
            </a:extLst>
          </p:cNvPr>
          <p:cNvSpPr txBox="1">
            <a:spLocks noChangeArrowheads="1"/>
          </p:cNvSpPr>
          <p:nvPr/>
        </p:nvSpPr>
        <p:spPr bwMode="auto">
          <a:xfrm>
            <a:off x="395288" y="1628775"/>
            <a:ext cx="8424862" cy="466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Let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n</a:t>
            </a:r>
            <a:r>
              <a:rPr kumimoji="1" lang="en-US" altLang="zh-CN" sz="2200">
                <a:latin typeface="Times New Roman" panose="02020603050405020304" pitchFamily="18" charset="0"/>
                <a:ea typeface="宋体" panose="02010600030101010101" pitchFamily="2" charset="-122"/>
              </a:rPr>
              <a:t>) be “</a:t>
            </a:r>
            <a:r>
              <a:rPr lang="en-US" altLang="zh-CN" sz="2200">
                <a:latin typeface="Times New Roman" panose="02020603050405020304" pitchFamily="18" charset="0"/>
                <a:cs typeface="Times New Roman" panose="02020603050405020304" pitchFamily="18" charset="0"/>
              </a:rPr>
              <a:t>postage of </a:t>
            </a:r>
            <a:r>
              <a:rPr lang="en-US" altLang="zh-CN" sz="2200" i="1">
                <a:latin typeface="Times New Roman" panose="02020603050405020304" pitchFamily="18" charset="0"/>
                <a:cs typeface="Times New Roman" panose="02020603050405020304" pitchFamily="18" charset="0"/>
              </a:rPr>
              <a:t>n</a:t>
            </a:r>
            <a:r>
              <a:rPr lang="en-US" altLang="zh-CN" sz="2200">
                <a:latin typeface="Times New Roman" panose="02020603050405020304" pitchFamily="18" charset="0"/>
                <a:cs typeface="Times New Roman" panose="02020603050405020304" pitchFamily="18" charset="0"/>
              </a:rPr>
              <a:t> cents can be formed using </a:t>
            </a:r>
            <a:r>
              <a:rPr lang="en-US" altLang="zh-CN" sz="2200">
                <a:latin typeface="Times New Roman" panose="02020603050405020304" pitchFamily="18" charset="0"/>
                <a:ea typeface="Cambria Math" panose="02040503050406030204" pitchFamily="18" charset="0"/>
                <a:cs typeface="Times New Roman" panose="02020603050405020304" pitchFamily="18" charset="0"/>
              </a:rPr>
              <a:t>4</a:t>
            </a:r>
            <a:r>
              <a:rPr lang="en-US" altLang="zh-CN" sz="2200">
                <a:latin typeface="Times New Roman" panose="02020603050405020304" pitchFamily="18" charset="0"/>
                <a:cs typeface="Times New Roman" panose="02020603050405020304" pitchFamily="18" charset="0"/>
              </a:rPr>
              <a:t>-cent and </a:t>
            </a:r>
            <a:r>
              <a:rPr lang="en-US" altLang="zh-CN" sz="2200">
                <a:latin typeface="Times New Roman" panose="02020603050405020304" pitchFamily="18" charset="0"/>
              </a:rPr>
              <a:t>5-cent stamps.</a:t>
            </a:r>
            <a:r>
              <a:rPr kumimoji="1" lang="en-US" altLang="zh-CN" sz="2200">
                <a:latin typeface="Times New Roman" panose="02020603050405020304" pitchFamily="18" charset="0"/>
                <a:ea typeface="宋体" panose="02010600030101010101" pitchFamily="2" charset="-122"/>
              </a:rPr>
              <a:t>”</a:t>
            </a:r>
          </a:p>
          <a:p>
            <a:pPr marL="0" lvl="1" algn="just" eaLnBrk="1" hangingPunct="1">
              <a:spcBef>
                <a:spcPct val="20000"/>
              </a:spcBef>
            </a:pPr>
            <a:r>
              <a:rPr kumimoji="1" lang="en-US" altLang="zh-CN" sz="2200">
                <a:latin typeface="Times New Roman" panose="02020603050405020304" pitchFamily="18" charset="0"/>
                <a:ea typeface="宋体" panose="02010600030101010101" pitchFamily="2" charset="-122"/>
              </a:rPr>
              <a:t>(1) Basis step:</a:t>
            </a:r>
            <a:r>
              <a:rPr kumimoji="1" lang="en-US" altLang="zh-CN" sz="2200" i="1">
                <a:latin typeface="Times New Roman" panose="02020603050405020304" pitchFamily="18" charset="0"/>
                <a:ea typeface="宋体" panose="02010600030101010101" pitchFamily="2" charset="-122"/>
              </a:rPr>
              <a:t> P</a:t>
            </a:r>
            <a:r>
              <a:rPr kumimoji="1" lang="en-US" altLang="zh-CN" sz="2200">
                <a:latin typeface="Times New Roman" panose="02020603050405020304" pitchFamily="18" charset="0"/>
                <a:ea typeface="宋体" panose="02010600030101010101" pitchFamily="2" charset="-122"/>
              </a:rPr>
              <a:t>(12) is true </a:t>
            </a:r>
            <a:r>
              <a:rPr lang="en-US" altLang="zh-CN" sz="2200">
                <a:latin typeface="Times New Roman" panose="02020603050405020304" pitchFamily="18" charset="0"/>
                <a:ea typeface="宋体" panose="02010600030101010101" pitchFamily="2" charset="-122"/>
              </a:rPr>
              <a:t>because p</a:t>
            </a:r>
            <a:r>
              <a:rPr lang="en-US" altLang="zh-CN" sz="2200">
                <a:latin typeface="Times New Roman" panose="02020603050405020304" pitchFamily="18" charset="0"/>
                <a:cs typeface="Times New Roman" panose="02020603050405020304" pitchFamily="18" charset="0"/>
              </a:rPr>
              <a:t>ostage of </a:t>
            </a:r>
            <a:r>
              <a:rPr lang="en-US" altLang="zh-CN" sz="2200">
                <a:latin typeface="Times New Roman" panose="02020603050405020304" pitchFamily="18" charset="0"/>
              </a:rPr>
              <a:t>12</a:t>
            </a:r>
            <a:r>
              <a:rPr lang="en-US" altLang="zh-CN" sz="2200">
                <a:latin typeface="Times New Roman" panose="02020603050405020304" pitchFamily="18" charset="0"/>
                <a:cs typeface="Times New Roman" panose="02020603050405020304" pitchFamily="18" charset="0"/>
              </a:rPr>
              <a:t> cents can be formed using three </a:t>
            </a:r>
            <a:r>
              <a:rPr lang="en-US" altLang="zh-CN" sz="2200">
                <a:latin typeface="Times New Roman" panose="02020603050405020304" pitchFamily="18" charset="0"/>
              </a:rPr>
              <a:t>4</a:t>
            </a:r>
            <a:r>
              <a:rPr lang="en-US" altLang="zh-CN" sz="2200">
                <a:latin typeface="Times New Roman" panose="02020603050405020304" pitchFamily="18" charset="0"/>
                <a:cs typeface="Times New Roman" panose="02020603050405020304" pitchFamily="18" charset="0"/>
              </a:rPr>
              <a:t>-cent stamps. </a:t>
            </a:r>
            <a:endParaRPr kumimoji="1" lang="en-US" altLang="zh-CN" sz="2200">
              <a:latin typeface="Times New Roman" panose="02020603050405020304" pitchFamily="18" charset="0"/>
              <a:ea typeface="宋体" panose="02010600030101010101" pitchFamily="2" charset="-122"/>
            </a:endParaRPr>
          </a:p>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(2) Inductive step: </a:t>
            </a:r>
            <a:r>
              <a:rPr lang="en-US" altLang="zh-CN" sz="2200">
                <a:latin typeface="Times New Roman" panose="02020603050405020304" pitchFamily="18" charset="0"/>
                <a:cs typeface="Times New Roman" panose="02020603050405020304" pitchFamily="18" charset="0"/>
              </a:rPr>
              <a:t>The inductive hypothesis </a:t>
            </a:r>
            <a:r>
              <a:rPr lang="en-US" altLang="zh-CN" sz="2200" i="1">
                <a:latin typeface="Times New Roman" panose="02020603050405020304" pitchFamily="18" charset="0"/>
                <a:cs typeface="Times New Roman" panose="02020603050405020304" pitchFamily="18" charset="0"/>
              </a:rPr>
              <a:t>P</a:t>
            </a:r>
            <a:r>
              <a:rPr lang="en-US" altLang="zh-CN" sz="2200">
                <a:latin typeface="Times New Roman" panose="02020603050405020304" pitchFamily="18" charset="0"/>
                <a:cs typeface="Times New Roman" panose="02020603050405020304" pitchFamily="18" charset="0"/>
              </a:rPr>
              <a:t>(</a:t>
            </a:r>
            <a:r>
              <a:rPr lang="en-US" altLang="zh-CN" sz="2200" i="1">
                <a:latin typeface="Times New Roman" panose="02020603050405020304" pitchFamily="18" charset="0"/>
                <a:cs typeface="Times New Roman" panose="02020603050405020304" pitchFamily="18" charset="0"/>
              </a:rPr>
              <a:t>k</a:t>
            </a:r>
            <a:r>
              <a:rPr lang="en-US" altLang="zh-CN" sz="2200">
                <a:latin typeface="Times New Roman" panose="02020603050405020304" pitchFamily="18" charset="0"/>
                <a:cs typeface="Times New Roman" panose="02020603050405020304" pitchFamily="18" charset="0"/>
              </a:rPr>
              <a:t>) for any positive integer </a:t>
            </a:r>
            <a:r>
              <a:rPr lang="en-US" altLang="zh-CN" sz="2200" i="1">
                <a:latin typeface="Times New Roman" panose="02020603050405020304" pitchFamily="18" charset="0"/>
                <a:cs typeface="Times New Roman" panose="02020603050405020304" pitchFamily="18" charset="0"/>
              </a:rPr>
              <a:t>k</a:t>
            </a:r>
            <a:r>
              <a:rPr lang="en-US" altLang="zh-CN" sz="2200">
                <a:latin typeface="Times New Roman" panose="02020603050405020304" pitchFamily="18" charset="0"/>
                <a:cs typeface="Times New Roman" panose="02020603050405020304" pitchFamily="18" charset="0"/>
              </a:rPr>
              <a:t> is that postage of </a:t>
            </a:r>
            <a:r>
              <a:rPr lang="en-US" altLang="zh-CN" sz="2200" i="1">
                <a:latin typeface="Times New Roman" panose="02020603050405020304" pitchFamily="18" charset="0"/>
                <a:cs typeface="Times New Roman" panose="02020603050405020304" pitchFamily="18" charset="0"/>
              </a:rPr>
              <a:t>k</a:t>
            </a:r>
            <a:r>
              <a:rPr lang="en-US" altLang="zh-CN" sz="2200">
                <a:latin typeface="Times New Roman" panose="02020603050405020304" pitchFamily="18" charset="0"/>
                <a:cs typeface="Times New Roman" panose="02020603050405020304" pitchFamily="18" charset="0"/>
              </a:rPr>
              <a:t> cents can be formed using </a:t>
            </a:r>
            <a:r>
              <a:rPr lang="en-US" altLang="zh-CN" sz="2200">
                <a:latin typeface="Times New Roman" panose="02020603050405020304" pitchFamily="18" charset="0"/>
              </a:rPr>
              <a:t>4</a:t>
            </a:r>
            <a:r>
              <a:rPr lang="en-US" altLang="zh-CN" sz="2200">
                <a:latin typeface="Times New Roman" panose="02020603050405020304" pitchFamily="18" charset="0"/>
                <a:cs typeface="Times New Roman" panose="02020603050405020304" pitchFamily="18" charset="0"/>
              </a:rPr>
              <a:t>-cent and </a:t>
            </a:r>
            <a:r>
              <a:rPr lang="en-US" altLang="zh-CN" sz="2200">
                <a:latin typeface="Times New Roman" panose="02020603050405020304" pitchFamily="18" charset="0"/>
              </a:rPr>
              <a:t>5</a:t>
            </a:r>
            <a:r>
              <a:rPr lang="en-US" altLang="zh-CN" sz="2200">
                <a:latin typeface="Times New Roman" panose="02020603050405020304" pitchFamily="18" charset="0"/>
                <a:cs typeface="Times New Roman" panose="02020603050405020304" pitchFamily="18" charset="0"/>
              </a:rPr>
              <a:t>-cent stamps. To show P(</a:t>
            </a:r>
            <a:r>
              <a:rPr lang="en-US" altLang="zh-CN" sz="2200" i="1">
                <a:latin typeface="Times New Roman" panose="02020603050405020304" pitchFamily="18" charset="0"/>
                <a:cs typeface="Times New Roman" panose="02020603050405020304" pitchFamily="18" charset="0"/>
              </a:rPr>
              <a:t>k</a:t>
            </a:r>
            <a:r>
              <a:rPr lang="en-US" altLang="zh-CN" sz="2200">
                <a:latin typeface="Times New Roman" panose="02020603050405020304" pitchFamily="18" charset="0"/>
                <a:cs typeface="Times New Roman" panose="02020603050405020304" pitchFamily="18" charset="0"/>
              </a:rPr>
              <a:t> + </a:t>
            </a:r>
            <a:r>
              <a:rPr lang="en-US" altLang="zh-CN" sz="2200">
                <a:latin typeface="Times New Roman" panose="02020603050405020304" pitchFamily="18" charset="0"/>
              </a:rPr>
              <a:t>1</a:t>
            </a:r>
            <a:r>
              <a:rPr lang="en-US" altLang="zh-CN" sz="2200">
                <a:latin typeface="Times New Roman" panose="02020603050405020304" pitchFamily="18" charset="0"/>
                <a:cs typeface="Times New Roman" panose="02020603050405020304" pitchFamily="18" charset="0"/>
              </a:rPr>
              <a:t>) where   </a:t>
            </a:r>
            <a:r>
              <a:rPr lang="en-US" altLang="zh-CN" sz="2200" i="1">
                <a:latin typeface="Times New Roman" panose="02020603050405020304" pitchFamily="18" charset="0"/>
                <a:cs typeface="Times New Roman" panose="02020603050405020304" pitchFamily="18" charset="0"/>
              </a:rPr>
              <a:t>k</a:t>
            </a:r>
            <a:r>
              <a:rPr lang="en-US" altLang="zh-CN" sz="2200">
                <a:latin typeface="Times New Roman" panose="02020603050405020304" pitchFamily="18" charset="0"/>
                <a:cs typeface="Times New Roman" panose="02020603050405020304" pitchFamily="18" charset="0"/>
              </a:rPr>
              <a:t> </a:t>
            </a:r>
            <a:r>
              <a:rPr lang="en-US" altLang="zh-CN" sz="2200">
                <a:latin typeface="Times New Roman" panose="02020603050405020304" pitchFamily="18" charset="0"/>
              </a:rPr>
              <a:t>≥ 12</a:t>
            </a:r>
            <a:r>
              <a:rPr lang="en-US" altLang="zh-CN" sz="2200">
                <a:latin typeface="Times New Roman" panose="02020603050405020304" pitchFamily="18" charset="0"/>
                <a:cs typeface="Times New Roman" panose="02020603050405020304" pitchFamily="18" charset="0"/>
              </a:rPr>
              <a:t> , we consider two cases:</a:t>
            </a:r>
            <a:endParaRPr lang="en-US" altLang="zh-CN" sz="2200">
              <a:latin typeface="Times New Roman" panose="02020603050405020304" pitchFamily="18" charset="0"/>
            </a:endParaRPr>
          </a:p>
          <a:p>
            <a:pPr algn="just" eaLnBrk="1" hangingPunct="1">
              <a:spcBef>
                <a:spcPct val="20000"/>
              </a:spcBef>
              <a:buFont typeface="Wingdings" panose="05000000000000000000" pitchFamily="2" charset="2"/>
              <a:buAutoNum type="alphaLcParenR"/>
            </a:pPr>
            <a:r>
              <a:rPr lang="en-US" altLang="zh-CN" sz="2000">
                <a:latin typeface="Times New Roman" panose="02020603050405020304" pitchFamily="18" charset="0"/>
              </a:rPr>
              <a:t>If at least one 4</a:t>
            </a:r>
            <a:r>
              <a:rPr lang="en-US" altLang="zh-CN" sz="2000">
                <a:latin typeface="Times New Roman" panose="02020603050405020304" pitchFamily="18" charset="0"/>
                <a:cs typeface="Times New Roman" panose="02020603050405020304" pitchFamily="18" charset="0"/>
              </a:rPr>
              <a:t>-cent stamp has been used, then a </a:t>
            </a:r>
            <a:r>
              <a:rPr lang="en-US" altLang="zh-CN" sz="2000">
                <a:latin typeface="Times New Roman" panose="02020603050405020304" pitchFamily="18" charset="0"/>
              </a:rPr>
              <a:t>4</a:t>
            </a:r>
            <a:r>
              <a:rPr lang="en-US" altLang="zh-CN" sz="2000">
                <a:latin typeface="Times New Roman" panose="02020603050405020304" pitchFamily="18" charset="0"/>
                <a:cs typeface="Times New Roman" panose="02020603050405020304" pitchFamily="18" charset="0"/>
              </a:rPr>
              <a:t>-cent stamp can be replaced with a </a:t>
            </a:r>
            <a:r>
              <a:rPr lang="en-US" altLang="zh-CN" sz="2000">
                <a:latin typeface="Times New Roman" panose="02020603050405020304" pitchFamily="18" charset="0"/>
              </a:rPr>
              <a:t>5</a:t>
            </a:r>
            <a:r>
              <a:rPr lang="en-US" altLang="zh-CN" sz="2000">
                <a:latin typeface="Times New Roman" panose="02020603050405020304" pitchFamily="18" charset="0"/>
                <a:cs typeface="Times New Roman" panose="02020603050405020304" pitchFamily="18" charset="0"/>
              </a:rPr>
              <a:t>-cent stamp to yield a total of k + </a:t>
            </a:r>
            <a:r>
              <a:rPr lang="en-US" altLang="zh-CN" sz="2000">
                <a:latin typeface="Times New Roman" panose="02020603050405020304" pitchFamily="18" charset="0"/>
              </a:rPr>
              <a:t>1 cents.</a:t>
            </a:r>
          </a:p>
          <a:p>
            <a:pPr algn="just" eaLnBrk="1" hangingPunct="1">
              <a:spcBef>
                <a:spcPct val="20000"/>
              </a:spcBef>
              <a:buFont typeface="Wingdings" panose="05000000000000000000" pitchFamily="2" charset="2"/>
              <a:buAutoNum type="alphaLcParenR"/>
            </a:pPr>
            <a:r>
              <a:rPr lang="en-US" altLang="zh-CN" sz="2000">
                <a:latin typeface="Times New Roman" panose="02020603050405020304" pitchFamily="18" charset="0"/>
              </a:rPr>
              <a:t>Otherwise, no  4</a:t>
            </a:r>
            <a:r>
              <a:rPr lang="en-US" altLang="zh-CN" sz="2000">
                <a:latin typeface="Times New Roman" panose="02020603050405020304" pitchFamily="18" charset="0"/>
                <a:cs typeface="Times New Roman" panose="02020603050405020304" pitchFamily="18" charset="0"/>
              </a:rPr>
              <a:t>-cent stamp have been used and at least three </a:t>
            </a:r>
            <a:r>
              <a:rPr lang="en-US" altLang="zh-CN" sz="2000">
                <a:latin typeface="Times New Roman" panose="02020603050405020304" pitchFamily="18" charset="0"/>
              </a:rPr>
              <a:t>5</a:t>
            </a:r>
            <a:r>
              <a:rPr lang="en-US" altLang="zh-CN" sz="2000">
                <a:latin typeface="Times New Roman" panose="02020603050405020304" pitchFamily="18" charset="0"/>
                <a:cs typeface="Times New Roman" panose="02020603050405020304" pitchFamily="18" charset="0"/>
              </a:rPr>
              <a:t>-cent stamps were used. Three </a:t>
            </a:r>
            <a:r>
              <a:rPr lang="en-US" altLang="zh-CN" sz="2000">
                <a:latin typeface="Times New Roman" panose="02020603050405020304" pitchFamily="18" charset="0"/>
              </a:rPr>
              <a:t>5</a:t>
            </a:r>
            <a:r>
              <a:rPr lang="en-US" altLang="zh-CN" sz="2000">
                <a:latin typeface="Times New Roman" panose="02020603050405020304" pitchFamily="18" charset="0"/>
                <a:cs typeface="Times New Roman" panose="02020603050405020304" pitchFamily="18" charset="0"/>
              </a:rPr>
              <a:t>-cent stamps can be replaced by four </a:t>
            </a:r>
            <a:r>
              <a:rPr lang="en-US" altLang="zh-CN" sz="2000">
                <a:latin typeface="Times New Roman" panose="02020603050405020304" pitchFamily="18" charset="0"/>
              </a:rPr>
              <a:t>4</a:t>
            </a:r>
            <a:r>
              <a:rPr lang="en-US" altLang="zh-CN" sz="2000">
                <a:latin typeface="Times New Roman" panose="02020603050405020304" pitchFamily="18" charset="0"/>
                <a:cs typeface="Times New Roman" panose="02020603050405020304" pitchFamily="18" charset="0"/>
              </a:rPr>
              <a:t>-cent stamps to yield a total of k + </a:t>
            </a:r>
            <a:r>
              <a:rPr lang="en-US" altLang="zh-CN" sz="2000">
                <a:latin typeface="Times New Roman" panose="02020603050405020304" pitchFamily="18" charset="0"/>
              </a:rPr>
              <a:t>1 cents.</a:t>
            </a:r>
            <a:endParaRPr kumimoji="1" lang="en-US" altLang="zh-CN" sz="2200">
              <a:latin typeface="Times New Roman" panose="02020603050405020304" pitchFamily="18" charset="0"/>
              <a:ea typeface="宋体" panose="02010600030101010101" pitchFamily="2" charset="-122"/>
            </a:endParaRPr>
          </a:p>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Therefore, </a:t>
            </a:r>
            <a:r>
              <a:rPr kumimoji="1" lang="en-US" altLang="zh-CN" sz="2200">
                <a:latin typeface="Symbol" panose="05050102010706020507" pitchFamily="18" charset="2"/>
                <a:ea typeface="宋体" panose="02010600030101010101" pitchFamily="2" charset="-122"/>
              </a:rPr>
              <a:t>"</a:t>
            </a:r>
            <a:r>
              <a:rPr lang="en-US" altLang="zh-CN" sz="2200" i="1">
                <a:latin typeface="Times New Roman" panose="02020603050405020304" pitchFamily="18" charset="0"/>
                <a:cs typeface="Times New Roman" panose="02020603050405020304" pitchFamily="18" charset="0"/>
              </a:rPr>
              <a:t>n</a:t>
            </a:r>
            <a:r>
              <a:rPr lang="en-US" altLang="zh-CN" sz="2200">
                <a:latin typeface="Times New Roman" panose="02020603050405020304" pitchFamily="18" charset="0"/>
                <a:cs typeface="Times New Roman" panose="02020603050405020304" pitchFamily="18" charset="0"/>
              </a:rPr>
              <a:t> </a:t>
            </a:r>
            <a:r>
              <a:rPr lang="en-US" altLang="zh-CN" sz="2200">
                <a:latin typeface="Times New Roman" panose="02020603050405020304" pitchFamily="18" charset="0"/>
              </a:rPr>
              <a:t>≥ 12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n</a:t>
            </a:r>
            <a:r>
              <a:rPr kumimoji="1" lang="en-US" altLang="zh-CN" sz="2200">
                <a:latin typeface="Times New Roman" panose="02020603050405020304" pitchFamily="18" charset="0"/>
                <a:ea typeface="宋体" panose="02010600030101010101" pitchFamily="2" charset="-122"/>
              </a:rPr>
              <a:t>) by mathematical induction.</a:t>
            </a:r>
          </a:p>
        </p:txBody>
      </p:sp>
      <p:sp>
        <p:nvSpPr>
          <p:cNvPr id="40966" name="Text Box 6">
            <a:extLst>
              <a:ext uri="{FF2B5EF4-FFF2-40B4-BE49-F238E27FC236}">
                <a16:creationId xmlns:a16="http://schemas.microsoft.com/office/drawing/2014/main" id="{46B9DD66-18C5-445F-A917-E396F6C60B28}"/>
              </a:ext>
            </a:extLst>
          </p:cNvPr>
          <p:cNvSpPr txBox="1">
            <a:spLocks noChangeArrowheads="1"/>
          </p:cNvSpPr>
          <p:nvPr/>
        </p:nvSpPr>
        <p:spPr bwMode="auto">
          <a:xfrm>
            <a:off x="4111625" y="109538"/>
            <a:ext cx="4924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5.2   Strong Induction and Well-ordering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03939"/>
                                        </p:tgtEl>
                                        <p:attrNameLst>
                                          <p:attrName>style.visibility</p:attrName>
                                        </p:attrNameLst>
                                      </p:cBhvr>
                                      <p:to>
                                        <p:strVal val="visible"/>
                                      </p:to>
                                    </p:set>
                                    <p:animEffect transition="in" filter="wipe(left)">
                                      <p:cBhvr>
                                        <p:cTn id="7" dur="500"/>
                                        <p:tgtEl>
                                          <p:spTgt spid="1703939"/>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03940"/>
                                        </p:tgtEl>
                                        <p:attrNameLst>
                                          <p:attrName>style.visibility</p:attrName>
                                        </p:attrNameLst>
                                      </p:cBhvr>
                                      <p:to>
                                        <p:strVal val="visible"/>
                                      </p:to>
                                    </p:set>
                                    <p:animEffect transition="in" filter="wipe(up)">
                                      <p:cBhvr>
                                        <p:cTn id="12" dur="500"/>
                                        <p:tgtEl>
                                          <p:spTgt spid="17039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03941">
                                            <p:txEl>
                                              <p:pRg st="0" end="0"/>
                                            </p:txEl>
                                          </p:spTgt>
                                        </p:tgtEl>
                                        <p:attrNameLst>
                                          <p:attrName>style.visibility</p:attrName>
                                        </p:attrNameLst>
                                      </p:cBhvr>
                                      <p:to>
                                        <p:strVal val="visible"/>
                                      </p:to>
                                    </p:set>
                                    <p:animEffect transition="in" filter="wipe(left)">
                                      <p:cBhvr>
                                        <p:cTn id="17" dur="500"/>
                                        <p:tgtEl>
                                          <p:spTgt spid="1703941">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03941">
                                            <p:txEl>
                                              <p:pRg st="1" end="1"/>
                                            </p:txEl>
                                          </p:spTgt>
                                        </p:tgtEl>
                                        <p:attrNameLst>
                                          <p:attrName>style.visibility</p:attrName>
                                        </p:attrNameLst>
                                      </p:cBhvr>
                                      <p:to>
                                        <p:strVal val="visible"/>
                                      </p:to>
                                    </p:set>
                                    <p:animEffect transition="in" filter="wipe(left)">
                                      <p:cBhvr>
                                        <p:cTn id="22" dur="500"/>
                                        <p:tgtEl>
                                          <p:spTgt spid="1703941">
                                            <p:txEl>
                                              <p:pRg st="1" end="1"/>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SHREG.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03941">
                                            <p:txEl>
                                              <p:pRg st="2" end="2"/>
                                            </p:txEl>
                                          </p:spTgt>
                                        </p:tgtEl>
                                        <p:attrNameLst>
                                          <p:attrName>style.visibility</p:attrName>
                                        </p:attrNameLst>
                                      </p:cBhvr>
                                      <p:to>
                                        <p:strVal val="visible"/>
                                      </p:to>
                                    </p:set>
                                    <p:animEffect transition="in" filter="wipe(left)">
                                      <p:cBhvr>
                                        <p:cTn id="27" dur="500"/>
                                        <p:tgtEl>
                                          <p:spTgt spid="1703941">
                                            <p:txEl>
                                              <p:pRg st="2" end="2"/>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SHREG.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03941">
                                            <p:txEl>
                                              <p:pRg st="3" end="3"/>
                                            </p:txEl>
                                          </p:spTgt>
                                        </p:tgtEl>
                                        <p:attrNameLst>
                                          <p:attrName>style.visibility</p:attrName>
                                        </p:attrNameLst>
                                      </p:cBhvr>
                                      <p:to>
                                        <p:strVal val="visible"/>
                                      </p:to>
                                    </p:set>
                                    <p:animEffect transition="in" filter="wipe(left)">
                                      <p:cBhvr>
                                        <p:cTn id="32" dur="500"/>
                                        <p:tgtEl>
                                          <p:spTgt spid="1703941">
                                            <p:txEl>
                                              <p:pRg st="3" end="3"/>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SHREG.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03941">
                                            <p:txEl>
                                              <p:pRg st="4" end="4"/>
                                            </p:txEl>
                                          </p:spTgt>
                                        </p:tgtEl>
                                        <p:attrNameLst>
                                          <p:attrName>style.visibility</p:attrName>
                                        </p:attrNameLst>
                                      </p:cBhvr>
                                      <p:to>
                                        <p:strVal val="visible"/>
                                      </p:to>
                                    </p:set>
                                    <p:animEffect transition="in" filter="wipe(left)">
                                      <p:cBhvr>
                                        <p:cTn id="37" dur="500"/>
                                        <p:tgtEl>
                                          <p:spTgt spid="1703941">
                                            <p:txEl>
                                              <p:pRg st="4" end="4"/>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SHREG.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03941">
                                            <p:txEl>
                                              <p:pRg st="5" end="5"/>
                                            </p:txEl>
                                          </p:spTgt>
                                        </p:tgtEl>
                                        <p:attrNameLst>
                                          <p:attrName>style.visibility</p:attrName>
                                        </p:attrNameLst>
                                      </p:cBhvr>
                                      <p:to>
                                        <p:strVal val="visible"/>
                                      </p:to>
                                    </p:set>
                                    <p:animEffect transition="in" filter="wipe(left)">
                                      <p:cBhvr>
                                        <p:cTn id="42" dur="500"/>
                                        <p:tgtEl>
                                          <p:spTgt spid="1703941">
                                            <p:txEl>
                                              <p:pRg st="5" end="5"/>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3939" grpId="0" autoUpdateAnimBg="0"/>
      <p:bldP spid="1703940" grpId="0" animBg="1" autoUpdateAnimBg="0"/>
      <p:bldP spid="1703941"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1">
            <a:extLst>
              <a:ext uri="{FF2B5EF4-FFF2-40B4-BE49-F238E27FC236}">
                <a16:creationId xmlns:a16="http://schemas.microsoft.com/office/drawing/2014/main" id="{EFF36E84-F128-40F5-8AF8-991B26FF19C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54F3739-926D-472B-A4EB-D0598A365733}" type="slidenum">
              <a:rPr lang="zh-CN" altLang="en-US" sz="1400" b="0" smtClean="0">
                <a:latin typeface="Arial" panose="020B0604020202020204" pitchFamily="34" charset="0"/>
                <a:ea typeface="宋体" panose="02010600030101010101" pitchFamily="2" charset="-122"/>
              </a:rPr>
              <a:pPr/>
              <a:t>6</a:t>
            </a:fld>
            <a:endParaRPr lang="en-US" altLang="zh-CN" sz="1400" b="0">
              <a:latin typeface="Arial" panose="020B0604020202020204" pitchFamily="34" charset="0"/>
              <a:ea typeface="宋体" panose="02010600030101010101" pitchFamily="2" charset="-122"/>
            </a:endParaRPr>
          </a:p>
        </p:txBody>
      </p:sp>
      <p:sp>
        <p:nvSpPr>
          <p:cNvPr id="1763331" name="Text Box 3">
            <a:extLst>
              <a:ext uri="{FF2B5EF4-FFF2-40B4-BE49-F238E27FC236}">
                <a16:creationId xmlns:a16="http://schemas.microsoft.com/office/drawing/2014/main" id="{9962A241-E6DD-46B2-B962-F80BE660FC21}"/>
              </a:ext>
            </a:extLst>
          </p:cNvPr>
          <p:cNvSpPr txBox="1">
            <a:spLocks noChangeArrowheads="1"/>
          </p:cNvSpPr>
          <p:nvPr/>
        </p:nvSpPr>
        <p:spPr bwMode="auto">
          <a:xfrm>
            <a:off x="323850" y="692150"/>
            <a:ext cx="8424863" cy="2530475"/>
          </a:xfrm>
          <a:prstGeom prst="rect">
            <a:avLst/>
          </a:prstGeom>
          <a:noFill/>
          <a:ln w="9525">
            <a:noFill/>
            <a:miter lim="800000"/>
            <a:headEnd/>
            <a:tailEnd/>
          </a:ln>
        </p:spPr>
        <p:txBody>
          <a:bodyPr>
            <a:spAutoFit/>
          </a:bodyPr>
          <a:lstStyle/>
          <a:p>
            <a:pPr marL="457200" indent="-457200" eaLnBrk="1" hangingPunct="1">
              <a:spcBef>
                <a:spcPct val="20000"/>
              </a:spcBef>
              <a:defRPr/>
            </a:pPr>
            <a:r>
              <a:rPr kumimoji="1" lang="en-US" altLang="zh-CN" dirty="0">
                <a:solidFill>
                  <a:srgbClr val="FF0000"/>
                </a:solidFill>
                <a:latin typeface="Times New Roman" pitchFamily="18" charset="0"/>
                <a:ea typeface="宋体" pitchFamily="2" charset="-122"/>
              </a:rPr>
              <a:t>Note:</a:t>
            </a:r>
          </a:p>
          <a:p>
            <a:pPr marL="457200" indent="-457200" eaLnBrk="1" hangingPunct="1">
              <a:spcBef>
                <a:spcPct val="20000"/>
              </a:spcBef>
              <a:buFontTx/>
              <a:buAutoNum type="arabicPeriod"/>
              <a:defRPr/>
            </a:pPr>
            <a:r>
              <a:rPr kumimoji="1" lang="en-US" altLang="zh-CN" dirty="0">
                <a:latin typeface="Times New Roman" pitchFamily="18" charset="0"/>
                <a:ea typeface="宋体" pitchFamily="2" charset="-122"/>
              </a:rPr>
              <a:t>The validities of both mathematical induction and strong induction follow from the well-ordering property.</a:t>
            </a:r>
          </a:p>
          <a:p>
            <a:pPr marL="457200" indent="-457200" eaLnBrk="1" hangingPunct="1">
              <a:spcBef>
                <a:spcPct val="20000"/>
              </a:spcBef>
              <a:buFontTx/>
              <a:buAutoNum type="arabicPeriod"/>
              <a:defRPr/>
            </a:pPr>
            <a:r>
              <a:rPr kumimoji="1" lang="en-US" altLang="zh-CN" dirty="0">
                <a:latin typeface="Times New Roman" pitchFamily="18" charset="0"/>
                <a:ea typeface="宋体" pitchFamily="2" charset="-122"/>
              </a:rPr>
              <a:t>In fact, </a:t>
            </a:r>
            <a:r>
              <a:rPr kumimoji="1" lang="en-US" altLang="zh-CN" dirty="0">
                <a:solidFill>
                  <a:srgbClr val="0000CC"/>
                </a:solidFill>
                <a:latin typeface="Times New Roman" pitchFamily="18" charset="0"/>
                <a:ea typeface="宋体" pitchFamily="2" charset="-122"/>
              </a:rPr>
              <a:t>mathematical induction</a:t>
            </a:r>
            <a:r>
              <a:rPr kumimoji="1" lang="en-US" altLang="zh-CN" dirty="0">
                <a:latin typeface="Times New Roman" pitchFamily="18" charset="0"/>
                <a:ea typeface="宋体" pitchFamily="2" charset="-122"/>
              </a:rPr>
              <a:t>, </a:t>
            </a:r>
            <a:r>
              <a:rPr kumimoji="1" lang="en-US" altLang="zh-CN" dirty="0">
                <a:solidFill>
                  <a:srgbClr val="0000CC"/>
                </a:solidFill>
                <a:latin typeface="Times New Roman" pitchFamily="18" charset="0"/>
                <a:ea typeface="宋体" pitchFamily="2" charset="-122"/>
              </a:rPr>
              <a:t>strong induction</a:t>
            </a:r>
            <a:r>
              <a:rPr kumimoji="1" lang="en-US" altLang="zh-CN" dirty="0">
                <a:latin typeface="Times New Roman" pitchFamily="18" charset="0"/>
                <a:ea typeface="宋体" pitchFamily="2" charset="-122"/>
              </a:rPr>
              <a:t>, and  </a:t>
            </a:r>
            <a:r>
              <a:rPr kumimoji="1" lang="en-US" altLang="zh-CN" dirty="0">
                <a:solidFill>
                  <a:schemeClr val="accent2">
                    <a:lumMod val="75000"/>
                  </a:schemeClr>
                </a:solidFill>
                <a:latin typeface="Times New Roman" pitchFamily="18" charset="0"/>
                <a:ea typeface="宋体" pitchFamily="2" charset="-122"/>
              </a:rPr>
              <a:t>well-ordering</a:t>
            </a:r>
            <a:r>
              <a:rPr kumimoji="1" lang="en-US" altLang="zh-CN" dirty="0">
                <a:latin typeface="Times New Roman" pitchFamily="18" charset="0"/>
                <a:ea typeface="宋体" pitchFamily="2" charset="-122"/>
              </a:rPr>
              <a:t> are all equivalent principles.</a:t>
            </a:r>
          </a:p>
          <a:p>
            <a:pPr marL="457200" indent="-457200" eaLnBrk="1" hangingPunct="1">
              <a:spcBef>
                <a:spcPct val="20000"/>
              </a:spcBef>
              <a:buFontTx/>
              <a:buAutoNum type="arabicPeriod"/>
              <a:defRPr/>
            </a:pPr>
            <a:endParaRPr kumimoji="1" lang="en-US" altLang="zh-CN" dirty="0">
              <a:latin typeface="Times New Roman" pitchFamily="18" charset="0"/>
              <a:ea typeface="宋体" pitchFamily="2" charset="-122"/>
            </a:endParaRPr>
          </a:p>
        </p:txBody>
      </p:sp>
      <p:sp>
        <p:nvSpPr>
          <p:cNvPr id="43012" name="Text Box 6">
            <a:extLst>
              <a:ext uri="{FF2B5EF4-FFF2-40B4-BE49-F238E27FC236}">
                <a16:creationId xmlns:a16="http://schemas.microsoft.com/office/drawing/2014/main" id="{DDC473DA-5E94-4147-9332-8FC7F80431C6}"/>
              </a:ext>
            </a:extLst>
          </p:cNvPr>
          <p:cNvSpPr txBox="1">
            <a:spLocks noChangeArrowheads="1"/>
          </p:cNvSpPr>
          <p:nvPr/>
        </p:nvSpPr>
        <p:spPr bwMode="auto">
          <a:xfrm>
            <a:off x="4111625" y="109538"/>
            <a:ext cx="4924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5.2   Strong Induction and Well-ordering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63331">
                                            <p:txEl>
                                              <p:pRg st="0" end="0"/>
                                            </p:txEl>
                                          </p:spTgt>
                                        </p:tgtEl>
                                        <p:attrNameLst>
                                          <p:attrName>style.visibility</p:attrName>
                                        </p:attrNameLst>
                                      </p:cBhvr>
                                      <p:to>
                                        <p:strVal val="visible"/>
                                      </p:to>
                                    </p:set>
                                    <p:animEffect transition="in" filter="strips(downRight)">
                                      <p:cBhvr>
                                        <p:cTn id="7" dur="500"/>
                                        <p:tgtEl>
                                          <p:spTgt spid="17633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763331">
                                            <p:txEl>
                                              <p:pRg st="1" end="1"/>
                                            </p:txEl>
                                          </p:spTgt>
                                        </p:tgtEl>
                                        <p:attrNameLst>
                                          <p:attrName>style.visibility</p:attrName>
                                        </p:attrNameLst>
                                      </p:cBhvr>
                                      <p:to>
                                        <p:strVal val="visible"/>
                                      </p:to>
                                    </p:set>
                                    <p:animEffect transition="in" filter="strips(downRight)">
                                      <p:cBhvr>
                                        <p:cTn id="12" dur="500"/>
                                        <p:tgtEl>
                                          <p:spTgt spid="17633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763331">
                                            <p:txEl>
                                              <p:pRg st="2" end="2"/>
                                            </p:txEl>
                                          </p:spTgt>
                                        </p:tgtEl>
                                        <p:attrNameLst>
                                          <p:attrName>style.visibility</p:attrName>
                                        </p:attrNameLst>
                                      </p:cBhvr>
                                      <p:to>
                                        <p:strVal val="visible"/>
                                      </p:to>
                                    </p:set>
                                    <p:animEffect transition="in" filter="strips(downRight)">
                                      <p:cBhvr>
                                        <p:cTn id="17" dur="500"/>
                                        <p:tgtEl>
                                          <p:spTgt spid="17633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3331"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1">
            <a:extLst>
              <a:ext uri="{FF2B5EF4-FFF2-40B4-BE49-F238E27FC236}">
                <a16:creationId xmlns:a16="http://schemas.microsoft.com/office/drawing/2014/main" id="{C7BD5253-1011-4646-B17A-D0659AD6D82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A96B0DA-8C1F-4C85-9C97-74EDA5DF39F6}" type="slidenum">
              <a:rPr lang="zh-CN" altLang="en-US" sz="1400" b="0" smtClean="0">
                <a:latin typeface="Arial" panose="020B0604020202020204" pitchFamily="34" charset="0"/>
                <a:ea typeface="宋体" panose="02010600030101010101" pitchFamily="2" charset="-122"/>
              </a:rPr>
              <a:pPr/>
              <a:t>7</a:t>
            </a:fld>
            <a:endParaRPr lang="en-US" altLang="zh-CN" sz="1400" b="0">
              <a:latin typeface="Arial" panose="020B0604020202020204" pitchFamily="34" charset="0"/>
              <a:ea typeface="宋体" panose="02010600030101010101" pitchFamily="2" charset="-122"/>
            </a:endParaRPr>
          </a:p>
        </p:txBody>
      </p:sp>
      <p:sp>
        <p:nvSpPr>
          <p:cNvPr id="1765378" name="Text Box 2">
            <a:extLst>
              <a:ext uri="{FF2B5EF4-FFF2-40B4-BE49-F238E27FC236}">
                <a16:creationId xmlns:a16="http://schemas.microsoft.com/office/drawing/2014/main" id="{652E485A-4740-4B71-9765-05C1C02144F6}"/>
              </a:ext>
            </a:extLst>
          </p:cNvPr>
          <p:cNvSpPr txBox="1">
            <a:spLocks noChangeArrowheads="1"/>
          </p:cNvSpPr>
          <p:nvPr/>
        </p:nvSpPr>
        <p:spPr bwMode="auto">
          <a:xfrm>
            <a:off x="466725" y="765175"/>
            <a:ext cx="7489825"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a:solidFill>
                  <a:srgbClr val="0000CC"/>
                </a:solidFill>
                <a:effectLst>
                  <a:outerShdw blurRad="38100" dist="38100" dir="2700000" algn="tl">
                    <a:srgbClr val="C0C0C0"/>
                  </a:outerShdw>
                </a:effectLst>
                <a:latin typeface="Times New Roman" pitchFamily="18" charset="0"/>
                <a:ea typeface="宋体" pitchFamily="2" charset="-122"/>
              </a:rPr>
              <a:t>2. Using Strong Induction in Computational Geometry </a:t>
            </a:r>
          </a:p>
        </p:txBody>
      </p:sp>
      <p:sp>
        <p:nvSpPr>
          <p:cNvPr id="1765379" name="Line 3">
            <a:extLst>
              <a:ext uri="{FF2B5EF4-FFF2-40B4-BE49-F238E27FC236}">
                <a16:creationId xmlns:a16="http://schemas.microsoft.com/office/drawing/2014/main" id="{257F984D-3ECC-4C20-BFCB-5A20E3724883}"/>
              </a:ext>
            </a:extLst>
          </p:cNvPr>
          <p:cNvSpPr>
            <a:spLocks noChangeShapeType="1"/>
          </p:cNvSpPr>
          <p:nvPr/>
        </p:nvSpPr>
        <p:spPr bwMode="auto">
          <a:xfrm>
            <a:off x="609600" y="1217613"/>
            <a:ext cx="7197725"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5380" name="Text Box 4">
            <a:extLst>
              <a:ext uri="{FF2B5EF4-FFF2-40B4-BE49-F238E27FC236}">
                <a16:creationId xmlns:a16="http://schemas.microsoft.com/office/drawing/2014/main" id="{1A76CACC-161B-4D7D-8942-C7255D5419C5}"/>
              </a:ext>
            </a:extLst>
          </p:cNvPr>
          <p:cNvSpPr txBox="1">
            <a:spLocks noChangeArrowheads="1"/>
          </p:cNvSpPr>
          <p:nvPr/>
        </p:nvSpPr>
        <p:spPr bwMode="auto">
          <a:xfrm>
            <a:off x="468313" y="1341438"/>
            <a:ext cx="7620000"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buFont typeface="Wingdings" panose="05000000000000000000" pitchFamily="2" charset="2"/>
              <a:buNone/>
            </a:pPr>
            <a:r>
              <a:rPr kumimoji="1" lang="en-US" altLang="zh-CN">
                <a:latin typeface="Times New Roman" panose="02020603050405020304" pitchFamily="18" charset="0"/>
                <a:ea typeface="宋体" panose="02010600030101010101" pitchFamily="2" charset="-122"/>
              </a:rPr>
              <a:t>Some terms:</a:t>
            </a:r>
          </a:p>
          <a:p>
            <a:pPr lvl="1" eaLnBrk="1" hangingPunct="1">
              <a:spcBef>
                <a:spcPct val="20000"/>
              </a:spcBef>
              <a:buFont typeface="Wingdings" panose="05000000000000000000" pitchFamily="2" charset="2"/>
              <a:buChar char="l"/>
            </a:pPr>
            <a:r>
              <a:rPr kumimoji="1" lang="en-US" altLang="zh-CN">
                <a:latin typeface="Times New Roman" panose="02020603050405020304" pitchFamily="18" charset="0"/>
                <a:ea typeface="宋体" panose="02010600030101010101" pitchFamily="2" charset="-122"/>
              </a:rPr>
              <a:t> polygon</a:t>
            </a:r>
          </a:p>
          <a:p>
            <a:pPr lvl="1" eaLnBrk="1" hangingPunct="1">
              <a:spcBef>
                <a:spcPct val="20000"/>
              </a:spcBef>
              <a:buFont typeface="Wingdings" panose="05000000000000000000" pitchFamily="2" charset="2"/>
              <a:buChar char="l"/>
            </a:pPr>
            <a:r>
              <a:rPr kumimoji="1" lang="en-US" altLang="zh-CN">
                <a:latin typeface="Times New Roman" panose="02020603050405020304" pitchFamily="18" charset="0"/>
                <a:ea typeface="宋体" panose="02010600030101010101" pitchFamily="2" charset="-122"/>
              </a:rPr>
              <a:t> side, vertex</a:t>
            </a:r>
          </a:p>
          <a:p>
            <a:pPr lvl="1" eaLnBrk="1" hangingPunct="1">
              <a:spcBef>
                <a:spcPct val="20000"/>
              </a:spcBef>
              <a:buFont typeface="Wingdings" panose="05000000000000000000" pitchFamily="2" charset="2"/>
              <a:buChar char="l"/>
            </a:pPr>
            <a:r>
              <a:rPr kumimoji="1" lang="en-US" altLang="zh-CN">
                <a:latin typeface="Times New Roman" panose="02020603050405020304" pitchFamily="18" charset="0"/>
                <a:ea typeface="宋体" panose="02010600030101010101" pitchFamily="2" charset="-122"/>
              </a:rPr>
              <a:t> a polygon is simple</a:t>
            </a:r>
          </a:p>
          <a:p>
            <a:pPr lvl="1" eaLnBrk="1" hangingPunct="1">
              <a:spcBef>
                <a:spcPct val="20000"/>
              </a:spcBef>
              <a:buFont typeface="Wingdings" panose="05000000000000000000" pitchFamily="2" charset="2"/>
              <a:buChar char="l"/>
            </a:pPr>
            <a:r>
              <a:rPr kumimoji="1" lang="en-US" altLang="zh-CN">
                <a:latin typeface="Times New Roman" panose="02020603050405020304" pitchFamily="18" charset="0"/>
                <a:ea typeface="宋体" panose="02010600030101010101" pitchFamily="2" charset="-122"/>
              </a:rPr>
              <a:t> Every simple polygon divides the plane into two regions: its interior, its exterior.</a:t>
            </a:r>
          </a:p>
          <a:p>
            <a:pPr lvl="1" eaLnBrk="1" hangingPunct="1">
              <a:spcBef>
                <a:spcPct val="20000"/>
              </a:spcBef>
              <a:buFont typeface="Wingdings" panose="05000000000000000000" pitchFamily="2" charset="2"/>
              <a:buChar char="l"/>
            </a:pPr>
            <a:r>
              <a:rPr kumimoji="1" lang="en-US" altLang="zh-CN">
                <a:latin typeface="Times New Roman" panose="02020603050405020304" pitchFamily="18" charset="0"/>
                <a:ea typeface="宋体" panose="02010600030101010101" pitchFamily="2" charset="-122"/>
              </a:rPr>
              <a:t> convex, nonconvex</a:t>
            </a:r>
          </a:p>
          <a:p>
            <a:pPr lvl="1" eaLnBrk="1" hangingPunct="1">
              <a:spcBef>
                <a:spcPct val="20000"/>
              </a:spcBef>
              <a:buFont typeface="Wingdings" panose="05000000000000000000" pitchFamily="2" charset="2"/>
              <a:buChar char="l"/>
            </a:pPr>
            <a:r>
              <a:rPr kumimoji="1" lang="en-US" altLang="zh-CN">
                <a:latin typeface="Times New Roman" panose="02020603050405020304" pitchFamily="18" charset="0"/>
                <a:ea typeface="宋体" panose="02010600030101010101" pitchFamily="2" charset="-122"/>
              </a:rPr>
              <a:t> diagonal, interior diagonal</a:t>
            </a:r>
          </a:p>
          <a:p>
            <a:pPr lvl="1" eaLnBrk="1" hangingPunct="1">
              <a:spcBef>
                <a:spcPct val="20000"/>
              </a:spcBef>
              <a:buFont typeface="Wingdings" panose="05000000000000000000" pitchFamily="2" charset="2"/>
              <a:buChar char="l"/>
            </a:pPr>
            <a:r>
              <a:rPr kumimoji="1" lang="en-US" altLang="zh-CN">
                <a:latin typeface="Times New Roman" panose="02020603050405020304" pitchFamily="18" charset="0"/>
                <a:ea typeface="宋体" panose="02010600030101010101" pitchFamily="2" charset="-122"/>
              </a:rPr>
              <a:t> triangulation</a:t>
            </a:r>
          </a:p>
        </p:txBody>
      </p:sp>
      <p:sp>
        <p:nvSpPr>
          <p:cNvPr id="45062" name="Text Box 7">
            <a:extLst>
              <a:ext uri="{FF2B5EF4-FFF2-40B4-BE49-F238E27FC236}">
                <a16:creationId xmlns:a16="http://schemas.microsoft.com/office/drawing/2014/main" id="{399ED6F6-BF96-4D55-897F-8149F33F7475}"/>
              </a:ext>
            </a:extLst>
          </p:cNvPr>
          <p:cNvSpPr txBox="1">
            <a:spLocks noChangeArrowheads="1"/>
          </p:cNvSpPr>
          <p:nvPr/>
        </p:nvSpPr>
        <p:spPr bwMode="auto">
          <a:xfrm>
            <a:off x="4111625" y="109538"/>
            <a:ext cx="4924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5.2   Strong Induction and Well-ordering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765378"/>
                                        </p:tgtEl>
                                        <p:attrNameLst>
                                          <p:attrName>style.visibility</p:attrName>
                                        </p:attrNameLst>
                                      </p:cBhvr>
                                      <p:to>
                                        <p:strVal val="visible"/>
                                      </p:to>
                                    </p:set>
                                    <p:animEffect transition="in" filter="strips(downRight)">
                                      <p:cBhvr>
                                        <p:cTn id="7" dur="500"/>
                                        <p:tgtEl>
                                          <p:spTgt spid="1765378"/>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765379"/>
                                        </p:tgtEl>
                                        <p:attrNameLst>
                                          <p:attrName>style.visibility</p:attrName>
                                        </p:attrNameLst>
                                      </p:cBhvr>
                                      <p:to>
                                        <p:strVal val="visible"/>
                                      </p:to>
                                    </p:set>
                                    <p:animEffect transition="in" filter="wipe(left)">
                                      <p:cBhvr>
                                        <p:cTn id="11" dur="500"/>
                                        <p:tgtEl>
                                          <p:spTgt spid="176537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765380">
                                            <p:txEl>
                                              <p:pRg st="0" end="0"/>
                                            </p:txEl>
                                          </p:spTgt>
                                        </p:tgtEl>
                                        <p:attrNameLst>
                                          <p:attrName>style.visibility</p:attrName>
                                        </p:attrNameLst>
                                      </p:cBhvr>
                                      <p:to>
                                        <p:strVal val="visible"/>
                                      </p:to>
                                    </p:set>
                                    <p:animEffect transition="in" filter="wipe(left)">
                                      <p:cBhvr>
                                        <p:cTn id="16" dur="500"/>
                                        <p:tgtEl>
                                          <p:spTgt spid="1765380">
                                            <p:txEl>
                                              <p:pRg st="0" end="0"/>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3" name="TYPE.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765380">
                                            <p:txEl>
                                              <p:pRg st="1" end="1"/>
                                            </p:txEl>
                                          </p:spTgt>
                                        </p:tgtEl>
                                        <p:attrNameLst>
                                          <p:attrName>style.visibility</p:attrName>
                                        </p:attrNameLst>
                                      </p:cBhvr>
                                      <p:to>
                                        <p:strVal val="visible"/>
                                      </p:to>
                                    </p:set>
                                    <p:animEffect transition="in" filter="wipe(left)">
                                      <p:cBhvr>
                                        <p:cTn id="21" dur="500"/>
                                        <p:tgtEl>
                                          <p:spTgt spid="1765380">
                                            <p:txEl>
                                              <p:pRg st="1" end="1"/>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TYPE.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765380">
                                            <p:txEl>
                                              <p:pRg st="2" end="2"/>
                                            </p:txEl>
                                          </p:spTgt>
                                        </p:tgtEl>
                                        <p:attrNameLst>
                                          <p:attrName>style.visibility</p:attrName>
                                        </p:attrNameLst>
                                      </p:cBhvr>
                                      <p:to>
                                        <p:strVal val="visible"/>
                                      </p:to>
                                    </p:set>
                                    <p:animEffect transition="in" filter="wipe(left)">
                                      <p:cBhvr>
                                        <p:cTn id="26" dur="500"/>
                                        <p:tgtEl>
                                          <p:spTgt spid="1765380">
                                            <p:txEl>
                                              <p:pRg st="2" end="2"/>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3" name="TYP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765380">
                                            <p:txEl>
                                              <p:pRg st="3" end="3"/>
                                            </p:txEl>
                                          </p:spTgt>
                                        </p:tgtEl>
                                        <p:attrNameLst>
                                          <p:attrName>style.visibility</p:attrName>
                                        </p:attrNameLst>
                                      </p:cBhvr>
                                      <p:to>
                                        <p:strVal val="visible"/>
                                      </p:to>
                                    </p:set>
                                    <p:animEffect transition="in" filter="wipe(left)">
                                      <p:cBhvr>
                                        <p:cTn id="31" dur="500"/>
                                        <p:tgtEl>
                                          <p:spTgt spid="1765380">
                                            <p:txEl>
                                              <p:pRg st="3" end="3"/>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3" name="TYPE.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765380">
                                            <p:txEl>
                                              <p:pRg st="4" end="4"/>
                                            </p:txEl>
                                          </p:spTgt>
                                        </p:tgtEl>
                                        <p:attrNameLst>
                                          <p:attrName>style.visibility</p:attrName>
                                        </p:attrNameLst>
                                      </p:cBhvr>
                                      <p:to>
                                        <p:strVal val="visible"/>
                                      </p:to>
                                    </p:set>
                                    <p:animEffect transition="in" filter="wipe(left)">
                                      <p:cBhvr>
                                        <p:cTn id="36" dur="500"/>
                                        <p:tgtEl>
                                          <p:spTgt spid="1765380">
                                            <p:txEl>
                                              <p:pRg st="4" end="4"/>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3" name="TYPE.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765380">
                                            <p:txEl>
                                              <p:pRg st="5" end="5"/>
                                            </p:txEl>
                                          </p:spTgt>
                                        </p:tgtEl>
                                        <p:attrNameLst>
                                          <p:attrName>style.visibility</p:attrName>
                                        </p:attrNameLst>
                                      </p:cBhvr>
                                      <p:to>
                                        <p:strVal val="visible"/>
                                      </p:to>
                                    </p:set>
                                    <p:animEffect transition="in" filter="wipe(left)">
                                      <p:cBhvr>
                                        <p:cTn id="41" dur="500"/>
                                        <p:tgtEl>
                                          <p:spTgt spid="1765380">
                                            <p:txEl>
                                              <p:pRg st="5" end="5"/>
                                            </p:txEl>
                                          </p:spTgt>
                                        </p:tgtEl>
                                      </p:cBhvr>
                                    </p:animEffect>
                                  </p:childTnLst>
                                  <p:subTnLst>
                                    <p:audio>
                                      <p:cMediaNode>
                                        <p:cTn display="0" masterRel="sameClick">
                                          <p:stCondLst>
                                            <p:cond evt="begin" delay="0">
                                              <p:tn val="39"/>
                                            </p:cond>
                                          </p:stCondLst>
                                          <p:endCondLst>
                                            <p:cond evt="onStopAudio" delay="0">
                                              <p:tgtEl>
                                                <p:sldTgt/>
                                              </p:tgtEl>
                                            </p:cond>
                                          </p:endCondLst>
                                        </p:cTn>
                                        <p:tgtEl>
                                          <p:sndTgt r:embed="rId3" name="TYPE.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765380">
                                            <p:txEl>
                                              <p:pRg st="6" end="6"/>
                                            </p:txEl>
                                          </p:spTgt>
                                        </p:tgtEl>
                                        <p:attrNameLst>
                                          <p:attrName>style.visibility</p:attrName>
                                        </p:attrNameLst>
                                      </p:cBhvr>
                                      <p:to>
                                        <p:strVal val="visible"/>
                                      </p:to>
                                    </p:set>
                                    <p:animEffect transition="in" filter="wipe(left)">
                                      <p:cBhvr>
                                        <p:cTn id="46" dur="500"/>
                                        <p:tgtEl>
                                          <p:spTgt spid="1765380">
                                            <p:txEl>
                                              <p:pRg st="6" end="6"/>
                                            </p:txEl>
                                          </p:spTgt>
                                        </p:tgtEl>
                                      </p:cBhvr>
                                    </p:animEffect>
                                  </p:childTnLst>
                                  <p:subTnLst>
                                    <p:audio>
                                      <p:cMediaNode>
                                        <p:cTn display="0" masterRel="sameClick">
                                          <p:stCondLst>
                                            <p:cond evt="begin" delay="0">
                                              <p:tn val="44"/>
                                            </p:cond>
                                          </p:stCondLst>
                                          <p:endCondLst>
                                            <p:cond evt="onStopAudio" delay="0">
                                              <p:tgtEl>
                                                <p:sldTgt/>
                                              </p:tgtEl>
                                            </p:cond>
                                          </p:endCondLst>
                                        </p:cTn>
                                        <p:tgtEl>
                                          <p:sndTgt r:embed="rId3" name="TYPE.WAV"/>
                                        </p:tgtEl>
                                      </p:cMediaNode>
                                    </p:audio>
                                  </p:sub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765380">
                                            <p:txEl>
                                              <p:pRg st="7" end="7"/>
                                            </p:txEl>
                                          </p:spTgt>
                                        </p:tgtEl>
                                        <p:attrNameLst>
                                          <p:attrName>style.visibility</p:attrName>
                                        </p:attrNameLst>
                                      </p:cBhvr>
                                      <p:to>
                                        <p:strVal val="visible"/>
                                      </p:to>
                                    </p:set>
                                    <p:animEffect transition="in" filter="wipe(left)">
                                      <p:cBhvr>
                                        <p:cTn id="51" dur="500"/>
                                        <p:tgtEl>
                                          <p:spTgt spid="1765380">
                                            <p:txEl>
                                              <p:pRg st="7" end="7"/>
                                            </p:txEl>
                                          </p:spTgt>
                                        </p:tgtEl>
                                      </p:cBhvr>
                                    </p:animEffect>
                                  </p:childTnLst>
                                  <p:subTnLst>
                                    <p:audio>
                                      <p:cMediaNode>
                                        <p:cTn display="0" masterRel="sameClick">
                                          <p:stCondLst>
                                            <p:cond evt="begin" delay="0">
                                              <p:tn val="49"/>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5378" grpId="0" autoUpdateAnimBg="0"/>
      <p:bldP spid="1765380"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1">
            <a:extLst>
              <a:ext uri="{FF2B5EF4-FFF2-40B4-BE49-F238E27FC236}">
                <a16:creationId xmlns:a16="http://schemas.microsoft.com/office/drawing/2014/main" id="{BF195A3D-487B-4C46-8955-07E0A7A41CFD}"/>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7C36F2A7-D405-444F-B1E0-059ED45B818F}" type="slidenum">
              <a:rPr lang="zh-CN" altLang="en-US" sz="1400" b="0" smtClean="0">
                <a:latin typeface="Arial" panose="020B0604020202020204" pitchFamily="34" charset="0"/>
                <a:ea typeface="宋体" panose="02010600030101010101" pitchFamily="2" charset="-122"/>
              </a:rPr>
              <a:pPr/>
              <a:t>8</a:t>
            </a:fld>
            <a:endParaRPr lang="en-US" altLang="zh-CN" sz="1400" b="0">
              <a:latin typeface="Arial" panose="020B0604020202020204" pitchFamily="34" charset="0"/>
              <a:ea typeface="宋体" panose="02010600030101010101" pitchFamily="2" charset="-122"/>
            </a:endParaRPr>
          </a:p>
        </p:txBody>
      </p:sp>
      <p:sp>
        <p:nvSpPr>
          <p:cNvPr id="1765378" name="Text Box 2">
            <a:extLst>
              <a:ext uri="{FF2B5EF4-FFF2-40B4-BE49-F238E27FC236}">
                <a16:creationId xmlns:a16="http://schemas.microsoft.com/office/drawing/2014/main" id="{02D460B7-EF11-4A36-92F7-1660AD1B2A37}"/>
              </a:ext>
            </a:extLst>
          </p:cNvPr>
          <p:cNvSpPr txBox="1">
            <a:spLocks noChangeArrowheads="1"/>
          </p:cNvSpPr>
          <p:nvPr/>
        </p:nvSpPr>
        <p:spPr bwMode="auto">
          <a:xfrm>
            <a:off x="466725" y="765175"/>
            <a:ext cx="7489825"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a:solidFill>
                  <a:srgbClr val="0000CC"/>
                </a:solidFill>
                <a:effectLst>
                  <a:outerShdw blurRad="38100" dist="38100" dir="2700000" algn="tl">
                    <a:srgbClr val="C0C0C0"/>
                  </a:outerShdw>
                </a:effectLst>
                <a:latin typeface="Times New Roman" pitchFamily="18" charset="0"/>
                <a:ea typeface="宋体" pitchFamily="2" charset="-122"/>
              </a:rPr>
              <a:t>2. Using Strong Induction in Computational Geometry </a:t>
            </a:r>
          </a:p>
        </p:txBody>
      </p:sp>
      <p:sp>
        <p:nvSpPr>
          <p:cNvPr id="1765379" name="Line 3">
            <a:extLst>
              <a:ext uri="{FF2B5EF4-FFF2-40B4-BE49-F238E27FC236}">
                <a16:creationId xmlns:a16="http://schemas.microsoft.com/office/drawing/2014/main" id="{111B6E0B-4580-47D2-B268-E8E1795CA868}"/>
              </a:ext>
            </a:extLst>
          </p:cNvPr>
          <p:cNvSpPr>
            <a:spLocks noChangeShapeType="1"/>
          </p:cNvSpPr>
          <p:nvPr/>
        </p:nvSpPr>
        <p:spPr bwMode="auto">
          <a:xfrm>
            <a:off x="609600" y="1217613"/>
            <a:ext cx="7197725"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5382" name="AutoShape 6">
            <a:extLst>
              <a:ext uri="{FF2B5EF4-FFF2-40B4-BE49-F238E27FC236}">
                <a16:creationId xmlns:a16="http://schemas.microsoft.com/office/drawing/2014/main" id="{DB482566-968C-4CAE-967A-EC5B1707EEBA}"/>
              </a:ext>
            </a:extLst>
          </p:cNvPr>
          <p:cNvSpPr>
            <a:spLocks noChangeArrowheads="1"/>
          </p:cNvSpPr>
          <p:nvPr/>
        </p:nvSpPr>
        <p:spPr bwMode="auto">
          <a:xfrm>
            <a:off x="571500" y="1571625"/>
            <a:ext cx="7561263" cy="1074738"/>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p>
            <a:pPr eaLnBrk="1" hangingPunct="1">
              <a:defRPr/>
            </a:pPr>
            <a:r>
              <a:rPr kumimoji="1" lang="en-US" altLang="zh-CN"/>
              <a:t>【</a:t>
            </a:r>
            <a:r>
              <a:rPr kumimoji="1" lang="en-US" altLang="zh-CN">
                <a:effectLst>
                  <a:outerShdw blurRad="38100" dist="38100" dir="2700000" algn="tl">
                    <a:srgbClr val="FFFFFF"/>
                  </a:outerShdw>
                </a:effectLst>
                <a:latin typeface="Times New Roman" pitchFamily="18" charset="0"/>
                <a:ea typeface="宋体" pitchFamily="2" charset="-122"/>
                <a:cs typeface="Times New Roman" pitchFamily="18" charset="0"/>
              </a:rPr>
              <a:t>LEMMA 1</a:t>
            </a:r>
            <a:r>
              <a:rPr kumimoji="1" lang="en-US" altLang="zh-CN">
                <a:latin typeface="Times New Roman" pitchFamily="18" charset="0"/>
              </a:rPr>
              <a:t>】</a:t>
            </a:r>
            <a:r>
              <a:rPr kumimoji="1" lang="en-US" altLang="zh-CN">
                <a:latin typeface="Times New Roman" pitchFamily="18" charset="0"/>
                <a:ea typeface="宋体" pitchFamily="2" charset="-122"/>
              </a:rPr>
              <a:t>Every </a:t>
            </a:r>
            <a:r>
              <a:rPr kumimoji="1" lang="en-US" altLang="zh-CN">
                <a:latin typeface="Times New Roman" pitchFamily="18" charset="0"/>
              </a:rPr>
              <a:t>simple polygon has an interior </a:t>
            </a:r>
          </a:p>
          <a:p>
            <a:pPr eaLnBrk="1" hangingPunct="1">
              <a:defRPr/>
            </a:pPr>
            <a:r>
              <a:rPr kumimoji="1" lang="en-US" altLang="zh-CN">
                <a:latin typeface="Times New Roman" pitchFamily="18" charset="0"/>
              </a:rPr>
              <a:t>                           diagonal</a:t>
            </a:r>
            <a:r>
              <a:rPr kumimoji="1" lang="en-US" altLang="zh-CN">
                <a:latin typeface="Times New Roman" pitchFamily="18" charset="0"/>
                <a:sym typeface="Symbol" pitchFamily="18" charset="2"/>
              </a:rPr>
              <a:t>.</a:t>
            </a:r>
            <a:endParaRPr kumimoji="1" lang="en-US" altLang="zh-CN">
              <a:latin typeface="Times New Roman" pitchFamily="18" charset="0"/>
              <a:ea typeface="宋体" pitchFamily="2" charset="-122"/>
              <a:sym typeface="Symbol" pitchFamily="18" charset="2"/>
            </a:endParaRPr>
          </a:p>
        </p:txBody>
      </p:sp>
      <p:sp>
        <p:nvSpPr>
          <p:cNvPr id="47110" name="Text Box 7">
            <a:extLst>
              <a:ext uri="{FF2B5EF4-FFF2-40B4-BE49-F238E27FC236}">
                <a16:creationId xmlns:a16="http://schemas.microsoft.com/office/drawing/2014/main" id="{262DBCC6-80AB-4EA3-B3AA-3B28340035D2}"/>
              </a:ext>
            </a:extLst>
          </p:cNvPr>
          <p:cNvSpPr txBox="1">
            <a:spLocks noChangeArrowheads="1"/>
          </p:cNvSpPr>
          <p:nvPr/>
        </p:nvSpPr>
        <p:spPr bwMode="auto">
          <a:xfrm>
            <a:off x="4111625" y="109538"/>
            <a:ext cx="4924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5.2   Strong Induction and Well-ordering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765378"/>
                                        </p:tgtEl>
                                        <p:attrNameLst>
                                          <p:attrName>style.visibility</p:attrName>
                                        </p:attrNameLst>
                                      </p:cBhvr>
                                      <p:to>
                                        <p:strVal val="visible"/>
                                      </p:to>
                                    </p:set>
                                    <p:animEffect transition="in" filter="strips(downRight)">
                                      <p:cBhvr>
                                        <p:cTn id="7" dur="500"/>
                                        <p:tgtEl>
                                          <p:spTgt spid="1765378"/>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765379"/>
                                        </p:tgtEl>
                                        <p:attrNameLst>
                                          <p:attrName>style.visibility</p:attrName>
                                        </p:attrNameLst>
                                      </p:cBhvr>
                                      <p:to>
                                        <p:strVal val="visible"/>
                                      </p:to>
                                    </p:set>
                                    <p:animEffect transition="in" filter="wipe(left)">
                                      <p:cBhvr>
                                        <p:cTn id="11" dur="500"/>
                                        <p:tgtEl>
                                          <p:spTgt spid="176537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765382"/>
                                        </p:tgtEl>
                                        <p:attrNameLst>
                                          <p:attrName>style.visibility</p:attrName>
                                        </p:attrNameLst>
                                      </p:cBhvr>
                                      <p:to>
                                        <p:strVal val="visible"/>
                                      </p:to>
                                    </p:set>
                                    <p:animEffect transition="in" filter="strips(downRight)">
                                      <p:cBhvr>
                                        <p:cTn id="16" dur="500"/>
                                        <p:tgtEl>
                                          <p:spTgt spid="1765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5378" grpId="0" autoUpdateAnimBg="0"/>
      <p:bldP spid="1765382"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1">
            <a:extLst>
              <a:ext uri="{FF2B5EF4-FFF2-40B4-BE49-F238E27FC236}">
                <a16:creationId xmlns:a16="http://schemas.microsoft.com/office/drawing/2014/main" id="{B1F730D3-C09E-4384-B79A-44E269A91FB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4A42F0F7-EF79-45EE-B60C-3D6522D52FC2}" type="slidenum">
              <a:rPr lang="zh-CN" altLang="en-US" sz="1400" b="0" smtClean="0">
                <a:latin typeface="Arial" panose="020B0604020202020204" pitchFamily="34" charset="0"/>
                <a:ea typeface="宋体" panose="02010600030101010101" pitchFamily="2" charset="-122"/>
              </a:rPr>
              <a:pPr/>
              <a:t>9</a:t>
            </a:fld>
            <a:endParaRPr lang="en-US" altLang="zh-CN" sz="1400" b="0">
              <a:latin typeface="Arial" panose="020B0604020202020204" pitchFamily="34" charset="0"/>
              <a:ea typeface="宋体" panose="02010600030101010101" pitchFamily="2" charset="-122"/>
            </a:endParaRPr>
          </a:p>
        </p:txBody>
      </p:sp>
      <p:sp>
        <p:nvSpPr>
          <p:cNvPr id="1767427" name="AutoShape 3">
            <a:extLst>
              <a:ext uri="{FF2B5EF4-FFF2-40B4-BE49-F238E27FC236}">
                <a16:creationId xmlns:a16="http://schemas.microsoft.com/office/drawing/2014/main" id="{9B2A8CAC-5EDD-4D25-89D6-4E7CDD9BCAF9}"/>
              </a:ext>
            </a:extLst>
          </p:cNvPr>
          <p:cNvSpPr>
            <a:spLocks noChangeArrowheads="1"/>
          </p:cNvSpPr>
          <p:nvPr/>
        </p:nvSpPr>
        <p:spPr bwMode="auto">
          <a:xfrm>
            <a:off x="142875" y="571500"/>
            <a:ext cx="8675688" cy="873125"/>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p>
            <a:pPr eaLnBrk="1" hangingPunct="1">
              <a:defRPr/>
            </a:pPr>
            <a:r>
              <a:rPr kumimoji="1" lang="en-US" altLang="zh-CN" dirty="0"/>
              <a:t>【</a:t>
            </a:r>
            <a:r>
              <a:rPr kumimoji="1" lang="en-US" altLang="zh-CN" dirty="0">
                <a:effectLst>
                  <a:outerShdw blurRad="38100" dist="38100" dir="2700000" algn="tl">
                    <a:srgbClr val="FFFFFF"/>
                  </a:outerShdw>
                </a:effectLst>
                <a:latin typeface="Times New Roman" pitchFamily="18" charset="0"/>
                <a:ea typeface="宋体" pitchFamily="2" charset="-122"/>
                <a:cs typeface="Times New Roman" pitchFamily="18" charset="0"/>
              </a:rPr>
              <a:t>Theorem 1</a:t>
            </a:r>
            <a:r>
              <a:rPr kumimoji="1" lang="en-US" altLang="zh-CN" dirty="0">
                <a:latin typeface="Times New Roman" pitchFamily="18" charset="0"/>
              </a:rPr>
              <a:t>】</a:t>
            </a:r>
            <a:r>
              <a:rPr kumimoji="1" lang="en-US" altLang="zh-CN" dirty="0">
                <a:latin typeface="Times New Roman" pitchFamily="18" charset="0"/>
                <a:ea typeface="宋体" pitchFamily="2" charset="-122"/>
              </a:rPr>
              <a:t>The </a:t>
            </a:r>
            <a:r>
              <a:rPr kumimoji="1" lang="en-US" altLang="zh-CN" dirty="0">
                <a:latin typeface="Times New Roman" pitchFamily="18" charset="0"/>
              </a:rPr>
              <a:t>simple polygon with </a:t>
            </a:r>
            <a:r>
              <a:rPr kumimoji="1" lang="en-US" altLang="zh-CN" i="1" dirty="0">
                <a:latin typeface="Times New Roman" pitchFamily="18" charset="0"/>
              </a:rPr>
              <a:t>n</a:t>
            </a:r>
            <a:r>
              <a:rPr kumimoji="1" lang="en-US" altLang="zh-CN" dirty="0">
                <a:latin typeface="Times New Roman" pitchFamily="18" charset="0"/>
              </a:rPr>
              <a:t> sides, where</a:t>
            </a:r>
          </a:p>
          <a:p>
            <a:pPr eaLnBrk="1" hangingPunct="1">
              <a:defRPr/>
            </a:pPr>
            <a:r>
              <a:rPr kumimoji="1" lang="en-US" altLang="zh-CN" i="1" dirty="0">
                <a:latin typeface="Times New Roman" pitchFamily="18" charset="0"/>
              </a:rPr>
              <a:t>n</a:t>
            </a:r>
            <a:r>
              <a:rPr kumimoji="1" lang="en-US" altLang="zh-CN" dirty="0">
                <a:latin typeface="Times New Roman" pitchFamily="18" charset="0"/>
              </a:rPr>
              <a:t> is an integer with </a:t>
            </a:r>
            <a:r>
              <a:rPr kumimoji="1" lang="en-US" altLang="zh-CN" i="1" dirty="0">
                <a:latin typeface="Times New Roman" pitchFamily="18" charset="0"/>
              </a:rPr>
              <a:t>n</a:t>
            </a:r>
            <a:r>
              <a:rPr kumimoji="1" lang="en-US" altLang="zh-CN" dirty="0">
                <a:latin typeface="Times New Roman" pitchFamily="18" charset="0"/>
                <a:sym typeface="Symbol" pitchFamily="18" charset="2"/>
              </a:rPr>
              <a:t>3, can be triangulated into </a:t>
            </a:r>
            <a:r>
              <a:rPr kumimoji="1" lang="en-US" altLang="zh-CN" i="1" dirty="0">
                <a:latin typeface="Times New Roman" pitchFamily="18" charset="0"/>
                <a:sym typeface="Symbol" pitchFamily="18" charset="2"/>
              </a:rPr>
              <a:t>n</a:t>
            </a:r>
            <a:r>
              <a:rPr kumimoji="1" lang="en-US" altLang="zh-CN" dirty="0">
                <a:latin typeface="Times New Roman" pitchFamily="18" charset="0"/>
                <a:sym typeface="Symbol" pitchFamily="18" charset="2"/>
              </a:rPr>
              <a:t>-2 triangles.</a:t>
            </a:r>
            <a:endParaRPr kumimoji="1" lang="en-US" altLang="zh-CN" dirty="0">
              <a:latin typeface="Times New Roman" pitchFamily="18" charset="0"/>
              <a:ea typeface="宋体" pitchFamily="2" charset="-122"/>
              <a:sym typeface="Symbol" pitchFamily="18" charset="2"/>
            </a:endParaRPr>
          </a:p>
        </p:txBody>
      </p:sp>
      <p:sp>
        <p:nvSpPr>
          <p:cNvPr id="1767429" name="AutoShape 5">
            <a:extLst>
              <a:ext uri="{FF2B5EF4-FFF2-40B4-BE49-F238E27FC236}">
                <a16:creationId xmlns:a16="http://schemas.microsoft.com/office/drawing/2014/main" id="{892F420C-8FCF-483A-891F-8FDC0B686FB6}"/>
              </a:ext>
            </a:extLst>
          </p:cNvPr>
          <p:cNvSpPr>
            <a:spLocks noChangeArrowheads="1"/>
          </p:cNvSpPr>
          <p:nvPr/>
        </p:nvSpPr>
        <p:spPr bwMode="auto">
          <a:xfrm>
            <a:off x="500063" y="1643063"/>
            <a:ext cx="8215312" cy="4714875"/>
          </a:xfrm>
          <a:prstGeom prst="foldedCorner">
            <a:avLst>
              <a:gd name="adj" fmla="val 12500"/>
            </a:avLst>
          </a:prstGeom>
          <a:solidFill>
            <a:srgbClr val="CCFFCC"/>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pPr>
            <a:r>
              <a:rPr kumimoji="1" lang="en-US" altLang="zh-CN" i="1">
                <a:solidFill>
                  <a:srgbClr val="6600FF"/>
                </a:solidFill>
                <a:latin typeface="Times New Roman" panose="02020603050405020304" pitchFamily="18" charset="0"/>
                <a:ea typeface="宋体" panose="02010600030101010101" pitchFamily="2" charset="-122"/>
                <a:cs typeface="Times New Roman" panose="02020603050405020304" pitchFamily="18" charset="0"/>
              </a:rPr>
              <a:t>Proof:</a:t>
            </a:r>
          </a:p>
          <a:p>
            <a:pPr>
              <a:buFont typeface="Wingdings" panose="05000000000000000000" pitchFamily="2" charset="2"/>
              <a:buNone/>
            </a:pP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Let </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rPr>
              <a:t>T(n</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 be the statement that simple polygon with </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 sides </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can be </a:t>
            </a:r>
          </a:p>
          <a:p>
            <a:pPr>
              <a:buFont typeface="Wingdings" panose="05000000000000000000" pitchFamily="2" charset="2"/>
              <a:buNone/>
            </a:pP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triangulated into </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n</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 triangles</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 </a:t>
            </a:r>
          </a:p>
          <a:p>
            <a:pPr>
              <a:buFont typeface="Wingdings" panose="05000000000000000000" pitchFamily="2" charset="2"/>
              <a:buNone/>
            </a:pP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(1) Inductive base </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(3) is true.</a:t>
            </a:r>
          </a:p>
          <a:p>
            <a:pPr>
              <a:buFont typeface="Wingdings" panose="05000000000000000000" pitchFamily="2" charset="2"/>
              <a:buNone/>
            </a:pP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(2) Inductive step</a:t>
            </a:r>
          </a:p>
          <a:p>
            <a:pPr>
              <a:buFont typeface="Wingdings" panose="05000000000000000000" pitchFamily="2" charset="2"/>
              <a:buNone/>
            </a:pP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      Assume that </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rPr>
              <a:t>j</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 is true for all integers </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rPr>
              <a:t>j </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with 3</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j</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We must </a:t>
            </a:r>
          </a:p>
          <a:p>
            <a:pPr>
              <a:buFont typeface="Wingdings" panose="05000000000000000000" pitchFamily="2" charset="2"/>
              <a:buNone/>
            </a:pP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show </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rPr>
              <a:t>k</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+1) is true, that is that every simple polygon with </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rPr>
              <a:t>k</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+1 sides</a:t>
            </a:r>
          </a:p>
          <a:p>
            <a:pPr>
              <a:buFont typeface="Wingdings" panose="05000000000000000000" pitchFamily="2" charset="2"/>
              <a:buNone/>
            </a:pP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can be triangulated into </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 triangles.</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a:buFont typeface="Wingdings" panose="05000000000000000000" pitchFamily="2" charset="2"/>
              <a:buNone/>
            </a:pP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Suppose that we have a simple polygon P with </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rPr>
              <a:t>k</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+1 sides. </a:t>
            </a:r>
          </a:p>
          <a:p>
            <a:pPr>
              <a:buFont typeface="Wingdings" panose="05000000000000000000" pitchFamily="2" charset="2"/>
              <a:buNone/>
            </a:pP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By Lemma 1, P has an interior diagonal </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rPr>
              <a:t>ab</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rPr>
              <a:t>ab</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 splits P into two </a:t>
            </a:r>
          </a:p>
          <a:p>
            <a:pPr>
              <a:buFont typeface="Wingdings" panose="05000000000000000000" pitchFamily="2" charset="2"/>
              <a:buNone/>
            </a:pP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simple </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polygon Q, with </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 (</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sides, and R, with </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t (</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t</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sides.</a:t>
            </a:r>
          </a:p>
          <a:p>
            <a:pPr>
              <a:buFont typeface="Wingdings" panose="05000000000000000000" pitchFamily="2" charset="2"/>
              <a:buNone/>
            </a:pP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00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detail omitted</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p>
            <a:pPr>
              <a:buFont typeface="Wingdings" panose="05000000000000000000" pitchFamily="2" charset="2"/>
              <a:buNone/>
            </a:pP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By strong induction, every simple polygon with n sides, where n  3, can be</a:t>
            </a:r>
          </a:p>
          <a:p>
            <a:pPr>
              <a:buFont typeface="Wingdings" panose="05000000000000000000" pitchFamily="2" charset="2"/>
              <a:buNone/>
            </a:pP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Triangulated into n-2 triangles.</a:t>
            </a:r>
          </a:p>
        </p:txBody>
      </p:sp>
      <p:sp>
        <p:nvSpPr>
          <p:cNvPr id="49157" name="Text Box 17">
            <a:extLst>
              <a:ext uri="{FF2B5EF4-FFF2-40B4-BE49-F238E27FC236}">
                <a16:creationId xmlns:a16="http://schemas.microsoft.com/office/drawing/2014/main" id="{547F47AC-8895-491B-ACA2-42DE63F447BF}"/>
              </a:ext>
            </a:extLst>
          </p:cNvPr>
          <p:cNvSpPr txBox="1">
            <a:spLocks noChangeArrowheads="1"/>
          </p:cNvSpPr>
          <p:nvPr/>
        </p:nvSpPr>
        <p:spPr bwMode="auto">
          <a:xfrm>
            <a:off x="4111625" y="109538"/>
            <a:ext cx="4924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5.2   Strong Induction and Well-ordering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767427"/>
                                        </p:tgtEl>
                                        <p:attrNameLst>
                                          <p:attrName>style.visibility</p:attrName>
                                        </p:attrNameLst>
                                      </p:cBhvr>
                                      <p:to>
                                        <p:strVal val="visible"/>
                                      </p:to>
                                    </p:set>
                                    <p:animEffect transition="in" filter="strips(downRight)">
                                      <p:cBhvr>
                                        <p:cTn id="7" dur="500"/>
                                        <p:tgtEl>
                                          <p:spTgt spid="17674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67429">
                                            <p:bg/>
                                          </p:spTgt>
                                        </p:tgtEl>
                                        <p:attrNameLst>
                                          <p:attrName>style.visibility</p:attrName>
                                        </p:attrNameLst>
                                      </p:cBhvr>
                                      <p:to>
                                        <p:strVal val="visible"/>
                                      </p:to>
                                    </p:set>
                                    <p:animEffect transition="in" filter="wipe(up)">
                                      <p:cBhvr>
                                        <p:cTn id="12" dur="500"/>
                                        <p:tgtEl>
                                          <p:spTgt spid="1767429">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767429">
                                            <p:txEl>
                                              <p:pRg st="0" end="0"/>
                                            </p:txEl>
                                          </p:spTgt>
                                        </p:tgtEl>
                                        <p:attrNameLst>
                                          <p:attrName>style.visibility</p:attrName>
                                        </p:attrNameLst>
                                      </p:cBhvr>
                                      <p:to>
                                        <p:strVal val="visible"/>
                                      </p:to>
                                    </p:set>
                                    <p:animEffect transition="in" filter="strips(downRight)">
                                      <p:cBhvr>
                                        <p:cTn id="17" dur="500"/>
                                        <p:tgtEl>
                                          <p:spTgt spid="176742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1767429">
                                            <p:txEl>
                                              <p:pRg st="1" end="1"/>
                                            </p:txEl>
                                          </p:spTgt>
                                        </p:tgtEl>
                                        <p:attrNameLst>
                                          <p:attrName>style.visibility</p:attrName>
                                        </p:attrNameLst>
                                      </p:cBhvr>
                                      <p:to>
                                        <p:strVal val="visible"/>
                                      </p:to>
                                    </p:set>
                                    <p:animEffect transition="in" filter="strips(downRight)">
                                      <p:cBhvr>
                                        <p:cTn id="22" dur="500"/>
                                        <p:tgtEl>
                                          <p:spTgt spid="1767429">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1767429">
                                            <p:txEl>
                                              <p:pRg st="2" end="2"/>
                                            </p:txEl>
                                          </p:spTgt>
                                        </p:tgtEl>
                                        <p:attrNameLst>
                                          <p:attrName>style.visibility</p:attrName>
                                        </p:attrNameLst>
                                      </p:cBhvr>
                                      <p:to>
                                        <p:strVal val="visible"/>
                                      </p:to>
                                    </p:set>
                                    <p:animEffect transition="in" filter="strips(downRight)">
                                      <p:cBhvr>
                                        <p:cTn id="27" dur="500"/>
                                        <p:tgtEl>
                                          <p:spTgt spid="1767429">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1767429">
                                            <p:txEl>
                                              <p:pRg st="3" end="3"/>
                                            </p:txEl>
                                          </p:spTgt>
                                        </p:tgtEl>
                                        <p:attrNameLst>
                                          <p:attrName>style.visibility</p:attrName>
                                        </p:attrNameLst>
                                      </p:cBhvr>
                                      <p:to>
                                        <p:strVal val="visible"/>
                                      </p:to>
                                    </p:set>
                                    <p:animEffect transition="in" filter="strips(downRight)">
                                      <p:cBhvr>
                                        <p:cTn id="32" dur="500"/>
                                        <p:tgtEl>
                                          <p:spTgt spid="1767429">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1767429">
                                            <p:txEl>
                                              <p:pRg st="4" end="4"/>
                                            </p:txEl>
                                          </p:spTgt>
                                        </p:tgtEl>
                                        <p:attrNameLst>
                                          <p:attrName>style.visibility</p:attrName>
                                        </p:attrNameLst>
                                      </p:cBhvr>
                                      <p:to>
                                        <p:strVal val="visible"/>
                                      </p:to>
                                    </p:set>
                                    <p:animEffect transition="in" filter="strips(downRight)">
                                      <p:cBhvr>
                                        <p:cTn id="37" dur="500"/>
                                        <p:tgtEl>
                                          <p:spTgt spid="1767429">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1767429">
                                            <p:txEl>
                                              <p:pRg st="5" end="5"/>
                                            </p:txEl>
                                          </p:spTgt>
                                        </p:tgtEl>
                                        <p:attrNameLst>
                                          <p:attrName>style.visibility</p:attrName>
                                        </p:attrNameLst>
                                      </p:cBhvr>
                                      <p:to>
                                        <p:strVal val="visible"/>
                                      </p:to>
                                    </p:set>
                                    <p:animEffect transition="in" filter="strips(downRight)">
                                      <p:cBhvr>
                                        <p:cTn id="42" dur="500"/>
                                        <p:tgtEl>
                                          <p:spTgt spid="1767429">
                                            <p:txEl>
                                              <p:pRg st="5" end="5"/>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nodeType="clickEffect">
                                  <p:stCondLst>
                                    <p:cond delay="0"/>
                                  </p:stCondLst>
                                  <p:childTnLst>
                                    <p:set>
                                      <p:cBhvr>
                                        <p:cTn id="46" dur="1" fill="hold">
                                          <p:stCondLst>
                                            <p:cond delay="0"/>
                                          </p:stCondLst>
                                        </p:cTn>
                                        <p:tgtEl>
                                          <p:spTgt spid="1767429">
                                            <p:txEl>
                                              <p:pRg st="6" end="6"/>
                                            </p:txEl>
                                          </p:spTgt>
                                        </p:tgtEl>
                                        <p:attrNameLst>
                                          <p:attrName>style.visibility</p:attrName>
                                        </p:attrNameLst>
                                      </p:cBhvr>
                                      <p:to>
                                        <p:strVal val="visible"/>
                                      </p:to>
                                    </p:set>
                                    <p:animEffect transition="in" filter="strips(downRight)">
                                      <p:cBhvr>
                                        <p:cTn id="47" dur="500"/>
                                        <p:tgtEl>
                                          <p:spTgt spid="1767429">
                                            <p:txEl>
                                              <p:pRg st="6" end="6"/>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nodeType="clickEffect">
                                  <p:stCondLst>
                                    <p:cond delay="0"/>
                                  </p:stCondLst>
                                  <p:childTnLst>
                                    <p:set>
                                      <p:cBhvr>
                                        <p:cTn id="51" dur="1" fill="hold">
                                          <p:stCondLst>
                                            <p:cond delay="0"/>
                                          </p:stCondLst>
                                        </p:cTn>
                                        <p:tgtEl>
                                          <p:spTgt spid="1767429">
                                            <p:txEl>
                                              <p:pRg st="7" end="7"/>
                                            </p:txEl>
                                          </p:spTgt>
                                        </p:tgtEl>
                                        <p:attrNameLst>
                                          <p:attrName>style.visibility</p:attrName>
                                        </p:attrNameLst>
                                      </p:cBhvr>
                                      <p:to>
                                        <p:strVal val="visible"/>
                                      </p:to>
                                    </p:set>
                                    <p:animEffect transition="in" filter="strips(downRight)">
                                      <p:cBhvr>
                                        <p:cTn id="52" dur="500"/>
                                        <p:tgtEl>
                                          <p:spTgt spid="1767429">
                                            <p:txEl>
                                              <p:pRg st="7" end="7"/>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nodeType="clickEffect">
                                  <p:stCondLst>
                                    <p:cond delay="0"/>
                                  </p:stCondLst>
                                  <p:childTnLst>
                                    <p:set>
                                      <p:cBhvr>
                                        <p:cTn id="56" dur="1" fill="hold">
                                          <p:stCondLst>
                                            <p:cond delay="0"/>
                                          </p:stCondLst>
                                        </p:cTn>
                                        <p:tgtEl>
                                          <p:spTgt spid="1767429">
                                            <p:txEl>
                                              <p:pRg st="8" end="8"/>
                                            </p:txEl>
                                          </p:spTgt>
                                        </p:tgtEl>
                                        <p:attrNameLst>
                                          <p:attrName>style.visibility</p:attrName>
                                        </p:attrNameLst>
                                      </p:cBhvr>
                                      <p:to>
                                        <p:strVal val="visible"/>
                                      </p:to>
                                    </p:set>
                                    <p:animEffect transition="in" filter="strips(downRight)">
                                      <p:cBhvr>
                                        <p:cTn id="57" dur="500"/>
                                        <p:tgtEl>
                                          <p:spTgt spid="1767429">
                                            <p:txEl>
                                              <p:pRg st="8" end="8"/>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6" fill="hold" nodeType="clickEffect">
                                  <p:stCondLst>
                                    <p:cond delay="0"/>
                                  </p:stCondLst>
                                  <p:childTnLst>
                                    <p:set>
                                      <p:cBhvr>
                                        <p:cTn id="61" dur="1" fill="hold">
                                          <p:stCondLst>
                                            <p:cond delay="0"/>
                                          </p:stCondLst>
                                        </p:cTn>
                                        <p:tgtEl>
                                          <p:spTgt spid="1767429">
                                            <p:txEl>
                                              <p:pRg st="9" end="9"/>
                                            </p:txEl>
                                          </p:spTgt>
                                        </p:tgtEl>
                                        <p:attrNameLst>
                                          <p:attrName>style.visibility</p:attrName>
                                        </p:attrNameLst>
                                      </p:cBhvr>
                                      <p:to>
                                        <p:strVal val="visible"/>
                                      </p:to>
                                    </p:set>
                                    <p:animEffect transition="in" filter="strips(downRight)">
                                      <p:cBhvr>
                                        <p:cTn id="62" dur="500"/>
                                        <p:tgtEl>
                                          <p:spTgt spid="1767429">
                                            <p:txEl>
                                              <p:pRg st="9" end="9"/>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8" presetClass="entr" presetSubtype="6" fill="hold" nodeType="clickEffect">
                                  <p:stCondLst>
                                    <p:cond delay="0"/>
                                  </p:stCondLst>
                                  <p:childTnLst>
                                    <p:set>
                                      <p:cBhvr>
                                        <p:cTn id="66" dur="1" fill="hold">
                                          <p:stCondLst>
                                            <p:cond delay="0"/>
                                          </p:stCondLst>
                                        </p:cTn>
                                        <p:tgtEl>
                                          <p:spTgt spid="1767429">
                                            <p:txEl>
                                              <p:pRg st="10" end="10"/>
                                            </p:txEl>
                                          </p:spTgt>
                                        </p:tgtEl>
                                        <p:attrNameLst>
                                          <p:attrName>style.visibility</p:attrName>
                                        </p:attrNameLst>
                                      </p:cBhvr>
                                      <p:to>
                                        <p:strVal val="visible"/>
                                      </p:to>
                                    </p:set>
                                    <p:animEffect transition="in" filter="strips(downRight)">
                                      <p:cBhvr>
                                        <p:cTn id="67" dur="500"/>
                                        <p:tgtEl>
                                          <p:spTgt spid="1767429">
                                            <p:txEl>
                                              <p:pRg st="10" end="1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8" presetClass="entr" presetSubtype="6" fill="hold" nodeType="clickEffect">
                                  <p:stCondLst>
                                    <p:cond delay="0"/>
                                  </p:stCondLst>
                                  <p:childTnLst>
                                    <p:set>
                                      <p:cBhvr>
                                        <p:cTn id="71" dur="1" fill="hold">
                                          <p:stCondLst>
                                            <p:cond delay="0"/>
                                          </p:stCondLst>
                                        </p:cTn>
                                        <p:tgtEl>
                                          <p:spTgt spid="1767429">
                                            <p:txEl>
                                              <p:pRg st="11" end="11"/>
                                            </p:txEl>
                                          </p:spTgt>
                                        </p:tgtEl>
                                        <p:attrNameLst>
                                          <p:attrName>style.visibility</p:attrName>
                                        </p:attrNameLst>
                                      </p:cBhvr>
                                      <p:to>
                                        <p:strVal val="visible"/>
                                      </p:to>
                                    </p:set>
                                    <p:animEffect transition="in" filter="strips(downRight)">
                                      <p:cBhvr>
                                        <p:cTn id="72" dur="500"/>
                                        <p:tgtEl>
                                          <p:spTgt spid="1767429">
                                            <p:txEl>
                                              <p:pRg st="11" end="11"/>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8" presetClass="entr" presetSubtype="6" fill="hold" nodeType="clickEffect">
                                  <p:stCondLst>
                                    <p:cond delay="0"/>
                                  </p:stCondLst>
                                  <p:childTnLst>
                                    <p:set>
                                      <p:cBhvr>
                                        <p:cTn id="76" dur="1" fill="hold">
                                          <p:stCondLst>
                                            <p:cond delay="0"/>
                                          </p:stCondLst>
                                        </p:cTn>
                                        <p:tgtEl>
                                          <p:spTgt spid="1767429">
                                            <p:txEl>
                                              <p:pRg st="12" end="12"/>
                                            </p:txEl>
                                          </p:spTgt>
                                        </p:tgtEl>
                                        <p:attrNameLst>
                                          <p:attrName>style.visibility</p:attrName>
                                        </p:attrNameLst>
                                      </p:cBhvr>
                                      <p:to>
                                        <p:strVal val="visible"/>
                                      </p:to>
                                    </p:set>
                                    <p:animEffect transition="in" filter="strips(downRight)">
                                      <p:cBhvr>
                                        <p:cTn id="77" dur="500"/>
                                        <p:tgtEl>
                                          <p:spTgt spid="1767429">
                                            <p:txEl>
                                              <p:pRg st="12" end="12"/>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8" presetClass="entr" presetSubtype="6" fill="hold" nodeType="clickEffect">
                                  <p:stCondLst>
                                    <p:cond delay="0"/>
                                  </p:stCondLst>
                                  <p:childTnLst>
                                    <p:set>
                                      <p:cBhvr>
                                        <p:cTn id="81" dur="1" fill="hold">
                                          <p:stCondLst>
                                            <p:cond delay="0"/>
                                          </p:stCondLst>
                                        </p:cTn>
                                        <p:tgtEl>
                                          <p:spTgt spid="1767429">
                                            <p:txEl>
                                              <p:pRg st="13" end="13"/>
                                            </p:txEl>
                                          </p:spTgt>
                                        </p:tgtEl>
                                        <p:attrNameLst>
                                          <p:attrName>style.visibility</p:attrName>
                                        </p:attrNameLst>
                                      </p:cBhvr>
                                      <p:to>
                                        <p:strVal val="visible"/>
                                      </p:to>
                                    </p:set>
                                    <p:animEffect transition="in" filter="strips(downRight)">
                                      <p:cBhvr>
                                        <p:cTn id="82" dur="500"/>
                                        <p:tgtEl>
                                          <p:spTgt spid="176742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7427" grpId="0" animBg="1" autoUpdateAnimBg="0"/>
      <p:bldP spid="1767429" grpId="0" build="p" animBg="1" autoUpdateAnimBg="0"/>
    </p:bldLst>
  </p:timing>
</p:sld>
</file>

<file path=ppt/theme/theme1.xml><?xml version="1.0" encoding="utf-8"?>
<a:theme xmlns:a="http://schemas.openxmlformats.org/drawingml/2006/main" name="Double Lines">
  <a:themeElements>
    <a:clrScheme name="">
      <a:dk1>
        <a:srgbClr val="000000"/>
      </a:dk1>
      <a:lt1>
        <a:srgbClr val="CCECFF"/>
      </a:lt1>
      <a:dk2>
        <a:srgbClr val="006699"/>
      </a:dk2>
      <a:lt2>
        <a:srgbClr val="FFFFCC"/>
      </a:lt2>
      <a:accent1>
        <a:srgbClr val="FFCC00"/>
      </a:accent1>
      <a:accent2>
        <a:srgbClr val="6666FF"/>
      </a:accent2>
      <a:accent3>
        <a:srgbClr val="E2F4FF"/>
      </a:accent3>
      <a:accent4>
        <a:srgbClr val="000000"/>
      </a:accent4>
      <a:accent5>
        <a:srgbClr val="FFE2AA"/>
      </a:accent5>
      <a:accent6>
        <a:srgbClr val="5C5CE7"/>
      </a:accent6>
      <a:hlink>
        <a:srgbClr val="FFCC00"/>
      </a:hlink>
      <a:folHlink>
        <a:srgbClr val="006666"/>
      </a:folHlink>
    </a:clrScheme>
    <a:fontScheme name="Double Lin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457200" marR="0" indent="-457200" algn="r" defTabSz="914400" rtl="0" eaLnBrk="0" fontAlgn="base" latinLnBrk="0" hangingPunct="0">
          <a:lnSpc>
            <a:spcPct val="100000"/>
          </a:lnSpc>
          <a:spcBef>
            <a:spcPct val="50000"/>
          </a:spcBef>
          <a:spcAft>
            <a:spcPct val="0"/>
          </a:spcAft>
          <a:buClrTx/>
          <a:buSzTx/>
          <a:buFont typeface="Wingdings" pitchFamily="2" charset="2"/>
          <a:buChar char="Ø"/>
          <a:tabLst/>
          <a:defRPr kumimoji="0" lang="en-US" sz="2400" b="1" i="0" u="none" strike="noStrike" cap="none" normalizeH="0" baseline="0" smtClean="0">
            <a:ln>
              <a:noFill/>
            </a:ln>
            <a:solidFill>
              <a:schemeClr val="tx1"/>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457200" marR="0" indent="-457200" algn="r" defTabSz="914400" rtl="0" eaLnBrk="0" fontAlgn="base" latinLnBrk="0" hangingPunct="0">
          <a:lnSpc>
            <a:spcPct val="100000"/>
          </a:lnSpc>
          <a:spcBef>
            <a:spcPct val="50000"/>
          </a:spcBef>
          <a:spcAft>
            <a:spcPct val="0"/>
          </a:spcAft>
          <a:buClrTx/>
          <a:buSzTx/>
          <a:buFont typeface="Wingdings" pitchFamily="2" charset="2"/>
          <a:buChar char="Ø"/>
          <a:tabLst/>
          <a:defRPr kumimoji="0" lang="en-US" sz="2400" b="1" i="0" u="none" strike="noStrike" cap="none" normalizeH="0" baseline="0" smtClean="0">
            <a:ln>
              <a:noFill/>
            </a:ln>
            <a:solidFill>
              <a:schemeClr val="tx1"/>
            </a:solidFill>
            <a:effectLst/>
            <a:latin typeface="楷体_GB2312" pitchFamily="49" charset="-122"/>
            <a:ea typeface="楷体_GB2312" pitchFamily="49" charset="-122"/>
          </a:defRPr>
        </a:defPPr>
      </a:lstStyle>
    </a:lnDef>
  </a:objectDefaults>
  <a:extraClrSchemeLst>
    <a:extraClrScheme>
      <a:clrScheme name="Double Lines 1">
        <a:dk1>
          <a:srgbClr val="000000"/>
        </a:dk1>
        <a:lt1>
          <a:srgbClr val="FFFFFF"/>
        </a:lt1>
        <a:dk2>
          <a:srgbClr val="990066"/>
        </a:dk2>
        <a:lt2>
          <a:srgbClr val="00CCCC"/>
        </a:lt2>
        <a:accent1>
          <a:srgbClr val="D60093"/>
        </a:accent1>
        <a:accent2>
          <a:srgbClr val="FFFF66"/>
        </a:accent2>
        <a:accent3>
          <a:srgbClr val="CAAAB8"/>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Double Lines 2">
        <a:dk1>
          <a:srgbClr val="000000"/>
        </a:dk1>
        <a:lt1>
          <a:srgbClr val="FFFFCC"/>
        </a:lt1>
        <a:dk2>
          <a:srgbClr val="996600"/>
        </a:dk2>
        <a:lt2>
          <a:srgbClr val="FFFFCC"/>
        </a:lt2>
        <a:accent1>
          <a:srgbClr val="FFCC00"/>
        </a:accent1>
        <a:accent2>
          <a:srgbClr val="6666FF"/>
        </a:accent2>
        <a:accent3>
          <a:srgbClr val="FFFFE2"/>
        </a:accent3>
        <a:accent4>
          <a:srgbClr val="000000"/>
        </a:accent4>
        <a:accent5>
          <a:srgbClr val="FFE2AA"/>
        </a:accent5>
        <a:accent6>
          <a:srgbClr val="5C5CE7"/>
        </a:accent6>
        <a:hlink>
          <a:srgbClr val="999933"/>
        </a:hlink>
        <a:folHlink>
          <a:srgbClr val="990066"/>
        </a:folHlink>
      </a:clrScheme>
      <a:clrMap bg1="lt1" tx1="dk1" bg2="lt2" tx2="dk2" accent1="accent1" accent2="accent2" accent3="accent3" accent4="accent4" accent5="accent5" accent6="accent6" hlink="hlink" folHlink="folHlink"/>
    </a:extraClrScheme>
    <a:extraClrScheme>
      <a:clrScheme name="Double Lines 3">
        <a:dk1>
          <a:srgbClr val="000000"/>
        </a:dk1>
        <a:lt1>
          <a:srgbClr val="FFFFFF"/>
        </a:lt1>
        <a:dk2>
          <a:srgbClr val="000000"/>
        </a:dk2>
        <a:lt2>
          <a:srgbClr val="FFFFFF"/>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Designs\Double Lines.pot</Template>
  <TotalTime>0</TotalTime>
  <Words>3683</Words>
  <Application>Microsoft Office PowerPoint</Application>
  <PresentationFormat>全屏显示(4:3)</PresentationFormat>
  <Paragraphs>434</Paragraphs>
  <Slides>43</Slides>
  <Notes>42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vt:i4>
      </vt:variant>
      <vt:variant>
        <vt:lpstr>幻灯片标题</vt:lpstr>
      </vt:variant>
      <vt:variant>
        <vt:i4>43</vt:i4>
      </vt:variant>
    </vt:vector>
  </HeadingPairs>
  <TitlesOfParts>
    <vt:vector size="57" baseType="lpstr">
      <vt:lpstr>楷体_GB2312</vt:lpstr>
      <vt:lpstr>宋体</vt:lpstr>
      <vt:lpstr>Arial</vt:lpstr>
      <vt:lpstr>Courier New</vt:lpstr>
      <vt:lpstr>Impact</vt:lpstr>
      <vt:lpstr>Monotype Sorts</vt:lpstr>
      <vt:lpstr>Symbol</vt:lpstr>
      <vt:lpstr>Times New Roman</vt:lpstr>
      <vt:lpstr>Wingdings</vt:lpstr>
      <vt:lpstr>Double Lines</vt:lpstr>
      <vt:lpstr>Clip</vt:lpstr>
      <vt:lpstr>Equation</vt:lpstr>
      <vt:lpstr>Equation.3</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2022-03-25T06:04:55Z</dcterms:created>
  <dcterms:modified xsi:type="dcterms:W3CDTF">2023-04-24T13:43:54Z</dcterms:modified>
</cp:coreProperties>
</file>