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DF99-7C64-42E9-88D9-F798D079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A5EBB-8099-42B8-B4C7-1D592D78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1E11-D7BC-4BC4-ACDA-88309D19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6A0C-E528-4FA2-BA56-2BA614F2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FA7A-7D96-4565-97F6-9B8A2891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DE01-48F1-4F89-8D4B-19C57EE4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C0C94-7EC0-4AA0-BEB3-B50E2FDE5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D0D3-F5F6-4700-88BA-4EBE06A7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789E-268F-44F1-9CA8-0FF01F75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4B85-366D-4726-9987-D8B86C57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4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F1088-705A-4B38-8130-F475847D0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565BE-06E1-4E16-A7A3-342B0ED9B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12E1-A38C-4574-A826-AF0C90F6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356D-9163-437F-92D8-FD265159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0945-25DA-4FB0-BBCB-34CA560E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D6C1-DA14-4431-A6B7-68052131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EE58-E4C7-44A3-B475-613E5464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723F-8882-4D78-AAE9-DF35EB41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9910-9579-4659-84A6-625B7BAF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CB02B-43F8-4C37-9413-2CB86AF7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68FE-8161-4F96-B75B-9CEF859F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AABEC-1624-4959-B6D0-7579635C9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4E74-88DC-4F85-8D7D-3BAB8E18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607F-F515-4C22-A2E4-22CDDAB0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3316-AAD9-4728-BD6E-3FDBA727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7CA7-10D6-46A7-B911-3805EAAF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2E7C-B473-4E46-B47C-5986CE163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CA2B0-450C-4DB8-AB16-6909C019A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52CB-400D-4A7B-9F68-501A28B1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91F9C-658A-4B66-B65B-40EA2437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3E3BD-C404-485D-9FFB-F178E9D9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8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BB85-3AF1-4E23-90D0-1971326A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E0877-8855-4BB4-A093-0EA0C8F1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5914A-46EF-440D-91D7-05062742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F9C01-242E-4C2A-8F61-1E5730F66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70FBC-C16F-478C-AC5D-04F008028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237C5-1A0C-43A7-AFB9-01E8270D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3E291-5FB1-476A-A215-0E0B57F5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6ED53-6A6B-42A4-9FE4-499DCA08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D0A5-5FFD-4F0F-9E6D-F4E13C1A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09C2E-DE9B-4850-9E8B-E454E298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730CC-8C07-4CB3-93C7-29643C3A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9737A-4A0A-4F57-9D15-D6B84A86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5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EE6B2-87F6-41B6-90EF-5851DDFC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276E0-C34C-4DC4-AA99-2FDB95E3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DA1E0-31D6-4E68-9C3C-152B144C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B0C2-59C1-4269-ACF8-B67C8D85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58E0-E3A8-44CD-BE0C-D7B47A5F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57099-7D58-4CA6-83E8-4FAA017A6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3951B-1315-41B4-92F3-7D15FD4D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625B-E795-47F4-9AED-5FBB48DB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E736C-FF4C-46A5-921D-AF5524F2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91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8DEF-D1C6-4799-A98E-B4126CB3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3157-164D-4AC6-A1E2-27F88948C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A4745-49DD-43E8-BECB-6FC68EE9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24A69-412F-41E9-8AC3-F504A727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165C-EA57-4AF8-AB80-B556D6B3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4C0D8-04F3-452B-A7AD-016D9722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C55C7-4AD8-4C35-B052-CEC44258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8335-75DD-45FA-998E-9DF9EA9A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F24B-EA99-42A2-ADB6-AD8833E89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F88A-D18A-4FFE-9D5B-527EAE3189D8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BE63-8E80-4598-9A6C-7C91982C1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6DC4-5803-4865-BBF6-C11635A1E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495D-49A6-4911-8DA2-B945BB538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9F99-8AB3-45D4-B1D4-DC9332BBF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ppt</a:t>
            </a:r>
            <a:r>
              <a:rPr lang="zh-CN" altLang="en-US" dirty="0"/>
              <a:t>里插入</a:t>
            </a:r>
            <a:r>
              <a:rPr lang="en-US" altLang="zh-CN" dirty="0"/>
              <a:t>html</a:t>
            </a:r>
            <a:r>
              <a:rPr lang="zh-CN" altLang="en-US" dirty="0"/>
              <a:t>可交互图像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5137E-A92E-4C95-BF8C-C8756A3EB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tristan</a:t>
            </a:r>
            <a:endParaRPr lang="en-US" altLang="zh-CN" dirty="0"/>
          </a:p>
          <a:p>
            <a:r>
              <a:rPr lang="en-US" altLang="zh-CN" dirty="0"/>
              <a:t>2020/2/1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3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665E-C357-4977-89D0-CBE5E860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400B-8849-4B54-826C-2E119189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借助</a:t>
            </a:r>
            <a:r>
              <a:rPr lang="en-US" altLang="zh-CN" dirty="0" err="1"/>
              <a:t>pyecharts</a:t>
            </a:r>
            <a:r>
              <a:rPr lang="zh-CN" altLang="en-US" dirty="0"/>
              <a:t>第三方库生成</a:t>
            </a:r>
            <a:r>
              <a:rPr lang="en-US" altLang="zh-CN" dirty="0"/>
              <a:t>html</a:t>
            </a:r>
            <a:r>
              <a:rPr lang="zh-CN" altLang="en-US" dirty="0"/>
              <a:t>图像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复制</a:t>
            </a:r>
            <a:r>
              <a:rPr lang="en-US" altLang="zh-CN" dirty="0"/>
              <a:t>html</a:t>
            </a:r>
            <a:r>
              <a:rPr lang="zh-CN" altLang="en-US" dirty="0"/>
              <a:t>源代码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ppt</a:t>
            </a:r>
            <a:r>
              <a:rPr lang="zh-CN" altLang="en-US" dirty="0"/>
              <a:t>的</a:t>
            </a:r>
            <a:r>
              <a:rPr lang="en-US" altLang="zh-CN" dirty="0"/>
              <a:t>insert——add-ins</a:t>
            </a:r>
            <a:r>
              <a:rPr lang="zh-CN" altLang="en-US" dirty="0"/>
              <a:t>搜索</a:t>
            </a:r>
            <a:r>
              <a:rPr lang="en-US" altLang="zh-CN" dirty="0"/>
              <a:t>html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粘贴源代码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507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803F-D26A-4FFE-98EF-B7F6082F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87FDF-460F-4402-8554-B81990F8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72" y="365125"/>
            <a:ext cx="774382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9D08D0-0F5D-443D-9A3C-532B5A73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5" y="2455271"/>
            <a:ext cx="5581650" cy="24384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3DD443-00E6-4F40-8B65-F75E4C52F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29125" y="3674471"/>
            <a:ext cx="7762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BE0-920A-459C-9F9D-6CB15DEC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7DFA3-E778-484D-878A-7966AEB93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78" y="1860420"/>
            <a:ext cx="7458243" cy="4351338"/>
          </a:xfrm>
        </p:spPr>
      </p:pic>
    </p:spTree>
    <p:extLst>
      <p:ext uri="{BB962C8B-B14F-4D97-AF65-F5344CB8AC3E}">
        <p14:creationId xmlns:p14="http://schemas.microsoft.com/office/powerpoint/2010/main" val="93224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1A76-98EE-4EAE-8944-866E0E85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河南地图示例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Office Apps Fiddle for PowerPoint">
                <a:extLst>
                  <a:ext uri="{FF2B5EF4-FFF2-40B4-BE49-F238E27FC236}">
                    <a16:creationId xmlns:a16="http://schemas.microsoft.com/office/drawing/2014/main" id="{7055232C-092B-426B-9B7C-54675C75C7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600592"/>
                  </p:ext>
                </p:extLst>
              </p:nvPr>
            </p:nvGraphicFramePr>
            <p:xfrm>
              <a:off x="838199" y="1825624"/>
              <a:ext cx="10748749" cy="49300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Office Apps Fiddle for PowerPoint">
                <a:extLst>
                  <a:ext uri="{FF2B5EF4-FFF2-40B4-BE49-F238E27FC236}">
                    <a16:creationId xmlns:a16="http://schemas.microsoft.com/office/drawing/2014/main" id="{7055232C-092B-426B-9B7C-54675C75C7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199" y="1825624"/>
                <a:ext cx="10748749" cy="49300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37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D0865F63-69C9-47C7-966A-115D7FA3215A}">
  <we:reference id="wa104373175" version="1.0.0.0" store="en-US" storeType="OMEX"/>
  <we:alternateReferences>
    <we:reference id="wa104373175" version="1.0.0.0" store="wa104373175" storeType="OMEX"/>
  </we:alternateReferences>
  <we:properties>
    <we:property name="savedSettings" value="{&quot;htmlCode&quot;:&quot;&lt;!DOCTYPE html&gt;\n&lt;html&gt;\n&lt;head&gt;\n    &lt;meta charset=\&quot;UTF-8\&quot;&gt;\n    &lt;title&gt;Echarts&lt;/title&gt;\n    &lt;script type=\&quot;text/javascript\&quot;&gt;\n!function(t,e){\&quot;object\&quot;==typeof exports&amp;&amp;\&quot;undefined\&quot;!=typeof module?e(exports):\&quot;function\&quot;==typeof define&amp;&amp;define.amd?define([\&quot;exports\&quot;],e):e(t.echarts={})}(this,function(t){\&quot;use strict\&quot;;function e(t,e){\&quot;createCanvas\&quot;===t&amp;&amp;(Gx=null),Bx[t]=e}function i(t){if(null==t||\&quot;object\&quot;!=typeof t)return t;var e=t,n=kx.call(t);if(\&quot;[object Array]\&quot;===n){if(!O(t)){e=[];for(var o=0,a=t.length;o&lt;a;o++)e[o]=i(t[o])}}else if(Lx[n]){if(!O(t)){var r=t.constructor;if(t.constructor.from)e=r.from(t);else{e=new r(t.length);for(var o=0,a=t.length;o&lt;a;o++)e[o]=i(t[o])}}}else if(!Cx[n]&amp;&amp;!O(t)&amp;&amp;!M(t)){e={};for(var s in t)t.hasOwnProperty(s)&amp;&amp;(e[s]=i(t[s]))}return e}function n(t,e,o){if(!w(e)||!w(t))return o?i(e):t;for(var a in e)if(e.hasOwnProperty(a)){var r=t[a],s=e[a];!w(s)||!w(r)||y(s)||y(r)||M(s)||M(r)||b(s)||b(r)||O(s)||O(r)?!o&amp;&amp;a in t||(t[a]=i(e[a],!0)):n(r,s,o)}return t}function o(t,e){for(var i=t[0],o=1,a=t.length;o&lt;a;o++)i=n(i,t[o],e);return i}function a(t,e){for(var i in e)e.hasOwnProperty(i)&amp;&amp;(t[i]=e[i]);return t}function r(t,e,i){for(var n in e)e.hasOwnProperty(n)&amp;&amp;(i?null!=e[n]:null==t[n])&amp;&amp;(t[n]=e[n]);return t}function s(){return Gx||(Gx=Vx().getContext(\&quot;2d\&quot;)),Gx}function l(t,e){if(t){if(t.indexOf)return t.indexOf(e);for(var i=0,n=t.length;i&lt;n;i++)if(t[i]===e)return i}return-1}function u(t,e){function i(){}var n=t.prototype;i.prototype=e.prototype,t.prototype=new i;for(var o in n)t.prototype[o]=n[o];t.prototype.constructor=t,t.superClass=e}function h(t,e,i){r(t=\&quot;prototype\&quot;in t?t.prototype:t,e=\&quot;prototype\&quot;in e?e.prototype:e,i)}function c(t){if(t)return\&quot;string\&quot;!=typeof t&amp;&amp;\&quot;number\&quot;==typeof t.length}function d(t,e,i){if(t&amp;&amp;e)if(t.forEach&amp;&amp;t.forEach===Nx)t.forEach(e,i);else if(t.length===+t.length)for(var n=0,o=t.length;n&lt;o;n++)e.call(i,t[n],n,t);else for(var a in t)t.hasOwnProperty(a)&amp;&amp;e.call(i,t[a],a,t)}function f(t,e,i){if(t&amp;&amp;e){if(t.map&amp;&amp;t.map===zx)return t.map(e,i);for(var n=[],o=0,a=t.length;o&lt;a;o++)n.push(e.call(i,t[o],o,t));return n}}function p(t,e,i,n){if(t&amp;&amp;e){if(t.reduce&amp;&amp;t.reduce===Rx)return t.reduce(e,i,n);for(var o=0,a=t.length;o&lt;a;o++)i=e.call(n,i,t[o],o,t);return i}}function g(t,e,i){if(t&amp;&amp;e){if(t.filter&amp;&amp;t.filter===Ox)return t.filter(e,i);for(var n=[],o=0,a=t.length;o&lt;a;o++)e.call(i,t[o],o,t)&amp;&amp;n.push(t[o]);return n}}function m(t,e){var i=Ex.call(arguments,2);return function(){return t.apply(e,i.concat(Ex.call(arguments)))}}function v(t){var e=Ex.call(arguments,1);return function(){return t.apply(this,e.concat(Ex.call(arguments)))}}function y(t){return\&quot;[object Array]\&quot;===kx.call(t)}function x(t){return\&quot;function\&quot;==typeof t}function _(t){return\&quot;[object String]\&quot;===kx.call(t)}function w(t){var e=typeof t;return\&quot;function\&quot;===e||!!t&amp;&amp;\&quot;object\&quot;==e}function b(t){return!!Cx[kx.call(t)]}function S(t){return!!Lx[kx.call(t)]}function M(t){return\&quot;object\&quot;==typeof t&amp;&amp;\&quot;number\&quot;==typeof t.nodeType&amp;&amp;\&quot;object\&quot;==typeof t.ownerDocument}function I(t){return t!==t}function D(t){for(var e=0,i=arguments.length;e&lt;i;e++)if(null!=arguments[e])return arguments[e]}function T(t,e){return null!=t?t:e}function A(t,e,i){return null!=t?t:null!=e?e:i}function C(){return Function.call.apply(Ex,arguments)}function L(t){if(\&quot;number\&quot;==typeof t)return[t,t,t,t];var e=t.length;return 2===e?[t[0],t[1],t[0],t[1]]:3===e?[t[0],t[1],t[2],t[1]]:t}function k(t,e){if(!t)throw new Error(e)}function P(t){return null==t?null:\&quot;function\&quot;==typeof t.trim?t.trim():t.replace(/^[\\s\\uFEFF\\xA0]+|[\\s\\uFEFF\\xA0]+$/g,\&quot;\&quot;)}function N(t){t[Fx]=!0}function O(t){return t[Fx]}function E(t){function e(t,e){i?n.set(t,e):n.set(e,t)}var i=y(t),n=this;t instanceof E?t.each(e):t&amp;&amp;d(t,e)}function z(t){return new E(t)}function R(t,e){for(var i=new t.constructor(t.length+e.length),n=0;n&lt;t.length;n++)i[n]=t[n];var o=t.length;for(n=0;n&lt;e.length;n++)i[n+o]=e[n];return i}function B(){}function V(t,e){var i=new Hx(2);return null==t&amp;&amp;(t=0),null==e&amp;&amp;(e=0),i[0]=t,i[1]=e,i}function G(t,e){return t[0]=e[0],t[1]=e[1],t}function F(t){var e=new Hx(2);return e[0]=t[0],e[1]=t[1],e}function W(t,e,i){return t[0]=e,t[1]=i,t}function H(t,e,i){return t[0]=e[0]+i[0],t[1]=e[1]+i[1],t}function Z(t,e,i,n){return t[0]=e[0]+i[0]*n,t[1]=e[1]+i[1]*n,t}function U(t,e,i){return t[0]=e[0]-i[0],t[1]=e[1]-i[1],t}function j(t){return Math.sqrt(X(t))}function X(t){return t[0]*t[0]+t[1]*t[1]}function Y(t,e,i){return t[0]=e[0]*i,t[1]=e[1]*i,t}function q(t,e){var i=j(e);return 0===i?(t[0]=0,t[1]=0):(t[0]=e[0]/i,t[1]=e[1]/i),t}function $(t,e){return Math.sqrt((t[0]-e[0])*(t[0]-e[0])+(t[1]-e[1])*(t[1]-e[1]))}function K(t,e){return(t[0]-e[0])*(t[0]-e[0])+(t[1]-e[1])*(t[1]-e[1])}function J(t,e,i,n){return t[0]=e[0]+n*(i[0]-e[0]),t[1]=e[1]+n*(i[1]-e[1]),t}function Q(t,e,i){var n=e[0],o=e[1];return t[0]=i[0]*n+i[2]*o+i[4],t[1]=i[1]*n+i[3]*o+i[5],t}function tt(t,e,i){return t[0]=Math.min(e[0],i[0]),t[1]=Math.min(e[1],i[1]),t}function et(t,e,i){return t[0]=Math.max(e[0],i[0]),t[1]=Math.max(e[1],i[1]),t}function it(){this.on(\&quot;mousedown\&quot;,this._dragStart,this),this.on(\&quot;mousemove\&quot;,this._drag,this),this.on(\&quot;mouseup\&quot;,this._dragEnd,this),this.on(\&quot;globalout\&quot;,this._dragEnd,this)}function nt(t,e){return{target:t,topTarget:e&amp;&amp;e.topTarget}}function ot(t,e,i){return{type:t,event:i,target:e.target,topTarget:e.topTarget,cancelBubble:!1,offsetX:i.zrX,offsetY:i.zrY,gestureEvent:i.gestureEvent,pinchX:i.pinchX,pinchY:i.pinchY,pinchScale:i.pinchScale,wheelDelta:i.zrDelta,zrByTouch:i.zrByTouch,which:i.which}}function at(){}function rt(t,e,i){if(t[t.rectHover?\&quot;rectContain\&quot;:\&quot;contain\&quot;](e,i)){for(var n,o=t;o;){if(o.clipPath&amp;&amp;!o.clipPath.contain(e,i))return!1;o.silent&amp;&amp;(n=!0),o=o.parent}return!n||Kx}return!1}function st(){var t=new t_(6);return lt(t),t}function lt(t){return t[0]=1,t[1]=0,t[2]=0,t[3]=1,t[4]=0,t[5]=0,t}function ut(t,e){return t[0]=e[0],t[1]=e[1],t[2]=e[2],t[3]=e[3],t[4]=e[4],t[5]=e[5],t}function ht(t,e,i){var n=e[0]*i[0]+e[2]*i[1],o=e[1]*i[0]+e[3]*i[1],a=e[0]*i[2]+e[2]*i[3],r=e[1]*i[2]+e[3]*i[3],s=e[0]*i[4]+e[2]*i[5]+e[4],l=e[1]*i[4]+e[3]*i[5]+e[5];return t[0]=n,t[1]=o,t[2]=a,t[3]=r,t[4]=s,t[5]=l,t}function ct(t,e,i){return t[0]=e[0],t[1]=e[1],t[2]=e[2],t[3]=e[3],t[4]=e[4]+i[0],t[5]=e[5]+i[1],t}function dt(t,e,i){var n=e[0],o=e[2],a=e[4],r=e[1],s=e[3],l=e[5],u=Math.sin(i),h=Math.cos(i);return t[0]=n*h+r*u,t[1]=-n*u+r*h,t[2]=o*h+s*u,t[3]=-o*u+h*s,t[4]=h*a+u*l,t[5]=h*l-u*a,t}function ft(t,e,i){var n=i[0],o=i[1];return t[0]=e[0]*n,t[1]=e[1]*o,t[2]=e[2]*n,t[3]=e[3]*o,t[4]=e[4]*n,t[5]=e[5]*o,t}function pt(t,e){var i=e[0],n=e[2],o=e[4],a=e[1],r=e[3],s=e[5],l=i*r-a*n;return l?(l=1/l,t[0]=r*l,t[1]=-a*l,t[2]=-n*l,t[3]=i*l,t[4]=(n*s-r*o)*l,t[5]=(a*o-i*s)*l,t):null}function gt(t){var e=st();return ut(e,t),e}function mt(t){return t&gt;n_||t&lt;-n_}function vt(t){this._target=t.target,this._life=t.life||1e3,this._delay=t.delay||0,this._initialized=!1,this.loop=null!=t.loop&amp;&amp;t.loop,this.gap=t.gap||0,this.easing=t.easing||\&quot;Linear\&quot;,this.onframe=t.onframe,this.ondestroy=t.ondestroy,this.onrestart=t.onrestart,this._pausedTime=0,this._paused=!1}function yt(t){return(t=Math.round(t))&lt;0?0:t&gt;255?255:t}function xt(t){return(t=Math.round(t))&lt;0?0:t&gt;360?360:t}function _t(t){return t&lt;0?0:t&gt;1?1:t}function wt(t){return yt(t.length&amp;&amp;\&quot;%\&quot;===t.charAt(t.length-1)?parseFloat(t)/100*255:parseInt(t,10))}function bt(t){return _t(t.length&amp;&amp;\&quot;%\&quot;===t.charAt(t.length-1)?parseFloat(t)/100:parseFloat(t))}function St(t,e,i){return i&lt;0?i+=1:i&gt;1&amp;&amp;(i-=1),6*i&lt;1?t+(e-t)*i*6:2*i&lt;1?e:3*i&lt;2?t+(e-t)*(2/3-i)*6:t}function Mt(t,e,i){return t+(e-t)*i}function It(t,e,i,n,o){return t[0]=e,t[1]=i,t[2]=n,t[3]=o,t}function Dt(t,e){return t[0]=e[0],t[1]=e[1],t[2]=e[2],t[3]=e[3],t}function Tt(t,e){g_&amp;&amp;Dt(g_,e),g_=p_.put(t,g_||e.slice())}function At(t,e){if(t){e=e||[];var i=p_.get(t);if(i)return Dt(e,i);var n=(t+=\&quot;\&quot;).replace(/ /g,\&quot;\&quot;).toLowerCase();if(n in f_)return Dt(e,f_[n]),Tt(t,e),e;if(\&quot;#\&quot;!==n.charAt(0)){var o=n.indexOf(\&quot;(\&quot;),a=n.indexOf(\&quot;)\&quot;);if(-1!==o&amp;&amp;a+1===n.length){var r=n.substr(0,o),s=n.substr(o+1,a-(o+1)).split(\&quot;,\&quot;),l=1;switch(r){case\&quot;rgba\&quot;:if(4!==s.length)return void It(e,0,0,0,1);l=bt(s.pop());case\&quot;rgb\&quot;:return 3!==s.length?void It(e,0,0,0,1):(It(e,wt(s[0]),wt(s[1]),wt(s[2]),l),Tt(t,e),e);case\&quot;hsla\&quot;:return 4!==s.length?void It(e,0,0,0,1):(s[3]=bt(s[3]),Ct(s,e),Tt(t,e),e);case\&quot;hsl\&quot;:return 3!==s.length?void It(e,0,0,0,1):(Ct(s,e),Tt(t,e),e);default:return}}It(e,0,0,0,1)}else{if(4===n.length)return(u=parseInt(n.substr(1),16))&gt;=0&amp;&amp;u&lt;=4095?(It(e,(3840&amp;u)&gt;&gt;4|(3840&amp;u)&gt;&gt;8,240&amp;u|(240&amp;u)&gt;&gt;4,15&amp;u|(15&amp;u)&lt;&lt;4,1),Tt(t,e),e):void It(e,0,0,0,1);if(7===n.length){var u=parseInt(n.substr(1),16);return u&gt;=0&amp;&amp;u&lt;=16777215?(It(e,(16711680&amp;u)&gt;&gt;16,(65280&amp;u)&gt;&gt;8,255&amp;u,1),Tt(t,e),e):void It(e,0,0,0,1)}}}}function Ct(t,e){var i=(parseFloat(t[0])%360+360)%360/360,n=bt(t[1]),o=bt(t[2]),a=o&lt;=.5?o*(n+1):o+n-o*n,r=2*o-a;return e=e||[],It(e,yt(255*St(r,a,i+1/3)),yt(255*St(r,a,i)),yt(255*St(r,a,i-1/3)),1),4===t.length&amp;&amp;(e[3]=t[3]),e}function Lt(t){if(t){var e,i,n=t[0]/255,o=t[1]/255,a=t[2]/255,r=Math.min(n,o,a),s=Math.max(n,o,a),l=s-r,u=(s+r)/2;if(0===l)e=0,i=0;else{i=u&lt;.5?l/(s+r):l/(2-s-r);var h=((s-n)/6+l/2)/l,c=((s-o)/6+l/2)/l,d=((s-a)/6+l/2)/l;n===s?e=d-c:o===s?e=1/3+h-d:a===s&amp;&amp;(e=2/3+c-h),e&lt;0&amp;&amp;(e+=1),e&gt;1&amp;&amp;(e-=1)}var f=[360*e,i,u];return null!=t[3]&amp;&amp;f.push(t[3]),f}}function kt(t,e){var i=At(t);if(i){for(var n=0;n&lt;3;n++)i[n]=e&lt;0?i[n]*(1-e)|0:(255-i[n])*e+i[n]|0,i[n]&gt;255?i[n]=255:t[n]&lt;0&amp;&amp;(i[n]=0);return Rt(i,4===i.length?\&quot;rgba\&quot;:\&quot;rgb\&quot;)}}function Pt(t){var e=At(t);if(e)return((1&lt;&lt;24)+(e[0]&lt;&lt;16)+(e[1]&lt;&lt;8)+ +e[2]).toString(16).slice(1)}function Nt(t,e,i){if(e&amp;&amp;e.length&amp;&amp;t&gt;=0&amp;&amp;t&lt;=1){i=i||[];var n=t*(e.length-1),o=Math.floor(n),a=Math.ceil(n),r=e[o],s=e[a],l=n-o;return i[0]=yt(Mt(r[0],s[0],l)),i[1]=yt(Mt(r[1],s[1],l)),i[2]=yt(Mt(r[2],s[2],l)),i[3]=_t(Mt(r[3],s[3],l)),i}}function Ot(t,e,i){if(e&amp;&amp;e.length&amp;&amp;t&gt;=0&amp;&amp;t&lt;=1){var n=t*(e.length-1),o=Math.floor(n),a=Math.ceil(n),r=At(e[o]),s=At(e[a]),l=n-o,u=Rt([yt(Mt(r[0],s[0],l)),yt(Mt(r[1],s[1],l)),yt(Mt(r[2],s[2],l)),_t(Mt(r[3],s[3],l))],\&quot;rgba\&quot;);return i?{color:u,leftIndex:o,rightIndex:a,value:n}:u}}function Et(t,e,i,n){if(t=At(t))return t=Lt(t),null!=e&amp;&amp;(t[0]=xt(e)),null!=i&amp;&amp;(t[1]=bt(i)),null!=n&amp;&amp;(t[2]=bt(n)),Rt(Ct(t),\&quot;rgba\&quot;)}function zt(t,e){if((t=At(t))&amp;&amp;null!=e)return t[3]=_t(e),Rt(t,\&quot;rgba\&quot;)}function Rt(t,e){if(t&amp;&amp;t.length){var i=t[0]+\&quot;,\&quot;+t[1]+\&quot;,\&quot;+t[2];return\&quot;rgba\&quot;!==e&amp;&amp;\&quot;hsva\&quot;!==e&amp;&amp;\&quot;hsla\&quot;!==e||(i+=\&quot;,\&quot;+t[3]),e+\&quot;(\&quot;+i+\&quot;)\&quot;}}function Bt(t,e){return t[e]}function Vt(t,e,i){t[e]=i}function Gt(t,e,i){return(e-t)*i+t}function Ft(t,e,i){return i&gt;.5?e:t}function Wt(t,e,i,n,o){var a=t.length;if(1==o)for(s=0;s&lt;a;s++)n[s]=Gt(t[s],e[s],i);else for(var r=a&amp;&amp;t[0].length,s=0;s&lt;a;s++)for(var l=0;l&lt;r;l++)n[s][l]=Gt(t[s][l],e[s][l],i)}function Ht(t,e,i){var n=t.length,o=e.length;if(n!==o)if(n&gt;o)t.length=o;else for(r=n;r&lt;o;r++)t.push(1===i?e[r]:x_.call(e[r]));for(var a=t[0]&amp;&amp;t[0].length,r=0;r&lt;t.length;r++)if(1===i)isNaN(t[r])&amp;&amp;(t[r]=e[r]);else for(var s=0;s&lt;a;s++)isNaN(t[r][s])&amp;&amp;(t[r][s]=e[r][s])}function Zt(t,e,i){if(t===e)return!0;var n=t.length;if(n!==e.length)return!1;if(1===i){for(a=0;a&lt;n;a++)if(t[a]!==e[a])return!1}else for(var o=t[0].length,a=0;a&lt;n;a++)for(var r=0;r&lt;o;r++)if(t[a][r]!==e[a][r])return!1;return!0}function Ut(t,e,i,n,o,a,r,s,l){var u=t.length;if(1==l)for(c=0;c&lt;u;c++)s[c]=jt(t[c],e[c],i[c],n[c],o,a,r);else for(var h=t[0].length,c=0;c&lt;u;c++)for(var d=0;d&lt;h;d++)s[c][d]=jt(t[c][d],e[c][d],i[c][d],n[c][d],o,a,r)}function jt(t,e,i,n,o,a,r){var s=.5*(i-t),l=.5*(n-e);return(2*(e-i)+s+l)*r+(-3*(e-i)-2*s-l)*a+s*o+e}function Xt(t){if(c(t)){var e=t.length;if(c(t[0])){for(var i=[],n=0;n&lt;e;n++)i.push(x_.call(t[n]));return i}return x_.call(t)}return t}function Yt(t){return t[0]=Math.floor(t[0]),t[1]=Math.floor(t[1]),t[2]=Math.floor(t[2]),\&quot;rgba(\&quot;+t.join(\&quot;,\&quot;)+\&quot;)\&quot;}function qt(t){var e=t[t.length-1].value;return c(e&amp;&amp;e[0])?2:1}function $t(t,e,i,n,o,a){var r=t._getter,s=t._setter,l=\&quot;spline\&quot;===e,u=n.length;if(u){var h,d=c(n[0].value),f=!1,p=!1,g=d?qt(n):0;n.sort(function(t,e){return t.time-e.time}),h=n[u-1].time;for(var m=[],v=[],y=n[0].value,x=!0,_=0;_&lt;u;_++){m.push(n[_].time/h);var w=n[_].value;if(d&amp;&amp;Zt(w,y,g)||!d&amp;&amp;w===y||(x=!1),y=w,\&quot;string\&quot;==typeof w){var b=At(w);b?(w=b,f=!0):p=!0}v.push(w)}if(a||!x){for(var S=v[u-1],_=0;_&lt;u-1;_++)d?Ht(v[_],S,g):!isNaN(v[_])||isNaN(S)||p||f||(v[_]=S);d&amp;&amp;Ht(r(t._target,o),S,g);var M,I,D,T,A,C,L=0,k=0;if(f)var P=[0,0,0,0];var N=new vt({target:t._target,life:h,loop:t._loop,delay:t._delay,onframe:function(t,e){var i;if(e&lt;0)i=0;else if(e&lt;k){for(i=M=Math.min(L+1,u-1);i&gt;=0&amp;&amp;!(m[i]&lt;=e);i--);i=Math.min(i,u-2)}else{for(i=L;i&lt;u&amp;&amp;!(m[i]&gt;e);i++);i=Math.min(i-1,u-2)}L=i,k=e;var n=m[i+1]-m[i];if(0!==n)if(I=(e-m[i])/n,l)if(T=v[i],D=v[0===i?i:i-1],A=v[i&gt;u-2?u-1:i+1],C=v[i&gt;u-3?u-1:i+2],d)Ut(D,T,A,C,I,I*I,I*I*I,r(t,o),g);else{if(f)a=Ut(D,T,A,C,I,I*I,I*I*I,P,1),a=Yt(P);else{if(p)return Ft(T,A,I);a=jt(D,T,A,C,I,I*I,I*I*I)}s(t,o,a)}else if(d)Wt(v[i],v[i+1],I,r(t,o),g);else{var a;if(f)Wt(v[i],v[i+1],I,P,1),a=Yt(P);else{if(p)return Ft(v[i],v[i+1],I);a=Gt(v[i],v[i+1],I)}s(t,o,a)}},ondestroy:i});return e&amp;&amp;\&quot;spline\&quot;!==e&amp;&amp;(N.easing=e),N}}}function Kt(t,e,i,n){i&lt;0&amp;&amp;(t+=i,i=-i),n&lt;0&amp;&amp;(e+=n,n=-n),this.x=t,this.y=e,this.width=i,this.height=n}function Jt(t){for(var e=0;t&gt;=k_;)e|=1&amp;t,t&gt;&gt;=1;return t+e}function Qt(t,e,i,n){var o=e+1;if(o===i)return 1;if(n(t[o++],t[e])&lt;0){for(;o&lt;i&amp;&amp;n(t[o],t[o-1])&lt;0;)o++;te(t,e,o)}else for(;o&lt;i&amp;&amp;n(t[o],t[o-1])&gt;=0;)o++;return o-e}function te(t,e,i){for(i--;e&lt;i;){var n=t[e];t[e++]=t[i],t[i--]=n}}function ee(t,e,i,n,o){for(n===e&amp;&amp;n++;n&lt;i;n++){for(var a,r=t[n],s=e,l=n;s&lt;l;)o(r,t[a=s+l&gt;&gt;&gt;1])&lt;0?l=a:s=a+1;var u=n-s;switch(u){case 3:t[s+3]=t[s+2];case 2:t[s+2]=t[s+1];case 1:t[s+1]=t[s];break;default:for(;u&gt;0;)t[s+u]=t[s+u-1],u--}t[s]=r}}function ie(t,e,i,n,o,a){var r=0,s=0,l=1;if(a(t,e[i+o])&gt;0){for(s=n-o;l&lt;s&amp;&amp;a(t,e[i+o+l])&gt;0;)r=l,(l=1+(l&lt;&lt;1))&lt;=0&amp;&amp;(l=s);l&gt;s&amp;&amp;(l=s),r+=o,l+=o}else{for(s=o+1;l&lt;s&amp;&amp;a(t,e[i+o-l])&lt;=0;)r=l,(l=1+(l&lt;&lt;1))&lt;=0&amp;&amp;(l=s);l&gt;s&amp;&amp;(l=s);var u=r;r=o-l,l=o-u}for(r++;r&lt;l;){var h=r+(l-r&gt;&gt;&gt;1);a(t,e[i+h])&gt;0?r=h+1:l=h}return l}function ne(t,e,i,n,o,a){var r=0,s=0,l=1;if(a(t,e[i+o])&lt;0){for(s=o+1;l&lt;s&amp;&amp;a(t,e[i+o-l])&lt;0;)r=l,(l=1+(l&lt;&lt;1))&lt;=0&amp;&amp;(l=s);l&gt;s&amp;&amp;(l=s);var u=r;r=o-l,l=o-u}else{for(s=n-o;l&lt;s&amp;&amp;a(t,e[i+o+l])&gt;=0;)r=l,(l=1+(l&lt;&lt;1))&lt;=0&amp;&amp;(l=s);l&gt;s&amp;&amp;(l=s),r+=o,l+=o}for(r++;r&lt;l;){var h=r+(l-r&gt;&gt;&gt;1);a(t,e[i+h])&lt;0?l=h:r=h+1}return l}function oe(t,e){function i(i){var s=a[i],u=r[i],h=a[i+1],c=r[i+1];r[i]=u+c,i===l-3&amp;&amp;(a[i+1]=a[i+2],r[i+1]=r[i+2]),l--;var d=ne(t[h],t,s,u,0,e);s+=d,0!==(u-=d)&amp;&amp;0!==(c=ie(t[s+u-1],t,h,c,c-1,e))&amp;&amp;(u&lt;=c?n(s,u,h,c):o(s,u,h,c))}function n(i,n,o,a){var r=0;for(r=0;r&lt;n;r++)u[r]=t[i+r];var l=0,h=o,c=i;if(t[c++]=t[h++],0!=--a)if(1!==n){for(var d,f,p,g=s;;){d=0,f=0,p=!1;do{if(e(t[h],u[l])&lt;0){if(t[c++]=t[h++],f++,d=0,0==--a){p=!0;break}}else if(t[c++]=u[l++],d++,f=0,1==--n){p=!0;break}}while((d|f)&lt;g);if(p)break;do{if(0!==(d=ne(t[h],u,l,n,0,e))){for(r=0;r&lt;d;r++)t[c+r]=u[l+r];if(c+=d,l+=d,(n-=d)&lt;=1){p=!0;break}}if(t[c++]=t[h++],0==--a){p=!0;break}if(0!==(f=ie(u[l],t,h,a,0,e))){for(r=0;r&lt;f;r++)t[c+r]=t[h+r];if(c+=f,h+=f,0===(a-=f)){p=!0;break}}if(t[c++]=u[l++],1==--n){p=!0;break}g--}while(d&gt;=P_||f&gt;=P_);if(p)break;g&lt;0&amp;&amp;(g=0),g+=2}if((s=g)&lt;1&amp;&amp;(s=1),1===n){for(r=0;r&lt;a;r++)t[c+r]=t[h+r];t[c+a]=u[l]}else{if(0===n)throw new Error;for(r=0;r&lt;n;r++)t[c+r]=u[l+r]}}else{for(r=0;r&lt;a;r++)t[c+r]=t[h+r];t[c+a]=u[l]}else for(r=0;r&lt;n;r++)t[c+r]=u[l+r]}function o(i,n,o,a){var r=0;for(r=0;r&lt;a;r++)u[r]=t[o+r];var l=i+n-1,h=a-1,c=o+a-1,d=0,f=0;if(t[c--]=t[l--],0!=--n)if(1!==a){for(var p=s;;){var g=0,m=0,v=!1;do{if(e(u[h],t[l])&lt;0){if(t[c--]=t[l--],g++,m=0,0==--n){v=!0;break}}else if(t[c--]=u[h--],m++,g=0,1==--a){v=!0;break}}while((g|m)&lt;p);if(v)break;do{if(0!=(g=n-ne(u[h],t,i,n,n-1,e))){for(n-=g,f=(c-=g)+1,d=(l-=g)+1,r=g-1;r&gt;=0;r--)t[f+r]=t[d+r];if(0===n){v=!0;break}}if(t[c--]=u[h--],1==--a){v=!0;break}if(0!=(m=a-ie(t[l],u,0,a,a-1,e))){for(a-=m,f=(c-=m)+1,d=(h-=m)+1,r=0;r&lt;m;r++)t[f+r]=u[d+r];if(a&lt;=1){v=!0;break}}if(t[c--]=t[l--],0==--n){v=!0;break}p--}while(g&gt;=P_||m&gt;=P_);if(v)break;p&lt;0&amp;&amp;(p=0),p+=2}if((s=p)&lt;1&amp;&amp;(s=1),1===a){for(f=(c-=n)+1,d=(l-=n)+1,r=n-1;r&gt;=0;r--)t[f+r]=t[d+r];t[c]=u[h]}else{if(0===a)throw new Error;for(d=c-(a-1),r=0;r&lt;a;r++)t[d+r]=u[r]}}else{for(f=(c-=n)+1,d=(l-=n)+1,r=n-1;r&gt;=0;r--)t[f+r]=t[d+r];t[c]=u[h]}else for(d=c-(a-1),r=0;r&lt;a;r++)t[d+r]=u[r]}var a,r,s=P_,l=0,u=[];a=[],r=[],this.mergeRuns=function(){for(;l&gt;1;){var t=l-2;if(t&gt;=1&amp;&amp;r[t-1]&lt;=r[t]+r[t+1]||t&gt;=2&amp;&amp;r[t-2]&lt;=r[t]+r[t-1])r[t-1]&lt;r[t+1]&amp;&amp;t--;else if(r[t]&gt;r[t+1])break;i(t)}},this.forceMergeRuns=function(){for(;l&gt;1;){var t=l-2;t&gt;0&amp;&amp;r[t-1]&lt;r[t+1]&amp;&amp;t--,i(t)}},this.pushRun=function(t,e){a[l]=t,r[l]=e,l+=1}}function ae(t,e,i,n){i||(i=0),n||(n=t.length);var o=n-i;if(!(o&lt;2)){var a=0;if(o&lt;k_)return a=Qt(t,i,n,e),void ee(t,i,n,i+a,e);var r=new oe(t,e),s=Jt(o);do{if((a=Qt(t,i,n,e))&lt;s){var l=o;l&gt;s&amp;&amp;(l=s),ee(t,i,i+l,i+a,e),a=l}r.pushRun(i,a),r.mergeRuns(),o-=a,i+=a}while(0!==o);r.forceMergeRuns()}}function re(t,e){return t.zlevel===e.zlevel?t.z===e.z?t.z2-e.z2:t.z-e.z:t.zlevel-e.zlevel}function se(t,e,i){var n=null==e.x?0:e.x,o=null==e.x2?1:e.x2,a=null==e.y?0:e.y,r=null==e.y2?0:e.y2;return e.global||(n=n*i.width+i.x,o=o*i.width+i.x,a=a*i.height+i.y,r=r*i.height+i.y),n=isNaN(n)?0:n,o=isNaN(o)?1:o,a=isNaN(a)?0:a,r=isNaN(r)?0:r,t.createLinearGradient(n,a,o,r)}function le(t,e,i){var n=i.width,o=i.height,a=Math.min(n,o),r=null==e.x?.5:e.x,s=null==e.y?.5:e.y,l=null==e.r?.5:e.r;return e.global||(r=r*n+i.x,s=s*o+i.y,l*=a),t.createRadialGradient(r,s,0,r,s,l)}function ue(){return!1}function he(t,e,i){var n=Vx(),o=e.getWidth(),a=e.getHeight(),r=n.style;return r&amp;&amp;(r.position=\&quot;absolute\&quot;,r.left=0,r.top=0,r.width=o+\&quot;px\&quot;,r.height=a+\&quot;px\&quot;,n.setAttribute(\&quot;data-zr-dom-id\&quot;,t)),n.width=o*i,n.height=a*i,n}function ce(t){if(\&quot;string\&quot;==typeof t){var e=Z_.get(t);return e&amp;&amp;e.image}return t}function de(t,e,i,n,o){if(t){if(\&quot;string\&quot;==typeof t){if(e&amp;&amp;e.__zrImageSrc===t||!i)return e;var a=Z_.get(t),r={hostEl:i,cb:n,cbPayload:o};return a?!pe(e=a.image)&amp;&amp;a.pending.push(r):(!e&amp;&amp;(e=new Image),e.onload=fe,Z_.put(t,e.__cachedImgObj={image:e,pending:[r]}),e.src=e.__zrImageSrc=t),e}return t}return e}function fe(){var t=this.__cachedImgObj;this.onload=this.__cachedImgObj=null;for(var e=0;e&lt;t.pending.length;e++){var i=t.pending[e],n=i.cb;n&amp;&amp;n(this,i.cbPayload),i.hostEl.dirty()}t.pending.length=0}function pe(t){return t&amp;&amp;t.width&amp;&amp;t.height}function ge(t,e){var i=t+\&quot;:\&quot;+(e=e||q_);if(U_[i])return U_[i];for(var n=(t+\&quot;\&quot;).split(\&quot;\\n\&quot;),o=0,a=0,r=n.length;a&lt;r;a++)o=Math.max(Te(n[a],e).width,o);return j_&gt;X_&amp;&amp;(j_=0,U_={}),j_++,U_[i]=o,o}function me(t,e,i,n,o,a,r){return a?ye(t,e,i,n,o,a,r):ve(t,e,i,n,o,r)}function ve(t,e,i,n,o,a){var r=Ae(t,e,o,a),s=ge(t,e);o&amp;&amp;(s+=o[1]+o[3]);var l=r.outerHeight,u=new Kt(xe(0,s,i),_e(0,l,n),s,l);return u.lineHeight=r.lineHeight,u}function ye(t,e,i,n,o,a,r){var s=Ce(t,{rich:a,truncate:r,font:e,textAlign:i,textPadding:o}),l=s.outerWidth,u=s.outerHeight;return new Kt(xe(0,l,i),_e(0,u,n),l,u)}function xe(t,e,i){return\&quot;right\&quot;===i?t-=e:\&quot;center\&quot;===i&amp;&amp;(t-=e/2),t}function _e(t,e,i){return\&quot;middle\&quot;===i?t-=e/2:\&quot;bottom\&quot;===i&amp;&amp;(t-=e),t}function we(t,e,i){var n=e.x,o=e.y,a=e.height,r=e.width,s=a/2,l=\&quot;left\&quot;,u=\&quot;top\&quot;;switch(t){case\&quot;left\&quot;:n-=i,o+=s,l=\&quot;right\&quot;,u=\&quot;middle\&quot;;break;case\&quot;right\&quot;:n+=i+r,o+=s,u=\&quot;middle\&quot;;break;case\&quot;top\&quot;:n+=r/2,o-=i,l=\&quot;center\&quot;,u=\&quot;bottom\&quot;;break;case\&quot;bottom\&quot;:n+=r/2,o+=a+i,l=\&quot;center\&quot;;break;case\&quot;inside\&quot;:n+=r/2,o+=s,l=\&quot;center\&quot;,u=\&quot;middle\&quot;;break;case\&quot;insideLeft\&quot;:n+=i,o+=s,u=\&quot;middle\&quot;;break;case\&quot;insideRight\&quot;:n+=r-i,o+=s,l=\&quot;right\&quot;,u=\&quot;middle\&quot;;break;case\&quot;insideTop\&quot;:n+=r/2,o+=i,l=\&quot;center\&quot;;break;case\&quot;insideBottom\&quot;:n+=r/2,o+=a-i,l=\&quot;center\&quot;,u=\&quot;bottom\&quot;;break;case\&quot;insideTopLeft\&quot;:n+=i,o+=i;break;case\&quot;insideTopRight\&quot;:n+=r-i,o+=i,l=\&quot;right\&quot;;break;case\&quot;insideBottomLeft\&quot;:n+=i,o+=a-i,u=\&quot;bottom\&quot;;break;case\&quot;insideBottomRight\&quot;:n+=r-i,o+=a-i,l=\&quot;right\&quot;,u=\&quot;bottom\&quot;}return{x:n,y:o,textAlign:l,textVerticalAlign:u}}function be(t,e,i,n,o){if(!e)return\&quot;\&quot;;var a=(t+\&quot;\&quot;).split(\&quot;\\n\&quot;);o=Se(e,i,n,o);for(var r=0,s=a.length;r&lt;s;r++)a[r]=Me(a[r],o);return a.join(\&quot;\\n\&quot;)}function Se(t,e,i,n){(n=a({},n)).font=e;var i=T(i,\&quot;...\&quot;);n.maxIterations=T(n.maxIterations,2);var o=n.minChar=T(n.minChar,0);n.cnCharWidth=ge(\&quot;国\&quot;,e);var r=n.ascCharWidth=ge(\&quot;a\&quot;,e);n.placeholder=T(n.placeholder,\&quot;\&quot;);for(var s=t=Math.max(0,t-1),l=0;l&lt;o&amp;&amp;s&gt;=r;l++)s-=r;var u=ge(i);return u&gt;s&amp;&amp;(i=\&quot;\&quot;,u=0),s=t-u,n.ellipsis=i,n.ellipsisWidth=u,n.contentWidth=s,n.containerWidth=t,n}function Me(t,e){var i=e.containerWidth,n=e.font,o=e.contentWidth;if(!i)return\&quot;\&quot;;var a=ge(t,n);if(a&lt;=i)return t;for(var r=0;;r++){if(a&lt;=o||r&gt;=e.maxIterations){t+=e.ellipsis;break}var s=0===r?Ie(t,o,e.ascCharWidth,e.cnCharWidth):a&gt;0?Math.floor(t.length*o/a):0;a=ge(t=t.substr(0,s),n)}return\&quot;\&quot;===t&amp;&amp;(t=e.placeholder),t}function Ie(t,e,i,n){for(var o=0,a=0,r=t.length;a&lt;r&amp;&amp;o&lt;e;a++){var s=t.charCodeAt(a);o+=0&lt;=s&amp;&amp;s&lt;=127?i:n}return a}function De(t){return ge(\&quot;国\&quot;,t)}function Te(t,e){return $_.measureText(t,e)}function Ae(t,e,i,n){null!=t&amp;&amp;(t+=\&quot;\&quot;);var o=De(e),a=t?t.split(\&quot;\\n\&quot;):[],r=a.length*o,s=r;if(i&amp;&amp;(s+=i[0]+i[2]),t&amp;&amp;n){var l=n.outerHeight,u=n.outerWidth;if(null!=l&amp;&amp;s&gt;l)t=\&quot;\&quot;,a=[];else if(null!=u)for(var h=Se(u-(i?i[1]+i[3]:0),e,n.ellipsis,{minChar:n.minChar,placeholder:n.placeholder}),c=0,d=a.length;c&lt;d;c++)a[c]=Me(a[c],h)}return{lines:a,height:r,outerHeight:s,lineHeight:o}}function Ce(t,e){var i={lines:[],width:0,height:0};if(null!=t&amp;&amp;(t+=\&quot;\&quot;),!t)return i;for(var n,o=Y_.lastIndex=0;null!=(n=Y_.exec(t));){var a=n.index;a&gt;o&amp;&amp;Le(i,t.substring(o,a)),Le(i,n[2],n[1]),o=Y_.lastIndex}o&lt;t.length&amp;&amp;Le(i,t.substring(o,t.length));var r=i.lines,s=0,l=0,u=[],h=e.textPadding,c=e.truncate,d=c&amp;&amp;c.outerWidth,f=c&amp;&amp;c.outerHeight;h&amp;&amp;(null!=d&amp;&amp;(d-=h[1]+h[3]),null!=f&amp;&amp;(f-=h[0]+h[2]));for(L=0;L&lt;r.length;L++){for(var p=r[L],g=0,m=0,v=0;v&lt;p.tokens.length;v++){var y=(k=p.tokens[v]).styleName&amp;&amp;e.rich[k.styleName]||{},x=k.textPadding=y.textPadding,_=k.font=y.font||e.font,w=k.textHeight=T(y.textHeight,De(_));if(x&amp;&amp;(w+=x[0]+x[2]),k.height=w,k.lineHeight=A(y.textLineHeight,e.textLineHeight,w),k.textAlign=y&amp;&amp;y.textAlign||e.textAlign,k.textVerticalAlign=y&amp;&amp;y.textVerticalAlign||\&quot;middle\&quot;,null!=f&amp;&amp;s+k.lineHeight&gt;f)return{lines:[],width:0,height:0};k.textWidth=ge(k.text,_);var b=y.textWidth,S=null==b||\&quot;auto\&quot;===b;if(\&quot;string\&quot;==typeof b&amp;&amp;\&quot;%\&quot;===b.charAt(b.length-1))k.percentWidth=b,u.push(k),b=0;else{if(S){b=k.textWidth;var M=y.textBackgroundColor,I=M&amp;&amp;M.image;I&amp;&amp;pe(I=ce(I))&amp;&amp;(b=Math.max(b,I.width*w/I.height))}var D=x?x[1]+x[3]:0;b+=D;var C=null!=d?d-m:null;null!=C&amp;&amp;C&lt;b&amp;&amp;(!S||C&lt;D?(k.text=\&quot;\&quot;,k.textWidth=b=0):(k.text=be(k.text,C-D,_,c.ellipsis,{minChar:c.minChar}),k.textWidth=ge(k.text,_),b=k.textWidth+D))}m+=k.width=b,y&amp;&amp;(g=Math.max(g,k.lineHeight))}p.width=m,p.lineHeight=g,s+=g,l=Math.max(l,m)}i.outerWidth=i.width=T(e.textWidth,l),i.outerHeight=i.height=T(e.textHeight,s),h&amp;&amp;(i.outerWidth+=h[1]+h[3],i.outerHeight+=h[0]+h[2]);for(var L=0;L&lt;u.length;L++){var k=u[L],P=k.percentWidth;k.width=parseInt(P,10)/100*l}return i}function Le(t,e,i){for(var n=\&quot;\&quot;===e,o=e.split(\&quot;\\n\&quot;),a=t.lines,r=0;r&lt;o.length;r++){var s=o[r],l={styleName:i,text:s,isLineHolder:!s&amp;&amp;!n};if(r)a.push({tokens:[l]});else{var u=(a[a.length-1]||(a[0]={tokens:[]})).tokens,h=u.length;1===h&amp;&amp;u[0].isLineHolder?u[0]=l:(s||!h||n)&amp;&amp;u.push(l)}}}function ke(t){var e=(t.fontSize||t.fontFamily)&amp;&amp;[t.fontStyle,t.fontWeight,(t.fontSize||12)+\&quot;px\&quot;,t.fontFamily||\&quot;sans-serif\&quot;].join(\&quot; \&quot;);return e&amp;&amp;P(e)||t.textFont||t.font}function Pe(t,e){var i,n,o,a,r=e.x,s=e.y,l=e.width,u=e.height,h=e.r;l&lt;0&amp;&amp;(r+=l,l=-l),u&lt;0&amp;&amp;(s+=u,u=-u),\&quot;number\&quot;==typeof h?i=n=o=a=h:h instanceof Array?1===h.length?i=n=o=a=h[0]:2===h.length?(i=o=h[0],n=a=h[1]):3===h.length?(i=h[0],n=a=h[1],o=h[2]):(i=h[0],n=h[1],o=h[2],a=h[3]):i=n=o=a=0;var c;i+n&gt;l&amp;&amp;(i*=l/(c=i+n),n*=l/c),o+a&gt;l&amp;&amp;(o*=l/(c=o+a),a*=l/c),n+o&gt;u&amp;&amp;(n*=u/(c=n+o),o*=u/c),i+a&gt;u&amp;&amp;(i*=u/(c=i+a),a*=u/c),t.moveTo(r+i,s),t.lineTo(r+l-n,s),0!==n&amp;&amp;t.arc(r+l-n,s+n,n,-Math.PI/2,0),t.lineTo(r+l,s+u-o),0!==o&amp;&amp;t.arc(r+l-o,s+u-o,o,0,Math.PI/2),t.lineTo(r+a,s+u),0!==a&amp;&amp;t.arc(r+a,s+u-a,a,Math.PI/2,Math.PI),t.lineTo(r,s+i),0!==i&amp;&amp;t.arc(r+i,s+i,i,Math.PI,1.5*Math.PI)}function Ne(t){return Oe(t),d(t.rich,Oe),t}function Oe(t){if(t){t.font=ke(t);var e=t.textAlign;\&quot;middle\&quot;===e&amp;&amp;(e=\&quot;center\&quot;),t.textAlign=null==e||K_[e]?e:\&quot;left\&quot;;var i=t.textVerticalAlign||t.textBaseline;\&quot;center\&quot;===i&amp;&amp;(i=\&quot;middle\&quot;),t.textVerticalAlign=null==i||J_[i]?i:\&quot;top\&quot;,t.textPadding&amp;&amp;(t.textPadding=L(t.textPadding))}}function Ee(t,e,i,n,o){n.rich?Re(t,e,i,n,o):ze(t,e,i,n,o)}function ze(t,e,i,n,o){var a=Ue(e,\&quot;font\&quot;,n.font||q_),r=n.textPadding,s=t.__textCotentBlock;s&amp;&amp;!t.__dirty||(s=t.__textCotentBlock=Ae(i,a,r,n.truncate));var l=s.outerHeight,u=s.lines,h=s.lineHeight,c=Ze(l,n,o),d=c.baseX,f=c.baseY,p=c.textAlign,g=c.textVerticalAlign;Ve(e,n,o,d,f);var m=_e(f,l,g),v=d,y=m,x=Fe(n);if(x||r){var _=ge(i,a);r&amp;&amp;(_+=r[1]+r[3]);var w=xe(d,_,p);x&amp;&amp;We(t,e,n,w,m,_,l),r&amp;&amp;(v=qe(d,p,r),y+=r[0])}Ue(e,\&quot;textAlign\&quot;,p||\&quot;left\&quot;),Ue(e,\&quot;textBaseline\&quot;,\&quot;middle\&quot;),Ue(e,\&quot;shadowBlur\&quot;,n.textShadowBlur||0),Ue(e,\&quot;shadowColor\&quot;,n.textShadowColor||\&quot;transparent\&quot;),Ue(e,\&quot;shadowOffsetX\&quot;,n.textShadowOffsetX||0),Ue(e,\&quot;shadowOffsetY\&quot;,n.textShadowOffsetY||0),y+=h/2;var b=n.textStrokeWidth,S=je(n.textStroke,b),M=Xe(n.textFill);S&amp;&amp;(Ue(e,\&quot;lineWidth\&quot;,b),Ue(e,\&quot;strokeStyle\&quot;,S)),M&amp;&amp;Ue(e,\&quot;fillStyle\&quot;,M);for(var I=0;I&lt;u.length;I++)S&amp;&amp;e.strokeText(u[I],v,y),M&amp;&amp;e.fillText(u[I],v,y),y+=h}function Re(t,e,i,n,o){var a=t.__textCotentBlock;a&amp;&amp;!t.__dirty||(a=t.__textCotentBlock=Ce(i,n)),Be(t,e,a,n,o)}function Be(t,e,i,n,o){var a=i.width,r=i.outerWidth,s=i.outerHeight,l=n.textPadding,u=Ze(s,n,o),h=u.baseX,c=u.baseY,d=u.textAlign,f=u.textVerticalAlign;Ve(e,n,o,h,c);var p=xe(h,r,d),g=_e(c,s,f),m=p,v=g;l&amp;&amp;(m+=l[3],v+=l[0]);var y=m+a;Fe(n)&amp;&amp;We(t,e,n,p,g,r,s);for(var x=0;x&lt;i.lines.length;x++){for(var _,w=i.lines[x],b=w.tokens,S=b.length,M=w.lineHeight,I=w.width,D=0,T=m,A=y,C=S-1;D&lt;S&amp;&amp;(!(_=b[D]).textAlign||\&quot;left\&quot;===_.textAlign);)Ge(t,e,_,n,M,v,T,\&quot;left\&quot;),I-=_.width,T+=_.width,D++;for(;C&gt;=0&amp;&amp;\&quot;right\&quot;===(_=b[C]).textAlign;)Ge(t,e,_,n,M,v,A,\&quot;right\&quot;),I-=_.width,A-=_.width,C--;for(T+=(a-(T-m)-(y-A)-I)/2;D&lt;=C;)Ge(t,e,_=b[D],n,M,v,T+_.width/2,\&quot;center\&quot;),T+=_.width,D++;v+=M}}function Ve(t,e,i,n,o){if(i&amp;&amp;e.textRotation){var a=e.textOrigin;\&quot;center\&quot;===a?(n=i.width/2+i.x,o=i.height/2+i.y):a&amp;&amp;(n=a[0]+i.x,o=a[1]+i.y),t.translate(n,o),t.rotate(-e.textRotation),t.translate(-n,-o)}}function Ge(t,e,i,n,o,a,r,s){var l=n.rich[i.styleName]||{},u=i.textVerticalAlign,h=a+o/2;\&quot;top\&quot;===u?h=a+i.height/2:\&quot;bottom\&quot;===u&amp;&amp;(h=a+o-i.height/2),!i.isLineHolder&amp;&amp;Fe(l)&amp;&amp;We(t,e,l,\&quot;right\&quot;===s?r-i.width:\&quot;center\&quot;===s?r-i.width/2:r,h-i.height/2,i.width,i.height);var c=i.textPadding;c&amp;&amp;(r=qe(r,s,c),h-=i.height/2-c[2]-i.textHeight/2),Ue(e,\&quot;shadowBlur\&quot;,A(l.textShadowBlur,n.textShadowBlur,0)),Ue(e,\&quot;shadowColor\&quot;,l.textShadowColor||n.textShadowColor||\&quot;transparent\&quot;),Ue(e,\&quot;shadowOffsetX\&quot;,A(l.textShadowOffsetX,n.textShadowOffsetX,0)),Ue(e,\&quot;shadowOffsetY\&quot;,A(l.textShadowOffsetY,n.textShadowOffsetY,0)),Ue(e,\&quot;textAlign\&quot;,s),Ue(e,\&quot;textBaseline\&quot;,\&quot;middle\&quot;),Ue(e,\&quot;font\&quot;,i.font||q_);var d=je(l.textStroke||n.textStroke,p),f=Xe(l.textFill||n.textFill),p=T(l.textStrokeWidth,n.textStrokeWidth);d&amp;&amp;(Ue(e,\&quot;lineWidth\&quot;,p),Ue(e,\&quot;strokeStyle\&quot;,d),e.strokeText(i.text,r,h)),f&amp;&amp;(Ue(e,\&quot;fillStyle\&quot;,f),e.fillText(i.text,r,h))}function Fe(t){return t.textBackgroundColor||t.textBorderWidth&amp;&amp;t.textBorderColor}function We(t,e,i,n,o,a,r){var s=i.textBackgroundColor,l=i.textBorderWidth,u=i.textBorderColor,h=_(s);if(Ue(e,\&quot;shadowBlur\&quot;,i.textBoxShadowBlur||0),Ue(e,\&quot;shadowColor\&quot;,i.textBoxShadowColor||\&quot;transparent\&quot;),Ue(e,\&quot;shadowOffsetX\&quot;,i.textBoxShadowOffsetX||0),Ue(e,\&quot;shadowOffsetY\&quot;,i.textBoxShadowOffsetY||0),h||l&amp;&amp;u){e.beginPath();var c=i.textBorderRadius;c?Pe(e,{x:n,y:o,width:a,height:r,r:c}):e.rect(n,o,a,r),e.closePath()}if(h)Ue(e,\&quot;fillStyle\&quot;,s),e.fill();else if(w(s)){var d=s.image;(d=de(d,null,t,He,s))&amp;&amp;pe(d)&amp;&amp;e.drawImage(d,n,o,a,r)}l&amp;&amp;u&amp;&amp;(Ue(e,\&quot;lineWidth\&quot;,l),Ue(e,\&quot;strokeStyle\&quot;,u),e.stroke())}function He(t,e){e.image=t}function Ze(t,e,i){var n=e.x||0,o=e.y||0,a=e.textAlign,r=e.textVerticalAlign;if(i){var s=e.textPosition;if(s instanceof Array)n=i.x+Ye(s[0],i.width),o=i.y+Ye(s[1],i.height);else{var l=we(s,i,e.textDistance);n=l.x,o=l.y,a=a||l.textAlign,r=r||l.textVerticalAlign}var u=e.textOffset;u&amp;&amp;(n+=u[0],o+=u[1])}return{baseX:n,baseY:o,textAlign:a,textVerticalAlign:r}}function Ue(t,e,i){return t[e]=E_(t,e,i),t[e]}function je(t,e){return null==t||e&lt;=0||\&quot;transparent\&quot;===t||\&quot;none\&quot;===t?null:t.image||t.colorStops?\&quot;#000\&quot;:t}function Xe(t){return null==t||\&quot;none\&quot;===t?null:t.image||t.colorStops?\&quot;#000\&quot;:t}function Ye(t,e){return\&quot;string\&quot;==typeof t?t.lastIndexOf(\&quot;%\&quot;)&gt;=0?parseFloat(t)/100*e:parseFloat(t):t}function qe(t,e,i){return\&quot;right\&quot;===e?t-i[1]:\&quot;center\&quot;===e?t+i[3]/2-i[1]/2:t+i[3]}function $e(t,e){return null!=t&amp;&amp;(t||e.textBackgroundColor||e.textBorderWidth&amp;&amp;e.textBorderColor||e.textPadding)}function Ke(t){t=t||{},D_.call(this,t);for(var e in t)t.hasOwnProperty(e)&amp;&amp;\&quot;style\&quot;!==e&amp;&amp;(this[e]=t[e]);this.style=new R_(t.style,this),this._rect=null,this.__clipPaths=[]}function Je(t){Ke.call(this,t)}function Qe(t){return parseInt(t,10)}function ti(t){return!!t&amp;&amp;(!!t.__builtin__||\&quot;function\&quot;==typeof t.resize&amp;&amp;\&quot;function\&quot;==typeof t.refresh)}function ei(t,e,i){return ew.copy(t.getBoundingRect()),t.transform&amp;&amp;ew.applyTransform(t.transform),iw.width=e,iw.height=i,!ew.intersect(iw)}function ii(t,e){if(t==e)return!1;if(!t||!e||t.length!==e.length)return!0;for(var i=0;i&lt;t.length;i++)if(t[i]!==e[i])return!0}function ni(t,e){for(var i=0;i&lt;t.length;i++){var n=t[i];n.setTransform(e),e.beginPath(),n.buildPath(e,n.shape),e.clip(),n.restoreTransform(e)}}function oi(t,e){var i=document.createElement(\&quot;div\&quot;);return i.style.cssText=[\&quot;position:relative\&quot;,\&quot;overflow:hidden\&quot;,\&quot;width:\&quot;+t+\&quot;px\&quot;,\&quot;height:\&quot;+e+\&quot;px\&quot;,\&quot;padding:0\&quot;,\&quot;margin:0\&quot;,\&quot;border-width:0\&quot;].join(\&quot;;\&quot;)+\&quot;;\&quot;,i}function ai(t){return t.getBoundingClientRect?t.getBoundingClientRect():{left:0,top:0}}function ri(t,e,i,n){return i=i||{},n||!Ax.canvasSupported?si(t,e,i):Ax.browser.firefox&amp;&amp;null!=e.layerX&amp;&amp;e.layerX!==e.offsetX?(i.zrX=e.layerX,i.zrY=e.layerY):null!=e.offsetX?(i.zrX=e.offsetX,i.zrY=e.offsetY):si(t,e,i),i}function si(t,e,i){var n=ai(t);i.zrX=e.clientX-n.left,i.zrY=e.clientY-n.top}function li(t,e,i){if(null!=(e=e||window.event).zrX)return e;var n=e.type;if(n&amp;&amp;n.indexOf(\&quot;touch\&quot;)&gt;=0){var o=\&quot;touchend\&quot;!=n?e.targetTouches[0]:e.changedTouches[0];o&amp;&amp;ri(t,o,e,i)}else ri(t,e,e,i),e.zrDelta=e.wheelDelta?e.wheelDelta/120:-(e.detail||0)/3;var a=e.button;return null==e.which&amp;&amp;void 0!==a&amp;&amp;aw.test(e.type)&amp;&amp;(e.which=1&amp;a?1:2&amp;a?3:4&amp;a?2:0),e}function ui(t,e,i){ow?t.addEventListener(e,i):t.attachEvent(\&quot;on\&quot;+e,i)}function hi(t,e,i){ow?t.removeEventListener(e,i):t.detachEvent(\&quot;on\&quot;+e,i)}function ci(t){return t.which&gt;1}function di(t){var e=t[1][0]-t[0][0],i=t[1][1]-t[0][1];return Math.sqrt(e*e+i*i)}function fi(t){return[(t[0][0]+t[1][0])/2,(t[0][1]+t[1][1])/2]}function pi(t){return\&quot;mousewheel\&quot;===t&amp;&amp;Ax.browser.firefox?\&quot;DOMMouseScroll\&quot;:t}function gi(t,e,i){var n=t._gestureMgr;\&quot;start\&quot;===i&amp;&amp;n.clear();var o=n.recognize(e,t.handler.findHover(e.zrX,e.zrY,null).target,t.dom);if(\&quot;end\&quot;===i&amp;&amp;n.clear(),o){var a=o.type;e.gestureEvent=a,t.handler.dispatchToElement({target:o.target},a,o.event)}}function mi(t){t._touching=!0,clearTimeout(t._touchTimer),t._touchTimer=setTimeout(function(){t._touching=!1},700)}function vi(t){var e=t.pointerType;return\&quot;pen\&quot;===e||\&quot;touch\&quot;===e}function yi(t){function e(t,e){return function(){if(!e._touching)return t.apply(e,arguments)}}d(cw,function(e){t._handlers[e]=m(pw[e],t)}),d(fw,function(e){t._handlers[e]=m(pw[e],t)}),d(hw,function(i){t._handlers[i]=e(pw[i],t)})}function xi(t){function e(e,i){d(e,function(e){ui(t,pi(e),i._handlers[e])},i)}$x.call(this),this.dom=t,this._touching=!1,this._touchTimer,this._gestureMgr=new lw,this._handlers={},yi(this),Ax.pointerEventsSupported?e(fw,this):(Ax.touchEventsSupported&amp;&amp;e(cw,this),e(hw,this))}function _i(t,e){var i=new xw(Dx(),t,e);return yw[i.id]=i,i}function wi(t,e){vw[t]=e}function bi(t){delete yw[t]}function Si(t){return t instanceof Array?t:null==t?[]:[t]}function Mi(t,e,i){if(t){t[e]=t[e]||{},t.emphasis=t.emphasis||{},t.emphasis[e]=t.emphasis[e]||{};for(var n=0,o=i.length;n&lt;o;n++){var a=i[n];!t.emphasis[e].hasOwnProperty(a)&amp;&amp;t[e].hasOwnProperty(a)&amp;&amp;(t.emphasis[e][a]=t[e][a])}}}function Ii(t){return!bw(t)||Sw(t)||t instanceof Date?t:t.value}function Di(t){return bw(t)&amp;&amp;!(t instanceof Array)}function Ti(t,e){e=(e||[]).slice();var i=f(t||[],function(t,e){return{exist:t}});return ww(e,function(t,n){if(bw(t)){for(o=0;o&lt;i.length;o++)if(!i[o].option&amp;&amp;null!=t.id&amp;&amp;i[o].exist.id===t.id+\&quot;\&quot;)return i[o].option=t,void(e[n]=null);for(var o=0;o&lt;i.length;o++){var a=i[o].exist;if(!(i[o].option||null!=a.id&amp;&amp;null!=t.id||null==t.name||Li(t)||Li(a)||a.name!==t.name+\&quot;\&quot;))return i[o].option=t,void(e[n]=null)}}}),ww(e,function(t,e){if(bw(t)){for(var n=0;n&lt;i.length;n++){var o=i[n].exist;if(!i[n].option&amp;&amp;!Li(o)&amp;&amp;null==t.id){i[n].option=t;break}}n&gt;=i.length&amp;&amp;i.push({option:t})}}),i}function Ai(t){var e=z();ww(t,function(t,i){var n=t.exist;n&amp;&amp;e.set(n.id,t)}),ww(t,function(t,i){var n=t.option;k(!n||null==n.id||!e.get(n.id)||e.get(n.id)===t,\&quot;id duplicates: \&quot;+(n&amp;&amp;n.id)),n&amp;&amp;null!=n.id&amp;&amp;e.set(n.id,t),!t.keyInfo&amp;&amp;(t.keyInfo={})}),ww(t,function(t,i){var n=t.exist,o=t.option,a=t.keyInfo;if(bw(o)){if(a.name=null!=o.name?o.name+\&quot;\&quot;:n?n.name:Mw+i,n)a.id=n.id;else if(null!=o.id)a.id=o.id+\&quot;\&quot;;else{var r=0;do{a.id=\&quot;\\0\&quot;+a.name+\&quot;\\0\&quot;+r++}while(e.get(a.id))}e.set(a.id,t)}})}function Ci(t){var e=t.name;return!(!e||!e.indexOf(Mw))}function Li(t){return bw(t)&amp;&amp;t.id&amp;&amp;0===(t.id+\&quot;\&quot;).indexOf(\&quot;\\0_ec_\\0\&quot;)}function ki(t,e){function i(t,e,i){for(var n=0,o=t.length;n&lt;o;n++)for(var a=t[n].seriesId,r=Si(t[n].dataIndex),s=i&amp;&amp;i[a],l=0,u=r.length;l&lt;u;l++){var h=r[l];s&amp;&amp;s[h]?s[h]=null:(e[a]||(e[a]={}))[h]=1}}function n(t,e){var i=[];for(var o in t)if(t.hasOwnProperty(o)&amp;&amp;null!=t[o])if(e)i.push(+o);else{var a=n(t[o],!0);a.length&amp;&amp;i.push({seriesId:o,dataIndex:a})}return i}var o={},a={};return i(t||[],o),i(e||[],a,o),[n(o),n(a)]}function Pi(t,e){return null!=e.dataIndexInside?e.dataIndexInside:null!=e.dataIndex?y(e.dataIndex)?f(e.dataIndex,function(e){return t.indexOfRawIndex(e)}):t.indexOfRawIndex(e.dataIndex):null!=e.name?y(e.name)?f(e.name,function(e){return t.indexOfName(e)}):t.indexOfName(e.name):void 0}function Ni(){var t=\&quot;__\\0ec_inner_\&quot;+Dw+++\&quot;_\&quot;+Math.random().toFixed(5);return function(e){return e[t]||(e[t]={})}}function Oi(t,e,i){if(_(e)){var n={};n[e+\&quot;Index\&quot;]=0,e=n}var o=i&amp;&amp;i.defaultMainType;!o||Ei(e,o+\&quot;Index\&quot;)||Ei(e,o+\&quot;Id\&quot;)||Ei(e,o+\&quot;Name\&quot;)||(e[o+\&quot;Index\&quot;]=0);var a={};return ww(e,function(n,o){var n=e[o];if(\&quot;dataIndex\&quot;!==o&amp;&amp;\&quot;dataIndexInside\&quot;!==o){var r=o.match(/^(\\w+)(Index|Id|Name)$/)||[],s=r[1],u=(r[2]||\&quot;\&quot;).toLowerCase();if(!(!s||!u||null==n||\&quot;index\&quot;===u&amp;&amp;\&quot;none\&quot;===n||i&amp;&amp;i.includeMainTypes&amp;&amp;l(i.includeMainTypes,s)&lt;0)){var h={mainType:s};\&quot;index\&quot;===u&amp;&amp;\&quot;all\&quot;===n||(h[u]=n);var c=t.queryComponents(h);a[s+\&quot;Models\&quot;]=c,a[s+\&quot;Model\&quot;]=c[0]}}else a[o]=n}),a}function Ei(t,e){return t&amp;&amp;t.hasOwnProperty(e)}function zi(t,e,i){t.setAttribute?t.setAttribute(e,i):t[e]=i}function Ri(t,e){return t.getAttribute?t.getAttribute(e):t[e]}function Bi(t){var e={main:\&quot;\&quot;,sub:\&quot;\&quot;};return t&amp;&amp;(t=t.split(Tw),e.main=t[0]||\&quot;\&quot;,e.sub=t[1]||\&quot;\&quot;),e}function Vi(t){k(/^[a-zA-Z0-9_]+([.][a-zA-Z0-9_]+)?$/.test(t),'componentType \&quot;'+t+'\&quot; illegal')}function Gi(t,e){t.$constructor=t,t.extend=function(t){var e=this,i=function(){t.$constructor?t.$constructor.apply(this,arguments):e.apply(this,arguments)};return a(i.prototype,t),i.extend=this.extend,i.superCall=Wi,i.superApply=Hi,u(i,this),i.superClass=e,i}}function Fi(t){var e=[\&quot;__\\0is_clz\&quot;,Cw++,Math.random().toFixed(3)].join(\&quot;_\&quot;);t.prototype[e]=!0,t.isInstance=function(t){return!(!t||!t[e])}}function Wi(t,e){var i=C(arguments,2);return this.superClass.prototype[e].apply(t,i)}function Hi(t,e,i){return this.superClass.prototype[e].apply(t,i)}function Zi(t,e){function i(t){var e=n[t.main];return e&amp;&amp;e[Aw]||((e=n[t.main]={})[Aw]=!0),e}e=e||{};var n={};if(t.registerClass=function(t,e){return e&amp;&amp;(Vi(e),(e=Bi(e)).sub?e.sub!==Aw&amp;&amp;(i(e)[e.sub]=t):n[e.main]=t),t},t.getClass=function(t,e,i){var o=n[t];if(o&amp;&amp;o[Aw]&amp;&amp;(o=e?o[e]:null),i&amp;&amp;!o)throw new Error(e?\&quot;Component \&quot;+t+\&quot;.\&quot;+(e||\&quot;\&quot;)+\&quot; not exists. Load it first.\&quot;:t+\&quot;.type should be specified.\&quot;);return o},t.getClassesByMainType=function(t){t=Bi(t);var e=[],i=n[t.main];return i&amp;&amp;i[Aw]?d(i,function(t,i){i!==Aw&amp;&amp;e.push(t)}):e.push(i),e},t.hasClass=function(t){return t=Bi(t),!!n[t.main]},t.getAllClassMainTypes=function(){var t=[];return d(n,function(e,i){t.push(i)}),t},t.hasSubTypes=function(t){t=Bi(t);var e=n[t.main];return e&amp;&amp;e[Aw]},t.parseClassType=Bi,e.registerWhenExtend){var o=t.extend;o&amp;&amp;(t.extend=function(e){var i=o.call(this,e);return t.registerClass(i,e.type)})}return t}function Ui(t){return t&gt;-Rw&amp;&amp;t&lt;Rw}function ji(t){return t&gt;Rw||t&lt;-Rw}function Xi(t,e,i,n,o){var a=1-o;return a*a*(a*t+3*o*e)+o*o*(o*n+3*a*i)}function Yi(t,e,i,n,o){var a=1-o;return 3*(((e-t)*a+2*(i-e)*o)*a+(n-i)*o*o)}function qi(t,e,i,n,o,a){var r=n+3*(e-i)-t,s=3*(i-2*e+t),l=3*(e-t),u=t-o,h=s*s-3*r*l,c=s*l-9*r*u,d=l*l-3*s*u,f=0;if(Ui(h)&amp;&amp;Ui(c))Ui(s)?a[0]=0:(M=-l/s)&gt;=0&amp;&amp;M&lt;=1&amp;&amp;(a[f++]=M);else{var p=c*c-4*h*d;if(Ui(p)){var g=c/h,m=-g/2;(M=-s/r+g)&gt;=0&amp;&amp;M&lt;=1&amp;&amp;(a[f++]=M),m&gt;=0&amp;&amp;m&lt;=1&amp;&amp;(a[f++]=m)}else if(p&gt;0){var v=zw(p),y=h*s+1.5*r*(-c+v),x=h*s+1.5*r*(-c-v);(M=(-s-((y=y&lt;0?-Ew(-y,Gw):Ew(y,Gw))+(x=x&lt;0?-Ew(-x,Gw):Ew(x,Gw))))/(3*r))&gt;=0&amp;&amp;M&lt;=1&amp;&amp;(a[f++]=M)}else{var _=(2*h*s-3*r*c)/(2*zw(h*h*h)),w=Math.acos(_)/3,b=zw(h),S=Math.cos(w),M=(-s-2*b*S)/(3*r),m=(-s+b*(S+Vw*Math.sin(w)))/(3*r),I=(-s+b*(S-Vw*Math.sin(w)))/(3*r);M&gt;=0&amp;&amp;M&lt;=1&amp;&amp;(a[f++]=M),m&gt;=0&amp;&amp;m&lt;=1&amp;&amp;(a[f++]=m),I&gt;=0&amp;&amp;I&lt;=1&amp;&amp;(a[f++]=I)}}return f}function $i(t,e,i,n,o){var a=6*i-12*e+6*t,r=9*e+3*n-3*t-9*i,s=3*e-3*t,l=0;if(Ui(r))ji(a)&amp;&amp;(c=-s/a)&gt;=0&amp;&amp;c&lt;=1&amp;&amp;(o[l++]=c);else{var u=a*a-4*r*s;if(Ui(u))o[0]=-a/(2*r);else if(u&gt;0){var h=zw(u),c=(-a+h)/(2*r),d=(-a-h)/(2*r);c&gt;=0&amp;&amp;c&lt;=1&amp;&amp;(o[l++]=c),d&gt;=0&amp;&amp;d&lt;=1&amp;&amp;(o[l++]=d)}}return l}function Ki(t,e,i,n,o,a){var r=(e-t)*o+t,s=(i-e)*o+e,l=(n-i)*o+i,u=(s-r)*o+r,h=(l-s)*o+s,c=(h-u)*o+u;a[0]=t,a[1]=r,a[2]=u,a[3]=c,a[4]=c,a[5]=h,a[6]=l,a[7]=n}function Ji(t,e,i,n,o,a,r,s,l,u,h){var c,d,f,p,g,m=.005,v=1/0;Fw[0]=l,Fw[1]=u;for(var y=0;y&lt;1;y+=.05)Ww[0]=Xi(t,i,o,r,y),Ww[1]=Xi(e,n,a,s,y),(p=Xx(Fw,Ww))&lt;v&amp;&amp;(c=y,v=p);v=1/0;for(var x=0;x&lt;32&amp;&amp;!(m&lt;Bw);x++)d=c-m,f=c+m,Ww[0]=Xi(t,i,o,r,d),Ww[1]=Xi(e,n,a,s,d),p=Xx(Ww,Fw),d&gt;=0&amp;&amp;p&lt;v?(c=d,v=p):(Hw[0]=Xi(t,i,o,r,f),Hw[1]=Xi(e,n,a,s,f),g=Xx(Hw,Fw),f&lt;=1&amp;&amp;g&lt;v?(c=f,v=g):m*=.5);return h&amp;&amp;(h[0]=Xi(t,i,o,r,c),h[1]=Xi(e,n,a,s,c)),zw(v)}function Qi(t,e,i,n){var o=1-n;return o*(o*t+2*n*e)+n*n*i}function tn(t,e,i,n){return 2*((1-n)*(e-t)+n*(i-e))}function en(t,e,i,n,o){var a=t-2*e+i,r=2*(e-t),s=t-n,l=0;if(Ui(a))ji(r)&amp;&amp;(c=-s/r)&gt;=0&amp;&amp;c&lt;=1&amp;&amp;(o[l++]=c);else{var u=r*r-4*a*s;if(Ui(u))(c=-r/(2*a))&gt;=0&amp;&amp;c&lt;=1&amp;&amp;(o[l++]=c);else if(u&gt;0){var h=zw(u),c=(-r+h)/(2*a),d=(-r-h)/(2*a);c&gt;=0&amp;&amp;c&lt;=1&amp;&amp;(o[l++]=c),d&gt;=0&amp;&amp;d&lt;=1&amp;&amp;(o[l++]=d)}}return l}function nn(t,e,i){var n=t+i-2*e;return 0===n?.5:(t-e)/n}function on(t,e,i,n,o){var a=(e-t)*n+t,r=(i-e)*n+e,s=(r-a)*n+a;o[0]=t,o[1]=a,o[2]=s,o[3]=s,o[4]=r,o[5]=i}function an(t,e,i,n,o,a,r,s,l){var u,h=.005,c=1/0;Fw[0]=r,Fw[1]=s;for(var d=0;d&lt;1;d+=.05)Ww[0]=Qi(t,i,o,d),Ww[1]=Qi(e,n,a,d),(m=Xx(Fw,Ww))&lt;c&amp;&amp;(u=d,c=m);c=1/0;for(var f=0;f&lt;32&amp;&amp;!(h&lt;Bw);f++){var p=u-h,g=u+h;Ww[0]=Qi(t,i,o,p),Ww[1]=Qi(e,n,a,p);var m=Xx(Ww,Fw);if(p&gt;=0&amp;&amp;m&lt;c)u=p,c=m;else{Hw[0]=Qi(t,i,o,g),Hw[1]=Qi(e,n,a,g);var v=Xx(Hw,Fw);g&lt;=1&amp;&amp;v&lt;c?(u=g,c=v):h*=.5}}return l&amp;&amp;(l[0]=Qi(t,i,o,u),l[1]=Qi(e,n,a,u)),zw(c)}function rn(t,e,i){if(0!==t.length){var n,o=t[0],a=o[0],r=o[0],s=o[1],l=o[1];for(n=1;n&lt;t.length;n++)o=t[n],a=Zw(a,o[0]),r=Uw(r,o[0]),s=Zw(s,o[1]),l=Uw(l,o[1]);e[0]=a,e[1]=s,i[0]=r,i[1]=l}}function sn(t,e,i,n,o,a){o[0]=Zw(t,i),o[1]=Zw(e,n),a[0]=Uw(t,i),a[1]=Uw(e,n)}function ln(t,e,i,n,o,a,r,s,l,u){var h,c=$i,d=Xi,f=c(t,i,o,r,Jw);for(l[0]=1/0,l[1]=1/0,u[0]=-1/0,u[1]=-1/0,h=0;h&lt;f;h++){var p=d(t,i,o,r,Jw[h]);l[0]=Zw(p,l[0]),u[0]=Uw(p,u[0])}for(f=c(e,n,a,s,Qw),h=0;h&lt;f;h++){var g=d(e,n,a,s,Qw[h]);l[1]=Zw(g,l[1]),u[1]=Uw(g,u[1])}l[0]=Zw(t,l[0]),u[0]=Uw(t,u[0]),l[0]=Zw(r,l[0]),u[0]=Uw(r,u[0]),l[1]=Zw(e,l[1]),u[1]=Uw(e,u[1]),l[1]=Zw(s,l[1]),u[1]=Uw(s,u[1])}function un(t,e,i,n,o,a,r,s){var l=nn,u=Qi,h=Uw(Zw(l(t,i,o),1),0),c=Uw(Zw(l(e,n,a),1),0),d=u(t,i,o,h),f=u(e,n,a,c);r[0]=Zw(t,o,d),r[1]=Zw(e,a,f),s[0]=Uw(t,o,d),s[1]=Uw(e,a,f)}function hn(t,e,i,n,o,a,r,s,l){var u=tt,h=et,c=Math.abs(o-a);if(c%Yw&lt;1e-4&amp;&amp;c&gt;1e-4)return s[0]=t-i,s[1]=e-n,l[0]=t+i,void(l[1]=e+n);if(qw[0]=Xw(o)*i+t,qw[1]=jw(o)*n+e,$w[0]=Xw(a)*i+t,$w[1]=jw(a)*n+e,u(s,qw,$w),h(l,qw,$w),(o%=Yw)&lt;0&amp;&amp;(o+=Yw),(a%=Yw)&lt;0&amp;&amp;(a+=Yw),o&gt;a&amp;&amp;!r?a+=Yw:o&lt;a&amp;&amp;r&amp;&amp;(o+=Yw),r){var d=a;a=o,o=d}for(var f=0;f&lt;a;f+=Math.PI/2)f&gt;o&amp;&amp;(Kw[0]=Xw(f)*i+t,Kw[1]=jw(f)*n+e,u(s,Kw,s),h(l,Kw,l))}function cn(t,e,i,n,o,a,r){if(0===o)return!1;var s=o,l=0,u=t;if(r&gt;e+s&amp;&amp;r&gt;n+s||r&lt;e-s&amp;&amp;r&lt;n-s||a&gt;t+s&amp;&amp;a&gt;i+s||a&lt;t-s&amp;&amp;a&lt;i-s)return!1;if(t===i)return Math.abs(a-t)&lt;=s/2;var h=(l=(e-n)/(t-i))*a-r+(u=(t*n-i*e)/(t-i));return h*h/(l*l+1)&lt;=s/2*s/2}function dn(t,e,i,n,o,a,r,s,l,u,h){if(0===l)return!1;var c=l;return!(h&gt;e+c&amp;&amp;h&gt;n+c&amp;&amp;h&gt;a+c&amp;&amp;h&gt;s+c||h&lt;e-c&amp;&amp;h&lt;n-c&amp;&amp;h&lt;a-c&amp;&amp;h&lt;s-c||u&gt;t+c&amp;&amp;u&gt;i+c&amp;&amp;u&gt;o+c&amp;&amp;u&gt;r+c||u&lt;t-c&amp;&amp;u&lt;i-c&amp;&amp;u&lt;o-c&amp;&amp;u&lt;r-c)&amp;&amp;Ji(t,e,i,n,o,a,r,s,u,h,null)&lt;=c/2}function fn(t,e,i,n,o,a,r,s,l){if(0===r)return!1;var u=r;return!(l&gt;e+u&amp;&amp;l&gt;n+u&amp;&amp;l&gt;a+u||l&lt;e-u&amp;&amp;l&lt;n-u&amp;&amp;l&lt;a-u||s&gt;t+u&amp;&amp;s&gt;i+u&amp;&amp;s&gt;o+u||s&lt;t-u&amp;&amp;s&lt;i-u&amp;&amp;s&lt;o-u)&amp;&amp;an(t,e,i,n,o,a,s,l,null)&lt;=u/2}function pn(t){return(t%=fb)&lt;0&amp;&amp;(t+=fb),t}function gn(t,e,i,n,o,a,r,s,l){if(0===r)return!1;var u=r;s-=t,l-=e;var h=Math.sqrt(s*s+l*l);if(h-u&gt;i||h+u&lt;i)return!1;if(Math.abs(n-o)%pb&lt;1e-4)return!0;if(a){var c=n;n=pn(o),o=pn(c)}else n=pn(n),o=pn(o);n&gt;o&amp;&amp;(o+=pb);var d=Math.atan2(l,s);return d&lt;0&amp;&amp;(d+=pb),d&gt;=n&amp;&amp;d&lt;=o||d+pb&gt;=n&amp;&amp;d+pb&lt;=o}function mn(t,e,i,n,o,a){if(a&gt;e&amp;&amp;a&gt;n||a&lt;e&amp;&amp;a&lt;n)return 0;if(n===e)return 0;var r=n&lt;e?1:-1,s=(a-e)/(n-e);return 1!==s&amp;&amp;0!==s||(r=n&lt;e?.5:-.5),s*(i-t)+t&gt;o?r:0}function vn(t,e){return Math.abs(t-e)&lt;vb}function yn(){var t=xb[0];xb[0]=xb[1],xb[1]=t}function xn(t,e,i,n,o,a,r,s,l,u){if(u&gt;e&amp;&amp;u&gt;n&amp;&amp;u&gt;a&amp;&amp;u&gt;s||u&lt;e&amp;&amp;u&lt;n&amp;&amp;u&lt;a&amp;&amp;u&lt;s)return 0;var h=qi(e,n,a,s,u,yb);if(0===h)return 0;for(var c,d,f=0,p=-1,g=0;g&lt;h;g++){var m=yb[g],v=0===m||1===m?.5:1;Xi(t,i,o,r,m)&lt;l||(p&lt;0&amp;&amp;(p=$i(e,n,a,s,xb),xb[1]&lt;xb[0]&amp;&amp;p&gt;1&amp;&amp;yn(),c=Xi(e,n,a,s,xb[0]),p&gt;1&amp;&amp;(d=Xi(e,n,a,s,xb[1]))),2==p?m&lt;xb[0]?f+=c&lt;e?v:-v:m&lt;xb[1]?f+=d&lt;c?v:-v:f+=s&lt;d?v:-v:m&lt;xb[0]?f+=c&lt;e?v:-v:f+=s&lt;c?v:-v)}return f}function _n(t,e,i,n,o,a,r,s){if(s&gt;e&amp;&amp;s&gt;n&amp;&amp;s&gt;a||s&lt;e&amp;&amp;s&lt;n&amp;&amp;s&lt;a)return 0;var l=en(e,n,a,s,yb);if(0===l)return 0;var u=nn(e,n,a);if(u&gt;=0&amp;&amp;u&lt;=1){for(var h=0,c=Qi(e,n,a,u),d=0;d&lt;l;d++){f=0===yb[d]||1===yb[d]?.5:1;(p=Qi(t,i,o,yb[d]))&lt;r||(yb[d]&lt;u?h+=c&lt;e?f:-f:h+=a&lt;c?f:-f)}return h}var f=0===yb[0]||1===yb[0]?.5:1,p=Qi(t,i,o,yb[0]);return p&lt;r?0:a&lt;e?f:-f}function wn(t,e,i,n,o,a,r,s){if((s-=e)&gt;i||s&lt;-i)return 0;u=Math.sqrt(i*i-s*s);yb[0]=-u,yb[1]=u;var l=Math.abs(n-o);if(l&lt;1e-4)return 0;if(l%mb&lt;1e-4){n=0,o=mb;p=a?1:-1;return r&gt;=yb[0]+t&amp;&amp;r&lt;=yb[1]+t?p:0}if(a){var u=n;n=pn(o),o=pn(u)}else n=pn(n),o=pn(o);n&gt;o&amp;&amp;(o+=mb);for(var h=0,c=0;c&lt;2;c++){var d=yb[c];if(d+t&gt;r){var f=Math.atan2(s,d),p=a?1:-1;f&lt;0&amp;&amp;(f=mb+f),(f&gt;=n&amp;&amp;f&lt;=o||f+mb&gt;=n&amp;&amp;f+mb&lt;=o)&amp;&amp;(f&gt;Math.PI/2&amp;&amp;f&lt;1.5*Math.PI&amp;&amp;(p=-p),h+=p)}}return h}function bn(t,e,i,n,o){for(var a=0,r=0,s=0,l=0,u=0,h=0;h&lt;t.length;){var c=t[h++];switch(c===gb.M&amp;&amp;h&gt;1&amp;&amp;(i||(a+=mn(r,s,l,u,n,o))),1==h&amp;&amp;(l=r=t[h],u=s=t[h+1]),c){case gb.M:r=l=t[h++],s=u=t[h++];break;case gb.L:if(i){if(cn(r,s,t[h],t[h+1],e,n,o))return!0}else a+=mn(r,s,t[h],t[h+1],n,o)||0;r=t[h++],s=t[h++];break;case gb.C:if(i){if(dn(r,s,t[h++],t[h++],t[h++],t[h++],t[h],t[h+1],e,n,o))return!0}else a+=xn(r,s,t[h++],t[h++],t[h++],t[h++],t[h],t[h+1],n,o)||0;r=t[h++],s=t[h++];break;case gb.Q:if(i){if(fn(r,s,t[h++],t[h++],t[h],t[h+1],e,n,o))return!0}else a+=_n(r,s,t[h++],t[h++],t[h],t[h+1],n,o)||0;r=t[h++],s=t[h++];break;case gb.A:var d=t[h++],f=t[h++],p=t[h++],g=t[h++],m=t[h++],v=t[h++],y=(t[h++],1-t[h++]),x=Math.cos(m)*p+d,_=Math.sin(m)*g+f;h&gt;1?a+=mn(r,s,x,_,n,o):(l=x,u=_);var w=(n-d)*g/p+d;if(i){if(gn(d,f,g,m,m+v,y,e,w,o))return!0}else a+=wn(d,f,g,m,m+v,y,w,o);r=Math.cos(m+v)*p+d,s=Math.sin(m+v)*g+f;break;case gb.R:l=r=t[h++],u=s=t[h++];var x=l+t[h++],_=u+t[h++];if(i){if(cn(l,u,x,u,e,n,o)||cn(x,u,x,_,e,n,o)||cn(x,_,l,_,e,n,o)||cn(l,_,l,u,e,n,o))return!0}else a+=mn(x,u,x,_,n,o),a+=mn(l,_,l,u,n,o);break;case gb.Z:if(i){if(cn(r,s,l,u,e,n,o))return!0}else a+=mn(r,s,l,u,n,o);r=l,s=u}}return i||vn(s,u)||(a+=mn(r,s,l,u,n,o)||0),0!==a}function Sn(t,e,i){return bn(t,0,!1,e,i)}function Mn(t,e,i,n){return bn(t,e,!0,i,n)}function In(t){Ke.call(this,t),this.path=null}function Dn(t,e,i,n,o,a,r,s,l,u,h){var c=l*(Pb/180),d=kb(c)*(t-i)/2+Lb(c)*(e-n)/2,f=-1*Lb(c)*(t-i)/2+kb(c)*(e-n)/2,p=d*d/(r*r)+f*f/(s*s);p&gt;1&amp;&amp;(r*=Cb(p),s*=Cb(p));var g=(o===a?-1:1)*Cb((r*r*(s*s)-r*r*(f*f)-s*s*(d*d))/(r*r*(f*f)+s*s*(d*d)))||0,m=g*r*f/s,v=g*-s*d/r,y=(t+i)/2+kb(c)*m-Lb(c)*v,x=(e+n)/2+Lb(c)*m+kb(c)*v,_=Eb([1,0],[(d-m)/r,(f-v)/s]),w=[(d-m)/r,(f-v)/s],b=[(-1*d-m)/r,(-1*f-v)/s],S=Eb(w,b);Ob(w,b)&lt;=-1&amp;&amp;(S=Pb),Ob(w,b)&gt;=1&amp;&amp;(S=0),0===a&amp;&amp;S&gt;0&amp;&amp;(S-=2*Pb),1===a&amp;&amp;S&lt;0&amp;&amp;(S+=2*Pb),h.addData(u,y,x,r,s,_,S,c,a)}function Tn(t){if(!t)return[];var e,i=t.replace(/-/g,\&quot; -\&quot;).replace(/  /g,\&quot; \&quot;).replace(/ /g,\&quot;,\&quot;).replace(/,,/g,\&quot;,\&quot;);for(e=0;e&lt;Ab.length;e++)i=i.replace(new RegExp(Ab[e],\&quot;g\&quot;),\&quot;|\&quot;+Ab[e]);var n,o=i.split(\&quot;|\&quot;),a=0,r=0,s=new db,l=db.CMD;for(e=1;e&lt;o.length;e++){var u,h=o[e],c=h.charAt(0),d=0,f=h.slice(1).replace(/e,-/g,\&quot;e-\&quot;).split(\&quot;,\&quot;);f.length&gt;0&amp;&amp;\&quot;\&quot;===f[0]&amp;&amp;f.shift();for(var p=0;p&lt;f.length;p++)f[p]=parseFloat(f[p]);for(;d&lt;f.length&amp;&amp;!isNaN(f[d])&amp;&amp;!isNaN(f[0]);){var g,m,v,y,x,_,w,b=a,S=r;switch(c){case\&quot;l\&quot;:a+=f[d++],r+=f[d++],u=l.L,s.addData(u,a,r);break;case\&quot;L\&quot;:a=f[d++],r=f[d++],u=l.L,s.addData(u,a,r);break;case\&quot;m\&quot;:a+=f[d++],r+=f[d++],u=l.M,s.addData(u,a,r),c=\&quot;l\&quot;;break;case\&quot;M\&quot;:a=f[d++],r=f[d++],u=l.M,s.addData(u,a,r),c=\&quot;L\&quot;;break;case\&quot;h\&quot;:a+=f[d++],u=l.L,s.addData(u,a,r);break;case\&quot;H\&quot;:a=f[d++],u=l.L,s.addData(u,a,r);break;case\&quot;v\&quot;:r+=f[d++],u=l.L,s.addData(u,a,r);break;case\&quot;V\&quot;:r=f[d++],u=l.L,s.addData(u,a,r);break;case\&quot;C\&quot;:u=l.C,s.addData(u,f[d++],f[d++],f[d++],f[d++],f[d++],f[d++]),a=f[d-2],r=f[d-1];break;case\&quot;c\&quot;:u=l.C,s.addData(u,f[d++]+a,f[d++]+r,f[d++]+a,f[d++]+r,f[d++]+a,f[d++]+r),a+=f[d-2],r+=f[d-1];break;case\&quot;S\&quot;:g=a,m=r;var M=s.len(),I=s.data;n===l.C&amp;&amp;(g+=a-I[M-4],m+=r-I[M-3]),u=l.C,b=f[d++],S=f[d++],a=f[d++],r=f[d++],s.addData(u,g,m,b,S,a,r);break;case\&quot;s\&quot;:g=a,m=r;var M=s.len(),I=s.data;n===l.C&amp;&amp;(g+=a-I[M-4],m+=r-I[M-3]),u=l.C,b=a+f[d++],S=r+f[d++],a+=f[d++],r+=f[d++],s.addData(u,g,m,b,S,a,r);break;case\&quot;Q\&quot;:b=f[d++],S=f[d++],a=f[d++],r=f[d++],u=l.Q,s.addData(u,b,S,a,r);break;case\&quot;q\&quot;:b=f[d++]+a,S=f[d++]+r,a+=f[d++],r+=f[d++],u=l.Q,s.addData(u,b,S,a,r);break;case\&quot;T\&quot;:g=a,m=r;var M=s.len(),I=s.data;n===l.Q&amp;&amp;(g+=a-I[M-4],m+=r-I[M-3]),a=f[d++],r=f[d++],u=l.Q,s.addData(u,g,m,a,r);break;case\&quot;t\&quot;:g=a,m=r;var M=s.len(),I=s.data;n===l.Q&amp;&amp;(g+=a-I[M-4],m+=r-I[M-3]),a+=f[d++],r+=f[d++],u=l.Q,s.addData(u,g,m,a,r);break;case\&quot;A\&quot;:v=f[d++],y=f[d++],x=f[d++],_=f[d++],w=f[d++],Dn(b=a,S=r,a=f[d++],r=f[d++],_,w,v,y,x,u=l.A,s);break;case\&quot;a\&quot;:v=f[d++],y=f[d++],x=f[d++],_=f[d++],w=f[d++],Dn(b=a,S=r,a+=f[d++],r+=f[d++],_,w,v,y,x,u=l.A,s)}}\&quot;z\&quot;!==c&amp;&amp;\&quot;Z\&quot;!==c||(u=l.Z,s.addData(u)),n=u}return s.toStatic(),s}function An(t,e){var i=Tn(t);return e=e||{},e.buildPath=function(t){if(t.setData)t.setData(i.data),(e=t.getContext())&amp;&amp;t.rebuildPath(e);else{var e=t;i.rebuildPath(e)}},e.applyTransform=function(t){Tb(i,t),this.dirty(!0)},e}function Cn(t,e){return new In(An(t,e))}function Ln(t,e){return In.extend(An(t,e))}function kn(t,e,i,n,o,a,r){var s=.5*(i-t),l=.5*(n-e);return(2*(e-i)+s+l)*r+(-3*(e-i)-2*s-l)*a+s*o+e}function Pn(t,e,i){var n=e.points,o=e.smooth;if(n&amp;&amp;n.length&gt;=2){if(o&amp;&amp;\&quot;spline\&quot;!==o){var a=Hb(n,o,i,e.smoothConstraint);t.moveTo(n[0][0],n[0][1]);for(var r=n.length,s=0;s&lt;(i?r:r-1);s++){var l=a[2*s],u=a[2*s+1],h=n[(s+1)%r];t.bezierCurveTo(l[0],l[1],u[0],u[1],h[0],h[1])}}else{\&quot;spline\&quot;===o&amp;&amp;(n=Wb(n,i)),t.moveTo(n[0][0],n[0][1]);for(var s=1,c=n.length;s&lt;c;s++)t.lineTo(n[s][0],n[s][1])}i&amp;&amp;t.closePath()}}function Nn(t,e,i){var n=t.cpx2,o=t.cpy2;return null===n||null===o?[(i?Yi:Xi)(t.x1,t.cpx1,t.cpx2,t.x2,e),(i?Yi:Xi)(t.y1,t.cpy1,t.cpy2,t.y2,e)]:[(i?tn:Qi)(t.x1,t.cpx1,t.x2,e),(i?tn:Qi)(t.y1,t.cpy1,t.y2,e)]}function On(t){Ke.call(this,t),this._displayables=[],this._temporaryDisplayables=[],this._cursor=0,this.notClear=!0}function En(t){return In.extend(t)}function zn(t,e,i,n){var o=Cn(t,e),a=o.getBoundingRect();return i&amp;&amp;(\&quot;center\&quot;===n&amp;&amp;(i=Bn(i,a)),Vn(o,i)),o}function Rn(t,e,i){var n=new Je({style:{image:t,x:e.x,y:e.y,width:e.width,height:e.height},onload:function(t){if(\&quot;center\&quot;===i){var o={width:t.width,height:t.height};n.setStyle(Bn(e,o))}}});return n}function Bn(t,e){var i,n=e.width/e.height,o=t.height*n;return i=o&lt;=t.width?t.height:(o=t.width)/n,{x:t.x+t.width/2-o/2,y:t.y+t.height/2-i/2,width:o,height:i}}function Vn(t,e){if(t.applyTransform){var i=t.getBoundingRect().calculateTransform(e);t.applyTransform(i)}}function Gn(t){var e=t.shape,i=t.style.lineWidth;return iS(2*e.x1)===iS(2*e.x2)&amp;&amp;(e.x1=e.x2=Wn(e.x1,i,!0)),iS(2*e.y1)===iS(2*e.y2)&amp;&amp;(e.y1=e.y2=Wn(e.y1,i,!0)),t}function Fn(t){var e=t.shape,i=t.style.lineWidth,n=e.x,o=e.y,a=e.width,r=e.height;return e.x=Wn(e.x,i,!0),e.y=Wn(e.y,i,!0),e.width=Math.max(Wn(n+a,i,!1)-e.x,0===a?0:1),e.height=Math.max(Wn(o+r,i,!1)-e.y,0===r?0:1),t}function Wn(t,e,i){var n=iS(2*t);return(n+iS(e))%2==0?n/2:(n+(i?1:-1))/2}function Hn(t){return null!=t&amp;&amp;\&quot;none\&quot;!=t}function Zn(t){return\&quot;string\&quot;==typeof t?kt(t,-.1):t}function Un(t){if(t.__hoverStlDirty){var e=t.style.stroke,i=t.style.fill,n=t.__hoverStl;n.fill=n.fill||(Hn(i)?Zn(i):null),n.stroke=n.stroke||(Hn(e)?Zn(e):null);var o={};for(var a in n)null!=n[a]&amp;&amp;(o[a]=t.style[a]);t.__normalStl=o,t.__hoverStlDirty=!1}}function jn(t){if(!t.__isHover){if(Un(t),t.useHoverLayer)t.__zr&amp;&amp;t.__zr.addHover(t,t.__hoverStl);else{var e=t.style,i=e.insideRollbackOpt;i&amp;&amp;uo(e),e.extendFrom(t.__hoverStl),i&amp;&amp;(lo(e,e.insideOriginalTextPosition,i),null==e.textFill&amp;&amp;(e.textFill=i.autoColor)),t.dirty(!1),t.z2+=1}t.__isHover=!0}}function Xn(t){if(t.__isHover){var e=t.__normalStl;t.useHoverLayer?t.__zr&amp;&amp;t.__zr.removeHover(t):(e&amp;&amp;t.setStyle(e),t.z2-=1),t.__isHover=!1}}function Yn(t){\&quot;group\&quot;===t.type?t.traverse(function(t){\&quot;group\&quot;!==t.type&amp;&amp;jn(t)}):jn(t)}function qn(t){\&quot;group\&quot;===t.type?t.traverse(function(t){\&quot;group\&quot;!==t.type&amp;&amp;Xn(t)}):Xn(t)}function $n(t,e){t.__hoverStl=t.hoverStyle||e||{},t.__hoverStlDirty=!0,t.__isHover&amp;&amp;Un(t)}function Kn(t){this.__hoverSilentOnTouch&amp;&amp;t.zrByTouch||!this.__isEmphasis&amp;&amp;Yn(this)}function Jn(t){this.__hoverSilentOnTouch&amp;&amp;t.zrByTouch||!this.__isEmphasis&amp;&amp;qn(this)}function Qn(){this.__isEmphasis=!0,Yn(this)}function to(){this.__isEmphasis=!1,qn(this)}function eo(t,e,i){t.__hoverSilentOnTouch=i&amp;&amp;i.hoverSilentOnTouch,\&quot;group\&quot;===t.type?t.traverse(function(t){\&quot;group\&quot;!==t.type&amp;&amp;$n(t,e)}):$n(t,e),t.on(\&quot;mouseover\&quot;,Kn).on(\&quot;mouseout\&quot;,Jn),t.on(\&quot;emphasis\&quot;,Qn).on(\&quot;normal\&quot;,to)}function io(t,e,i,n,o,a,r){var s,l=(o=o||aS).labelFetcher,u=o.labelDataIndex,h=o.labelDimIndex,c=i.getShallow(\&quot;show\&quot;),d=n.getShallow(\&quot;show\&quot;);(c||d)&amp;&amp;(l&amp;&amp;(s=l.getFormattedLabel(u,\&quot;normal\&quot;,null,h)),null==s&amp;&amp;(s=x(o.defaultText)?o.defaultText(u,o):o.defaultText));var f=c?s:null,p=d?T(l?l.getFormattedLabel(u,\&quot;emphasis\&quot;,null,h):null,s):null;null==f&amp;&amp;null==p||(no(t,i,a,o),no(e,n,r,o,!0)),t.text=f,e.text=p}function no(t,e,i,n,o){return oo(t,e,n,o),i&amp;&amp;a(t,i),t.host&amp;&amp;t.host.dirty&amp;&amp;t.host.dirty(!1),t}function oo(t,e,i,n){if((i=i||aS).isRectText){var o=e.getShallow(\&quot;position\&quot;)||(n?null:\&quot;inside\&quot;);\&quot;outside\&quot;===o&amp;&amp;(o=\&quot;top\&quot;),t.textPosition=o,t.textOffset=e.getShallow(\&quot;offset\&quot;);var a=e.getShallow(\&quot;rotate\&quot;);null!=a&amp;&amp;(a*=Math.PI/180),t.textRotation=a,t.textDistance=T(e.getShallow(\&quot;distance\&quot;),n?null:5)}var r,s=e.ecModel,l=s&amp;&amp;s.option.textStyle,u=ao(e);if(u){r={};for(var h in u)if(u.hasOwnProperty(h)){var c=e.getModel([\&quot;rich\&quot;,h]);ro(r[h]={},c,l,i,n)}}return t.rich=r,ro(t,e,l,i,n,!0),i.forceRich&amp;&amp;!i.textStyle&amp;&amp;(i.textStyle={}),t}function ao(t){for(var e;t&amp;&amp;t!==t.ecModel;){var i=(t.option||aS).rich;if(i){e=e||{};for(var n in i)i.hasOwnProperty(n)&amp;&amp;(e[n]=1)}t=t.parentModel}return e}function ro(t,e,i,n,o,a){if(i=!o&amp;&amp;i||aS,t.textFill=so(e.getShallow(\&quot;color\&quot;),n)||i.color,t.textStroke=so(e.getShallow(\&quot;textBorderColor\&quot;),n)||i.textBorderColor,t.textStrokeWidth=T(e.getShallow(\&quot;textBorderWidth\&quot;),i.textBorderWidth),!o){if(a){var r=t.textPosition;t.insideRollback=lo(t,r,n),t.insideOriginalTextPosition=r,t.insideRollbackOpt=n}null==t.textFill&amp;&amp;(t.textFill=n.autoColor)}t.fontStyle=e.getShallow(\&quot;fontStyle\&quot;)||i.fontStyle,t.fontWeight=e.getShallow(\&quot;fontWeight\&quot;)||i.fontWeight,t.fontSize=e.getShallow(\&quot;fontSize\&quot;)||i.fontSize,t.fontFamily=e.getShallow(\&quot;fontFamily\&quot;)||i.fontFamily,t.textAlign=e.getShallow(\&quot;align\&quot;),t.textVerticalAlign=e.getShallow(\&quot;verticalAlign\&quot;)||e.getShallow(\&quot;baseline\&quot;),t.textLineHeight=e.getShallow(\&quot;lineHeight\&quot;),t.textWidth=e.getShallow(\&quot;width\&quot;),t.textHeight=e.getShallow(\&quot;height\&quot;),t.textTag=e.getShallow(\&quot;tag\&quot;),a&amp;&amp;n.disableBox||(t.textBackgroundColor=so(e.getShallow(\&quot;backgroundColor\&quot;),n),t.textPadding=e.getShallow(\&quot;padding\&quot;),t.textBorderColor=so(e.getShallow(\&quot;borderColor\&quot;),n),t.textBorderWidth=e.getShallow(\&quot;borderWidth\&quot;),t.textBorderRadius=e.getShallow(\&quot;borderRadius\&quot;),t.textBoxShadowColor=e.getShallow(\&quot;shadowColor\&quot;),t.textBoxShadowBlur=e.getShallow(\&quot;shadowBlur\&quot;),t.textBoxShadowOffsetX=e.getShallow(\&quot;shadowOffsetX\&quot;),t.textBoxShadowOffsetY=e.getShallow(\&quot;shadowOffsetY\&quot;)),t.textShadowColor=e.getShallow(\&quot;textShadowColor\&quot;)||i.textShadowColor,t.textShadowBlur=e.getShallow(\&quot;textShadowBlur\&quot;)||i.textShadowBlur,t.textShadowOffsetX=e.getShallow(\&quot;textShadowOffsetX\&quot;)||i.textShadowOffsetX,t.textShadowOffsetY=e.getShallow(\&quot;textShadowOffsetY\&quot;)||i.textShadowOffsetY}function so(t,e){return\&quot;auto\&quot;!==t?t:e&amp;&amp;e.autoColor?e.autoColor:null}function lo(t,e,i){var n,o=i.useInsideStyle;return null==t.textFill&amp;&amp;!1!==o&amp;&amp;(!0===o||i.isRectText&amp;&amp;e&amp;&amp;\&quot;string\&quot;==typeof e&amp;&amp;e.indexOf(\&quot;inside\&quot;)&gt;=0)&amp;&amp;(n={textFill:null,textStroke:t.textStroke,textStrokeWidth:t.textStrokeWidth},t.textFill=\&quot;#fff\&quot;,null==t.textStroke&amp;&amp;(t.textStroke=i.autoColor,null==t.textStrokeWidth&amp;&amp;(t.textStrokeWidth=2))),n}function uo(t){var e=t.insideRollback;e&amp;&amp;(t.textFill=e.textFill,t.textStroke=e.textStroke,t.textStrokeWidth=e.textStrokeWidth)}function ho(t,e){var i=e||e.getModel(\&quot;textStyle\&quot;);return P([t.fontStyle||i&amp;&amp;i.getShallow(\&quot;fontStyle\&quot;)||\&quot;\&quot;,t.fontWeight||i&amp;&amp;i.getShallow(\&quot;fontWeight\&quot;)||\&quot;\&quot;,(t.fontSize||i&amp;&amp;i.getShallow(\&quot;fontSize\&quot;)||12)+\&quot;px\&quot;,t.fontFamily||i&amp;&amp;i.getShallow(\&quot;fontFamily\&quot;)||\&quot;sans-serif\&quot;].join(\&quot; \&quot;))}function co(t,e,i,n,o,a){if(\&quot;function\&quot;==typeof o&amp;&amp;(a=o,o=null),n&amp;&amp;n.isAnimationEnabled()){var r=t?\&quot;Update\&quot;:\&quot;\&quot;,s=n.getShallow(\&quot;animationDuration\&quot;+r),l=n.getShallow(\&quot;animationEasing\&quot;+r),u=n.getShallow(\&quot;animationDelay\&quot;+r);\&quot;function\&quot;==typeof u&amp;&amp;(u=u(o,n.getAnimationDelayParams?n.getAnimationDelayParams(e,o):null)),\&quot;function\&quot;==typeof s&amp;&amp;(s=s(o)),s&gt;0?e.animateTo(i,s,u||0,l,a,!!a):(e.stopAnimation(),e.attr(i),a&amp;&amp;a())}else e.stopAnimation(),e.attr(i),a&amp;&amp;a()}function fo(t,e,i,n,o){co(!0,t,e,i,n,o)}function po(t,e,i,n,o){co(!1,t,e,i,n,o)}function go(t,e){for(var i=lt([]);t&amp;&amp;t!==e;)ht(i,t.getLocalTransform(),i),t=t.parent;return i}function mo(t,e,i){return e&amp;&amp;!c(e)&amp;&amp;(e=o_.getLocalTransform(e)),i&amp;&amp;(e=pt([],e)),Q([],t,e)}function vo(t,e,i){var n=0===e[4]||0===e[5]||0===e[0]?1:Math.abs(2*e[4]/e[0]),o=0===e[4]||0===e[5]||0===e[2]?1:Math.abs(2*e[4]/e[2]),a=[\&quot;left\&quot;===t?-n:\&quot;right\&quot;===t?n:0,\&quot;top\&quot;===t?-o:\&quot;bottom\&quot;===t?o:0];return a=mo(a,e,i),Math.abs(a[0])&gt;Math.abs(a[1])?a[0]&gt;0?\&quot;right\&quot;:\&quot;left\&quot;:a[1]&gt;0?\&quot;bottom\&quot;:\&quot;top\&quot;}function yo(t,e,i,n){function o(t){var e={position:F(t.position),rotation:t.rotation};return t.shape&amp;&amp;(e.shape=a({},t.shape)),e}if(t&amp;&amp;e){var r=function(t){var e={};return t.traverse(function(t){!t.isGroup&amp;&amp;t.anid&amp;&amp;(e[t.anid]=t)}),e}(t);e.traverse(function(t){if(!t.isGroup&amp;&amp;t.anid){var e=r[t.anid];if(e){var n=o(t);t.attr(o(e)),fo(t,n,i,t.dataIndex)}}})}}function xo(t,e){return f(t,function(t){var i=t[0];i=nS(i,e.x),i=oS(i,e.x+e.width);var n=t[1];return n=nS(n,e.y),n=oS(n,e.y+e.height),[i,n]})}function _o(t,e,i){var n=(e=a({rectHover:!0},e)).style={strokeNoScale:!0};if(i=i||{x:-1,y:-1,width:2,height:2},t)return 0===t.indexOf(\&quot;image://\&quot;)?(n.image=t.slice(8),r(n,i),new Je(e)):zn(t.replace(\&quot;path://\&quot;,\&quot;\&quot;),e,i,\&quot;center\&quot;)}function wo(t,e,i){this.parentModel=e,this.ecModel=i,this.option=t}function bo(t,e,i){for(var n=0;n&lt;e.length&amp;&amp;(!e[n]||null!=(t=t&amp;&amp;\&quot;object\&quot;==typeof t?t[e[n]]:null));n++);return null==t&amp;&amp;i&amp;&amp;(t=i.get(e)),t}function So(t,e){var i=fS(t).getParent;return i?i.call(t,e):t.parentModel}function Mo(t){return[t||\&quot;\&quot;,pS++,Math.random().toFixed(5)].join(\&quot;_\&quot;)}function Io(t){return t.replace(/^\\s+/,\&quot;\&quot;).replace(/\\s+$/,\&quot;\&quot;)}function Do(t,e,i,n){var o=e[1]-e[0],a=i[1]-i[0];if(0===o)return 0===a?i[0]:(i[0]+i[1])/2;if(n)if(o&gt;0){if(t&lt;=e[0])return i[0];if(t&gt;=e[1])return i[1]}else{if(t&gt;=e[0])return i[0];if(t&lt;=e[1])return i[1]}else{if(t===e[0])return i[0];if(t===e[1])return i[1]}return(t-e[0])/o*a+i[0]}function To(t,e){switch(t){case\&quot;center\&quot;:case\&quot;middle\&quot;:t=\&quot;50%\&quot;;break;case\&quot;left\&quot;:case\&quot;top\&quot;:t=\&quot;0%\&quot;;break;case\&quot;right\&quot;:case\&quot;bottom\&quot;:t=\&quot;100%\&quot;}return\&quot;string\&quot;==typeof t?Io(t).match(/%$/)?parseFloat(t)/100*e:parseFloat(t):null==t?NaN:+t}function Ao(t,e,i){return null==e&amp;&amp;(e=10),e=Math.min(Math.max(0,e),20),t=(+t).toFixed(e),i?t:+t}function Co(t){return t.sort(function(t,e){return t-e}),t}function Lo(t){if(t=+t,isNaN(t))return 0;for(var e=1,i=0;Math.round(t*e)/e!==t;)e*=10,i++;return i}function ko(t){var e=t.toString(),i=e.indexOf(\&quot;e\&quot;);if(i&gt;0){var n=+e.slice(i+1);return n&lt;0?-n:0}var o=e.indexOf(\&quot;.\&quot;);return o&lt;0?0:e.length-1-o}function Po(t,e){var i=Math.log,n=Math.LN10,o=Math.floor(i(t[1]-t[0])/n),a=Math.round(i(Math.abs(e[1]-e[0]))/n),r=Math.min(Math.max(-o+a,0),20);return isFinite(r)?r:20}function No(t,e,i){if(!t[e])return 0;var n=p(t,function(t,e){return t+(isNaN(e)?0:e)},0);if(0===n)return 0;for(var o=Math.pow(10,i),a=f(t,function(t){return(isNaN(t)?0:t)/n*o*100}),r=100*o,s=f(a,function(t){return Math.floor(t)}),l=p(s,function(t,e){return t+e},0),u=f(a,function(t,e){return t-s[e]});l&lt;r;){for(var h=Number.NEGATIVE_INFINITY,c=null,d=0,g=u.length;d&lt;g;++d)u[d]&gt;h&amp;&amp;(h=u[d],c=d);++s[c],u[c]=0,++l}return s[e]/o}function Oo(t){var e=2*Math.PI;return(t%e+e)%e}function Eo(t){return t&gt;-gS&amp;&amp;t&lt;gS}function zo(t){if(t instanceof Date)return t;if(\&quot;string\&quot;==typeof t){var e=vS.exec(t);if(!e)return new Date(NaN);if(e[8]){var i=+e[4]||0;return\&quot;Z\&quot;!==e[8].toUpperCase()&amp;&amp;(i-=e[8].slice(0,3)),new Date(Date.UTC(+e[1],+(e[2]||1)-1,+e[3]||1,i,+(e[5]||0),+e[6]||0,+e[7]||0))}return new Date(+e[1],+(e[2]||1)-1,+e[3]||1,+e[4]||0,+(e[5]||0),+e[6]||0,+e[7]||0)}return null==t?new Date(NaN):new Date(Math.round(t))}function Ro(t){return Math.pow(10,Bo(t))}function Bo(t){return Math.floor(Math.log(t)/Math.LN10)}function Vo(t,e){var i,n=Bo(t),o=Math.pow(10,n),a=t/o;return i=e?a&lt;1.5?1:a&lt;2.5?2:a&lt;4?3:a&lt;7?5:10:a&lt;1?1:a&lt;2?2:a&lt;3?3:a&lt;5?5:10,t=i*o,n&gt;=-20?+t.toFixed(n&lt;0?-n:0):t}function Go(t){function e(t,i,n){return t.interval[n]&lt;i.interval[n]||t.interval[n]===i.interval[n]&amp;&amp;(t.close[n]-i.close[n]==(n?-1:1)||!n&amp;&amp;e(t,i,1))}t.sort(function(t,i){return e(t,i,0)?-1:1});for(var i=-1/0,n=1,o=0;o&lt;t.length;){for(var a=t[o].interval,r=t[o].close,s=0;s&lt;2;s++)a[s]&lt;=i&amp;&amp;(a[s]=i,r[s]=s?1:1-n),i=a[s],n=r[s];a[0]===a[1]&amp;&amp;r[0]*r[1]!=1?t.splice(o,1):o++}return t}function Fo(t){return t-parseFloat(t)&gt;=0}function Wo(t){return isNaN(t)?\&quot;-\&quot;:(t=(t+\&quot;\&quot;).split(\&quot;.\&quot;))[0].replace(/(\\d{1,3})(?=(?:\\d{3})+(?!\\d))/g,\&quot;$1,\&quot;)+(t.length&gt;1?\&quot;.\&quot;+t[1]:\&quot;\&quot;)}function Ho(t,e){return t=(t||\&quot;\&quot;).toLowerCase().replace(/-(.)/g,function(t,e){return e.toUpperCase()}),e&amp;&amp;t&amp;&amp;(t=t.charAt(0).toUpperCase()+t.slice(1)),t}function Zo(t){return String(t).replace(/&amp;/g,\&quot;&amp;amp;\&quot;).replace(/&lt;/g,\&quot;&amp;lt;\&quot;).replace(/&gt;/g,\&quot;&amp;gt;\&quot;).replace(/\&quot;/g,\&quot;&amp;quot;\&quot;).replace(/'/g,\&quot;&amp;#39;\&quot;)}function Uo(t,e,i){y(e)||(e=[e]);var n=e.length;if(!n)return\&quot;\&quot;;for(var o=e[0].$vars||[],a=0;a&lt;o.length;a++){var r=_S[a];t=t.replace(wS(r),wS(r,0))}for(var s=0;s&lt;n;s++)for(var l=0;l&lt;o.length;l++){var u=e[s][o[l]];t=t.replace(wS(_S[l],s),i?Zo(u):u)}return t}function jo(t,e,i){return d(e,function(e,n){t=t.replace(\&quot;{\&quot;+n+\&quot;}\&quot;,i?Zo(e):e)}),t}function Xo(t,e){var i=(t=_(t)?{color:t,extraCssText:e}:t||{}).color,n=t.type,e=t.extraCssText;return i?\&quot;subItem\&quot;===n?'&lt;span style=\&quot;display:inline-block;vertical-align:middle;margin-right:8px;margin-left:3px;border-radius:4px;width:4px;height:4px;background-color:'+Zo(i)+\&quot;;\&quot;+(e||\&quot;\&quot;)+'\&quot;&gt;&lt;/span&gt;':'&lt;span style=\&quot;display:inline-block;margin-right:5px;border-radius:10px;width:10px;height:10px;background-color:'+Zo(i)+\&quot;;\&quot;+(e||\&quot;\&quot;)+'\&quot;&gt;&lt;/span&gt;':\&quot;\&quot;}function Yo(t,e){return t+=\&quot;\&quot;,\&quot;0000\&quot;.substr(0,e-t.length)+t}function qo(t,e,i){\&quot;week\&quot;!==t&amp;&amp;\&quot;month\&quot;!==t&amp;&amp;\&quot;quarter\&quot;!==t&amp;&amp;\&quot;half-year\&quot;!==t&amp;&amp;\&quot;year\&quot;!==t||(t=\&quot;MM-dd\\nyyyy\&quot;);var n=zo(e),o=i?\&quot;UTC\&quot;:\&quot;\&quot;,a=n[\&quot;get\&quot;+o+\&quot;FullYear\&quot;](),r=n[\&quot;get\&quot;+o+\&quot;Month\&quot;]()+1,s=n[\&quot;get\&quot;+o+\&quot;Date\&quot;](),l=n[\&quot;get\&quot;+o+\&quot;Hours\&quot;](),u=n[\&quot;get\&quot;+o+\&quot;Minutes\&quot;](),h=n[\&quot;get\&quot;+o+\&quot;Seconds\&quot;](),c=n[\&quot;get\&quot;+o+\&quot;Milliseconds\&quot;]();return t=t.replace(\&quot;MM\&quot;,Yo(r,2)).replace(\&quot;M\&quot;,r).replace(\&quot;yyyy\&quot;,a).replace(\&quot;yy\&quot;,a%100).replace(\&quot;dd\&quot;,Yo(s,2)).replace(\&quot;d\&quot;,s).replace(\&quot;hh\&quot;,Yo(l,2)).replace(\&quot;h\&quot;,l).replace(\&quot;mm\&quot;,Yo(u,2)).replace(\&quot;m\&quot;,u).replace(\&quot;ss\&quot;,Yo(h,2)).replace(\&quot;s\&quot;,h).replace(\&quot;SSS\&quot;,Yo(c,3))}function $o(t){return t?t.charAt(0).toUpperCase()+t.substr(1):t}function Ko(t,e,i,n,o){var a=0,r=0;null==n&amp;&amp;(n=1/0),null==o&amp;&amp;(o=1/0);var s=0;e.eachChild(function(l,u){var h,c,d=l.position,f=l.getBoundingRect(),p=e.childAt(u+1),g=p&amp;&amp;p.getBoundingRect();if(\&quot;horizontal\&quot;===t){var m=f.width+(g?-g.x+f.x:0);(h=a+m)&gt;n||l.newline?(a=0,h=m,r+=s+i,s=f.height):s=Math.max(s,f.height)}else{var v=f.height+(g?-g.y+f.y:0);(c=r+v)&gt;o||l.newline?(a+=s+i,r=0,c=v,s=f.width):s=Math.max(s,f.width)}l.newline||(d[0]=a,d[1]=r,\&quot;horizontal\&quot;===t?a=h+i:r=c+i)})}function Jo(t,e,i){var n=e.width,o=e.height,a=To(t.x,n),r=To(t.y,o),s=To(t.x2,n),l=To(t.y2,o);return(isNaN(a)||isNaN(parseFloat(t.x)))&amp;&amp;(a=0),(isNaN(s)||isNaN(parseFloat(t.x2)))&amp;&amp;(s=n),(isNaN(r)||isNaN(parseFloat(t.y)))&amp;&amp;(r=0),(isNaN(l)||isNaN(parseFloat(t.y2)))&amp;&amp;(l=o),i=xS(i||0),{width:Math.max(s-a-i[1]-i[3],0),height:Math.max(l-r-i[0]-i[2],0)}}function Qo(t,e,i){i=xS(i||0);var n=e.width,o=e.height,a=To(t.left,n),r=To(t.top,o),s=To(t.right,n),l=To(t.bottom,o),u=To(t.width,n),h=To(t.height,o),c=i[2]+i[0],d=i[1]+i[3],f=t.aspect;switch(isNaN(u)&amp;&amp;(u=n-s-d-a),isNaN(h)&amp;&amp;(h=o-l-c-r),null!=f&amp;&amp;(isNaN(u)&amp;&amp;isNaN(h)&amp;&amp;(f&gt;n/o?u=.8*n:h=.8*o),isNaN(u)&amp;&amp;(u=f*h),isNaN(h)&amp;&amp;(h=u/f)),isNaN(a)&amp;&amp;(a=n-s-u-d),isNaN(r)&amp;&amp;(r=o-l-h-c),t.left||t.right){case\&quot;center\&quot;:a=n/2-u/2-i[3];break;case\&quot;right\&quot;:a=n-u-d}switch(t.top||t.bottom){case\&quot;middle\&quot;:case\&quot;center\&quot;:r=o/2-h/2-i[0];break;case\&quot;bottom\&quot;:r=o-h-c}a=a||0,r=r||0,isNaN(u)&amp;&amp;(u=n-d-a-(s||0)),isNaN(h)&amp;&amp;(h=o-c-r-(l||0));var p=new Kt(a+i[3],r+i[0],u,h);return p.margin=i,p}function ta(t,e,i,n,o){var a=!o||!o.hv||o.hv[0],s=!o||!o.hv||o.hv[1],l=o&amp;&amp;o.boundingMode||\&quot;all\&quot;;if(a||s){var u;if(\&quot;raw\&quot;===l)u=\&quot;group\&quot;===t.type?new Kt(0,0,+e.width||0,+e.height||0):t.getBoundingRect();else if(u=t.getBoundingRect(),t.needLocalTransform()){var h=t.getLocalTransform();(u=u.clone()).applyTransform(h)}e=Qo(r({width:u.width,height:u.height},e),i,n);var c=t.position,d=a?e.x-u.x:0,f=s?e.y-u.y:0;t.attr(\&quot;position\&quot;,\&quot;raw\&quot;===l?[d,f]:[c[0]+d,c[1]+f])}}function ea(t,e){return null!=t[TS[e][0]]||null!=t[TS[e][1]]&amp;&amp;null!=t[TS[e][2]]}function ia(t,e,i){function n(i,n){var r={},l=0,u={},h=0;if(IS(i,function(e){u[e]=t[e]}),IS(i,function(t){o(e,t)&amp;&amp;(r[t]=u[t]=e[t]),a(r,t)&amp;&amp;l++,a(u,t)&amp;&amp;h++}),s[n])return a(e,i[1])?u[i[2]]=null:a(e,i[2])&amp;&amp;(u[i[1]]=null),u;if(2!==h&amp;&amp;l){if(l&gt;=2)return r;for(var c=0;c&lt;i.length;c++){var d=i[c];if(!o(r,d)&amp;&amp;o(t,d)){r[d]=t[d];break}}return r}return u}function o(t,e){return t.hasOwnProperty(e)}function a(t,e){return null!=t[e]&amp;&amp;\&quot;auto\&quot;!==t[e]}function r(t,e,i){IS(t,function(t){e[t]=i[t]})}!w(i)&amp;&amp;(i={});var s=i.ignoreSize;!y(s)&amp;&amp;(s=[s,s]);var l=n(TS[0],0),u=n(TS[1],1);r(TS[0],t,l),r(TS[1],t,u)}function na(t){return oa({},t)}function oa(t,e){return e&amp;&amp;t&amp;&amp;IS(DS,function(i){e.hasOwnProperty(i)&amp;&amp;(t[i]=e[i])}),t}function aa(t,e){for(var i=t.length,n=0;n&lt;i;n++)if(t[n].length&gt;e)return t[n];return t[i-1]}function ra(t){var e=t.get(\&quot;coordinateSystem\&quot;),i={coordSysName:e,coordSysDims:[],axisMap:z(),categoryAxisMap:z()},n=zS[e];if(n)return n(t,i,i.axisMap,i.categoryAxisMap),i}function sa(t){return\&quot;category\&quot;===t.get(\&quot;type\&quot;)}function la(t){this.fromDataset=t.fromDataset,this.data=t.data||(t.sourceFormat===GS?{}:[]),this.sourceFormat=t.sourceFormat||FS,this.seriesLayoutBy=t.seriesLayoutBy||HS,this.dimensionsDefine=t.dimensionsDefine,this.encodeDefine=t.encodeDefine&amp;&amp;z(t.encodeDefine),this.startIndex=t.startIndex||0,this.dimensionsDetectCount=t.dimensionsDetectCount}function ua(t){var e=t.option.source,i=FS;if(S(e))i=WS;else if(y(e))for(var n=0,o=e.length;n&lt;o;n++){var a=e[n];if(null!=a){if(y(a)){i=BS;break}if(w(a)){i=VS;break}}}else if(w(e)){for(var r in e)if(e.hasOwnProperty(r)&amp;&amp;c(e[r])){i=GS;break}}else if(null!=e)throw new Error(\&quot;Invalid data\&quot;);US(t).sourceFormat=i}function ha(t){return US(t).source}function ca(t){US(t).datasetMap=z()}function da(t){var e=t.option,i=e.data,n=S(i)?WS:RS,o=!1,a=e.seriesLayoutBy,r=e.sourceHeader,s=e.dimensions,l=ya(t);if(l){var u=l.option;i=u.source,n=US(l).sourceFormat,o=!0,a=a||u.seriesLayoutBy,null==r&amp;&amp;(r=u.sourceHeader),s=s||u.dimensions}var h=fa(i,n,a,r,s),c=e.encode;!c&amp;&amp;l&amp;&amp;(c=va(t,l,i,n,a,h)),US(t).source=new la({data:i,fromDataset:o,seriesLayoutBy:a,sourceFormat:n,dimensionsDefine:h.dimensionsDefine,startIndex:h.startIndex,dimensionsDetectCount:h.dimensionsDetectCount,encodeDefine:c})}function fa(t,e,i,n,o){if(!t)return{dimensionsDefine:pa(o)};var a,r,s;if(e===BS)\&quot;auto\&quot;===n||null==n?ga(function(t){null!=t&amp;&amp;\&quot;-\&quot;!==t&amp;&amp;(_(t)?null==r&amp;&amp;(r=1):r=0)},i,t,10):r=n?1:0,o||1!==r||(o=[],ga(function(t,e){o[e]=null!=t?t:\&quot;\&quot;},i,t)),a=o?o.length:i===ZS?t.length:t[0]?t[0].length:null;else if(e===VS)o||(o=ma(t),s=!0);else if(e===GS)o||(o=[],s=!0,d(t,function(t,e){o.push(e)}));else if(e===RS){var l=Ii(t[0]);a=y(l)&amp;&amp;l.length||1}var u;return s&amp;&amp;d(o,function(t,e){\&quot;name\&quot;===(w(t)?t.name:t)&amp;&amp;(u=e)}),{startIndex:r,dimensionsDefine:pa(o),dimensionsDetectCount:a,potentialNameDimIndex:u}}function pa(t){if(t){var e=z();return f(t,function(t,i){if(null==(t=a({},w(t)?t:{name:t})).name)return t;t.name+=\&quot;\&quot;,null==t.displayName&amp;&amp;(t.displayName=t.name);var n=e.get(t.name);return n?t.name+=\&quot;-\&quot;+n.count++:e.set(t.name,{count:1}),t})}}function ga(t,e,i,n){if(null==n&amp;&amp;(n=1/0),e===ZS)for(a=0;a&lt;i.length&amp;&amp;a&lt;n;a++)t(i[a]?i[a][0]:null,a);else for(var o=i[0]||[],a=0;a&lt;o.length&amp;&amp;a&lt;n;a++)t(o[a],a)}function ma(t){for(var e,i=0;i&lt;t.length&amp;&amp;!(e=t[i++]););if(e){var n=[];return d(e,function(t,e){n.push(e)}),n}}function va(t,e,i,n,o,a){var r=ra(t),s={},l=[],u=[],h=t.subType,c=z([\&quot;pie\&quot;,\&quot;map\&quot;,\&quot;funnel\&quot;]),f=z([\&quot;line\&quot;,\&quot;bar\&quot;,\&quot;pictorialBar\&quot;,\&quot;scatter\&quot;,\&quot;effectScatter\&quot;,\&quot;candlestick\&quot;,\&quot;boxplot\&quot;]);if(r&amp;&amp;null!=f.get(h)){var p=t.ecModel,g=US(p).datasetMap,m=e.uid+\&quot;_\&quot;+o,v=g.get(m)||g.set(m,{categoryWayDim:1,valueWayDim:0});d(r.coordSysDims,function(t){if(null==r.firstCategoryDimIndex){e=v.valueWayDim++;s[t]=e,u.push(e)}else if(r.categoryAxisMap.get(t))s[t]=0,l.push(0);else{var e=v.categoryWayDim++;s[t]=e,u.push(e)}})}else if(null!=c.get(h)){for(var y,x=0;x&lt;5&amp;&amp;null==y;x++)_a(i,n,o,a.dimensionsDefine,a.startIndex,x)||(y=x);if(null!=y){s.value=y;var _=a.potentialNameDimIndex||Math.max(y-1,0);u.push(_),l.push(_)}}return l.length&amp;&amp;(s.itemName=l),u.length&amp;&amp;(s.seriesName=u),s}function ya(t){var e=t.option;if(!e.data)return t.ecModel.getComponent(\&quot;dataset\&quot;,e.datasetIndex||0)}function xa(t,e){return _a(t.data,t.sourceFormat,t.seriesLayoutBy,t.dimensionsDefine,t.startIndex,e)}function _a(t,e,i,n,o,a){function r(t){return(null==t||!isFinite(t)||\&quot;\&quot;===t)&amp;&amp;(!(!_(t)||\&quot;-\&quot;===t)||void 0)}var s;if(S(t))return!1;var l;if(n&amp;&amp;(l=w(l=n[a])?l.name:l),e===BS)if(i===ZS){for(var u=t[a],h=0;h&lt;(u||[]).length&amp;&amp;h&lt;5;h++)if(null!=(s=r(u[o+h])))return s}else for(h=0;h&lt;t.length&amp;&amp;h&lt;5;h++){var c=t[o+h];if(c&amp;&amp;null!=(s=r(c[a])))return s}else if(e===VS){if(!l)return;for(h=0;h&lt;t.length&amp;&amp;h&lt;5;h++)if((d=t[h])&amp;&amp;null!=(s=r(d[l])))return s}else if(e===GS){if(!l)return;if(!(u=t[l])||S(u))return!1;for(h=0;h&lt;u.length&amp;&amp;h&lt;5;h++)if(null!=(s=r(u[h])))return s}else if(e===RS)for(h=0;h&lt;t.length&amp;&amp;h&lt;5;h++){var d=t[h],f=Ii(d);if(!y(f))return!1;if(null!=(s=r(f[a])))return s}return!1}function wa(t,e){if(e){var i=e.seiresIndex,n=e.seriesId,o=e.seriesName;return null!=i&amp;&amp;t.componentIndex!==i||null!=n&amp;&amp;t.id!==n||null!=o&amp;&amp;t.name!==o}}function ba(t,e){var o=t.color&amp;&amp;!t.colorLayer;d(e,function(e,a){\&quot;colorLayer\&quot;===a&amp;&amp;o||kS.hasClass(a)||(\&quot;object\&quot;==typeof e?t[a]=t[a]?n(t[a],e,!1):i(e):null==t[a]&amp;&amp;(t[a]=e))})}function Sa(t){t=t,this.option={},this.option[jS]=1,this._componentsMap=z({series:[]}),this._seriesIndices,this._seriesIndicesMap,ba(t,this._theme.option),n(t,NS,!1),this.mergeOption(t)}function Ma(t,e){y(e)||(e=e?[e]:[]);var i={};return d(e,function(e){i[e]=(t.get(e)||[]).slice()}),i}function Ia(t,e,i){return e.type?e.type:i?i.subType:kS.determineSubType(t,e)}function Da(t,e){t._seriesIndicesMap=z(t._seriesIndices=f(e,function(t){return t.componentIndex})||[])}function Ta(t,e){return e.hasOwnProperty(\&quot;subType\&quot;)?g(t,function(t){return t.subType===e.subType}):t}function Aa(t){d(YS,function(e){this[e]=m(t[e],t)},this)}function Ca(){this._coordinateSystems=[]}function La(t){this._api=t,this._timelineOptions=[],this._mediaList=[],this._mediaDefault,this._currentMediaIndices=[],this._optionBackup,this._newBaseOption}function ka(t,e,i){var n,o,a=[],r=[],s=t.timeline;if(t.baseOption&amp;&amp;(o=t.baseOption),(s||t.options)&amp;&amp;(o=o||{},a=(t.options||[]).slice()),t.media){o=o||{};var l=t.media;$S(l,function(t){t&amp;&amp;t.option&amp;&amp;(t.query?r.push(t):n||(n=t))})}return o||(o=t),o.timeline||(o.timeline=s),$S([o].concat(a).concat(f(r,function(t){return t.option})),function(t){$S(e,function(e){e(t,i)})}),{baseOption:o,timelineOptions:a,mediaDefault:n,mediaList:r}}function Pa(t,e,i){var n={width:e,height:i,aspectratio:e/i},o=!0;return d(t,function(t,e){var i=e.match(tM);if(i&amp;&amp;i[1]&amp;&amp;i[2]){var a=i[1],r=i[2].toLowerCase();Na(n[r],t,a)||(o=!1)}}),o}function Na(t,e,i){return\&quot;min\&quot;===i?t&gt;=e:\&quot;max\&quot;===i?t&lt;=e:t===e}function Oa(t,e){return t.join(\&quot;,\&quot;)===e.join(\&quot;,\&quot;)}function Ea(t,e){$S(e=e||{},function(e,i){if(null!=e){var n=t[i];if(kS.hasClass(i)){e=Si(e);var o=Ti(n=Si(n),e);t[i]=JS(o,function(t){return t.option&amp;&amp;t.exist?QS(t.exist,t.option,!0):t.exist||t.option})}else t[i]=QS(n,e,!0)}})}function za(t){var e=t&amp;&amp;t.itemStyle;if(e)for(var i=0,o=nM.length;i&lt;o;i++){var a=nM[i],r=e.normal,s=e.emphasis;r&amp;&amp;r[a]&amp;&amp;(t[a]=t[a]||{},t[a].normal?n(t[a].normal,r[a]):t[a].normal=r[a],r[a]=null),s&amp;&amp;s[a]&amp;&amp;(t[a]=t[a]||{},t[a].emphasis?n(t[a].emphasis,s[a]):t[a].emphasis=s[a],s[a]=null)}}function Ra(t,e,i){if(t&amp;&amp;t[e]&amp;&amp;(t[e].normal||t[e].emphasis)){var n=t[e].normal,o=t[e].emphasis;n&amp;&amp;(i?(t[e].normal=t[e].emphasis=null,r(t[e],n)):t[e]=n),o&amp;&amp;(t.emphasis=t.emphasis||{},t.emphasis[e]=o)}}function Ba(t){Ra(t,\&quot;itemStyle\&quot;),Ra(t,\&quot;lineStyle\&quot;),Ra(t,\&quot;areaStyle\&quot;),Ra(t,\&quot;label\&quot;),Ra(t,\&quot;labelLine\&quot;),Ra(t,\&quot;upperLabel\&quot;),Ra(t,\&quot;edgeLabel\&quot;)}function Va(t,e){var i=iM(t)&amp;&amp;t[e],n=iM(i)&amp;&amp;i.textStyle;if(n)for(var o=0,a=Iw.length;o&lt;a;o++){var e=Iw[o];n.hasOwnProperty(e)&amp;&amp;(i[e]=n[e])}}function Ga(t){t&amp;&amp;(Ba(t),Va(t,\&quot;label\&quot;),t.emphasis&amp;&amp;Va(t.emphasis,\&quot;label\&quot;))}function Fa(t){if(iM(t)){za(t),Ba(t),Va(t,\&quot;label\&quot;),Va(t,\&quot;upperLabel\&quot;),Va(t,\&quot;edgeLabel\&quot;),t.emphasis&amp;&amp;(Va(t.emphasis,\&quot;label\&quot;),Va(t.emphasis,\&quot;upperLabel\&quot;),Va(t.emphasis,\&quot;edgeLabel\&quot;));var e=t.markPoint;e&amp;&amp;(za(e),Ga(e));var i=t.markLine;i&amp;&amp;(za(i),Ga(i));var n=t.markArea;n&amp;&amp;Ga(n);var o=t.data;if(\&quot;graph\&quot;===t.type){o=o||t.nodes;var a=t.links||t.edges;if(a&amp;&amp;!S(a))for(s=0;s&lt;a.length;s++)Ga(a[s]);d(t.categories,function(t){Ba(t)})}if(o&amp;&amp;!S(o))for(s=0;s&lt;o.length;s++)Ga(o[s]);if((e=t.markPoint)&amp;&amp;e.data)for(var r=e.data,s=0;s&lt;r.length;s++)Ga(r[s]);if((i=t.markLine)&amp;&amp;i.data)for(var l=i.data,s=0;s&lt;l.length;s++)y(l[s])?(Ga(l[s][0]),Ga(l[s][1])):Ga(l[s]);\&quot;gauge\&quot;===t.type?(Va(t,\&quot;axisLabel\&quot;),Va(t,\&quot;title\&quot;),Va(t,\&quot;detail\&quot;)):\&quot;treemap\&quot;===t.type&amp;&amp;(Ra(t.breadcrumb,\&quot;itemStyle\&quot;),d(t.levels,function(t){Ba(t)}))}}function Wa(t){return y(t)?t:t?[t]:[]}function Ha(t){return(y(t)?t[0]:t)||{}}function Za(t,e){e=e.split(\&quot;,\&quot;);for(var i=t,n=0;n&lt;e.length&amp;&amp;null!=(i=i&amp;&amp;i[e[n]]);n++);return i}function Ua(t,e,i,n){e=e.split(\&quot;,\&quot;);for(var o,a=t,r=0;r&lt;e.length-1;r++)null==a[o=e[r]]&amp;&amp;(a[o]={}),a=a[o];(n||null==a[e[r]])&amp;&amp;(a[e[r]]=i)}function ja(t){d(aM,function(e){e[0]in t&amp;&amp;!(e[1]in t)&amp;&amp;(t[e[1]]=t[e[0]])})}function Xa(t){d(t,function(e,i){var n=[],o=[NaN,NaN],a=[e.stackResultDimension,e.stackedOverDimension],r=e.data,s=e.isStackedByIndex,l=r.map(a,function(a,l,u){var h=r.get(e.stackedDimension,u);if(isNaN(h))return o;var c,d;s?d=r.getRawIndex(u):c=r.get(e.stackedByDimension,u);for(var f=NaN,p=i-1;p&gt;=0;p--){var g=t[p];if(s||(d=g.data.rawIndexOf(g.stackedByDimension,c)),d&gt;=0){var m=g.data.getByRawIndex(g.stackResultDimension,d);if(h&gt;=0&amp;&amp;m&gt;0||h&lt;=0&amp;&amp;m&lt;0){h+=m,f=m;break}}}return n[0]=h,n[1]=f,n});r.hostModel.setData(l),e.data=l})}function Ya(t,e){la.isInstance(t)||(t=la.seriesDataToSource(t)),this._source=t;var i=this._data=t.data,n=t.sourceFormat;n===WS&amp;&amp;(this._offset=0,this._dimSize=e,this._data=i),a(this,uM[n===BS?n+\&quot;_\&quot;+t.seriesLayoutBy:n])}function qa(){return this._data.length}function $a(t){return this._data[t]}function Ka(t){for(var e=0;e&lt;t.length;e++)this._data.push(t[e])}function Ja(t,e,i,n){return null!=i?t[i]:t}function Qa(t,e,i,n){return tr(t[n],this._dimensionInfos[e])}function tr(t,e){var i=e&amp;&amp;e.type;if(\&quot;ordinal\&quot;===i){var n=e&amp;&amp;e.ordinalMeta;return n?n.parseAndCollect(t):t}return\&quot;time\&quot;===i&amp;&amp;\&quot;number\&quot;!=typeof t&amp;&amp;null!=t&amp;&amp;\&quot;-\&quot;!==t&amp;&amp;(t=+zo(t)),null==t||\&quot;\&quot;===t?NaN:+t}function er(t,e,i){if(t){var n=t.getRawDataItem(e);if(null!=n){var o,a,r=t.getProvider().getSource().sourceFormat,s=t.getDimensionInfo(i);return s&amp;&amp;(o=s.name,a=s.index),hM[r](n,e,a,o)}}}function ir(t,e,i){if(t){var n=t.getProvider().getSource().sourceFormat;if(n===RS||n===VS){var o=t.getRawDataItem(e);return n!==RS||w(o)||(o=null),o?o[i]:void 0}}}function nr(t){return new or(t)}function or(t){t=t||{},this._reset=t.reset,this._plan=t.plan,this._count=t.count,this._onDirty=t.onDirty,this._dirty=!0,this.context}function ar(t,e){t._dueIndex=t._outputDueEnd=t._dueEnd=0,t._settedOutputEnd=null;var i,n;!e&amp;&amp;t._reset&amp;&amp;(i=t._reset(t.context))&amp;&amp;i.progress&amp;&amp;(n=i.forceFirstProgress,i=i.progress),t._progress=i;var o=t._downstream;return o&amp;&amp;o.dirty(),n}function rr(t){var e=t.name;Ci(t)||(t.name=sr(t)||e)}function sr(t){var e=t.getRawData(),i=[];return d(e.mapDimension(\&quot;seriesName\&quot;,!0),function(t){var n=e.getDimensionInfo(t);n.displayName&amp;&amp;i.push(n.displayName)}),i.join(\&quot; \&quot;)}function lr(t){return t.model.getRawData().count()}function ur(t){var e=t.model;return e.setData(e.getRawData().cloneShallow()),hr}function hr(t,e){t.end&gt;e.outputData.count()&amp;&amp;e.model.getRawData().cloneShallow(e.outputData)}function cr(t,e){d(t.CHANGABLE_METHODS,function(i){t.wrapMethod(i,v(dr,e))})}function dr(t){var e=fr(t);e&amp;&amp;e.setOutputEnd(this.count())}function fr(t){var e=(t.ecModel||{}).scheduler,i=e&amp;&amp;e.getPipeline(t.uid);if(i){var n=i.currentTask;if(n){var o=n.agentStubMap;o&amp;&amp;(n=o.get(t.uid))}return n}}function pr(){this.group=new L_,this.uid=Mo(\&quot;viewChart\&quot;),this.renderTask=nr({plan:vr,reset:yr}),this.renderTask.context={view:this}}function gr(t,e){if(t&amp;&amp;(t.trigger(e),\&quot;group\&quot;===t.type))for(var i=0;i&lt;t.childCount();i++)gr(t.childAt(i),e)}function mr(t,e,i){var n=Pi(t,e);null!=n?d(Si(n),function(e){gr(t.getItemGraphicEl(e),i)}):t.eachItemGraphicEl(function(t){gr(t,i)})}function vr(t){return wM(t.model)}function yr(t){var e=t.model,i=t.ecModel,n=t.api,o=t.payload,a=e.pipelineContext.canProgressiveRender,r=t.view,s=o&amp;&amp;_M(o).updateMethod,l=a?\&quot;incrementalPrepareRender\&quot;:s&amp;&amp;r[s]?s:\&quot;render\&quot;;return\&quot;render\&quot;!==l&amp;&amp;r[l](e,i,n,o),SM[l]}function xr(t,e,i){function n(){h=(new Date).getTime(),c=null,t.apply(r,s||[])}var o,a,r,s,l,u=0,h=0,c=null;e=e||0;var d=function(){o=(new Date).getTime(),r=this,s=arguments;var t=l||e,d=l||i;l=null,a=o-(d?u:h)-t,clearTimeout(c),d?c=setTimeout(n,t):a&gt;=0?n():c=setTimeout(n,-a),u=o};return d.clear=function(){c&amp;&amp;(clearTimeout(c),c=null)},d.debounceNextCall=function(t){l=t},d}function _r(t,e,i,n){var o=t[e];if(o){var a=o[MM]||o,r=o[DM];if(o[IM]!==i||r!==n){if(null==i||!n)return t[e]=a;(o=t[e]=xr(a,i,\&quot;debounce\&quot;===n))[MM]=a,o[DM]=n,o[IM]=i}return o}}function wr(t,e){var i=t[e];i&amp;&amp;i[MM]&amp;&amp;(t[e]=i[MM])}function br(t,e,i,n){this.ecInstance=t,this.api=e,this.unfinished,this._dataProcessorHandlers=i.slice(),this._visualHandlers=n.slice(),this._stageTaskMap=z()}function Sr(t,e,i,n,o){function a(t,e){return t.setDirty&amp;&amp;(!t.dirtyMap||t.dirtyMap.get(e.__pipeline.id))}o=o||{};var r;d(e,function(e,s){if(!o.visualType||o.visualType===e.visualType){var l=t._stageTaskMap.get(e.uid),u=l.seriesTaskMap,h=l.overallTask;if(h){var c,d=h.agentStubMap;d.each(function(t){a(o,t)&amp;&amp;(t.dirty(),c=!0)}),c&amp;&amp;h.dirty(),PM(h,n);var f=t.getPerformArgs(h,o.block);d.each(function(t){t.perform(f)}),r|=h.perform(f)}else u&amp;&amp;u.each(function(s,l){a(o,s)&amp;&amp;s.dirty();var u=t.getPerformArgs(s,o.block);u.skip=!e.performRawSeries&amp;&amp;i.isSeriesFiltered(s.context.model),PM(s,n),r|=s.perform(u)})}}),t.unfinished|=r}function Mr(t,e,i,n,o){function a(i){var a=i.uid,s=r.get(a)||r.set(a,nr({plan:Lr,reset:kr,count:Nr}));s.context={model:i,ecModel:n,api:o,useClearVisual:e.isVisual&amp;&amp;!e.isLayout,plan:e.plan,reset:e.reset,scheduler:t},Or(t,i,s)}var r=i.seriesTaskMap||(i.seriesTaskMap=z()),s=e.seriesType,l=e.getTargetSeries;e.createOnAllSeries?n.eachRawSeries(a):s?n.eachRawSeriesByType(s,a):l&amp;&amp;l(n,o).each(a);var u=t._pipelineMap;r.each(function(t,e){u.get(e)||(t.dispose(),r.removeKey(e))})}function Ir(t,e,i,n,o){function a(e){var i=e.uid,n=s.get(i)||s.set(i,nr({reset:Tr,onDirty:Cr}));n.context={model:e,overallProgress:h,isOverallFilter:c},n.agent=r,n.__block=h,Or(t,e,n)}var r=i.overallTask=i.overallTask||nr({reset:Dr});r.context={ecModel:n,api:o,overallReset:e.overallReset,scheduler:t};var s=r.agentStubMap=r.agentStubMap||z(),l=e.seriesType,u=e.getTargetSeries,h=!0,c=e.isOverallFilter;l?n.eachRawSeriesByType(l,a):u?u(n,o).each(a):(h=!1,d(n.getSeries(),a));var f=t._pipelineMap;s.each(function(t,e){f.get(e)||(t.dispose(),s.removeKey(e))})}function Dr(t){t.overallReset(t.ecModel,t.api,t.payload)}function Tr(t,e){return t.overallProgress&amp;&amp;Ar}function Ar(){this.agent.dirty(),this.getDownstream().dirty()}function Cr(){this.agent&amp;&amp;this.agent.dirty()}function Lr(t){return t.plan&amp;&amp;t.plan(t.model,t.ecModel,t.api,t.payload)}function kr(t){if(t.useClearVisual&amp;&amp;t.data.clearAllVisual(),(t.resetDefines=Si(t.reset(t.model,t.ecModel,t.api,t.payload))).length)return Pr}function Pr(t,e){for(var i=e.data,n=e.resetDefines,o=0;o&lt;n.length;o++){var a=n[o];if(a&amp;&amp;a.dataEach)for(var r=t.start;r&lt;t.end;r++)a.dataEach(i,r);else a&amp;&amp;a.progress&amp;&amp;a.progress(t,i)}}function Nr(t){return t.data.count()}function Or(t,e,i){var n=e.uid,o=t._pipelineMap.get(n);!o.head&amp;&amp;(o.head=i),o.tail&amp;&amp;o.tail.pipe(i),o.tail=i,i.__idxInPipeline=o.count++,i.__pipeline=o}function Er(t){NM=null;try{t(OM,EM)}catch(t){}return NM}function zr(t,e){for(var i in e.prototype)t[i]=B}function Rr(t){return function(e,i,n){e=e&amp;&amp;e.toLowerCase(),$x.prototype[t].call(this,e,i,n)}}function Br(){$x.call(this)}function Vr(t,e,n){function o(t,e){return t.__prio-e.__prio}n=n||{},\&quot;string\&quot;==typeof e&amp;&amp;(e=lI[e]),this.id,this.group,this._dom=t;var a=this._zr=_i(t,{renderer:n.renderer||\&quot;canvas\&quot;,devicePixelRatio:n.devicePixelRatio,width:n.width,height:n.height});this._throttledZrFlush=xr(m(a.flush,a),17),(e=i(e))&amp;&amp;sM(e,!0),this._theme=e,this._chartsViews=[],this._chartsMap={},this._componentsViews=[],this._componentsMap={},this._coordSysMgr=new Ca;var r=this._api=ns(this);ae(sI,o),ae(oI,o),this._scheduler=new br(this,r,oI,sI),$x.call(this),this._messageCenter=new Br,this._initEvents(),this.resize=m(this.resize,this),this._pendingActions=[],a.animation.on(\&quot;frame\&quot;,this._onframe,this),Xr(a,this),N(this)}function Gr(t,e,i){var n,o=this._model,a=this._coordSysMgr.getCoordinateSystems();e=Oi(o,e);for(var r=0;r&lt;a.length;r++){var s=a[r];if(s[t]&amp;&amp;null!=(n=s[t](o,e,i)))return n}}function Fr(t){var e=t._model,i=t._scheduler;i.restorePipelines(e),i.prepareStageTasks(),Yr(t,\&quot;component\&quot;,e,i),Yr(t,\&quot;chart\&quot;,e,i),i.plan()}function Wr(t,e,i,n,o){function a(n){n&amp;&amp;n.__alive&amp;&amp;n[e]&amp;&amp;n[e](n.__model,r,t._api,i)}var r=t._model;if(n){var s={};s[n+\&quot;Id\&quot;]=i[n+\&quot;Id\&quot;],s[n+\&quot;Index\&quot;]=i[n+\&quot;Index\&quot;],s[n+\&quot;Name\&quot;]=i[n+\&quot;Name\&quot;];var l={mainType:n,query:s};o&amp;&amp;(l.subType=o),r&amp;&amp;r.eachComponent(l,function(e,i){a(t[\&quot;series\&quot;===n?\&quot;_chartsMap\&quot;:\&quot;_componentsMap\&quot;][e.__viewId])},t)}else FM(t._componentsViews.concat(t._chartsViews),a)}function Hr(t,e){var i=t._chartsMap,n=t._scheduler;e.eachSeries(function(t){n.updateStreamModes(t,i[t.__viewId])})}function Zr(t,e){var i=t.type,n=t.escapeConnect,o=iI[i],s=o.actionInfo,l=(s.update||\&quot;update\&quot;).split(\&quot;:\&quot;),u=l.pop();l=null!=l[0]&amp;&amp;ZM(l[0]),this[$M]=!0;var h=[t],c=!1;t.batch&amp;&amp;(c=!0,h=f(t.batch,function(e){return e=r(a({},e),t),e.batch=null,e}));var d,p=[],g=\&quot;highlight\&quot;===i||\&quot;downplay\&quot;===i;FM(h,function(t){d=o.action(t,this._model,this._api),(d=d||a({},t)).type=s.event||d.type,p.push(d),g?Wr(this,u,t,\&quot;series\&quot;):l&amp;&amp;Wr(this,u,t,l.main,l.sub)},this),\&quot;none\&quot;===u||g||l||(this[KM]?(Fr(this),tI.update.call(this,t),this[KM]=!1):tI[u].call(this,t)),d=c?{type:s.event||i,escapeConnect:n,batch:p}:p[0],this[$M]=!1,!e&amp;&amp;this._messageCenter.trigger(d.type,d)}function Ur(t){for(var e=this._pendingActions;e.length;){var i=e.shift();Zr.call(this,i,t)}}function jr(t){!t&amp;&amp;this.trigger(\&quot;updated\&quot;)}function Xr(t,e){t.on(\&quot;rendered\&quot;,function(){e.trigger(\&quot;rendered\&quot;),!t.animation.isFinished()||e[KM]||e._scheduler.unfinished||e._pendingActions.length||e.trigger(\&quot;finished\&quot;)})}function Yr(t,e,i,n){function o(t){var e=\&quot;_ec_\&quot;+t.id+\&quot;_\&quot;+t.type,o=s[e];if(!o){var h=ZM(t.type);(o=new(a?vM.getClass(h.main,h.sub):pr.getClass(h.sub))).init(i,u),s[e]=o,r.push(o),l.add(o.group)}t.__viewId=o.__id=e,o.__alive=!0,o.__model=t,o.group.__ecComponentInfo={mainType:t.mainType,index:t.componentIndex},!a&amp;&amp;n.prepareView(o,t,i,u)}for(var a=\&quot;component\&quot;===e,r=a?t._componentsViews:t._chartsViews,s=a?t._componentsMap:t._chartsMap,l=t._zr,u=t._api,h=0;h&lt;r.length;h++)r[h].__alive=!1;a?i.eachComponent(function(t,e){\&quot;series\&quot;!==t&amp;&amp;o(e)}):i.eachSeries(o);for(h=0;h&lt;r.length;){var c=r[h];c.__alive?h++:(!a&amp;&amp;c.renderTask.dispose(),l.remove(c.group),c.dispose(i,u),r.splice(h,1),delete s[c.__id],c.__id=c.group.__ecComponentInfo=null)}}function qr(t){t.clearColorPalette(),t.eachSeries(function(t){t.clearColorPalette()})}function $r(t,e,i,n){Kr(t,e,i,n),FM(t._chartsViews,function(t){t.__alive=!1}),Jr(t,e,i,n),FM(t._chartsViews,function(t){t.__alive||t.remove(e,i)})}function Kr(t,e,i,n,o){FM(o||t._componentsViews,function(t){var o=t.__model;t.render(o,e,i,n),is(o,t)})}function Jr(t,e,i,n,o){var a,r=t._scheduler;e.eachSeries(function(e){var i=t._chartsMap[e.__viewId];i.__alive=!0;var s=i.renderTask;r.updatePayload(s,n),o&amp;&amp;o.get(e.uid)&amp;&amp;s.dirty(),a|=s.perform(r.getPerformArgs(s)),i.group.silent=!!e.get(\&quot;silent\&quot;),is(e,i),es(e,i)}),r.unfinished|=a,ts(t._zr,e),CM(t._zr.dom,e)}function Qr(t,e){FM(rI,function(i){i(t,e)})}function ts(t,e){var i=t.storage,n=0;i.traverse(function(t){t.isGroup||n++}),n&gt;e.get(\&quot;hoverLayerThreshold\&quot;)&amp;&amp;!Ax.node&amp;&amp;i.traverse(function(t){t.isGroup||(t.useHoverLayer=!0)})}function es(t,e){var i=t.get(\&quot;blendMode\&quot;)||null;e.group.traverse(function(t){t.isGroup||t.style.blend!==i&amp;&amp;t.setStyle(\&quot;blend\&quot;,i),t.eachPendingDisplayable&amp;&amp;t.eachPendingDisplayable(function(t){t.setStyle(\&quot;blend\&quot;,i)})})}function is(t,e){var i=t.get(\&quot;z\&quot;),n=t.get(\&quot;zlevel\&quot;);e.group.traverse(function(t){\&quot;group\&quot;!==t.type&amp;&amp;(null!=i&amp;&amp;(t.z=i),null!=n&amp;&amp;(t.zlevel=n))})}function ns(t){var e=t._coordSysMgr;return a(new Aa(t),{getCoordinateSystems:m(e.getCoordinateSystems,e),getComponentByElement:function(e){for(;e;){var i=e.__ecComponentInfo;if(null!=i)return t._model.getComponent(i.mainType,i.index);e=e.parent}}})}function os(t){function e(t,e){for(var n=0;n&lt;t.length;n++)t[n][i]=e}var i=\&quot;__connectUpdateStatus\&quot;;FM(nI,function(n,o){t._messageCenter.on(o,function(n){if(cI[t.group]&amp;&amp;0!==t[i]){if(n&amp;&amp;n.escapeConnect)return;var o=t.makeActionFromEvent(n),a=[];FM(hI,function(e){e!==t&amp;&amp;e.group===t.group&amp;&amp;a.push(e)}),e(a,0),FM(a,function(t){1!==t[i]&amp;&amp;t.dispatchAction(o)}),e(a,2)}})})}function as(t){cI[t]=!1}function rs(t){return hI[Ri(t,pI)]}function ss(t,e){lI[t]=e}function ls(t){aI.push(t)}function us(t,e){ps(oI,t,e,jM)}function hs(t,e,i){\&quot;function\&quot;==typeof e&amp;&amp;(i=e,e=\&quot;\&quot;);var n=HM(t)?t.type:[t,t={event:e}][0];t.event=(t.event||n).toLowerCase(),e=t.event,GM(JM.test(n)&amp;&amp;JM.test(e)),iI[n]||(iI[n]={action:i,actionInfo:t}),nI[e]=n}function cs(t,e){Ca.register(t,e)}function ds(t,e){ps(sI,t,e,XM,\&quot;layout\&quot;)}function fs(t,e){ps(sI,t,e,YM,\&quot;visual\&quot;)}function ps(t,e,i,n,o){(WM(e)||HM(e))&amp;&amp;(i=e,e=n);var a=br.wrapStageHandler(i,o);return a.__prio=e,a.__raw=i,t.push(a),a}function gs(t,e){uI[t]=e}function ms(t){return kS.extend(t)}function vs(t){return vM.extend(t)}function ys(t){return mM.extend(t)}function xs(t){return pr.extend(t)}function _s(t){return gI[t]}function ws(t){return t}function bs(t,e,i,n,o){this._old=t,this._new=e,this._oldKeyGetter=i||ws,this._newKeyGetter=n||ws,this.context=o}function Ss(t,e,i,n,o){for(var a=0;a&lt;t.length;a++){var r=\&quot;_ec_\&quot;+o[n](t[a],a),s=e[r];null==s?(i.push(r),e[r]=a):(s.length||(e[r]=s=[s]),s.push(a))}}function Ms(t){var e={},i=e.encode={},n=z(),o=[];d(t.dimensions,function(e){var a=t.getDimensionInfo(e),r=a.coordDim;if(r){var s=i[r];i.hasOwnProperty(r)||(s=i[r]=[]),s[a.coordDimIndex]=e,a.isExtraCoord||(n.set(r,1),Ds(a.type)&amp;&amp;(o[0]=e))}yI.each(function(t,e){var n=i[e];i.hasOwnProperty(e)||(n=i[e]=[]);var o=a.otherDims[e];null!=o&amp;&amp;!1!==o&amp;&amp;(n[o]=a.name)})});var a=[],r={};n.each(function(t,e){var n=i[e];r[e]=n[0],a=a.concat(n)}),e.dataDimsOnCoord=a,e.encodeFirstDimNotExtra=r;var s=i.label;s&amp;&amp;s.length&amp;&amp;(o=s.slice());var l=o.slice(),u=i.tooltip;return u&amp;&amp;u.length&amp;&amp;(l=u.slice()),i.defaultedLabel=o,i.defaultedTooltip=l,e}function Is(t){return\&quot;category\&quot;===t?\&quot;ordinal\&quot;:\&quot;time\&quot;===t?\&quot;time\&quot;:\&quot;float\&quot;}function Ds(t){return!(\&quot;ordinal\&quot;===t||\&quot;time\&quot;===t)}function Ts(t){return t._rawCount&gt;65535?SI:MI}function As(t){var e=t.constructor;return e===Array?t.slice():new e(t)}function Cs(t,e){d(II.concat(e.__wrappedMethods||[]),function(i){e.hasOwnProperty(i)&amp;&amp;(t[i]=e[i])}),t.__wrappedMethods=e.__wrappedMethods}function Ls(t){var e=t._invertedIndicesMap;d(e,function(i,n){var o=t._dimensionInfos[n].ordinalMeta;if(o){i=e[n]=new SI(o.categories.length);for(a=0;a&lt;i.length;a++)i[a]=NaN;for(var a=0;a&lt;t._count;a++)i[t.get(n,a)]=a}})}function ks(t){return t}function Ps(t){return t&lt;this._count&amp;&amp;t&gt;=0?this._indices[t]:-1}function Ns(t,e){var i=t._idList[e];return null==i&amp;&amp;(i=t._getIdFromStore(e)),null==i&amp;&amp;(i=wI+e),i}function Os(t){return y(t)||(t=[t]),t}function Es(t,e){var i=t.dimensions,n=new DI(f(i,t.getDimensionInfo,t),t.hostModel);Cs(n,t);for(var o=n._storage={},r=t._storage,s=a({},t._rawExtent),u=0;u&lt;i.length;u++){var h=i[u];r[h]&amp;&amp;(l(e,h)&gt;=0?(o[h]=zs(r[h]),s[h]=Rs()):o[h]=r[h])}return n}function zs(t){for(var e=new Array(t.length),i=0;i&lt;t.length;i++)e[i]=As(t[i]);return e}function Rs(){return[1/0,-1/0]}function Bs(t,e,n){function o(t,e,i){null!=yI.get(e)?t.otherDims[e]=i:(t.coordDim=e,t.coordDimIndex=i,h.set(e,!0))}la.isInstance(e)||(e=la.seriesDataToSource(e)),n=n||{},t=(t||[]).slice();for(var s=(n.dimsDef||[]).slice(),l=z(n.encodeDef),u=z(),h=z(),c=[],f=Vs(e,t,s,n.dimCount),p=0;p&lt;f;p++){var g=s[p]=a({},w(s[p])?s[p]:{name:s[p]}),m=g.name,v=c[p]={otherDims:{}};null!=m&amp;&amp;null==u.get(m)&amp;&amp;(v.name=v.displayName=m,u.set(m,p)),null!=g.type&amp;&amp;(v.type=g.type),null!=g.displayName&amp;&amp;(v.displayName=g.displayName)}l.each(function(t,e){t=Si(t).slice();var i=l.set(e,[]);d(t,function(t,n){_(t)&amp;&amp;(t=u.get(t)),null!=t&amp;&amp;t&lt;f&amp;&amp;(i[n]=t,o(c[t],e,n))})});var y=0;d(t,function(t,e){var n,t,a,s;if(_(t))n=t,t={};else{n=t.name;var u=t.ordinalMeta;t.ordinalMeta=null,(t=i(t)).ordinalMeta=u,a=t.dimsDef,s=t.otherDims,t.name=t.coordDim=t.coordDimIndex=t.dimsDef=t.otherDims=null}var h=Si(l.get(n));if(!h.length)for(var f=0;f&lt;(a&amp;&amp;a.length||1);f++){for(;y&lt;c.length&amp;&amp;null!=c[y].coordDim;)y++;y&lt;c.length&amp;&amp;h.push(y++)}d(h,function(e,i){var l=c[e];o(r(l,t),n,i),null==l.name&amp;&amp;a&amp;&amp;(l.name=l.displayName=a[i]),s&amp;&amp;r(l.otherDims,s)})});var x=n.generateCoord,b=n.generateCoordCount,S=null!=b;b=x?b||1:0;for(var M=x||\&quot;value\&quot;,I=0;I&lt;f;I++)null==(v=c[I]=c[I]||{}).coordDim&amp;&amp;(v.coordDim=Gs(M,h,S),v.coordDimIndex=0,(!x||b&lt;=0)&amp;&amp;(v.isExtraCoord=!0),b--),null==v.name&amp;&amp;(v.name=Gs(v.coordDim,u)),null==v.type&amp;&amp;xa(e,I,v.name)&amp;&amp;(v.type=\&quot;ordinal\&quot;);return c}function Vs(t,e,i,n){var o=Math.max(t.dimensionsDetectCount||1,e.length,i.length,n||0);return d(e,function(t){var e=t.dimsDef;e&amp;&amp;(o=Math.max(o,e.length))}),o}function Gs(t,e,i){if(i||null!=e.get(t)){for(var n=0;null!=e.get(t+n);)n++;t+=n}return e.set(t,!0),t}function Fs(t,e,i){var n,o,a,r,s=(i=i||{}).byIndex,l=i.stackedCoordDimension,u=!(!t||!t.get(\&quot;stack\&quot;));if(d(e,function(t,i){_(t)&amp;&amp;(e[i]=t={name:t}),u&amp;&amp;!t.isExtraCoord&amp;&amp;(s||n||!t.ordinalMeta||(n=t),o||\&quot;ordinal\&quot;===t.type||\&quot;time\&quot;===t.type||l&amp;&amp;l!==t.coordDim||(o=t))}),o&amp;&amp;(s||n)){a=\&quot;__\\0ecstackresult\&quot;,r=\&quot;__\\0ecstackedover\&quot;,n&amp;&amp;(n.createInvertedIndices=!0);var h=o.coordDim,c=o.type,f=0;d(e,function(t){t.coordDim===h&amp;&amp;f++}),e.push({name:a,coordDim:h,coordDimIndex:f,type:c,isExtraCoord:!0,isCalculationCoord:!0}),f++,e.push({name:r,coordDim:r,coordDimIndex:f,type:c,isExtraCoord:!0,isCalculationCoord:!0})}return{stackedDimension:o&amp;&amp;o.name,stackedByDimension:n&amp;&amp;n.name,isStackedByIndex:s,stackedOverDimension:r,stackResultDimension:a}}function Ws(t,e,i){return e&amp;&amp;e===t.getCalculationInfo(\&quot;stackedDimension\&quot;)&amp;&amp;(null!=i?i===t.getCalculationInfo(\&quot;stackedByDimension\&quot;):t.getCalculationInfo(\&quot;isStackedByIndex\&quot;))}function Hs(t,e,i){i=i||{},la.isInstance(t)||(t=la.seriesDataToSource(t));var n,o=e.get(\&quot;coordinateSystem\&quot;),a=Ca.get(o),r=ra(e);r&amp;&amp;(n=f(r.coordSysDims,function(t){var e={name:t},i=r.axisMap.get(t);if(i){var n=i.get(\&quot;type\&quot;);e.type=Is(n)}return e})),n||(n=a&amp;&amp;(a.getDimensionsInfo?a.getDimensionsInfo():a.dimensions.slice())||[\&quot;x\&quot;,\&quot;y\&quot;]);var s,l,u=CI(t,{coordDimensions:n,generateCoord:i.generateCoord});r&amp;&amp;d(u,function(t,e){var i=t.coordDim,n=r.categoryAxisMap.get(i);n&amp;&amp;(null==s&amp;&amp;(s=e),t.ordinalMeta=n.getOrdinalMeta()),null!=t.otherDims.itemName&amp;&amp;(l=!0)}),l||null==s||(u[s].otherDims.itemName=0);var h=Fs(e,u),c=new DI(u,e);c.setCalculationInfo(h);var p=null!=s&amp;&amp;Zs(t)?function(t,e,i,n){return n===s?i:this.defaultDimValueGetter(t,e,i,n)}:null;return c.hasItemOption=!1,c.initData(t,null,p),c}function Zs(t){if(t.sourceFormat===RS){var e=Us(t.data||[]);return null!=e&amp;&amp;!y(Ii(e))}}function Us(t){for(var e=0;e&lt;t.length&amp;&amp;null==t[e];)e++;return t[e]}function js(t){this._setting=t||{},this._extent=[1/0,-1/0],this._interval=0,this.init&amp;&amp;this.init.apply(this,arguments)}function Xs(t){this.categories=t.categories||[],this._needCollect=t.needCollect,this._deduplication=t.deduplication,this._map}function Ys(t){return t._map||(t._map=z(t.categories))}function qs(t){return w(t)&amp;&amp;null!=t.value?t.value:t+\&quot;\&quot;}function $s(t,e,i,n){var o={},a=t[1]-t[0],r=o.interval=Vo(a/e,!0);null!=i&amp;&amp;r&lt;i&amp;&amp;(r=o.interval=i),null!=n&amp;&amp;r&gt;n&amp;&amp;(r=o.interval=n);var s=o.intervalPrecision=Ks(r);return Qs(o.niceTickExtent=[NI(Math.ceil(t[0]/r)*r,s),NI(Math.floor(t[1]/r)*r,s)],t),o}function Ks(t){return ko(t)+2}function Js(t,e,i){t[e]=Math.max(Math.min(t[e],i[1]),i[0])}function Qs(t,e){!isFinite(t[0])&amp;&amp;(t[0]=e[0]),!isFinite(t[1])&amp;&amp;(t[1]=e[1]),Js(t,0,e),Js(t,1,e),t[0]&gt;t[1]&amp;&amp;(t[0]=t[1])}function tl(t,e,i,n){var o=[];if(!t)return o;e[0]&lt;i[0]&amp;&amp;o.push(e[0]);for(var a=i[0];a&lt;=i[1]&amp;&amp;(o.push(a),(a=NI(a+t,n))!==o[o.length-1]);)if(o.length&gt;1e4)return[];return e[1]&gt;(o.length?o[o.length-1]:i[1])&amp;&amp;o.push(e[1]),o}function el(t){return t.get(\&quot;stack\&quot;)||zI+t.seriesIndex}function il(t){return t.dim+t.index}function nl(t,e){var i=[],n=t.axis;if(\&quot;category\&quot;===n.type){for(var o=n.getBandWidth(),a=0;a&lt;t.count;a++)i.push(r({bandWidth:o,axisKey:\&quot;axis0\&quot;,stackId:zI+a},t));for(var s=al(i,e),l=[],a=0;a&lt;t.count;a++){var u=s.axis0[zI+a];u.offsetCenter=u.offset+u.width/2,l.push(u)}return l}}function ol(t,e){return al(f(t,function(t){var e=t.getData(),i=t.coordinateSystem.getBaseAxis(),n=i.getExtent(),o=\&quot;category\&quot;===i.type?i.getBandWidth():Math.abs(n[1]-n[0])/e.count();return{bandWidth:o,barWidth:To(t.get(\&quot;barWidth\&quot;),o),barMaxWidth:To(t.get(\&quot;barMaxWidth\&quot;),o),barGap:t.get(\&quot;barGap\&quot;),barCategoryGap:t.get(\&quot;barCategoryGap\&quot;),axisKey:il(i),stackId:el(t)}}),e)}function al(t,e){var i={};d(t,function(t,e){var n=t.axisKey,o=t.bandWidth,a=i[n]||{bandWidth:o,remainedWidth:o,autoWidthCount:0,categoryGap:\&quot;20%\&quot;,gap:\&quot;30%\&quot;,stacks:{}},r=a.stacks;i[n]=a;var s=t.stackId;r[s]||a.autoWidthCount++,r[s]=r[s]||{width:0,maxWidth:0};var l=t.barWidth;l&amp;&amp;!r[s].width&amp;&amp;(r[s].width=l,l=Math.min(a.remainedWidth,l),a.remainedWidth-=l);var u=t.barMaxWidth;u&amp;&amp;(r[s].maxWidth=u);var h=t.barGap;null!=h&amp;&amp;(a.gap=h);var c=t.barCategoryGap;null!=c&amp;&amp;(a.categoryGap=c)});var n={};return d(i,function(t,e){n[e]={};var i=t.stacks,o=t.bandWidth,a=To(t.categoryGap,o),r=To(t.gap,1),s=t.remainedWidth,l=t.autoWidthCount,u=(s-a)/(l+(l-1)*r);u=Math.max(u,0),d(i,function(t,e){var i=t.maxWidth;i&amp;&amp;i&lt;u&amp;&amp;(i=Math.min(i,s),t.width&amp;&amp;(i=Math.min(i,t.width)),s-=i,t.width=i,l--)}),u=(s-a)/(l+(l-1)*r),u=Math.max(u,0);var h,c=0;d(i,function(t,e){t.width||(t.width=u),h=t,c+=t.width*(1+r)}),h&amp;&amp;(c-=h.width*r);var f=-c/2;d(i,function(t,i){n[e][i]=n[e][i]||{offset:f,width:t.width},f+=t.width*(1+r)})}),n}function rl(t,e,i){var n=[];e.eachSeriesByType(t,function(t){t.coordinateSystem&amp;&amp;\&quot;cartesian2d\&quot;===t.coordinateSystem.type&amp;&amp;n.push(t)});var o=ol(n),a={};d(n,function(t){var e=t.getData(),i=t.coordinateSystem,n=i.getBaseAxis(),r=el(t),s=o[il(n)][r],l=s.offset,u=s.width,h=i.getOtherAxis(n),c=t.get(\&quot;barMinHeight\&quot;)||0;a[r]=a[r]||[],e.setLayout({offset:l,size:u});for(var d=e.mapDimension(h.dim),f=e.mapDimension(n.dim),p=Ws(e,d,f),g=h.isHorizontal(),m=n.onZero||p?h.toGlobalCoord(h.dataToCoord(0)):h.getGlobalExtent()[0],v=0,y=e.count();v&lt;y;v++){var x=e.get(d,v),_=e.get(f,v);if(!isNaN(x)){var w=x&gt;=0?\&quot;p\&quot;:\&quot;n\&quot;,b=m;p&amp;&amp;(a[r][_]||(a[r][_]={p:m,n:m}),b=a[r][_][w]);var S,M,I,D;if(g)S=b,M=(T=i.dataToPoint([x,_]))[1]+l,I=T[0]-m,D=u,Math.abs(I)&lt;c&amp;&amp;(I=(I&lt;0?-1:1)*c),p&amp;&amp;(a[r][_][w]+=I);else{var T=i.dataToPoint([_,x]);S=T[0]+l,M=b,I=u,D=T[1]-m,Math.abs(D)&lt;c&amp;&amp;(D=(D&lt;=0?-1:1)*c),p&amp;&amp;(a[r][_][w]+=D)}e.setItemLayout(v,{x:S,y:M,width:I,height:D})}}},this)}function sl(t,e){return jI(t,UI(e))}function ll(t,e){var i,n,o,a=t.type,r=e.getMin(),s=e.getMax(),l=null!=r,u=null!=s,h=t.getExtent();\&quot;ordinal\&quot;===a?i=e.getCategories().length:(y(n=e.get(\&quot;boundaryGap\&quot;))||(n=[n||0,n||0]),\&quot;boolean\&quot;==typeof n[0]&amp;&amp;(n=[0,0]),n[0]=To(n[0],1),n[1]=To(n[1],1),o=h[1]-h[0]||Math.abs(h[0])),null==r&amp;&amp;(r=\&quot;ordinal\&quot;===a?i?0:NaN:h[0]-n[0]*o),null==s&amp;&amp;(s=\&quot;ordinal\&quot;===a?i?i-1:NaN:h[1]+n[1]*o),\&quot;dataMin\&quot;===r?r=h[0]:\&quot;function\&quot;==typeof r&amp;&amp;(r=r({min:h[0],max:h[1]})),\&quot;dataMax\&quot;===s?s=h[1]:\&quot;function\&quot;==typeof s&amp;&amp;(s=s({min:h[0],max:h[1]})),(null==r||!isFinite(r))&amp;&amp;(r=NaN),(null==s||!isFinite(s))&amp;&amp;(s=NaN),t.setBlank(I(r)||I(s)),e.getNeedCrossZero()&amp;&amp;(r&gt;0&amp;&amp;s&gt;0&amp;&amp;!l&amp;&amp;(r=0),r&lt;0&amp;&amp;s&lt;0&amp;&amp;!u&amp;&amp;(s=0));var c=e.ecModel;if(c&amp;&amp;\&quot;time\&quot;===a){var d,f=[];if(c.eachSeriesByType(\&quot;bar\&quot;,function(t){t.coordinateSystem&amp;&amp;\&quot;cartesian2d\&quot;===t.coordinateSystem.type&amp;&amp;(f.push(t),d|=t.getBaseAxis()===e.axis)}),d){var p=ul(r,s,e,f);r=p.min,s=p.max}}return[r,s]}function ul(t,e,i,n){var o=i.axis.getExtent(),a=o[1]-o[0],r=ol(n)[i.axis.dim+i.axis.index];if(void 0===r)return{min:t,max:e};var s=1/0;d(r,function(t){s=Math.min(t.offset,s)});var l=-1/0;d(r,function(t){l=Math.max(t.offset+t.width,l)}),s=Math.abs(s),l=Math.abs(l);var u=s+l,h=e-t,c=h/(1-(s+l)/a)-h;return e+=c*(l/u),t-=c*(s/u),{min:t,max:e}}function hl(t,e){var i=ll(t,e),n=null!=e.getMin(),o=null!=e.getMax(),a=e.get(\&quot;splitNumber\&quot;);\&quot;log\&quot;===t.type&amp;&amp;(t.base=e.get(\&quot;logBase\&quot;));var r=t.type;t.setExtent(i[0],i[1]),t.niceExtent({splitNumber:a,fixMin:n,fixMax:o,minInterval:\&quot;interval\&quot;===r||\&quot;time\&quot;===r?e.get(\&quot;minInterval\&quot;):null,maxInterval:\&quot;interval\&quot;===r||\&quot;time\&quot;===r?e.get(\&quot;maxInterval\&quot;):null});var s=e.get(\&quot;interval\&quot;);null!=s&amp;&amp;t.setInterval&amp;&amp;t.setInterval(s)}function cl(t,e){if(e=e||t.get(\&quot;type\&quot;))switch(e){case\&quot;category\&quot;:return new PI(t.getOrdinalMeta?t.getOrdinalMeta():t.getCategories(),[1/0,-1/0]);case\&quot;value\&quot;:return new EI;default:return(js.getClass(e)||EI).create(t)}}function dl(t,e,i,n,o){var a,r=0,s=0,l=(n-o)/180*Math.PI,u=1;e.length&gt;40&amp;&amp;(u=Math.floor(e.length/40));for(var h=0;h&lt;t.length;h+=u){var c=t[h],d=me(e[h],i,\&quot;center\&quot;,\&quot;top\&quot;);d.x+=c*Math.cos(l),d.y+=c*Math.sin(l),d.width*=1.3,d.height*=1.3,a?a.intersect(d)?(s++,r=Math.max(r,s)):(a.union(d),s=0):a=d.clone()}return 0===r&amp;&amp;u&gt;1?u:(r+1)*u-1}function fl(t,e){var i=t.scale,n=i.getTicksLabels(),o=i.getTicks();return\&quot;string\&quot;==typeof e?(e=function(t){return function(e){return t.replace(\&quot;{value}\&quot;,null!=e?e:\&quot;\&quot;)}}(e),f(n,e)):\&quot;function\&quot;==typeof e?f(o,function(i,n){return e(pl(t,i),n)},this):n}function pl(t,e){return\&quot;category\&quot;===t.type?t.scale.getLabel(e):e}function gl(t,e){if(\&quot;image\&quot;!==this.type){var i=this.style,n=this.shape;n&amp;&amp;\&quot;line\&quot;===n.symbolType?i.stroke=t:this.__isEmptyBrush?(i.stroke=t,i.fill=e||\&quot;#fff\&quot;):(i.fill&amp;&amp;(i.fill=t),i.stroke&amp;&amp;(i.stroke=t)),this.dirty(!1)}}function ml(t,e,i,n,o,a,r){var s=0===t.indexOf(\&quot;empty\&quot;);s&amp;&amp;(t=t.substr(5,1).toLowerCase()+t.substr(6));var l;return l=0===t.indexOf(\&quot;image://\&quot;)?Rn(t.slice(8),new Kt(e,i,n,o),r?\&quot;center\&quot;:\&quot;cover\&quot;):0===t.indexOf(\&quot;path://\&quot;)?zn(t.slice(7),{},new Kt(e,i,n,o),r?\&quot;center\&quot;:\&quot;cover\&quot;):new aD({shape:{symbolType:t,x:e,y:i,width:n,height:o}}),l.__isEmptyBrush=s,l.setColor=gl,l.setColor(a),l}function vl(t,e){return Math.abs(t-e)&lt;lD}function yl(t,e,i){var n=0,o=t[0];if(!o)return!1;for(var a=1;a&lt;t.length;a++){var r=t[a];n+=mn(o[0],o[1],r[0],r[1],e,i),o=r}var s=t[0];return vl(o[0],s[0])&amp;&amp;vl(o[1],s[1])||(n+=mn(o[0],o[1],s[0],s[1],e,i)),0!==n}function xl(t,e,i){if(this.name=t,this.geometries=e,i)i=[i[0],i[1]];else{var n=this.getBoundingRect();i=[n.x+n.width/2,n.y+n.height/2]}this.center=i}function _l(t){if(!t.UTF8Encoding)return t;var e=t.UTF8Scale;null==e&amp;&amp;(e=1024);for(var i=t.features,n=0;n&lt;i.length;n++)for(var o=i[n].geometry,a=o.coordinates,r=o.encodeOffsets,s=0;s&lt;a.length;s++){var l=a[s];if(\&quot;Polygon\&quot;===o.type)a[s]=wl(l,r[s],e);else if(\&quot;MultiPolygon\&quot;===o.type)for(var u=0;u&lt;l.length;u++){var h=l[u];l[u]=wl(h,r[s][u],e)}}return t.UTF8Encoding=!1,t}function wl(t,e,i){for(var n=[],o=e[0],a=e[1],r=0;r&lt;t.length;r+=2){var s=t.charCodeAt(r)-64,l=t.charCodeAt(r+1)-64;s=s&gt;&gt;1^-(1&amp;s),l=l&gt;&gt;1^-(1&amp;l),o=s+=o,a=l+=a,n.push([s/i,l/i])}return n}function bl(t,e){var i=(t[1]-t[0])/e/2;t[0]+=i,t[1]-=i}function Sl(t,e){var i=t.mapDimension(\&quot;defaultedLabel\&quot;,!0),n=i.length;if(1===n)return er(t,e,i[0]);if(n){for(var o=[],a=0;a&lt;i.length;a++){var r=er(t,e,i[a]);o.push(r)}return o.join(\&quot; \&quot;)}}function Ml(t,e){var i=t.getItemVisual(e,\&quot;symbolSize\&quot;);return i instanceof Array?i.slice():[+i,+i]}function Il(t){return[t[0]/2,t[1]/2]}function Dl(t,e,i){L_.call(this),this.updateData(t,e,i)}function Tl(t,e){this.parent.drift(t,e)}function Al(t){this.group=new L_,this._symbolCtor=t||Dl}function Cl(t,e,i,n){return e&amp;&amp;!isNaN(e[0])&amp;&amp;!isNaN(e[1])&amp;&amp;!(n.isIgnore&amp;&amp;n.isIgnore(i))&amp;&amp;!(n.clipShape&amp;&amp;!n.clipShape.contain(e[0],e[1]))&amp;&amp;\&quot;none\&quot;!==t.getItemVisual(i,\&quot;symbol\&quot;)}function Ll(t){return null==t||w(t)||(t={isIgnore:t}),t||{}}function kl(t){var e=t.hostModel;return{itemStyle:e.getModel(\&quot;itemStyle\&quot;).getItemStyle([\&quot;color\&quot;]),hoverItemStyle:e.getModel(\&quot;emphasis.itemStyle\&quot;).getItemStyle(),symbolRotate:e.get(\&quot;symbolRotate\&quot;),symbolOffset:e.get(\&quot;symbolOffset\&quot;),hoverAnimation:e.get(\&quot;hoverAnimation\&quot;),labelModel:e.getModel(\&quot;label\&quot;),hoverLabelModel:e.getModel(\&quot;emphasis.label\&quot;),cursorStyle:e.get(\&quot;cursor\&quot;)}}function Pl(t,e,i){var n=t.getBaseAxis(),o=t.getOtherAxis(n),a=Nl(o,i),r=n.dim,s=o.dim,l=e.mapDimension(s),u=e.mapDimension(r),h=\&quot;x\&quot;===s||\&quot;radius\&quot;===s?1:0,c=Ws(e,l,u);return{dataDimsForPoint:f(t.dimensions,function(t){return e.mapDimension(t)}),valueStart:a,valueAxisDim:s,baseAxisDim:r,stacked:c,valueDim:l,baseDim:u,baseDataOffset:h,stackedOverDimension:e.getCalculationInfo(\&quot;stackedOverDimension\&quot;)}}function Nl(t,e){var i=0,n=t.scale.getExtent();return\&quot;start\&quot;===e?i=n[0]:\&quot;end\&quot;===e?i=n[1]:n[0]&gt;0?i=n[0]:n[1]&lt;0&amp;&amp;(i=n[1]),i}function Ol(t,e,i,n){var o=NaN;t.stacked&amp;&amp;(o=i.get(i.getCalculationInfo(\&quot;stackedOverDimension\&quot;),n)),isNaN(o)&amp;&amp;(o=t.valueStart);var a=t.baseDataOffset,r=[];return r[a]=i.get(t.baseDim,n),r[1-a]=o,e.dataToPoint(r)}function El(t,e){var i=[];return e.diff(t).add(function(t){i.push({cmd:\&quot;+\&quot;,idx:t})}).update(function(t,e){i.push({cmd:\&quot;=\&quot;,idx:e,idx1:t})}).remove(function(t){i.push({cmd:\&quot;-\&quot;,idx:t})}).execute(),i}function zl(t){return isNaN(t[0])||isNaN(t[1])}function Rl(t,e,i,n,o,a,r,s,l,u,h){return null==u?Bl(e,\&quot;x\&quot;)?Vl(t,e,i,n,o,a,r,s,l,\&quot;x\&quot;,h):Bl(e,\&quot;y\&quot;)?Vl(t,e,i,n,o,a,r,s,l,\&quot;y\&quot;,h):Gl.apply(this,arguments):\&quot;none\&quot;!==u&amp;&amp;Bl(e,u)?Vl.apply(this,arguments):Gl.apply(this,arguments)}function Bl(t,e){if(t.length&lt;=1)return!0;for(var i=\&quot;x\&quot;===e?0:1,n=t[0][i],o=0,a=1;a&lt;t.length;++a){var r=t[a][i]-n;if(!isNaN(r)&amp;&amp;!isNaN(o)&amp;&amp;0!==r&amp;&amp;0!==o&amp;&amp;r&gt;=0!=o&gt;=0)return!1;isNaN(r)||0===r||(o=r,n=t[a][i])}return!0}function Vl(t,e,i,n,o,a,r,s,l,u,h){for(var c=0,d=i,f=0;f&lt;n;f++){var p=e[d];if(d&gt;=o||d&lt;0)break;if(zl(p)){if(h){d+=a;continue}break}if(d===i)t[a&gt;0?\&quot;moveTo\&quot;:\&quot;lineTo\&quot;](p[0],p[1]);else if(l&gt;0){var g=e[c],m=\&quot;y\&quot;===u?1:0,v=(p[m]-g[m])*l;ID(TD,g),TD[m]=g[m]+v,ID(AD,p),AD[m]=p[m]-v,t.bezierCurveTo(TD[0],TD[1],AD[0],AD[1],p[0],p[1])}else t.lineTo(p[0],p[1]);c=d,d+=a}return f}function Gl(t,e,i,n,o,a,r,s,l,u,h){for(var c=0,d=i,f=0;f&lt;n;f++){var p=e[d];if(d&gt;=o||d&lt;0)break;if(zl(p)){if(h){d+=a;continue}break}if(d===i)t[a&gt;0?\&quot;moveTo\&quot;:\&quot;lineTo\&quot;](p[0],p[1]),ID(TD,p);else if(l&gt;0){var g=d+a,m=e[g];if(h)for(;m&amp;&amp;zl(e[g]);)m=e[g+=a];var v=.5,y=e[c];if(!(m=e[g])||zl(m))ID(AD,p);else{zl(m)&amp;&amp;!h&amp;&amp;(m=p),U(DD,m,y);var x,_;if(\&quot;x\&quot;===u||\&quot;y\&quot;===u){var w=\&quot;x\&quot;===u?0:1;x=Math.abs(p[w]-y[w]),_=Math.abs(p[w]-m[w])}else x=jx(p,y),_=jx(p,m);MD(AD,p,DD,-l*(1-(v=_/(_+x))))}bD(TD,TD,s),SD(TD,TD,r),bD(AD,AD,s),SD(AD,AD,r),t.bezierCurveTo(TD[0],TD[1],AD[0],AD[1],p[0],p[1]),MD(TD,p,DD,l*v)}else t.lineTo(p[0],p[1]);c=d,d+=a}return f}function Fl(t,e){var i=[1/0,1/0],n=[-1/0,-1/0];if(e)for(var o=0;o&lt;t.length;o++){var a=t[o];a[0]&lt;i[0]&amp;&amp;(i[0]=a[0]),a[1]&lt;i[1]&amp;&amp;(i[1]=a[1]),a[0]&gt;n[0]&amp;&amp;(n[0]=a[0]),a[1]&gt;n[1]&amp;&amp;(n[1]=a[1])}return{min:e?i:n,max:e?n:i}}function Wl(t,e){if(t.length===e.length){for(var i=0;i&lt;t.length;i++){var n=t[i],o=e[i];if(n[0]!==o[0]||n[1]!==o[1])return}return!0}}function Hl(t){return\&quot;number\&quot;==typeof t?t:t?.5:0}function Zl(t){var e=t.getGlobalExtent();if(t.onBand){var i=t.getBandWidth()/2-1,n=e[1]&gt;e[0]?1:-1;e[0]+=n*i,e[1]-=n*i}return e}function Ul(t,e,i){if(!i.valueDim)return[];for(var n=[],o=0,a=e.count();o&lt;a;o++)n.push(Ol(i,t,e,o));return n}function jl(t,e,i){var n=Zl(t.getAxis(\&quot;x\&quot;)),o=Zl(t.getAxis(\&quot;y\&quot;)),a=t.getBaseAxis().isHorizontal(),r=Math.min(n[0],n[1]),s=Math.min(o[0],o[1]),l=Math.max(n[0],n[1])-r,u=Math.max(o[0],o[1])-s,h=i.get(\&quot;lineStyle.width\&quot;)||2,c=i.get(\&quot;clipOverflow\&quot;)?h/2:Math.max(l,u);a?(s-=c,u+=2*c):(r-=c,l+=2*c);var d=new jb({shape:{x:r,y:s,width:l,height:u}});return e&amp;&amp;(d.shape[a?\&quot;width\&quot;:\&quot;height\&quot;]=0,po(d,{shape:{width:l,height:u}},i)),d}function Xl(t,e,i){var n=t.getAngleAxis(),o=t.getRadiusAxis().getExtent(),a=n.getExtent(),r=Math.PI/180,s=new Gb({shape:{cx:t.cx,cy:t.cy,r0:o[0],r:o[1],startAngle:-a[0]*r,endAngle:-a[1]*r,clockwise:n.inverse}});return e&amp;&amp;(s.shape.endAngle=-a[0]*r,po(s,{shape:{endAngle:-a[1]*r}},i)),s}function Yl(t,e,i){return\&quot;polar\&quot;===t.type?Xl(t,e,i):jl(t,e,i)}function ql(t,e,i){for(var n=e.getBaseAxis(),o=\&quot;x\&quot;===n.dim||\&quot;radius\&quot;===n.dim?0:1,a=[],r=0;r&lt;t.length-1;r++){var s=t[r+1],l=t[r];a.push(l);var u=[];switch(i){case\&quot;end\&quot;:u[o]=s[o],u[1-o]=l[1-o],a.push(u);break;case\&quot;middle\&quot;:var h=(l[o]+s[o])/2,c=[];u[o]=c[o]=h,u[1-o]=l[1-o],c[1-o]=s[1-o],a.push(u),a.push(c);break;default:u[o]=l[o],u[1-o]=s[1-o],a.push(u)}}return t[r]&amp;&amp;a.push(t[r]),a}function $l(t,e){var i=t.getVisual(\&quot;visualMeta\&quot;);if(i&amp;&amp;i.length&amp;&amp;t.count()&amp;&amp;\&quot;cartesian2d\&quot;===e.type){for(var n,o,a=i.length-1;a&gt;=0;a--){var r=i[a].dimension,s=t.dimensions[r],l=t.getDimensionInfo(s);if(\&quot;x\&quot;===(n=l&amp;&amp;l.coordDim)||\&quot;y\&quot;===n){o=i[a];break}}if(o){var u=e.getAxis(n),h=f(o.stops,function(t){return{coord:u.toGlobalCoord(u.dataToCoord(t.value)),color:t.color}}),c=h.length,p=o.outerColors.slice();c&amp;&amp;h[0].coord&gt;h[c-1].coord&amp;&amp;(h.reverse(),p.reverse());var g=h[0].coord-10,m=h[c-1].coord+10,v=m-g;if(v&lt;.001)return\&quot;transparent\&quot;;d(h,function(t){t.offset=(t.coord-g)/v}),h.push({offset:c?h[c-1].offset:.5,color:p[1]||\&quot;transparent\&quot;}),h.unshift({offset:c?h[0].offset:.5,color:p[0]||\&quot;transparent\&quot;});var y=new Qb(0,0,0,0,h,!0);return y[n]=g,y[n+\&quot;2\&quot;]=m,y}}}function Kl(t){return this._axes[t]}function Jl(t){ED.call(this,t)}function Ql(t,e){return e.type||(e.data?\&quot;category\&quot;:\&quot;value\&quot;)}function tu(t,e,i){return t.getCoordSysModel()===e}function eu(t,e){var i=e*Math.PI/180,n=t.plain(),o=n.width,a=n.height,r=o*Math.cos(i)+a*Math.sin(i),s=o*Math.sin(i)+a*Math.cos(i);return new Kt(n.x,n.y,r,s)}function iu(t){var e,i=t.model,n=i.get(\&quot;axisLabel.show\&quot;)?i.getFormattedLabels():[],o=i.getModel(\&quot;axisLabel\&quot;),a=1,r=n.length;r&gt;40&amp;&amp;(a=Math.ceil(r/40));for(var s=0;s&lt;r;s+=a)if(!t.isLabelIgnored(s)){var l=eu(o.getTextRect(n[s]),o.get(\&quot;rotate\&quot;)||0);e?e.union(l):e=l}return e}function nu(t,e,i){this._coordsMap={},this._coordsList=[],this._axesMap={},this._axesList=[],this._initCartesian(t,e,i),this.model=t}function ou(t,e,i){var n=t[e];if(i.onZero){var o=i.onZeroAxisIndex;if(null==o){for(var a in n)if(n.hasOwnProperty(a)){var r=n[a];if(r&amp;&amp;!au(r)){o=+a;break}}null==o&amp;&amp;(i.onZero=!1),i.onZeroAxisIndex=o}else(r=n[o])&amp;&amp;au(r)&amp;&amp;(i.onZero=!1)}}function au(t){return\&quot;category\&quot;===t.type||\&quot;time\&quot;===t.type||!ZD(t)}function ru(t,e){var i=t.getExtent(),n=i[0]+i[1];t.toGlobalCoord=\&quot;x\&quot;===t.dim?function(t){return t+e}:function(t){return n-t+e},t.toLocalCoord=\&quot;x\&quot;===t.dim?function(t){return t-e}:function(t){return n-t+e}}function su(t,e){return f(XD,function(e){return t.getReferringComponents(e)[0]})}function lu(t){return\&quot;cartesian2d\&quot;===t.get(\&quot;coordinateSystem\&quot;)}function uu(t){var e={componentType:t.mainType};return e[t.mainType+\&quot;Index\&quot;]=t.componentIndex,e}function hu(t,e,i,n){var o,a,r=Oo(i-t.rotation),s=n[0]&gt;n[1],l=\&quot;start\&quot;===e&amp;&amp;!s||\&quot;start\&quot;!==e&amp;&amp;s;return Eo(r-YD/2)?(a=l?\&quot;bottom\&quot;:\&quot;top\&quot;,o=\&quot;center\&quot;):Eo(r-1.5*YD)?(a=l?\&quot;top\&quot;:\&quot;bottom\&quot;,o=\&quot;center\&quot;):(a=\&quot;middle\&quot;,o=r&lt;1.5*YD&amp;&amp;r&gt;YD/2?l?\&quot;left\&quot;:\&quot;right\&quot;:l?\&quot;right\&quot;:\&quot;left\&quot;),{rotation:r,textAlign:o,textVerticalAlign:a}}function cu(t){var e=t.get(\&quot;tooltip\&quot;);return t.get(\&quot;silent\&quot;)||!(t.get(\&quot;triggerEvent\&quot;)||e&amp;&amp;e.show)}function du(t,e,i){var n=t.get(\&quot;axisLabel.showMinLabel\&quot;),o=t.get(\&quot;axisLabel.showMaxLabel\&quot;);e=e||[],i=i||[];var a=e[0],r=e[1],s=e[e.length-1],l=e[e.length-2],u=i[0],h=i[1],c=i[i.length-1],d=i[i.length-2];!1===n?(fu(a),fu(u)):pu(a,r)&amp;&amp;(n?(fu(r),fu(h)):(fu(a),fu(u))),!1===o?(fu(s),fu(c)):pu(l,s)&amp;&amp;(o?(fu(l),fu(d)):(fu(s),fu(c)))}function fu(t){t&amp;&amp;(t.ignore=!0)}function pu(t,e,i){var n=t&amp;&amp;t.getBoundingRect().clone(),o=e&amp;&amp;e.getBoundingRect().clone();if(n&amp;&amp;o){var a=lt([]);return dt(a,a,-t.rotation),n.applyTransform(ht([],a,t.getLocalTransform())),o.applyTransform(ht([],a,e.getLocalTransform())),n.intersect(o)}}function gu(t){return\&quot;middle\&quot;===t||\&quot;center\&quot;===t}function mu(t,e,i){var n=e.axis;if(e.get(\&quot;axisTick.show\&quot;)&amp;&amp;!n.scale.isBlank()){for(var o=e.getModel(\&quot;axisTick\&quot;),a=o.getModel(\&quot;lineStyle\&quot;),s=o.get(\&quot;length\&quot;),l=QD(o,i.labelInterval),u=n.getTicksCoords(o.get(\&quot;alignWithLabel\&quot;)),h=n.scale.getTicks(),c=e.get(\&quot;axisLabel.showMinLabel\&quot;),d=e.get(\&quot;axisLabel.showMaxLabel\&quot;),f=[],p=[],g=t._transform,m=[],v=u.length,y=0;y&lt;v;y++)if(!JD(n,y,l,v,c,d)){var x=u[y];f[0]=x,f[1]=0,p[0]=x,p[1]=i.tickDirection*s,g&amp;&amp;(Q(f,f,g),Q(p,p,g));var _=new Xb(Gn({anid:\&quot;tick_\&quot;+h[y],shape:{x1:f[0],y1:f[1],x2:p[0],y2:p[1]},style:r(a.getLineStyle(),{stroke:e.get(\&quot;axisLine.lineStyle.color\&quot;)}),z2:2,silent:!0}));t.group.add(_),m.push(_)}return m}}function vu(t,e,i){var n=e.axis;if(D(i.axisLabelShow,e.get(\&quot;axisLabel.show\&quot;))&amp;&amp;!n.scale.isBlank()){var o=e.getModel(\&quot;axisLabel\&quot;),a=o.get(\&quot;margin\&quot;),r=n.scale.getTicks(),s=e.getFormattedLabels(),l=(D(i.labelRotate,o.get(\&quot;rotate\&quot;))||0)*YD/180,u=KD(i.rotation,l,i.labelDirection),h=e.getCategories(),c=[],f=cu(e),p=e.get(\&quot;triggerEvent\&quot;),g=e.get(\&quot;axisLabel.showMinLabel\&quot;),m=e.get(\&quot;axisLabel.showMaxLabel\&quot;);return d(r,function(l,d){if(!JD(n,d,i.labelInterval,r.length,g,m)){var v=o;h&amp;&amp;h[l]&amp;&amp;h[l].textStyle&amp;&amp;(v=new wo(h[l].textStyle,o,e.ecModel));var y=v.getTextColor()||e.get(\&quot;axisLine.lineStyle.color\&quot;),x=[n.dataToCoord(l),i.labelOffset+i.labelDirection*a],_=n.scale.getLabel(l),w=new zb({anid:\&quot;label_\&quot;+l,position:x,rotation:u.rotation,silent:f,z2:10});no(w.style,v,{text:s[d],textAlign:v.getShallow(\&quot;align\&quot;,!0)||u.textAlign,textVerticalAlign:v.getShallow(\&quot;verticalAlign\&quot;,!0)||v.getShallow(\&quot;baseline\&quot;,!0)||u.textVerticalAlign,textFill:\&quot;function\&quot;==typeof y?y(\&quot;category\&quot;===n.type?_:\&quot;value\&quot;===n.type?l+\&quot;\&quot;:l,d):y}),p&amp;&amp;(w.eventData=uu(e),w.eventData.targetType=\&quot;axisLabel\&quot;,w.eventData.value=_),t._dumbGroup.add(w),w.updateTransform(),c.push(w),t.group.add(w),w.decomposeTransform()}}),c}}function yu(t,e){var i={axesInfo:{},seriesInvolved:!1,coordSysAxesInfo:{},coordSysMap:{}};return xu(i,t,e),i.seriesInvolved&amp;&amp;wu(i,t),i}function xu(t,e,i){var n=e.getComponent(\&quot;tooltip\&quot;),o=e.getComponent(\&quot;axisPointer\&quot;),a=o.get(\&quot;link\&quot;,!0)||[],r=[];tT(i.getCoordinateSystems(),function(i){function s(n,s,l){var c=l.model.getModel(\&quot;axisPointer\&quot;,o),d=c.get(\&quot;show\&quot;);if(d&amp;&amp;(\&quot;auto\&quot;!==d||n||Tu(c))){null==s&amp;&amp;(s=c.get(\&quot;triggerTooltip\&quot;));var f=(c=n?_u(l,h,o,e,n,s):c).get(\&quot;snap\&quot;),p=Au(l.model),g=s||f||\&quot;category\&quot;===l.type,m=t.axesInfo[p]={key:p,axis:l,coordSys:i,axisPointerModel:c,triggerTooltip:s,involveSeries:g,snap:f,useHandle:Tu(c),seriesModels:[]};u[p]=m,t.seriesInvolved|=g;var v=bu(a,l);if(null!=v){var y=r[v]||(r[v]={axesInfo:{}});y.axesInfo[p]=m,y.mapper=a[v].mapper,m.linkGroup=y}}}if(i.axisPointerEnabled){var l=Au(i.model),u=t.coordSysAxesInfo[l]={};t.coordSysMap[l]=i;var h=i.model.getModel(\&quot;tooltip\&quot;,n);if(tT(i.getAxes(),eT(s,!1,null)),i.getTooltipAxes&amp;&amp;n&amp;&amp;h.get(\&quot;show\&quot;)){var c=\&quot;axis\&quot;===h.get(\&quot;trigger\&quot;),d=\&quot;cross\&quot;===h.get(\&quot;axisPointer.type\&quot;),f=i.getTooltipAxes(h.get(\&quot;axisPointer.axis\&quot;));(c||d)&amp;&amp;tT(f.baseAxes,eT(s,!d||\&quot;cross\&quot;,c)),d&amp;&amp;tT(f.otherAxes,eT(s,\&quot;cross\&quot;,!1))}}})}function _u(t,e,n,o,a,s){var l=e.getModel(\&quot;axisPointer\&quot;),u={};tT([\&quot;type\&quot;,\&quot;snap\&quot;,\&quot;lineStyle\&quot;,\&quot;shadowStyle\&quot;,\&quot;label\&quot;,\&quot;animation\&quot;,\&quot;animationDurationUpdate\&quot;,\&quot;animationEasingUpdate\&quot;,\&quot;z\&quot;],function(t){u[t]=i(l.get(t))}),u.snap=\&quot;category\&quot;!==t.type&amp;&amp;!!s,\&quot;cross\&quot;===l.get(\&quot;type\&quot;)&amp;&amp;(u.type=\&quot;line\&quot;);var h=u.label||(u.label={});if(null==h.show&amp;&amp;(h.show=!1),\&quot;cross\&quot;===a){var c=l.get(\&quot;label.show\&quot;);if(h.show=null==c||c,!s){var d=u.lineStyle=l.get(\&quot;crossStyle\&quot;);d&amp;&amp;r(h,d.textStyle)}}return t.model.getModel(\&quot;axisPointer\&quot;,new wo(u,n,o))}function wu(t,e){e.eachSeries(function(e){var i=e.coordinateSystem,n=e.get(\&quot;tooltip.trigger\&quot;,!0),o=e.get(\&quot;tooltip.show\&quot;,!0);i&amp;&amp;\&quot;none\&quot;!==n&amp;&amp;!1!==n&amp;&amp;\&quot;item\&quot;!==n&amp;&amp;!1!==o&amp;&amp;!1!==e.get(\&quot;axisPointer.show\&quot;,!0)&amp;&amp;tT(t.coordSysAxesInfo[Au(i.model)],function(t){var n=t.axis;i.getAxis(n.dim)===n&amp;&amp;(t.seriesModels.push(e),null==t.seriesDataCount&amp;&amp;(t.seriesDataCount=0),t.seriesDataCount+=e.getData().count())})},this)}function bu(t,e){for(var i=e.model,n=e.dim,o=0;o&lt;t.length;o++){var a=t[o]||{};if(Su(a[n+\&quot;AxisId\&quot;],i.id)||Su(a[n+\&quot;AxisIndex\&quot;],i.componentIndex)||Su(a[n+\&quot;AxisName\&quot;],i.name))return o}}function Su(t,e){return\&quot;all\&quot;===t||y(t)&amp;&amp;l(t,e)&gt;=0||t===e}function Mu(t){var e=Iu(t);if(e){var i=e.axisPointerModel,n=e.axis.scale,o=i.option,a=i.get(\&quot;status\&quot;),r=i.get(\&quot;value\&quot;);null!=r&amp;&amp;(r=n.parse(r));var s=Tu(i);null==a&amp;&amp;(o.status=s?\&quot;show\&quot;:\&quot;hide\&quot;);var l=n.getExtent().slice();l[0]&gt;l[1]&amp;&amp;l.reverse(),(null==r||r&gt;l[1])&amp;&amp;(r=l[1]),r&lt;l[0]&amp;&amp;(r=l[0]),o.value=r,s&amp;&amp;(o.status=e.axis.scale.isBlank()?\&quot;hide\&quot;:\&quot;show\&quot;)}}function Iu(t){var e=(t.ecModel.getComponent(\&quot;axisPointer\&quot;)||{}).coordSysAxesInfo;return e&amp;&amp;e.axesInfo[Au(t)]}function Du(t){var e=Iu(t);return e&amp;&amp;e.axisPointerModel}function Tu(t){return!!t.get(\&quot;handle.show\&quot;)}function Au(t){return t.type+\&quot;||\&quot;+t.id}function Cu(t,e,i,n,o,a){var r=iT.getAxisPointerClass(t.axisPointerClass);if(r){var s=Du(e);s?(t._axisPointer||(t._axisPointer=new r)).render(e,s,n,a):Lu(t,n)}}function Lu(t,e,i){var n=t._axisPointer;n&amp;&amp;n.dispose(e,i),t._axisPointer=null}function ku(t,e,i){i=i||{};var n=t.coordinateSystem,o=e.axis,a={},r=o.position,s=o.onZero?\&quot;onZero\&quot;:r,l=o.dim,u=n.getRect(),h=[u.x,u.x+u.width,u.y,u.y+u.height],c={left:0,right:1,top:0,bottom:1,onZero:2},d=e.get(\&quot;offset\&quot;)||0,f=\&quot;x\&quot;===l?[h[2]-d,h[3]+d]:[h[0]-d,h[1]+d];if(o.onZero){var p=n.getAxis(\&quot;x\&quot;===l?\&quot;y\&quot;:\&quot;x\&quot;,o.onZeroAxisIndex),g=p.toGlobalCoord(p.dataToCoord(0));f[c.onZero]=Math.max(Math.min(g,f[1]),f[0])}a.position=[\&quot;y\&quot;===l?f[c[s]]:h[0],\&quot;x\&quot;===l?f[c[s]]:h[3]],a.rotation=Math.PI/2*(\&quot;x\&quot;===l?0:1);var m={top:-1,bottom:1,left:-1,right:1};a.labelDirection=a.tickDirection=a.nameDirection=m[r],a.labelOffset=o.onZero?f[c[r]]-f[c.onZero]:0,e.get(\&quot;axisTick.inside\&quot;)&amp;&amp;(a.tickDirection=-a.tickDirection),D(i.labelInside,e.get(\&quot;axisLabel.inside\&quot;))&amp;&amp;(a.labelDirection=-a.labelDirection);var v=e.get(\&quot;axisLabel.rotate\&quot;);return a.labelRotate=\&quot;top\&quot;===s?-v:v,a.labelInterval=o.getLabelInterval(),a.z2=1,a}function Pu(t,e,i,n,o,a,r){io(t,e,i.getModel(\&quot;label\&quot;),i.getModel(\&quot;emphasis.label\&quot;),{labelFetcher:o,labelDataIndex:a,defaultText:Sl(o.getData(),a),isRectText:!0,autoColor:n}),Nu(t),Nu(e)}function Nu(t,e){\&quot;outside\&quot;===t.textPosition&amp;&amp;(t.textPosition=e)}function Ou(t,e,i){i.style.text=null,fo(i,{shape:{width:0}},e,t,function(){i.parent&amp;&amp;i.parent.remove(i)})}function Eu(t,e,i){i.style.text=null,fo(i,{shape:{r:i.shape.r0}},e,t,function(){i.parent&amp;&amp;i.parent.remove(i)})}function zu(t,e,i,n,o,a,s,l){var u=e.getItemVisual(i,\&quot;color\&quot;),h=e.getItemVisual(i,\&quot;opacity\&quot;),c=n.getModel(\&quot;itemStyle\&quot;),d=n.getModel(\&quot;emphasis.itemStyle\&quot;).getBarItemStyle();l||t.setShape(\&quot;r\&quot;,c.get(\&quot;barBorderRadius\&quot;)||0),t.useStyle(r({fill:u,opacity:h},c.getBarItemStyle()));var f=n.getShallow(\&quot;cursor\&quot;);f&amp;&amp;t.attr(\&quot;cursor\&quot;,f);var p=s?o.height&gt;0?\&quot;bottom\&quot;:\&quot;top\&quot;:o.width&gt;0?\&quot;left\&quot;:\&quot;right\&quot;;l||Pu(t.style,d,n,u,a,i,p),eo(t,d)}function Ru(t,e){var i=t.get(dT)||0;return Math.min(i,Math.abs(e.width),Math.abs(e.height))}function Bu(t,e,i,n){var o=e.getData(),a=this.dataIndex,r=o.getName(a),s=e.get(\&quot;selectedOffset\&quot;);n.dispatchAction({type:\&quot;pieToggleSelect\&quot;,from:t,name:r,seriesId:e.id}),o.each(function(t){Vu(o.getItemGraphicEl(t),o.getItemLayout(t),e.isSelected(o.getName(t)),s,i)})}function Vu(t,e,i,n,o){var a=(e.startAngle+e.endAngle)/2,r=Math.cos(a),s=Math.sin(a),l=i?n:0,u=[r*l,s*l];o?t.animate().when(200,{position:u}).start(\&quot;bounceOut\&quot;):t.attr(\&quot;position\&quot;,u)}function Gu(t,e){function i(){a.ignore=a.hoverIgnore,r.ignore=r.hoverIgnore}function n(){a.ignore=a.normalIgnore,r.ignore=r.normalIgnore}L_.call(this);var o=new Gb({z2:2}),a=new Ub,r=new zb;this.add(o),this.add(a),this.add(r),this.updateData(t,e,!0),this.on(\&quot;emphasis\&quot;,i).on(\&quot;normal\&quot;,n).on(\&quot;mouseover\&quot;,i).on(\&quot;mouseout\&quot;,n)}function Fu(t,e,i,n,o,a,r){function s(e,i){for(var n=e;n&gt;=0&amp;&amp;(t[n].y-=i,!(n&gt;0&amp;&amp;t[n].y&gt;t[n-1].y+t[n-1].height));n--);}function l(t,e,i,n,o,a){for(var r=e?Number.MAX_VALUE:0,s=0,l=t.length;s&lt;l;s++)if(\&quot;center\&quot;!==t[s].position){var u=Math.abs(t[s].y-n),h=t[s].len,c=t[s].len2,d=u&lt;o+h?Math.sqrt((o+h+c)*(o+h+c)-u*u):Math.abs(t[s].x-i);e&amp;&amp;d&gt;=r&amp;&amp;(d=r-10),!e&amp;&amp;d&lt;=r&amp;&amp;(d=r+10),t[s].x=i+d*a,r=d}}t.sort(function(t,e){return t.y-e.y});for(var u,h=0,c=t.length,d=[],f=[],p=0;p&lt;c;p++)(u=t[p].y-h)&lt;0&amp;&amp;function(e,i,n,o){for(var a=e;a&lt;i;a++)if(t[a].y+=n,a&gt;e&amp;&amp;a+1&lt;i&amp;&amp;t[a+1].y&gt;t[a].y+t[a].height)return void s(a,n/2);s(i-1,n/2)}(p,c,-u),h=t[p].y+t[p].height;r-h&lt;0&amp;&amp;s(c-1,h-r);for(p=0;p&lt;c;p++)t[p].y&gt;=i?f.push(t[p]):d.push(t[p]);l(d,!1,e,i,n,o),l(f,!0,e,i,n,o)}function Wu(t,e,i,n,o,a){for(var r=[],s=[],l=0;l&lt;t.length;l++)t[l].x&lt;e?r.push(t[l]):s.push(t[l]);Fu(s,e,i,n,1,o,a),Fu(r,e,i,n,-1,o,a);for(l=0;l&lt;t.length;l++){var u=t[l].linePoints;if(u){var h=u[1][0]-u[2][0];t[l].x&lt;e?u[2][0]=t[l].x+3:u[2][0]=t[l].x-3,u[1][1]=u[2][1]=t[l].y,u[1][0]=u[2][0]+h}}}function Hu(){this.group=new L_}function Zu(t,e,i){dD.call(this,t,e,i),this.type=\&quot;value\&quot;,this.angle=0,this.name=\&quot;\&quot;,this.model}function Uu(t,e,i){this._model=t,this.dimensions=[],this._indicatorAxes=f(t.getIndicatorModels(),function(t,e){var i=\&quot;indicator_\&quot;+e,n=new Zu(i,new EI);return n.name=t.get(\&quot;name\&quot;),n.model=t,t.axis=n,this.dimensions.push(i),n},this),this.resize(t,i),this.cx,this.cy,this.r,this.startAngle}function ju(t,e){return r({show:e},t)}function Xu(t){return y(t)||(t=[+t,+t]),t}function Yu(){o_.call(this)}function qu(t){this.name=t,this.zoomLimit,o_.call(this),this._roamTransformable=new Yu,this._rawTransformable=new Yu,this._center,this._zoom}function $u(t,e,i,n){var o=i.seriesModel,a=o?o.coordinateSystem:null;return a===this?a[t](n):null}function Ku(t,e,i,n,o){qu.call(this,t),this.map=e,this._nameCoordMap=z(),this.loadGeoJson(i,n,o)}function Ju(t,e,i,n){var o=i.geoModel,a=i.seriesModel,r=o?o.coordinateSystem:a?a.coordinateSystem||(a.getReferringComponents(\&quot;geo\&quot;)[0]||{}).coordinateSystem:null;return r===this?r[t](n):null}function Qu(t,e){var i=t.get(\&quot;boundingCoords\&quot;);if(null!=i){var n=i[0],o=i[1];isNaN(n[0])||isNaN(n[1])||isNaN(o[0])||isNaN(o[1])||this.setBoundingRect(n[0],n[1],o[0]-n[0],o[1]-n[1])}var a,r=this.getBoundingRect(),s=t.get(\&quot;layoutCenter\&quot;),l=t.get(\&quot;layoutSize\&quot;),u=e.getWidth(),h=e.getHeight(),c=t.get(\&quot;aspectScale\&quot;)||.75,d=r.width/r.height*c,f=!1;s&amp;&amp;l&amp;&amp;(s=[To(s[0],u),To(s[1],h)],l=To(l,Math.min(u,h)),isNaN(s[0])||isNaN(s[1])||isNaN(l)||(f=!0));if(f){var p={};d&gt;1?(p.width=l,p.height=l/d):(p.height=l,p.width=l*d),p.y=s[1]-p.height/2,p.x=s[0]-p.width/2}else(a=t.getBoxLayoutParams()).aspect=d,p=Qo(a,{width:u,height:h});this.setViewRect(p.x,p.y,p.width,p.height),this.setCenter(t.get(\&quot;center\&quot;)),this.setZoom(t.get(\&quot;zoom\&quot;))}function th(t,e){d(e.get(\&quot;geoCoord\&quot;),function(e,i){t.addGeoCoord(i,e)})}function eh(t,e,i){oh(t)[e]=i}function ih(t,e,i){var n=oh(t);n[e]===i&amp;&amp;(n[e]=null)}function nh(t,e){return!!oh(t)[e]}function oh(t){return t[FT]||(t[FT]={})}function ah(t){this.pointerChecker,this._zr=t,this._opt={};var e=m,n=e(rh,this),o=e(sh,this),a=e(lh,this),s=e(uh,this),l=e(hh,this);$x.call(this),this.setPointerChecker=function(t){this.pointerChecker=t},this.enable=function(e,u){this.disable(),this._opt=r(i(u)||{},{zoomOnMouseWheel:!0,moveOnMouseMove:!0,preventDefaultMouseMove:!0}),null==e&amp;&amp;(e=!0),!0!==e&amp;&amp;\&quot;move\&quot;!==e&amp;&amp;\&quot;pan\&quot;!==e||(t.on(\&quot;mousedown\&quot;,n),t.on(\&quot;mousemove\&quot;,o),t.on(\&quot;mouseup\&quot;,a)),!0!==e&amp;&amp;\&quot;scale\&quot;!==e&amp;&amp;\&quot;zoom\&quot;!==e||(t.on(\&quot;mousewheel\&quot;,s),t.on(\&quot;pinch\&quot;,l))},this.disable=function(){t.off(\&quot;mousedown\&quot;,n),t.off(\&quot;mousemove\&quot;,o),t.off(\&quot;mouseup\&quot;,a),t.off(\&quot;mousewheel\&quot;,s),t.off(\&quot;pinch\&quot;,l)},this.dispose=this.disable,this.isDragging=function(){return this._dragging},this.isPinching=function(){return this._pinching}}function rh(t){if(!(ci(t)||t.target&amp;&amp;t.target.draggable)){var e=t.offsetX,i=t.offsetY;this.pointerChecker&amp;&amp;this.pointerChecker(t,e,i)&amp;&amp;(this._x=e,this._y=i,this._dragging=!0)}}function sh(t){if(!ci(t)&amp;&amp;dh(this,\&quot;moveOnMouseMove\&quot;,t)&amp;&amp;this._dragging&amp;&amp;\&quot;pinch\&quot;!==t.gestureEvent&amp;&amp;!nh(this._zr,\&quot;globalPan\&quot;)){var e=t.offsetX,i=t.offsetY,n=this._x,o=this._y,a=e-n,r=i-o;this._x=e,this._y=i,this._opt.preventDefaultMouseMove&amp;&amp;rw(t.event),this.trigger(\&quot;pan\&quot;,a,r,n,o,e,i)}}function lh(t){ci(t)||(this._dragging=!1)}function uh(t){if(dh(this,\&quot;zoomOnMouseWheel\&quot;,t)&amp;&amp;0!==t.wheelDelta){var e=t.wheelDelta&gt;0?1.1:1/1.1;ch.call(this,t,e,t.offsetX,t.offsetY)}}function hh(t){if(!nh(this._zr,\&quot;globalPan\&quot;)){var e=t.pinchScale&gt;1?1.1:1/1.1;ch.call(this,t,e,t.pinchX,t.pinchY)}}function ch(t,e,i,n){this.pointerChecker&amp;&amp;this.pointerChecker(t,i,n)&amp;&amp;(rw(t.event),this.trigger(\&quot;zoom\&quot;,e,i,n))}function dh(t,e,i){var n=t._opt[e];return n&amp;&amp;(!_(n)||i.event[n+\&quot;Key\&quot;])}function fh(t,e,i){var n=t.target,o=n.position;o[0]+=e,o[1]+=i,n.dirty()}function ph(t,e,i,n){var o=t.target,a=t.zoomLimit,r=o.position,s=o.scale,l=t.zoom=t.zoom||1;if(l*=e,a){var u=a.min||0,h=a.max||1/0;l=Math.max(Math.min(h,l),u)}var c=l/t.zoom;t.zoom=l,r[0]-=(i-r[0])*(c-1),r[1]-=(n-r[1])*(c-1),s[0]*=c,s[1]*=c,o.dirty()}function gh(t,e,i){var n=e.getComponentByElement(t.topTarget),o=n&amp;&amp;n.coordinateSystem;return n&amp;&amp;n!==i&amp;&amp;!WT[n.mainType]&amp;&amp;o&amp;&amp;o.model!==i}function mh(t,e){var i=t.getItemStyle(),n=t.get(\&quot;areaColor\&quot;);return null!=n&amp;&amp;(i.fill=n),i}function vh(t,e,i,n,o){i.off(\&quot;click\&quot;),i.off(\&quot;mousedown\&quot;),e.get(\&quot;selectedMode\&quot;)&amp;&amp;(i.on(\&quot;mousedown\&quot;,function(){t._mouseDownFlag=!0}),i.on(\&quot;click\&quot;,function(a){if(t._mouseDownFlag){t._mouseDownFlag=!1;for(var r=a.target;!r.__regions;)r=r.parent;if(r){var s={type:(\&quot;geo\&quot;===e.mainType?\&quot;geo\&quot;:\&quot;map\&quot;)+\&quot;ToggleSelect\&quot;,batch:f(r.__regions,function(t){return{name:t.name,from:o.uid}})};s[e.mainType+\&quot;Id\&quot;]=e.id,n.dispatchAction(s),yh(e,i)}}}))}function yh(t,e){e.eachChild(function(e){d(e.__regions,function(i){e.trigger(t.isSelected(i.name)?\&quot;emphasis\&quot;:\&quot;normal\&quot;)})})}function xh(t,e){var i=new L_;this._controller=new ah(t.getZr()),this._controllerHost={target:e?i:null},this.group=i,this._updateGroup=e,this._mouseDownFlag}function _h(t,e,i){var n=t.getZoom(),o=t.getCenter(),a=e.zoom,r=t.dataToPoint(o);if(null!=e.dx&amp;&amp;null!=e.dy){r[0]-=e.dx,r[1]-=e.dy;o=t.pointToData(r);t.setCenter(o)}if(null!=a){if(i){var s=i.min||0,l=i.max||1/0;a=Math.max(Math.min(n*a,l),s)/n}t.scale[0]*=a,t.scale[1]*=a;var u=t.position,h=(e.originX-u[0])*(a-1),c=(e.originY-u[1])*(a-1);u[0]-=h,u[1]-=c,t.updateTransform();o=t.pointToData(r);t.setCenter(o),t.setZoom(a*n)}return{center:t.getCenter(),zoom:t.getZoom()}}function wh(t,e){var i={};return d(t,function(t){t.each(t.mapDimension(\&quot;value\&quot;),function(e,n){var o=\&quot;ec-\&quot;+t.getName(n);i[o]=i[o]||[],isNaN(e)||i[o].push(e)})}),t[0].map(t[0].mapDimension(\&quot;value\&quot;),function(n,o){for(var a=\&quot;ec-\&quot;+t[0].getName(o),r=0,s=1/0,l=-1/0,u=i[a].length,h=0;h&lt;u;h++)s=Math.min(s,i[a][h]),l=Math.max(l,i[a][h]),r+=i[a][h];var c;return c=\&quot;min\&quot;===e?s:\&quot;max\&quot;===e?l:\&quot;average\&quot;===e?r/u:r,0===u?NaN:c})}function bh(t){var e=t.mainData,i=t.datas;i||(i={main:e},t.datasAttr={main:\&quot;data\&quot;}),t.datas=t.mainData=null,Ah(e,i,t),HT(i,function(i){HT(e.TRANSFERABLE_METHODS,function(e){i.wrapMethod(e,v(Sh,t))})}),e.wrapMethod(\&quot;cloneShallow\&quot;,v(Ih,t)),HT(e.CHANGABLE_METHODS,function(i){e.wrapMethod(i,v(Mh,t))}),k(i[e.dataType]===e)}function Sh(t,e){if(Th(this)){var i=a({},this[ZT]);i[this.dataType]=e,Ah(e,i,t)}else Ch(e,this.dataType,this[UT],t);return e}function Mh(t,e){return t.struct&amp;&amp;t.struct.update(this),e}function Ih(t,e){return HT(e[ZT],function(i,n){i!==e&amp;&amp;Ch(i.cloneShallow(),n,e,t)}),e}function Dh(t){var e=this[UT];return null==t||null==e?e:e[ZT][t]}function Th(t){return t[UT]===t}function Ah(t,e,i){t[ZT]={},HT(e,function(e,n){Ch(e,n,t,i)})}function Ch(t,e,i,n){i[ZT][e]=t,t[UT]=i,t.dataType=e,n.struct&amp;&amp;(t[n.structAttr]=n.struct,n.struct[n.datasAttr[e]]=t),t.getLinkedData=Dh}function Lh(t,e,i){this.root,this.data,this._nodes=[],this.hostModel=t,this.levelModels=f(e||[],function(e){return new wo(e,t,t.ecModel)}),this.leavesModel=new wo(i||{},t,t.ecModel)}function kh(t,e){var i=e.children;t.parentNode!==e&amp;&amp;(i.push(t),t.parentNode=e)}function Ph(t){t.hierNode={defaultAncestor:null,ancestor:t,prelim:0,modifier:0,change:0,shift:0,i:0,thread:null};for(var e,i,n=[t];e=n.pop();)if(i=e.children,e.isExpand&amp;&amp;i.length)for(var o=i.length-1;o&gt;=0;o--){var a=i[o];a.hierNode={defaultAncestor:null,ancestor:a,prelim:0,modifier:0,change:0,shift:0,i:o,thread:null},n.push(a)}}function Nh(t,e){var i=t.isExpand?t.children:[],n=t.parentNode.children,o=t.hierNode.i?n[t.hierNode.i-1]:null;if(i.length){Bh(t);var a=(i[0].hierNode.prelim+i[i.length-1].hierNode.prelim)/2;o?(t.hierNode.prelim=o.hierNode.prelim+e(t,o),t.hierNode.modifier=t.hierNode.prelim-a):t.hierNode.prelim=a}else o&amp;&amp;(t.hierNode.prelim=o.hierNode.prelim+e(t,o));t.parentNode.hierNode.defaultAncestor=Vh(t,o,t.parentNode.hierNode.defaultAncestor||n[0],e)}function Oh(t){var e=t.hierNode.prelim+t.parentNode.hierNode.modifier;t.setLayout({x:e},!0),t.hierNode.modifier+=t.parentNode.hierNode.modifier}function Eh(t){return arguments.length?t:Zh}function zh(t,e){var i={};return t-=Math.PI/2,i.x=e*Math.cos(t),i.y=e*Math.sin(t),i}function Rh(t,e){return Qo(t.getBoxLayoutParams(),{width:e.getWidth(),height:e.getHeight()})}function Bh(t){for(var e=t.children,i=e.length,n=0,o=0;--i&gt;=0;){var a=e[i];a.hierNode.prelim+=n,a.hierNode.modifier+=n,o+=a.hierNode.change,n+=a.hierNode.shift+o}}function Vh(t,e,i,n){if(e){for(var o=t,a=t,r=a.parentNode.children[0],s=e,l=o.hierNode.modifier,u=a.hierNode.modifier,h=r.hierNode.modifier,c=s.hierNode.modifier;s=Gh(s),a=Fh(a),s&amp;&amp;a;){o=Gh(o),r=Fh(r),o.hierNode.ancestor=t;var d=s.hierNode.prelim+c-a.hierNode.prelim-u+n(s,a);d&gt;0&amp;&amp;(Hh(Wh(s,t,i),t,d),u+=d,l+=d),c+=s.hierNode.modifier,u+=a.hierNode.modifier,l+=o.hierNode.modifier,h+=r.hierNode.modifier}s&amp;&amp;!Gh(o)&amp;&amp;(o.hierNode.thread=s,o.hierNode.modifier+=c-l),a&amp;&amp;!Fh(r)&amp;&amp;(r.hierNode.thread=a,r.hierNode.modifier+=u-h,i=t)}return i}function Gh(t){var e=t.children;return e.length&amp;&amp;t.isExpand?e[e.length-1]:t.hierNode.thread}function Fh(t){var e=t.children;return e.length&amp;&amp;t.isExpand?e[0]:t.hierNode.thread}function Wh(t,e,i){return t.hierNode.ancestor.parentNode===e.parentNode?t.hierNode.ancestor:i}function Hh(t,e,i){var n=i/(e.hierNode.i-t.hierNode.i);e.hierNode.change-=n,e.hierNode.shift+=i,e.hierNode.modifier+=i,e.hierNode.prelim+=i,t.hierNode.change+=n}function Zh(t,e){return t.parentNode===e.parentNode?1:2}function Uh(t,e){var i=t.getItemLayout(e);return i&amp;&amp;!isNaN(i.x)&amp;&amp;!isNaN(i.y)&amp;&amp;\&quot;none\&quot;!==t.getItemVisual(e,\&quot;symbol\&quot;)}function jh(t,e,i){return i.itemModel=e,i.itemStyle=e.getModel(\&quot;itemStyle\&quot;).getItemStyle(),i.hoverItemStyle=e.getModel(\&quot;emphasis.itemStyle\&quot;).getItemStyle(),i.lineStyle=e.getModel(\&quot;lineStyle\&quot;).getLineStyle(),i.labelModel=e.getModel(\&quot;label\&quot;),i.hoverLabelModel=e.getModel(\&quot;emphasis.label\&quot;),!1===t.isExpand&amp;&amp;0!==t.children.length?i.symbolInnerColor=i.itemStyle.fill:i.symbolInnerColor=\&quot;#fff\&quot;,i}function Xh(t,e,i,n,o,a){var s=!i,l=t.tree.getNodeByDataIndex(e),a=jh(l,l.getModel(),a),u=t.tree.root,h=l.parentNode===u?l:l.parentNode||l,c=t.getItemGraphicEl(h.dataIndex),d=h.getLayout(),f=c?{x:c.position[0],y:c.position[1],rawX:c.__radialOldRawX,rawY:c.__radialOldRawY}:d,p=l.getLayout();s?(i=new Dl(t,e,a)).attr(\&quot;position\&quot;,[f.x,f.y]):i.updateData(t,e,a),i.__radialOldRawX=i.__radialRawX,i.__radialOldRawY=i.__radialRawY,i.__radialRawX=p.rawX,i.__radialRawY=p.rawY,n.add(i),t.setItemGraphicEl(e,i),fo(i,{position:[p.x,p.y]},o);var g=i.getSymbolPath();if(\&quot;radial\&quot;===a.layout){var m,v,y=u.children[0],x=y.getLayout(),_=y.children.length;if(p.x===x.x&amp;&amp;!0===l.isExpand){var w={};w.x=(y.children[0].getLayout().x+y.children[_-1].getLayout().x)/2,w.y=(y.children[0].getLayout().y+y.children[_-1].getLayout().y)/2,(m=Math.atan2(w.y-x.y,w.x-x.x))&lt;0&amp;&amp;(m=2*Math.PI+m),(v=w.x&lt;x.x)&amp;&amp;(m-=Math.PI)}else(m=Math.atan2(p.y-x.y,p.x-x.x))&lt;0&amp;&amp;(m=2*Math.PI+m),0===l.children.length||0!==l.children.length&amp;&amp;!1===l.isExpand?(v=p.x&lt;x.x)&amp;&amp;(m-=Math.PI):(v=p.x&gt;x.x)||(m-=Math.PI);var b=v?\&quot;left\&quot;:\&quot;right\&quot;;g.setStyle({textPosition:b,textRotation:-m,textOrigin:\&quot;center\&quot;,verticalAlign:\&quot;middle\&quot;})}if(l.parentNode&amp;&amp;l.parentNode!==u){var S=i.__edge;S||(S=i.__edge=new qb({shape:qh(a,f,f),style:r({opacity:0},a.lineStyle)})),fo(S,{shape:qh(a,d,p),style:{opacity:1}},o),n.add(S)}}function Yh(t,e,i,n,o,a){for(var r,s=t.tree.getNodeByDataIndex(e),l=t.tree.root,a=jh(s,s.getModel(),a),u=s.parentNode===l?s:s.parentNode||s;null==(r=u.getLayout());)u=u.parentNode===l?u:u.parentNode||u;fo(i,{position:[r.x+1,r.y+1]},o,function(){n.remove(i),t.setItemGraphicEl(e,null)}),i.fadeOut(null,{keepLabel:!0});var h=i.__edge;h&amp;&amp;fo(h,{shape:qh(a,r,r),style:{opacity:0}},o,function(){n.remove(h)})}function qh(t,e,i){var n,o,a,r,s=t.orient;if(\&quot;radial\&quot;===t.layout){var l=e.rawX,u=e.rawY,h=i.rawX,c=i.rawY,d=zh(l,u),f=zh(l,u+(c-u)*t.curvature),p=zh(h,c+(u-c)*t.curvature),g=zh(h,c);return{x1:d.x,y1:d.y,x2:g.x,y2:g.y,cpx1:f.x,cpy1:f.y,cpx2:p.x,cpy2:p.y}}var l=e.x,u=e.y,h=i.x,c=i.y;return\&quot;horizontal\&quot;===s&amp;&amp;(n=l+(h-l)*t.curvature,o=u,a=h+(l-h)*t.curvature,r=c),\&quot;vertical\&quot;===s&amp;&amp;(n=l,o=u+(c-u)*t.curvature,a=h,r=c+(u-c)*t.curvature),{x1:l,y1:u,x2:h,y2:c,cpx1:n,cpy1:o,cpx2:a,cpy2:r}}function $h(t,e,i){for(var n,o=[t],a=[];n=o.pop();)if(a.push(n),n.isExpand){var r=n.children;if(r.length)for(var s=0;s&lt;r.length;s++)o.push(r[s])}for(;n=a.pop();)e(n,i)}function Kh(t,e){for(var i,n=[t];i=n.pop();)if(e(i),i.isExpand){var o=i.children;if(o.length)for(var a=o.length-1;a&gt;=0;a--)n.push(o[a])}}function Jh(t,e,i){if(t&amp;&amp;l(e,t.type)&gt;=0){var n=i.getData().tree.root,o=t.targetNode;if(o&amp;&amp;n.contains(o))return{node:o};var a=t.targetNodeId;if(null!=a&amp;&amp;(o=n.getNodeById(a)))return{node:o}}}function Qh(t){for(var e=[];t;)(t=t.parentNode)&amp;&amp;e.push(t);return e.reverse()}function tc(t,e){return l(Qh(t),e)&gt;=0}function ec(t,e){for(var i=[];t;){var n=t.dataIndex;i.push({name:t.name,dataIndex:n,value:e.getRawValue(n)}),t=t.parentNode}return i.reverse(),i}function ic(t){var e=0;d(t.children,function(t){ic(t);var i=t.value;y(i)&amp;&amp;(i=i[0]),e+=i});var i=t.value;y(i)&amp;&amp;(i=i[0]),(null==i||isNaN(i))&amp;&amp;(i=e),i&lt;0&amp;&amp;(i=0),y(t.value)?t.value[0]=i:t.value=i}function nc(t,e){var i=e.get(\&quot;color\&quot;);if(i){var n;return d(t=t||[],function(t){var e=new wo(t),i=e.get(\&quot;color\&quot;);(e.get(\&quot;itemStyle.color\&quot;)||i&amp;&amp;\&quot;none\&quot;!==i)&amp;&amp;(n=!0)}),n||((t[0]||(t[0]={})).color=i.slice()),t}}function oc(t){this.group=new L_,t.add(this.group)}function ac(t,e,i,n,o,a){var r=[[o?t:t-YT,e],[t+i,e],[t+i,e+n],[o?t:t-YT,e+n]];return!a&amp;&amp;r.splice(2,0,[t+i+YT,e+n/2]),!o&amp;&amp;r.push([t,e+n/2]),r}function rc(t,e,i){t.eventData={componentType:\&quot;series\&quot;,componentSubType:\&quot;treemap\&quot;,seriesIndex:e.componentIndex,seriesName:e.name,seriesType:\&quot;treemap\&quot;,selfType:\&quot;breadcrumb\&quot;,nodeData:{dataIndex:i&amp;&amp;i.dataIndex,name:i&amp;&amp;i.name},treePathInfo:i&amp;&amp;ec(i,e)}}function sc(){var t,e=[],i={};return{add:function(t,n,o,a,r){return _(a)&amp;&amp;(r=a,a=0),!i[t.id]&amp;&amp;(i[t.id]=1,e.push({el:t,target:n,time:o,delay:a,easing:r}),!0)},done:function(e){return t=e,this},start:function(){for(var n=e.length,o=0,a=e.length;o&lt;a;o++){var r=e[o];r.el.animateTo(r.target,r.time,r.delay,r.easing,function(){--n||(e.length=0,i={},t&amp;&amp;t())})}return this}}}function lc(t,e,n,o,r,s,l,u,h,c){function d(t,e){w?!t.invisible&amp;&amp;s.push(t):(e(),t.__tmWillVisible||(t.invisible=!1))}function f(e,n,o,a,r,s){var u=l.getModel(),h=D(t.getFormattedLabel(l.dataIndex,\&quot;normal\&quot;,null,null,s?\&quot;upperLabel\&quot;:\&quot;label\&quot;),u.get(\&quot;name\&quot;));if(!s&amp;&amp;v.isLeafRoot){var c=t.get(\&quot;drillDownIcon\&quot;,!0);h=c?c+\&quot; \&quot;+h:h}var d=u.getModel(s?eA:QT),f=u.getModel(s?iA:tA),p=d.getShallow(\&quot;show\&quot;);io(e,n,d,f,{defaultText:p?h:null,autoColor:o,isRectText:!0}),s&amp;&amp;(e.textRect=i(s)),e.truncate=p&amp;&amp;d.get(\&quot;ellipsis\&quot;)?{outerWidth:a,outerHeight:r,minChar:2}:null}function p(t,i,o,a){var s=null!=S&amp;&amp;n[t][S],l=r[t];return s?(n[t][S]=null,g(l,s,t)):w||((s=new i({z:uc(o,a)})).__tmDepth=o,s.__tmStorageName=t,m(l,s,t)),e[t][b]=s}function g(t,e,i){(t[b]={}).old=\&quot;nodeGroup\&quot;===i?e.position.slice():a({},e.shape)}function m(t,e,i){var n=t[b]={},a=l.parentNode;if(a&amp;&amp;(!o||\&quot;drillDown\&quot;===o.direction)){var s=0,u=0,h=r.background[a.getRawIndex()];!o&amp;&amp;h&amp;&amp;h.old&amp;&amp;(s=h.old.width,u=h.old.height),n.old=\&quot;nodeGroup\&quot;===i?[0,u]:{x:s,y:u,width:0,height:0}}n.fadein=\&quot;nodeGroup\&quot;!==i}if(l){var v=l.getLayout();if(v&amp;&amp;v.isInView){var y=v.width,x=v.height,_=v.borderWidth,w=v.invisible,b=l.getRawIndex(),S=u&amp;&amp;u.getRawIndex(),M=l.viewChildren,I=v.upperHeight,T=M&amp;&amp;M.length,A=l.getModel(\&quot;itemStyle\&quot;),C=l.getModel(\&quot;emphasis.itemStyle\&quot;),L=p(\&quot;nodeGroup\&quot;,$T);if(L){if(h.add(L),L.attr(\&quot;position\&quot;,[v.x||0,v.y||0]),L.__tmNodeWidth=y,L.__tmNodeHeight=x,v.isAboveViewRoot)return L;var k=p(\&quot;background\&quot;,KT,c,oA);if(k&amp;&amp;function(e,i,n){i.dataIndex=l.dataIndex,i.seriesIndex=t.seriesIndex,i.setShape({x:0,y:0,width:y,height:x});var o=l.getVisual(\&quot;borderColor\&quot;,!0),a=C.get(\&quot;borderColor\&quot;);d(i,function(){var t=sA(A);t.fill=o;var e=rA(C);if(e.fill=a,n){var r=y-2*_;f(t,e,o,r,I,{x:_,y:0,width:r,height:I})}else t.text=e.text=null;i.setStyle(t),eo(i,e)}),e.add(i)}(L,k,T&amp;&amp;v.upperHeight),!T){var P=p(\&quot;content\&quot;,KT,c,aA);P&amp;&amp;function(e,i){i.dataIndex=l.dataIndex,i.seriesIndex=t.seriesIndex;var n=Math.max(y-2*_,0),o=Math.max(x-2*_,0);i.culling=!0,i.setShape({x:_,y:_,width:n,height:o});var a=l.getVisual(\&quot;color\&quot;,!0);d(i,function(){var t=sA(A);t.fill=a;var e=rA(C);f(t,e,a,n,o),i.setStyle(t),eo(i,e)}),e.add(i)}(L,P)}return L}}}}function uc(t,e){var i=t*nA+e;return(i-1)/i}function hc(t){var e=t.pieceList;t.hasSpecialVisual=!1,d(e,function(e,i){e.originIndex=i,null!=e.visual&amp;&amp;(t.hasSpecialVisual=!0)})}function cc(t){var e=t.categories,i=t.visual,n=t.categoryMap={};if(hA(e,function(t,e){n[t]=e}),!y(i)){var o=[];w(i)?hA(i,function(t,e){var i=n[e];o[null!=i?i:dA]=t}):o[dA]=i,i=_c(t,o)}for(var a=e.length-1;a&gt;=0;a--)null==i[a]&amp;&amp;(delete n[e[a]],e.pop())}function dc(t,e){var i=t.visual,n=[];w(i)?hA(i,function(t){n.push(t)}):null!=i&amp;&amp;n.push(i);var o={color:1,symbol:1};e||1!==n.length||o.hasOwnProperty(t.type)||(n[1]=n[0]),_c(t,n)}function fc(t){return{applyVisual:function(e,i,n){e=this.mapValueToVisual(e),n(\&quot;color\&quot;,t(i(\&quot;color\&quot;),e))},_doMap:yc([0,1])}}function pc(t){var e=this.option.visual;return e[Math.round(Do(t,[0,1],[0,e.length-1],!0))]||{}}function gc(t){return function(e,i,n){n(t,this.mapValueToVisual(e))}}function mc(t){var e=this.option.visual;return e[this.option.loop&amp;&amp;t!==dA?t%e.length:t]}function vc(){return this.option.visual[0]}function yc(t){return{linear:function(e){return Do(e,t,this.option.visual,!0)},category:mc,piecewise:function(e,i){var n=xc.call(this,i);return null==n&amp;&amp;(n=Do(e,t,this.option.visual,!0)),n},fixed:vc}}function xc(t){var e=this.option,i=e.pieceList;if(e.hasSpecialVisual){var n=i[fA.findPieceIndex(t,i)];if(n&amp;&amp;n.visual)return n.visual[this.type]}}function _c(t,e){return t.visual=e,\&quot;color\&quot;===t.type&amp;&amp;(t.parsedVisual=f(e,function(t){return At(t)})),e}function wc(t,e,i){return t?e&lt;=i:e&lt;i}function bc(t,e,i,n,o,a){var r=t.getModel(),s=t.getLayout();if(s&amp;&amp;!s.invisible&amp;&amp;s.isInView){var l,u=t.getModel(vA),h=Sc(u,e,i[t.depth],n),c=u.get(\&quot;borderColor\&quot;),f=u.get(\&quot;borderColorSaturation\&quot;);null!=f&amp;&amp;(c=Ic(f,l=Mc(h))),t.setVisual(\&quot;borderColor\&quot;,c);var p=t.viewChildren;if(p&amp;&amp;p.length){var g=Tc(t,r,s,u,h,p);d(p,function(t,e){(t.depth&gt;=o.length||t===o[t.depth])&amp;&amp;bc(t,Cc(r,h,t,e,g,a),i,n,o,a)})}else l=Mc(h),t.setVisual(\&quot;color\&quot;,l)}}function Sc(t,e,i,n){var o=a({},e);return d([\&quot;color\&quot;,\&quot;colorAlpha\&quot;,\&quot;colorSaturation\&quot;],function(a){var r=t.get(a,!0);null==r&amp;&amp;i&amp;&amp;(r=i[a]),null==r&amp;&amp;(r=e[a]),null==r&amp;&amp;(r=n.get(a)),null!=r&amp;&amp;(o[a]=r)}),o}function Mc(t){var e=Dc(t,\&quot;color\&quot;);if(e){var i=Dc(t,\&quot;colorAlpha\&quot;),n=Dc(t,\&quot;colorSaturation\&quot;);return n&amp;&amp;(e=Et(e,null,null,n)),i&amp;&amp;(e=zt(e,i)),e}}function Ic(t,e){return null!=e?Et(e,null,null,t):null}function Dc(t,e){var i=t[e];if(null!=i&amp;&amp;\&quot;none\&quot;!==i)return i}function Tc(t,e,i,n,o,a){if(a&amp;&amp;a.length){var r=Ac(e,\&quot;color\&quot;)||null!=o.color&amp;&amp;\&quot;none\&quot;!==o.color&amp;&amp;(Ac(e,\&quot;colorAlpha\&quot;)||Ac(e,\&quot;colorSaturation\&quot;));if(r){var s=e.get(\&quot;visualMin\&quot;),l=e.get(\&quot;visualMax\&quot;),u=i.dataExtent.slice();null!=s&amp;&amp;s&lt;u[0]&amp;&amp;(u[0]=s),null!=l&amp;&amp;l&gt;u[1]&amp;&amp;(u[1]=l);var h=e.get(\&quot;colorMappingBy\&quot;),c={type:r.name,dataExtent:u,visual:r.range};\&quot;color\&quot;!==c.type||\&quot;index\&quot;!==h&amp;&amp;\&quot;id\&quot;!==h?c.mappingMethod=\&quot;linear\&quot;:(c.mappingMethod=\&quot;category\&quot;,c.loop=!0);var d=new fA(c);return d.__drColorMappingBy=h,d}}}function Ac(t,e){var i=t.get(e);return mA(i)&amp;&amp;i.length?{name:e,range:i}:null}function Cc(t,e,i,n,o,r){var s=a({},e);if(o){var l=o.type,u=\&quot;color\&quot;===l&amp;&amp;o.__drColorMappingBy,h=\&quot;index\&quot;===u?n:\&quot;id\&quot;===u?r.mapIdToIndex(i.getId()):i.getValue(t.get(\&quot;visualDimension\&quot;));s[l]=o.mapValueToVisual(h)}return s}function Lc(t,e,i,n){var o,a;if(!t.isRemoved()){var r=t.getLayout();o=r.width,a=r.height;var s=(f=t.getModel()).get(SA),l=f.get(MA)/2,u=Gc(f),h=Math.max(s,u),c=s-l,d=h-l,f=t.getModel();t.setLayout({borderWidth:s,upperHeight:h,upperLabelHeight:u},!0);var p=(o=xA(o-2*c,0))*(a=xA(a-c-d,0)),g=kc(t,f,p,e,i,n);if(g.length){var m={x:c,y:d,width:o,height:a},v=_A(o,a),y=1/0,x=[];x.area=0;for(var _=0,w=g.length;_&lt;w;){var b=g[_];x.push(b),x.area+=b.getLayout().area;var S=Ec(x,v,e.squareRatio);S&lt;=y?(_++,y=S):(x.area-=x.pop().getLayout().area,zc(x,v,m,l,!1),v=_A(m.width,m.height),x.length=x.area=0,y=1/0)}if(x.length&amp;&amp;zc(x,v,m,l,!0),!i){var M=f.get(\&quot;childrenVisibleMin\&quot;);null!=M&amp;&amp;p&lt;M&amp;&amp;(i=!0)}for(var _=0,w=g.length;_&lt;w;_++)Lc(g[_],e,i,n+1)}}}function kc(t,e,i,n,o,a){var r=t.children||[],s=n.sort;\&quot;asc\&quot;!==s&amp;&amp;\&quot;desc\&quot;!==s&amp;&amp;(s=null);var l=null!=n.leafDepth&amp;&amp;n.leafDepth&lt;=a;if(o&amp;&amp;!l)return t.viewChildren=[];Nc(r=g(r,function(t){return!t.isRemoved()}),s);var u=Oc(e,r,s);if(0===u.sum)return t.viewChildren=[];if(u.sum=Pc(e,i,u.sum,s,r),0===u.sum)return t.viewChildren=[];for(var h=0,c=r.length;h&lt;c;h++){var d=r[h].getValue()/u.sum*i;r[h].setLayout({area:d})}return l&amp;&amp;(r.length&amp;&amp;t.setLayout({isLeafRoot:!0},!0),r.length=0),t.viewChildren=r,t.setLayout({dataExtent:u.dataExtent},!0),r}function Pc(t,e,i,n,o){if(!n)return i;for(var a=t.get(\&quot;visibleMin\&quot;),r=o.length,s=r,l=r-1;l&gt;=0;l--){var u=o[\&quot;asc\&quot;===n?r-l-1:l].getValue();u/i*e&lt;a&amp;&amp;(s=l,i-=u)}return\&quot;asc\&quot;===n?o.splice(0,r-s):o.splice(s,r-s),i}function Nc(t,e){return e&amp;&amp;t.sort(function(t,i){var n=\&quot;asc\&quot;===e?t.getValue()-i.getValue():i.getValue()-t.getValue();return 0===n?\&quot;asc\&quot;===e?t.dataIndex-i.dataIndex:i.dataIndex-t.dataIndex:n}),t}function Oc(t,e,i){for(var n=0,o=0,a=e.length;o&lt;a;o++)n+=e[o].getValue();var r=t.get(\&quot;visualDimension\&quot;);if(e&amp;&amp;e.length)if(\&quot;value\&quot;===r&amp;&amp;i)s=[e[e.length-1].getValue(),e[0].getValue()],\&quot;asc\&quot;===i&amp;&amp;s.reverse();else{var s=[1/0,-1/0];bA(e,function(t){var e=t.getValue(r);e&lt;s[0]&amp;&amp;(s[0]=e),e&gt;s[1]&amp;&amp;(s[1]=e)})}else s=[NaN,NaN];return{sum:n,dataExtent:s}}function Ec(t,e,i){for(var n,o=0,a=1/0,r=0,s=t.length;r&lt;s;r++)(n=t[r].getLayout().area)&amp;&amp;(n&lt;a&amp;&amp;(a=n),n&gt;o&amp;&amp;(o=n));var l=t.area*t.area,u=e*e*i;return l?xA(u*o/l,l/(u*a)):1/0}function zc(t,e,i,n,o){var a=e===i.width?0:1,r=1-a,s=[\&quot;x\&quot;,\&quot;y\&quot;],l=[\&quot;width\&quot;,\&quot;height\&quot;],u=i[s[a]],h=e?t.area/e:0;(o||h&gt;i[l[r]])&amp;&amp;(h=i[l[r]]);for(var c=0,d=t.length;c&lt;d;c++){var f=t[c],p={},g=h?f.getLayout().area/h:0,m=p[l[r]]=xA(h-2*n,0),v=i[s[a]]+i[l[a]]-u,y=c===d-1||v&lt;g?v:g,x=p[l[a]]=xA(y-2*n,0);p[s[r]]=i[s[r]]+_A(n,m/2),p[s[a]]=u+_A(n,x/2),u+=y,f.setLayout(p,!0)}i[s[r]]+=h,i[l[r]]-=h}function Rc(t,e,i,n,o){var a=(e||{}).node,r=[n,o];if(!a||a===i)return r;for(var s,l=n*o,u=l*t.option.zoomToNodeRatio;s=a.parentNode;){for(var h=0,c=s.children,d=0,f=c.length;d&lt;f;d++)h+=c[d].getValue();var p=a.getValue();if(0===p)return r;u*=h/p;var g=s.getModel(),m=g.get(SA);(u+=4*m*m+(3*m+Math.max(m,Gc(g)))*Math.pow(u,.5))&gt;mS&amp;&amp;(u=mS),a=s}u&lt;l&amp;&amp;(u=l);var v=Math.pow(u/l,.5);return[n*v,o*v]}function Bc(t,e,i){if(e)return{x:e.x,y:e.y};var n={x:0,y:0};if(!i)return n;var o=i.node,a=o.getLayout();if(!a)return n;for(var r=[a.width/2,a.height/2],s=o;s;){var l=s.getLayout();r[0]+=l.x,r[1]+=l.y,s=s.parentNode}return{x:t.width/2-r[0],y:t.height/2-r[1]}}function Vc(t,e,i,n,o){var a=t.getLayout(),r=i[o],s=r&amp;&amp;r===t;if(!(r&amp;&amp;!s||o===i.length&amp;&amp;t!==n)){t.setLayout({isInView:!0,invisible:!s&amp;&amp;!e.intersect(a),isAboveViewRoot:s},!0);var l=new Kt(e.x-a.x,e.y-a.y,e.width,e.height);bA(t.viewChildren||[],function(t){Vc(t,l,i,n,o+1)})}}function Gc(t){return t.get(IA)?t.get(DA):0}function Fc(t){return\&quot;_EC_\&quot;+t}function Wc(t,e){this.id=null==t?\&quot;\&quot;:t,this.inEdges=[],this.outEdges=[],this.edges=[],this.hostGraph,this.dataIndex=null==e?-1:e}function Hc(t,e,i){this.node1=t,this.node2=e,this.dataIndex=null==i?-1:i}function Zc(t){return isNaN(+t.cpx1)||isNaN(+t.cpy1)}function Uc(t){return\&quot;_\&quot;+t+\&quot;Type\&quot;}function jc(t,e,i){var n=e.getItemVisual(i,\&quot;color\&quot;),o=e.getItemVisual(i,t),a=e.getItemVisual(i,t+\&quot;Size\&quot;);if(o&amp;&amp;\&quot;none\&quot;!==o){y(a)||(a=[a,a]);var r=ml(o,-a[0]/2,-a[1]/2,a[0],a[1],n);return r.name=t,r}}function Xc(t){var e=new EA({name:\&quot;line\&quot;});return Yc(e.shape,t),e}function Yc(t,e){var i=e[0],n=e[1],o=e[2];t.x1=i[0],t.y1=i[1],t.x2=n[0],t.y2=n[1],t.percent=1,o?(t.cpx1=o[0],t.cpy1=o[1]):(t.cpx1=NaN,t.cpy1=NaN)}function qc(t,e,i){L_.call(this),this._createLine(t,e,i)}function $c(t){this._ctor=t||qc,this.group=new L_}function Kc(t,e,i,n){if(ed(e.getItemLayout(i))){var o=new t._ctor(e,i,n);e.setItemGraphicEl(i,o),t.group.add(o)}}function Jc(t,e,i,n,o,a){var r=e.getItemGraphicEl(n);ed(i.getItemLayout(o))?(r?r.updateData(i,o,a):r=new t._ctor(i,o,a),i.setItemGraphicEl(o,r),t.group.add(r)):t.group.remove(r)}function Qc(t){var e=t.hostModel;return{lineStyle:e.getModel(\&quot;lineStyle\&quot;).getLineStyle(),hoverLineStyle:e.getModel(\&quot;emphasis.lineStyle\&quot;).getLineStyle(),labelModel:e.getModel(\&quot;label\&quot;),hoverLabelModel:e.getModel(\&quot;emphasis.label\&quot;)}}function td(t){return isNaN(t[0])||isNaN(t[1])}function ed(t){return!td(t[0])&amp;&amp;!td(t[1])}function id(t,e,i){for(var n,o=t[0],a=t[1],r=t[2],s=1/0,l=i*i,u=.1,h=.1;h&lt;=.9;h+=.1)VA[0]=WA(o[0],a[0],r[0],h),VA[1]=WA(o[1],a[1],r[1],h),(f=ZA(HA(VA,e)-l))&lt;s&amp;&amp;(s=f,n=h);for(var c=0;c&lt;32;c++){var d=n+u;GA[0]=WA(o[0],a[0],r[0],n),GA[1]=WA(o[1],a[1],r[1],n),FA[0]=WA(o[0],a[0],r[0],d),FA[1]=WA(o[1],a[1],r[1],d);var f=HA(GA,e)-l;if(ZA(f)&lt;.01)break;var p=HA(FA,e)-l;u/=2,f&lt;0?p&gt;=0?n+=u:n-=u:p&gt;=0?n-=u:n+=u}return n}function nd(t,e){return t.getVisual(\&quot;opacity\&quot;)||t.getModel().get(e)}function od(t,e,i){var n=t.getGraphicEl(),o=nd(t,e);null!=i&amp;&amp;(null==o&amp;&amp;(o=1),o*=i),n.downplay&amp;&amp;n.downplay(),n.traverse(function(t){\&quot;group\&quot;!==t.type&amp;&amp;t.setStyle(\&quot;opacity\&quot;,o)})}function ad(t,e){var i=nd(t,e),n=t.getGraphicEl();n.highlight&amp;&amp;n.highlight(),n.traverse(function(t){\&quot;group\&quot;!==t.type&amp;&amp;t.setStyle(\&quot;opacity\&quot;,i)})}function rd(t){return t instanceof Array||(t=[t,t]),t}function sd(t){var e=t.coordinateSystem;if(!e||\&quot;view\&quot;===e.type){var i=t.getGraph();i.eachNode(function(t){var e=t.getModel();t.setLayout([+e.get(\&quot;x\&quot;),+e.get(\&quot;y\&quot;)])}),ld(i)}}function ld(t){t.eachEdge(function(t){var e=t.getModel().get(\&quot;lineStyle.curveness\&quot;)||0,i=F(t.node1.getLayout()),n=F(t.node2.getLayout()),o=[i,n];+e&amp;&amp;o.push([(i[0]+n[0])/2-(i[1]-n[1])*e,(i[1]+n[1])/2-(n[0]-i[0])*e]),t.setLayout(o)})}function ud(t){var e=t.coordinateSystem;if(!e||\&quot;view\&quot;===e.type){var i=e.getBoundingRect(),n=t.getData(),o=n.graph,a=0,r=n.getSum(\&quot;value\&quot;),s=2*Math.PI/(r||n.count()),l=i.width/2+i.x,u=i.height/2+i.y,h=Math.min(i.width,i.height)/2;o.eachNode(function(t){var e=t.getValue(\&quot;value\&quot;);a+=s*(r?e:1)/2,t.setLayout([h*Math.cos(a)+l,h*Math.sin(a)+u]),a+=s*(r?e:1)/2}),n.setLayout({cx:l,cy:u}),o.eachEdge(function(t){var e,i=t.getModel().get(\&quot;lineStyle.curveness\&quot;)||0,n=F(t.node1.getLayout()),o=F(t.node2.getLayout()),a=(n[0]+o[0])/2,r=(n[1]+o[1])/2;+i&amp;&amp;(e=[l*(i*=3)+a*(1-i),u*i+r*(1-i)]),t.setLayout([n,o,e])})}}function hd(t,e,i){for(var n=i.rect,o=n.width,a=n.height,r=[n.x+o/2,n.y+a/2],s=null==i.gravity?.1:i.gravity,l=0;l&lt;t.length;l++){var u=t[l];u.p||(u.p=V(o*(Math.random()-.5)+r[0],a*(Math.random()-.5)+r[1])),u.pp=F(u.p),u.edges=null}var h=.6;return{warmUp:function(){h=.5},setFixed:function(e){t[e].fixed=!0},setUnfixed:function(e){t[e].fixed=!1},step:function(i){for(var n=[],o=t.length,a=0;a&lt;e.length;a++){var l=e[a],u=l.n1;U(n,(p=l.n2).p,u.p);var c=j(n)-l.d,d=p.w/(u.w+p.w);isNaN(d)&amp;&amp;(d=0),q(n,n),!u.fixed&amp;&amp;YA(u.p,u.p,n,d*c*h),!p.fixed&amp;&amp;YA(p.p,p.p,n,-(1-d)*c*h)}for(a=0;a&lt;o;a++)(v=t[a]).fixed||(U(n,r,v.p),YA(v.p,v.p,n,s*h));for(a=0;a&lt;o;a++)for(var u=t[a],f=a+1;f&lt;o;f++){var p=t[f];U(n,p.p,u.p),0===(c=j(n))&amp;&amp;(W(n,Math.random()-.5,Math.random()-.5),c=1);var g=(u.rep+p.rep)/c/c;!u.fixed&amp;&amp;YA(u.pp,u.pp,n,g),!p.fixed&amp;&amp;YA(p.pp,p.pp,n,-g)}for(var m=[],a=0;a&lt;o;a++){var v=t[a];v.fixed||(U(m,v.p,v.pp),YA(v.p,v.p,m,h),G(v.pp,v.p))}h*=.992,i&amp;&amp;i(t,e,h&lt;.01)}}}function cd(t,e,i){var n=t.getBoxLayoutParams();return n.aspect=i,Qo(n,{width:e.getWidth(),height:e.getHeight()})}function dd(t,e){var i=t.get(\&quot;center\&quot;),n=e.getWidth(),o=e.getHeight(),a=Math.min(n,o);return{cx:To(i[0],e.getWidth()),cy:To(i[1],e.getHeight()),r:To(t.get(\&quot;radius\&quot;),a/2)}}function fd(t,e){return e&amp;&amp;(\&quot;string\&quot;==typeof e?t=e.replace(\&quot;{value}\&quot;,null!=t?t:\&quot;\&quot;):\&quot;function\&quot;==typeof e&amp;&amp;(t=e(t))),t}function pd(t,e){function i(){a.ignore=a.hoverIgnore,r.ignore=r.hoverIgnore}function n(){a.ignore=a.normalIgnore,r.ignore=r.normalIgnore}L_.call(this);var o=new Zb,a=new Ub,r=new zb;this.add(o),this.add(a),this.add(r),this.updateData(t,e,!0),this.on(\&quot;emphasis\&quot;,i).on(\&quot;normal\&quot;,n).on(\&quot;mouseover\&quot;,i).on(\&quot;mouseout\&quot;,n)}function gd(t,e){return Qo(t.getBoxLayoutParams(),{width:e.getWidth(),height:e.getHeight()})}function md(t,e){for(var i=t.mapDimension(\&quot;value\&quot;),n=t.mapArray(i,function(t){return t}),o=[],a=\&quot;ascending\&quot;===e,r=0,s=t.count();r&lt;s;r++)o[r]=r;return\&quot;function\&quot;==typeof e?o.sort(e):\&quot;none\&quot;!==e&amp;&amp;o.sort(function(t,e){return a?n[t]-n[e]:n[e]-n[t]}),o}function vd(t){t.each(function(e){var i,n,o,a,r=t.getItemModel(e),s=r.getModel(\&quot;label\&quot;).get(\&quot;position\&quot;),l=r.getModel(\&quot;labelLine\&quot;),u=t.getItemLayout(e),h=u.points,c=\&quot;inner\&quot;===s||\&quot;inside\&quot;===s||\&quot;center\&quot;===s;if(c)i=\&quot;center\&quot;,a=[[n=(h[0][0]+h[1][0]+h[2][0]+h[3][0])/4,o=(h[0][1]+h[1][1]+h[2][1]+h[3][1])/4],[n,o]];else{var d,f,p,g=l.get(\&quot;length\&quot;);\&quot;left\&quot;===s?(d=(h[3][0]+h[0][0])/2,f=(h[3][1]+h[0][1])/2,n=(p=d-g)-5,i=\&quot;right\&quot;):(d=(h[1][0]+h[2][0])/2,f=(h[1][1]+h[2][1])/2,n=(p=d+g)+5,i=\&quot;left\&quot;);var m=f;a=[[d,f],[p,m]],o=m}u.label={linePoints:a,x:n,y:o,verticalAlign:\&quot;middle\&quot;,textAlign:i,inside:c}})}function yd(t){if(!t.parallel){var e=!1;d(t.series,function(t){t&amp;&amp;\&quot;parallel\&quot;===t.type&amp;&amp;(e=!0)}),e&amp;&amp;(t.parallel=[{}])}}function xd(t){d(Si(t.parallelAxis),function(e){if(w(e)){var i=e.parallelIndex||0,o=Si(t.parallel)[i];o&amp;&amp;o.parallelAxisDefault&amp;&amp;n(e,o.parallelAxisDefault,!1)}})}function _d(t,e){var i=t[e]-t[1-e];return{span:Math.abs(i),sign:i&gt;0?-1:i&lt;0?1:e?-1:1}}function wd(t,e){return Math.min(e[1],Math.max(e[0],t))}function bd(t,e,i){this._axesMap=z(),this._axesLayout={},this.dimensions=t.dimensions,this._rect,this._model=t,this._init(t,e,i)}function Sd(t,e){return nC(oC(t,e[0]),e[1])}function Md(t,e){var i=e.layoutLength/(e.axisCount-1);return{position:i*t,axisNameAvailableWidth:i,axisLabelShow:!0}}function Id(t,e){var i,n,o=e.layoutLength,a=e.axisExpandWidth,r=e.axisCount,s=e.axisCollapseWidth,l=e.winInnerIndices,u=s,h=!1;return t&lt;l[0]?(i=t*s,n=s):t&lt;=l[1]?(i=e.axisExpandWindow0Pos+t*a-e.axisExpandWindow[0],u=a,h=!0):(i=o-(r-1-t)*s,n=s),{position:i,axisNameAvailableWidth:u,axisLabelShow:h,nameTruncateMaxWidth:n}}function Dd(t){$x.call(this),this._zr=t,this.group=new L_,this._brushType,this._brushOption,this._panels,this._track=[],this._dragging,this._covers=[],this._creatingCover,this._creatingPanel,this._enableGlobalPan,this._uid=\&quot;brushController_\&quot;+MC++,this._handlers={},dC(IC,function(t,e){this._handlers[e]=m(t,this)},this)}function Td(t,e){var o=t._zr;t._enableGlobalPan||eh(o,_C,t._uid),dC(t._handlers,function(t,e){o.on(e,t)}),t._brushType=e.brushType,t._brushOption=n(i(SC),e,!0)}function Ad(t){var e=t._zr;ih(e,_C,t._uid),dC(t._handlers,function(t,i){e.off(i,t)}),t._brushType=t._brushOption=null}function Cd(t,e){var i=DC[e.brushType].createCover(t,e);return i.__brushOption=e,Pd(i,e),t.group.add(i),i}function Ld(t,e){var i=Od(e);return i.endCreating&amp;&amp;(i.endCreating(t,e),Pd(e,e.__brushOption)),e}function kd(t,e){var i=e.__brushOption;Od(e).updateCoverShape(t,e,i.range,i)}function Pd(t,e){var i=e.z;null==i&amp;&amp;(i=vC),t.traverse(function(t){t.z=i,t.z2=i})}function Nd(t,e){Od(e).updateCommon(t,e),kd(t,e)}function Od(t){return DC[t.__brushOption.brushType]}function Ed(t,e,i){var n=t._panels;if(!n)return!0;var o,a=t._transform;return dC(n,function(t){t.isTargetByCursor(e,i,a)&amp;&amp;(o=t)}),o}function zd(t,e){var i=t._panels;if(!i)return!0;var n=e.__brushOption.panelId;return null==n||i[n]}function Rd(t){var e=t._covers,i=e.length;return dC(e,function(e){t.group.remove(e)},t),e.length=0,!!i}function Bd(t,e){var n=fC(t._covers,function(t){var e=t.__brushOption,n=i(e.range);return{brushType:e.brushType,panelId:e.panelId,range:n}});t.trigger(\&quot;brush\&quot;,n,{isEnd:!!e.isEnd,removeOnClick:!!e.removeOnClick})}function Vd(t){var e=t._track;if(!e.length)return!1;var i=e[e.length-1],n=e[0],o=i[0]-n[0],a=i[1]-n[1];return mC(o*o+a*a,.5)&gt;yC}function Gd(t){var e=t.length-1;return e&lt;0&amp;&amp;(e=0),[t[0],t[e]]}function Fd(t,e,i,n){var o=new L_;return o.add(new jb({name:\&quot;main\&quot;,style:Ud(i),silent:!0,draggable:!0,cursor:\&quot;move\&quot;,drift:cC(t,e,o,\&quot;nswe\&quot;),ondragend:cC(Bd,e,{isEnd:!0})})),dC(n,function(i){o.add(new jb({name:i,style:{opacity:0},draggable:!0,silent:!0,invisible:!0,drift:cC(t,e,o,i),ondragend:cC(Bd,e,{isEnd:!0})}))}),o}function Wd(t,e,i,n){var o=n.brushStyle.lineWidth||0,a=gC(o,xC),r=i[0][0],s=i[1][0],l=r-o/2,u=s-o/2,h=i[0][1],c=i[1][1],d=h-a+o/2,f=c-a+o/2,p=h-r,g=c-s,m=p+o,v=g+o;Zd(t,e,\&quot;main\&quot;,r,s,p,g),n.transformable&amp;&amp;(Zd(t,e,\&quot;w\&quot;,l,u,a,v),Zd(t,e,\&quot;e\&quot;,d,u,a,v),Zd(t,e,\&quot;n\&quot;,l,u,m,a),Zd(t,e,\&quot;s\&quot;,l,f,m,a),Zd(t,e,\&quot;nw\&quot;,l,u,a,a),Zd(t,e,\&quot;ne\&quot;,d,u,a,a),Zd(t,e,\&quot;sw\&quot;,l,f,a,a),Zd(t,e,\&quot;se\&quot;,d,f,a,a))}function Hd(t,e){var i=e.__brushOption,n=i.transformable,o=e.childAt(0);o.useStyle(Ud(i)),o.attr({silent:!n,cursor:n?\&quot;move\&quot;:\&quot;default\&quot;}),dC([\&quot;w\&quot;,\&quot;e\&quot;,\&quot;n\&quot;,\&quot;s\&quot;,\&quot;se\&quot;,\&quot;sw\&quot;,\&quot;ne\&quot;,\&quot;nw\&quot;],function(i){var o=e.childOfName(i),a=Yd(t,i);o&amp;&amp;o.attr({silent:!n,invisible:!n,cursor:n?bC[a]+\&quot;-resize\&quot;:null})})}function Zd(t,e,i,n,o,a,r){var s=e.childOfName(i);s&amp;&amp;s.setShape(Qd(Jd(t,e,[[n,o],[n+a,o+r]])))}function Ud(t){return r({strokeNoScale:!0},t.brushStyle)}function jd(t,e,i,n){var o=[pC(t,i),pC(e,n)],a=[gC(t,i),gC(e,n)];return[[o[0],a[0]],[o[1],a[1]]]}function Xd(t){return go(t.group)}function Yd(t,e){if(e.length&gt;1)return(\&quot;e\&quot;===(n=[Yd(t,(e=e.split(\&quot;\&quot;))[0]),Yd(t,e[1])])[0]||\&quot;w\&quot;===n[0])&amp;&amp;n.reverse(),n.join(\&quot;\&quot;);var i={left:\&quot;w\&quot;,right:\&quot;e\&quot;,top:\&quot;n\&quot;,bottom:\&quot;s\&quot;},n=vo({w:\&quot;left\&quot;,e:\&quot;right\&quot;,n:\&quot;top\&quot;,s:\&quot;bottom\&quot;}[e],Xd(t));return i[n]}function qd(t,e,i,n,o,a,r,s){var l=n.__brushOption,u=t(l.range),h=Kd(i,a,r);dC(o.split(\&quot;\&quot;),function(t){var e=wC[t];u[e[0]][e[1]]+=h[e[0]]}),l.range=e(jd(u[0][0],u[1][0],u[0][1],u[1][1])),Nd(i,n),Bd(i,{isEnd:!1})}function $d(t,e,i,n,o){var a=e.__brushOption.range,r=Kd(t,i,n);dC(a,function(t){t[0]+=r[0],t[1]+=r[1]}),Nd(t,e),Bd(t,{isEnd:!1})}function Kd(t,e,i){var n=t.group,o=n.transformCoordToLocal(e,i),a=n.transformCoordToLocal(0,0);return[o[0]-a[0],o[1]-a[1]]}function Jd(t,e,n){var o=zd(t,e);return o&amp;&amp;!0!==o?o.clipPath(n,t._transform):i(n)}function Qd(t){var e=pC(t[0][0],t[1][0]),i=pC(t[0][1],t[1][1]);return{x:e,y:i,width:gC(t[0][0],t[1][0])-e,height:gC(t[0][1],t[1][1])-i}}function tf(t,e,i){if(t._brushType){var n=t._zr,o=t._covers,a=Ed(t,e,i);if(!t._dragging)for(var r=0;r&lt;o.length;r++){var s=o[r].__brushOption;if(a&amp;&amp;(!0===a||s.panelId===a.panelId)&amp;&amp;DC[s.brushType].contain(o[r],i[0],i[1]))return}a&amp;&amp;n.setCursorStyle(\&quot;crosshair\&quot;)}}function ef(t){var e=t.event;e.preventDefault&amp;&amp;e.preventDefault()}function nf(t,e,i){return t.childOfName(\&quot;main\&quot;).contain(e,i)}function of(t,e,n,o){var a,r=t._creatingCover,s=t._creatingPanel,l=t._brushOption;if(t._track.push(n.slice()),Vd(t)||r){if(s&amp;&amp;!r){\&quot;single\&quot;===l.brushMode&amp;&amp;Rd(t);var u=i(l);u.brushType=af(u.brushType,s),u.panelId=!0===s?null:s.panelId,r=t._creatingCover=Cd(t,u),t._covers.push(r)}if(r){var h=DC[af(t._brushType,s)];r.__brushOption.range=h.getCreatingRange(Jd(t,r,t._track)),o&amp;&amp;(Ld(t,r),h.updateCommon(t,r)),kd(t,r),a={isEnd:o}}}else o&amp;&amp;\&quot;single\&quot;===l.brushMode&amp;&amp;l.removeOnClick&amp;&amp;Ed(t,e,n)&amp;&amp;Rd(t)&amp;&amp;(a={isEnd:o,removeOnClick:!0});return a}function af(t,e){return\&quot;auto\&quot;===t?e.defaultBrushType:t}function rf(t){if(this._dragging){ef(t);var e=of(this,t,this.group.transformCoordToLocal(t.offsetX,t.offsetY),!0);this._dragging=!1,this._track=[],this._creatingCover=null,e&amp;&amp;Bd(this,e)}}function sf(t){return{createCover:function(e,i){return Fd(cC(qd,function(e){var i=[e,[0,100]];return t&amp;&amp;i.reverse(),i},function(e){return e[t]}),e,i,[[\&quot;w\&quot;,\&quot;e\&quot;],[\&quot;n\&quot;,\&quot;s\&quot;]][t])},getCreatingRange:function(e){var i=Gd(e);return[pC(i[0][t],i[1][t]),gC(i[0][t],i[1][t])]},updateCoverShape:function(e,i,n,o){var a,r=zd(e,i);if(!0!==r&amp;&amp;r.getLinearBrushOtherExtent)a=r.getLinearBrushOtherExtent(t,e._transform);else{var s=e._zr;a=[0,[s.getWidth(),s.getHeight()][1-t]]}var l=[n,a];t&amp;&amp;l.reverse(),Wd(e,i,l,o)},updateCommon:Hd,contain:nf}}function lf(t){return t=cf(t),function(e,i){return xo(e,t)}}function uf(t,e){return t=cf(t),function(i){var n=null!=e?e:i,o=n?t.width:t.height,a=n?t.x:t.y;return[a,a+(o||0)]}}function hf(t,e,i){return t=cf(t),function(n,o,a){return t.contain(o[0],o[1])&amp;&amp;!gh(n,e,i)}}function cf(t){return Kt.create(t)}function df(t,e,i){return i&amp;&amp;\&quot;axisAreaSelect\&quot;===i.type&amp;&amp;e.findComponents({mainType:\&quot;parallelAxis\&quot;,query:i})[0]===t}function ff(t){var e=t.axis;return f(t.activeIntervals,function(t){return{brushType:\&quot;lineX\&quot;,panelId:\&quot;pl\&quot;,range:[e.dataToCoord(t[0],!0),e.dataToCoord(t[1],!0)]}})}function pf(t,e){return e.getComponent(\&quot;parallel\&quot;,t.get(\&quot;parallelIndex\&quot;))}function gf(t,e){var i=t._model;return i.get(\&quot;axisExpandable\&quot;)&amp;&amp;i.get(\&quot;axisExpandTriggerOn\&quot;)===e}function mf(t,e){if(!t.encodeDefine){var i=e.ecModel.getComponent(\&quot;parallel\&quot;,e.get(\&quot;parallelIndex\&quot;));if(i){var n=t.encodeDefine=z();d(i.dimensions,function(t){var e=vf(t);n.set(t,e)})}}}function vf(t){return+t.replace(\&quot;dim\&quot;,\&quot;\&quot;)}function yf(t,e,i){var n=t.model,o=t.getRect(),a=new jb({shape:{x:o.x,y:o.y,width:o.width,height:o.height}}),r=\&quot;horizontal\&quot;===n.get(\&quot;layout\&quot;)?\&quot;width\&quot;:\&quot;height\&quot;;return a.setShape(r,0),po(a,{shape:{width:o.width,height:o.height}},e,i),a}function xf(t,e,i,n){for(var o=[],a=0;a&lt;i.length;a++){var r=i[a],s=t.get(t.mapDimension(r),e);bf(s,n.getAxis(r).type)||o.push(n.dataToPoint(s,r))}return o}function _f(t,e,i,n,o){var a=xf(t,i,n,o),r=new Ub({shape:{points:a},silent:!0,z2:10});e.add(r),t.setItemGraphicEl(i,r)}function wf(t,e){var i=t.hostModel.getModel(\&quot;lineStyle\&quot;),n=i.getLineStyle();t.eachItemGraphicEl(function(o,r){if(t.hasItemOption){var s=t.getItemModel(r).getModel(\&quot;lineStyle\&quot;,i);n=s.getLineStyle([\&quot;color\&quot;,\&quot;stroke\&quot;])}o.useStyle(a(n,{fill:null,stroke:t.getItemVisual(r,\&quot;color\&quot;),opacity:t.getItemVisual(r,\&quot;opacity\&quot;)})),o.shape.smooth=e})}function bf(t,e){return\&quot;category\&quot;===e?null==t:null==t||isNaN(t)}function Sf(t,e,i){var n=new jb({shape:{x:t.x-10,y:t.y-10,width:0,height:t.height+20}});return po(n,{shape:{width:t.width+20,height:t.height+20}},e,i),n}function Mf(){function t(e,n){if(n&gt;=i.length)return e;for(var o=-1,a=e.length,r=i[n++],s={},l={};++o&lt;a;){var u=r(e[o]),h=l[u];h?h.push(e[o]):l[u]=[e[o]]}return d(l,function(e,i){s[i]=t(e,n)}),s}function e(t,o){if(o&gt;=i.length)return t;var a=[],r=n[o++];return d(t,function(t,i){a.push({key:i,values:e(t,o)})}),r?a.sort(function(t,e){return r(t.key,e.key)}):a}var i=[],n=[];return{key:function(t){return i.push(t),this},sortKeys:function(t){return n[i.length-1]=t,this},entries:function(i){return e(t(i,0),0)}}}function If(t,e){return Qo(t.getBoxLayoutParams(),{width:e.getWidth(),height:e.getHeight()})}function Df(t,e,i,n,o,a,r){Af(t,i,o),kf(t,e,a,n,r),Bf(t)}function Tf(t){d(t,function(t){var e=Ff(t.outEdges,Uf),i=Ff(t.inEdges,Uf),n=Math.max(e,i);t.setLayout({value:n},!0)})}function Af(t,e,i){for(var n=t,o=null,a=0;n.length;){o=[];for(var r=0,s=n.length;r&lt;s;r++){var l=n[r];l.setLayout({x:a},!0),l.setLayout({dx:e},!0);for(var u=0,h=l.outEdges.length;u&lt;h;u++)o.push(l.outEdges[u].node2)}n=o,++a}Cf(t,a),Lf(t,(i-e)/(a-1))}function Cf(t,e){d(t,function(t){t.outEdges.length||t.setLayout({x:e-1},!0)})}function Lf(t,e){d(t,function(t){var i=t.getLayout().x*e;t.setLayout({x:i},!0)})}function kf(t,e,i,n,o){var a=Mf().key(function(t){return t.getLayout().x}).sortKeys(Zf).entries(t).map(function(t){return t.values});Pf(t,a,e,i,n),Nf(a,n,i);for(var r=1;o&gt;0;o--)Of(a,r*=.99),Nf(a,n,i),zf(a,r),Nf(a,n,i)}function Pf(t,e,i,n,o){var a=[];d(e,function(t){var e=t.length,i=0;d(t,function(t){i+=t.getLayout().value});var r=(n-(e-1)*o)/i;a.push(r)}),a.sort(function(t,e){return t-e});var r=a[0];d(e,function(t){d(t,function(t,e){t.setLayout({y:e},!0);var i=t.getLayout().value*r;t.setLayout({dy:i},!0)})}),d(i,function(t){var e=+t.getValue()*r;t.setLayout({dy:e},!0)})}function Nf(t,e,i){d(t,function(t){var n,o,a,r=0,s=t.length;for(t.sort(Hf),a=0;a&lt;s;a++){if(n=t[a],(o=r-n.getLayout().y)&gt;0){l=n.getLayout().y+o;n.setLayout({y:l},!0)}r=n.getLayout().y+n.getLayout().dy+e}if((o=r-e-i)&gt;0){var l=n.getLayout().y-o;for(n.setLayout({y:l},!0),r=n.getLayout().y,a=s-2;a&gt;=0;--a)(o=(n=t[a]).getLayout().y+n.getLayout().dy+e-r)&gt;0&amp;&amp;(l=n.getLayout().y-o,n.setLayout({y:l},!0)),r=n.getLayout().y}})}function Of(t,e){d(t.slice().reverse(),function(t){d(t,function(t){if(t.outEdges.length){var i=Ff(t.outEdges,Ef)/Ff(t.outEdges,Uf),n=t.getLayout().y+(i-Wf(t))*e;t.setLayout({y:n},!0)}})})}function Ef(t){return Wf(t.node2)*t.getValue()}function zf(t,e){d(t,function(t){d(t,function(t){if(t.inEdges.length){var i=Ff(t.inEdges,Rf)/Ff(t.inEdges,Uf),n=t.getLayout().y+(i-Wf(t))*e;t.setLayout({y:n},!0)}})})}function Rf(t){return Wf(t.node1)*t.getValue()}function Bf(t){d(t,function(t){t.outEdges.sort(Vf),t.inEdges.sort(Gf)}),d(t,function(t){var e=0,i=0;d(t.outEdges,function(t){t.setLayout({sy:e},!0),e+=t.getLayout().dy}),d(t.inEdges,function(t){t.setLayout({ty:i},!0),i+=t.getLayout().dy})})}function Vf(t,e){return t.node2.getLayout().y-e.node2.getLayout().y}function Gf(t,e){return t.node1.getLayout().y-e.node1.getLayout().y}function Ff(t,e){for(var i=0,n=t.length,o=-1;++o&lt;n;){var a=+e.call(t,t[o],o);isNaN(a)||(i+=a)}return i}function Wf(t){return t.getLayout().y+t.getLayout().dy/2}function Hf(t,e){return t.getLayout().y-e.getLayout().y}function Zf(t,e){return t&lt;e?-1:t&gt;e?1:t===e?0:NaN}function Uf(t){return t.getValue()}function jf(t,e,i,n){L_.call(this),this.bodyIndex,this.whiskerIndex,this.styleUpdater=i,this._createContent(t,e,n),this.updateData(t,e,n),this._seriesModel}function Xf(t,e,i){return f(t,function(t){return t=t.slice(),t[e]=i.initBaseline,t})}function Yf(t){var e={};return d(t,function(t,i){e[\&quot;ends\&quot;+i]=t}),e}function qf(t){this.group=new L_,this.styleUpdater=t}function $f(t,e,i){var n=e.getItemModel(i),o=n.getModel(BC),a=e.getItemVisual(i,\&quot;color\&quot;),r=o.getItemStyle([\&quot;borderColor\&quot;]),s=t.childAt(t.whiskerIndex);s.style.set(r),s.style.stroke=a,s.dirty();var l=t.childAt(t.bodyIndex);l.style.set(r),l.style.stroke=a,l.dirty(),eo(t,n.getModel(VC).getItemStyle())}function Kf(t){var e=[],i=[];return t.eachSeriesByType(\&quot;boxplot\&quot;,function(t){var n=t.getBaseAxis(),o=l(i,n);o&lt;0&amp;&amp;(o=i.length,i[o]=n,e[o]={axis:n,seriesModels:[]}),e[o].seriesModels.push(t)}),e}function Jf(t){var e,i,n=t.axis,o=t.seriesModels,a=o.length,r=t.boxWidthList=[],s=t.boxOffsetList=[],l=[];if(\&quot;category\&quot;===n.type)i=n.getBandWidth();else{var u=0;FC(o,function(t){u=Math.max(u,t.getData().count())}),e=n.getExtent(),Math.abs(e[1]-e[0])}FC(o,function(t){var e=t.get(\&quot;boxWidth\&quot;);y(e)||(e=[e,e]),l.push([To(e[0],i)||0,To(e[1],i)||0])});var h=.8*i-2,c=h/a*.3,d=(h-c*(a-1))/a,f=d/2-h/2;FC(o,function(t,e){s.push(f),f+=c+d,r.push(Math.min(Math.max(d,l[e][0]),l[e][1]))})}function Qf(t,e,i){var n,o=t.coordinateSystem,a=t.getData(),r=i/2,s=t.get(\&quot;layout\&quot;),l=\&quot;horizontal\&quot;===s?0:1,u=1-l,h=[\&quot;x\&quot;,\&quot;y\&quot;],c=[];d(a.dimensions,function(t){var e=a.getDimensionInfo(t).coordDim;e===h[u]?c.push(t):e===h[l]&amp;&amp;(n=t)}),null==n||c.length&lt;5||a.each([n].concat(c),function(){function t(t){var i=[];i[l]=d,i[u]=t;var n;return isNaN(d)||isNaN(t)?n=[NaN,NaN]:(n=o.dataToPoint(i))[l]+=e,n}function i(t,e){var i=t.slice(),n=t.slice();i[l]+=r,n[l]-=r,e?y.push(i,n):y.push(n,i)}function n(t){var e=[t.slice(),t.slice()];e[0][l]-=r,e[1][l]+=r,v.push(e)}var h=arguments,d=h[0],f=h[c.length+1],p=t(h[3]),g=t(h[1]),m=t(h[5]),v=[[g,t(h[2])],[m,t(h[4])]];n(g),n(m),n(p);var y=[];i(v[0][1],0),i(v[1][1],1),a.setItemLayout(f,{chartLayout:s,initBaseline:p[u],median:p,bodyEnds:y,whiskerEnds:v})})}function tp(t,e,i){var n=e.getItemModel(i),o=n.getModel(WC),a=e.getItemVisual(i,\&quot;color\&quot;),r=e.getItemVisual(i,\&quot;borderColor\&quot;)||a,s=o.getItemStyle([\&quot;color\&quot;,\&quot;color0\&quot;,\&quot;borderColor\&quot;,\&quot;borderColor0\&quot;]),l=t.childAt(t.whiskerIndex);l.useStyle(s),l.style.stroke=r;var u=t.childAt(t.bodyIndex);u.useStyle(s),u.style.fill=a,u.style.stroke=r,eo(t,n.getModel(HC).getItemStyle())}function ep(t,e){var i,n=t.getBaseAxis(),o=\&quot;category\&quot;===n.type?n.getBandWidth():(i=n.getExtent(),Math.abs(i[1]-i[0])/e.count()),a=To(YC(t.get(\&quot;barMaxWidth\&quot;),o),o),r=To(YC(t.get(\&quot;barMinWidth\&quot;),1),o),s=t.get(\&quot;barWidth\&quot;);return null!=s?To(s,o):Math.max(Math.min(o/2,a),r)}function ip(t){return y(t)||(t=[+t,+t]),t}function np(t,e){t.eachChild(function(t){t.attr({z:e.z,zlevel:e.zlevel,style:{stroke:\&quot;stroke\&quot;===e.brushType?e.color:null,fill:\&quot;fill\&quot;===e.brushType?e.color:null}})})}function op(t,e){L_.call(this);var i=new Dl(t,e),n=new L_;this.add(i),this.add(n),n.beforeUpdate=function(){this.attr(i.getScale())},this.updateData(t,e)}function ap(t){var e=t.data;e&amp;&amp;e[0]&amp;&amp;e[0][0]&amp;&amp;e[0][0].coord&amp;&amp;(t.data=f(e,function(t){var e={coords:[t[0].coord,t[1].coord]};return t[0].name&amp;&amp;(e.fromName=t[0].name),t[1].name&amp;&amp;(e.toName=t[1].name),o([e,t[0],t[1]])}))}function rp(t,e,i){L_.call(this),this.add(this.createLine(t,e,i)),this._updateEffectSymbol(t,e)}function sp(t,e,i){L_.call(this),this._createPolyline(t,e,i)}function lp(t,e,i){rp.call(this,t,e,i),this._lastFrame=0,this._lastFramePercent=0}function up(){this.group=new L_}function hp(t){return t instanceof Array||(t=[t,t]),t}function cp(){var t=Vx();this.canvas=t,this.blurSize=30,this.pointSize=20,this.maxOpacity=1,this.minOpacity=0,this._gradientPixels={}}function dp(t,e,i){var n=t[1]-t[0],o=(e=f(e,function(e){return{interval:[(e.interval[0]-t[0])/n,(e.interval[1]-t[0])/n]}})).length,a=0;return function(t){for(n=a;n&lt;o;n++)if((r=e[n].interval)[0]&lt;=t&amp;&amp;t&lt;=r[1]){a=n;break}if(n===o)for(var n=a-1;n&gt;=0;n--){var r=e[n].interval;if(r[0]&lt;=t&amp;&amp;t&lt;=r[1]){a=n;break}}return n&gt;=0&amp;&amp;n&lt;o&amp;&amp;i[n]}}function fp(t,e){var i=t[1]-t[0];return e=[(e[0]-t[0])/i,(e[1]-t[0])/i],function(t){return t&gt;=e[0]&amp;&amp;t&lt;=e[1]}}function pp(t){var e=t.dimensions;return\&quot;lng\&quot;===e[0]&amp;&amp;\&quot;lat\&quot;===e[1]}function gp(t,e,i,n){var o=t.getItemLayout(e),a=i.get(\&quot;symbolRepeat\&quot;),r=i.get(\&quot;symbolClip\&quot;),s=i.get(\&quot;symbolPosition\&quot;)||\&quot;start\&quot;,l=(i.get(\&quot;symbolRotate\&quot;)||0)*Math.PI/180||0,u=i.get(\&quot;symbolPatternSize\&quot;)||2,h=i.isAnimationEnabled(),c={dataIndex:e,layout:o,itemModel:i,symbolType:t.getItemVisual(e,\&quot;symbol\&quot;)||\&quot;circle\&quot;,color:t.getItemVisual(e,\&quot;color\&quot;),symbolClip:r,symbolRepeat:a,symbolRepeatDirection:i.get(\&quot;symbolRepeatDirection\&quot;),symbolPatternSize:u,rotation:l,animationModel:h?i:null,hoverAnimation:h&amp;&amp;i.get(\&quot;hoverAnimation\&quot;),z2:i.getShallow(\&quot;z\&quot;,!0)||0};mp(i,a,o,n,c),yp(t,e,o,a,r,c.boundingLength,c.pxSign,u,n,c),xp(i,c.symbolScale,l,n,c);var d=c.symbolSize,f=i.get(\&quot;symbolOffset\&quot;);return y(f)&amp;&amp;(f=[To(f[0],d[0]),To(f[1],d[1])]),_p(i,d,o,a,r,f,s,c.valueLineWidth,c.boundingLength,c.repeatCutLength,n,c),c}function mp(t,e,i,n,o){var a,r=n.valueDim,s=t.get(\&quot;symbolBoundingData\&quot;),l=n.coordSys.getOtherAxis(n.coordSys.getBaseAxis()),u=l.toGlobalCoord(l.dataToCoord(0)),h=1-+(i[r.wh]&lt;=0);if(y(s)){var c=[vp(l,s[0])-u,vp(l,s[1])-u];c[1]&lt;c[0]&amp;&amp;c.reverse(),a=c[h]}else a=null!=s?vp(l,s)-u:e?n.coordSysExtent[r.index][h]-u:i[r.wh];o.boundingLength=a,e&amp;&amp;(o.repeatCutLength=i[r.wh]),o.pxSign=a&gt;0?1:a&lt;0?-1:0}function vp(t,e){return t.toGlobalCoord(t.dataToCoord(t.scale.parse(e)))}function yp(t,e,i,n,o,a,r,s,l,u){var h=l.valueDim,c=l.categoryDim,d=Math.abs(i[c.wh]),f=t.getItemVisual(e,\&quot;symbolSize\&quot;);y(f)?f=f.slice():(null==f&amp;&amp;(f=\&quot;100%\&quot;),f=[f,f]),f[c.index]=To(f[c.index],d),f[h.index]=To(f[h.index],n?d:Math.abs(a)),u.symbolSize=f,(u.symbolScale=[f[0]/s,f[1]/s])[h.index]*=(l.isHorizontal?-1:1)*r}function xp(t,e,i,n,o){var a=t.get(uL)||0;a&amp;&amp;(cL.attr({scale:e.slice(),rotation:i}),cL.updateTransform(),a/=cL.getLineScale(),a*=e[n.valueDim.index]),o.valueLineWidth=a}function _p(t,e,i,n,o,r,s,l,u,h,c,d){var f=c.categoryDim,p=c.valueDim,g=d.pxSign,m=Math.max(e[p.index]+l,0),v=m;if(n){var y=Math.abs(u),x=D(t.get(\&quot;symbolMargin\&quot;),\&quot;15%\&quot;)+\&quot;\&quot;,_=!1;x.lastIndexOf(\&quot;!\&quot;)===x.length-1&amp;&amp;(_=!0,x=x.slice(0,x.length-1)),x=To(x,e[p.index]);var w=Math.max(m+2*x,0),b=_?0:2*x,S=Fo(n),M=S?n:Rp((y+b)/w);w=m+2*(x=(y-M*m)/2/(_?M:M-1)),b=_?0:2*x,S||\&quot;fixed\&quot;===n||(M=h?Rp((Math.abs(h)+b)/w):0),v=M*w-b,d.repeatTimes=M,d.symbolMargin=x}var I=g*(v/2),T=d.pathPosition=[];T[f.index]=i[f.wh]/2,T[p.index]=\&quot;start\&quot;===s?I:\&quot;end\&quot;===s?u-I:u/2,r&amp;&amp;(T[0]+=r[0],T[1]+=r[1]);var A=d.bundlePosition=[];A[f.index]=i[f.xy],A[p.index]=i[p.xy];var C=d.barRectShape=a({},i);C[p.wh]=g*Math.max(Math.abs(i[p.wh]),Math.abs(T[p.index]+I)),C[f.wh]=i[f.wh];var L=d.clipShape={};L[f.xy]=-i[f.xy],L[f.wh]=c.ecSize[f.wh],L[p.xy]=0,L[p.wh]=i[p.wh]}function wp(t){var e=t.symbolPatternSize,i=ml(t.symbolType,-e/2,-e/2,e,e,t.color);return i.attr({culling:!0}),\&quot;image\&quot;!==i.type&amp;&amp;i.setStyle({strokeNoScale:!0}),i}function bp(t,e,i,n){function o(t){var e=l.slice(),n=i.pxSign,o=t;return(\&quot;start\&quot;===i.symbolRepeatDirection?n&gt;0:n&lt;0)&amp;&amp;(o=h-1-t),e[u.index]=d*(o-h/2+.5)+l[u.index],{position:e,scale:i.symbolScale.slice(),rotation:i.rotation}}var a=t.__pictorialBundle,r=i.symbolSize,s=i.valueLineWidth,l=i.pathPosition,u=e.valueDim,h=i.repeatTimes||0,c=0,d=r[e.valueDim.index]+s+2*i.symbolMargin;for(Op(t,function(t){t.__pictorialAnimationIndex=c,t.__pictorialRepeatTimes=h,c&lt;h?Ep(t,null,o(c),i,n):Ep(t,null,{scale:[0,0]},i,n,function(){a.remove(t)}),Cp(t,i),c++});c&lt;h;c++){var f=wp(i);f.__pictorialAnimationIndex=c,f.__pictorialRepeatTimes=h,a.add(f);var p=o(c);Ep(f,{position:p.position,scale:[0,0]},{scale:p.scale,rotation:p.rotation},i,n),f.on(\&quot;mouseover\&quot;,function(){Op(t,function(t){t.trigger(\&quot;emphasis\&quot;)})}).on(\&quot;mouseout\&quot;,function(){Op(t,function(t){t.trigger(\&quot;normal\&quot;)})}),Cp(f,i)}}function Sp(t,e,i,n){var o=t.__pictorialBundle,a=t.__pictorialMainPath;a?Ep(a,null,{position:i.pathPosition.slice(),scale:i.symbolScale.slice(),rotation:i.rotation},i,n):(a=t.__pictorialMainPath=wp(i),o.add(a),Ep(a,{position:i.pathPosition.slice(),scale:[0,0],rotation:i.rotation},{scale:i.symbolScale.slice()},i,n),a.on(\&quot;mouseover\&quot;,function(){this.trigger(\&quot;emphasis\&quot;)}).on(\&quot;mouseout\&quot;,function(){this.trigger(\&quot;normal\&quot;)})),Cp(a,i)}function Mp(t,e,i){var n=a({},e.barRectShape),o=t.__pictorialBarRect;o?Ep(o,null,{shape:n},e,i):(o=t.__pictorialBarRect=new jb({z2:2,shape:n,silent:!0,style:{stroke:\&quot;transparent\&quot;,fill:\&quot;transparent\&quot;,lineWidth:0}}),t.add(o))}function Ip(t,e,i,n){if(i.symbolClip){var o=t.__pictorialClipPath,r=a({},i.clipShape),s=e.valueDim,l=i.animationModel,u=i.dataIndex;if(o)fo(o,{shape:r},l,u);else{r[s.wh]=0,o=new jb({shape:r}),t.__pictorialBundle.setClipPath(o),t.__pictorialClipPath=o;var h={};h[s.wh]=i.clipShape[s.wh],sS[n?\&quot;updateProps\&quot;:\&quot;initProps\&quot;](o,{shape:h},l,u)}}}function Dp(t,e){var i=t.getItemModel(e);return i.getAnimationDelayParams=Tp,i.isAnimationEnabled=Ap,i}function Tp(t){return{index:t.__pictorialAnimationIndex,count:t.__pictorialRepeatTimes}}function Ap(){return this.parentModel.isAnimationEnabled()&amp;&amp;!!this.getShallow(\&quot;animation\&quot;)}function Cp(t,e){t.off(\&quot;emphasis\&quot;).off(\&quot;normal\&quot;);var i=e.symbolScale.slice();e.hoverAnimation&amp;&amp;t.on(\&quot;emphasis\&quot;,function(){this.animateTo({scale:[1.1*i[0],1.1*i[1]]},400,\&quot;elasticOut\&quot;)}).on(\&quot;normal\&quot;,function(){this.animateTo({scale:i.slice()},400,\&quot;elasticOut\&quot;)})}function Lp(t,e,i,n){var o=new L_,a=new L_;return o.add(a),o.__pictorialBundle=a,a.attr(\&quot;position\&quot;,i.bundlePosition.slice()),i.symbolRepeat?bp(o,e,i):Sp(o,e,i),Mp(o,i,n),Ip(o,e,i,n),o.__pictorialShapeStr=Np(t,i),o.__pictorialSymbolMeta=i,o}function kp(t,e,i){var n=i.animationModel,o=i.dataIndex;fo(t.__pictorialBundle,{position:i.bundlePosition.slice()},n,o),i.symbolRepeat?bp(t,e,i,!0):Sp(t,e,i,!0),Mp(t,i,!0),Ip(t,e,i,!0)}function Pp(t,e,i,n){var o=n.__pictorialBarRect;o&amp;&amp;(o.style.text=null);var a=[];Op(n,function(t){a.push(t)}),n.__pictorialMainPath&amp;&amp;a.push(n.__pictorialMainPath),n.__pictorialClipPath&amp;&amp;(i=null),d(a,function(t){fo(t,{scale:[0,0]},i,e,function(){n.parent&amp;&amp;n.parent.remove(n)})}),t.setItemGraphicEl(e,null)}function Np(t,e){return[t.getItemVisual(e.dataIndex,\&quot;symbol\&quot;)||\&quot;none\&quot;,!!e.symbolRepeat,!!e.symbolClip].join(\&quot;:\&quot;)}function Op(t,e,i){d(t.__pictorialBundle.children(),function(n){n!==t.__pictorialBarRect&amp;&amp;e.call(i,n)})}function Ep(t,e,i,n,o,a){e&amp;&amp;t.attr(e),n.symbolClip&amp;&amp;!o?i&amp;&amp;t.attr(i):i&amp;&amp;sS[o?\&quot;updateProps\&quot;:\&quot;initProps\&quot;](t,i,n.animationModel,n.dataIndex,a)}function zp(t,e,i){var n=i.color,o=i.dataIndex,a=i.itemModel,s=a.getModel(\&quot;itemStyle\&quot;).getItemStyle([\&quot;color\&quot;]),l=a.getModel(\&quot;emphasis.itemStyle\&quot;).getItemStyle(),u=a.getShallow(\&quot;cursor\&quot;);Op(t,function(t){t.setColor(n),t.setStyle(r({fill:n,opacity:i.opacity},s)),eo(t,l),u&amp;&amp;(t.cursor=u),t.z2=i.z2});var h={},c=e.valueDim.posDesc[+(i.boundingLength&gt;0)],d=t.__pictorialBarRect;Pu(d.style,h,a,n,e.seriesModel,o,c),eo(d,h)}function Rp(t){var e=Math.round(t);return Math.abs(t-e)&lt;1e-4?e:Math.ceil(t)}function Bp(t,e,i){this.dimension=\&quot;single\&quot;,this.dimensions=[\&quot;single\&quot;],this._axis=null,this._rect,this._init(t,e,i),this.model=t}function Vp(t,e){e=e||{};var i=t.coordinateSystem,n=t.axis,o={},a=n.position,r=n.orient,s=i.getRect(),l=[s.x,s.x+s.width,s.y,s.y+s.height],u={horizontal:{top:l[2],bottom:l[3]},vertical:{left:l[0],right:l[1]}};o.position=[\&quot;vertical\&quot;===r?u.vertical[a]:l[0],\&quot;horizontal\&quot;===r?u.horizontal[a]:l[3]];var h={horizontal:0,vertical:1};o.rotation=Math.PI/2*h[r];var c={top:-1,bottom:1,right:1,left:-1};o.labelDirection=o.tickDirection=o.nameDirection=c[a],t.get(\&quot;axisTick.inside\&quot;)&amp;&amp;(o.tickDirection=-o.tickDirection),D(e.labelInside,t.get(\&quot;axisLabel.inside\&quot;))&amp;&amp;(o.labelDirection=-o.labelDirection);var d=e.rotate;return null==d&amp;&amp;(d=t.get(\&quot;axisLabel.rotate\&quot;)),o.labelRotation=\&quot;top\&quot;===a?-d:d,o.labelInterval=n.getLabelInterval(),o.z2=1,o}function Gp(t,e,i,n,o){var r=t.axis;if(!r.scale.isBlank()&amp;&amp;r.containData(e))if(t.involveSeries){var s=Fp(e,t),l=s.payloadBatch,u=s.snapToValue;l[0]&amp;&amp;null==o.seriesIndex&amp;&amp;a(o,l[0]),!n&amp;&amp;t.snap&amp;&amp;r.containData(u)&amp;&amp;null!=u&amp;&amp;(e=u),i.showPointer(t,e,l,o),i.showTooltip(t,s,u)}else i.showPointer(t,e)}function Fp(t,e){var i=e.axis,n=i.dim,o=t,a=[],r=Number.MAX_VALUE,s=-1;return _L(e.seriesModels,function(e,l){var u,h,c=e.getData().mapDimension(n,!0);if(e.getAxisTooltipData){var d=e.getAxisTooltipData(c,t,i);h=d.dataIndices,u=d.nestestValue}else{if(!(h=e.getData().indicesOfNearest(c[0],t,\&quot;category\&quot;===i.type?.5:null)).length)return;u=e.getData().get(c[0],h[0])}if(null!=u&amp;&amp;isFinite(u)){var f=t-u,p=Math.abs(f);p&lt;=r&amp;&amp;((p&lt;r||f&gt;=0&amp;&amp;s&lt;0)&amp;&amp;(r=p,s=f,o=u,a.length=0),_L(h,function(t){a.push({seriesIndex:e.seriesIndex,dataIndexInside:t,dataIndex:e.getData().getRawIndex(t)})}))}}),{payloadBatch:a,snapToValue:o}}function Wp(t,e,i,n){t[e.key]={value:i,payloadBatch:n}}function Hp(t,e,i,n){var o=i.payloadBatch,a=e.axis,r=a.model,s=e.axisPointerModel;if(e.triggerTooltip&amp;&amp;o.length){var l=e.coordSys.model,u=Au(l),h=t.map[u];h||(h=t.map[u]={coordSysId:l.id,coordSysIndex:l.componentIndex,coordSysType:l.type,coordSysMainType:l.mainType,dataByAxis:[]},t.list.push(h)),h.dataByAxis.push({axisDim:a.dim,axisIndex:r.componentIndex,axisType:r.type,axisId:r.id,value:n,valueLabelOpt:{precision:s.get(\&quot;label.precision\&quot;),formatter:s.get(\&quot;label.formatter\&quot;)},seriesDataIndices:o.slice()})}}function Zp(t,e,i){var n=i.axesInfo=[];_L(e,function(e,i){var o=e.axisPointerModel.option,a=t[i];a?(!e.useHandle&amp;&amp;(o.status=\&quot;show\&quot;),o.value=a.value,o.seriesDataIndices=(a.payloadBatch||[]).slice()):!e.useHandle&amp;&amp;(o.status=\&quot;hide\&quot;),\&quot;show\&quot;===o.status&amp;&amp;n.push({axisDim:e.axis.dim,axisIndex:e.axis.model.componentIndex,value:o.value})})}function Up(t,e,i,n){if(!qp(e)&amp;&amp;t.list.length){var o=((t.list[0].dataByAxis[0]||{}).seriesDataIndices||[])[0]||{};n({type:\&quot;showTip\&quot;,escapeConnect:!0,x:e[0],y:e[1],tooltipOption:i.tooltipOption,position:i.position,dataIndexInside:o.dataIndexInside,dataIndex:o.dataIndex,seriesIndex:o.seriesIndex,dataByCoordSys:t.list})}else n({type:\&quot;hideTip\&quot;})}function jp(t,e,i){var n=i.getZr(),o=bL(n).axisPointerLastHighlights||{},a=bL(n).axisPointerLastHighlights={};_L(t,function(t,e){var i=t.axisPointerModel.option;\&quot;show\&quot;===i.status&amp;&amp;_L(i.seriesDataIndices,function(t){var e=t.seriesIndex+\&quot; | \&quot;+t.dataIndex;a[e]=t})});var r=[],s=[];d(o,function(t,e){!a[e]&amp;&amp;s.push(t)}),d(a,function(t,e){!o[e]&amp;&amp;r.push(t)}),s.length&amp;&amp;i.dispatchAction({type:\&quot;downplay\&quot;,escapeConnect:!0,batch:s}),r.length&amp;&amp;i.dispatchAction({type:\&quot;highlight\&quot;,escapeConnect:!0,batch:r})}function Xp(t,e){for(var i=0;i&lt;(t||[]).length;i++){var n=t[i];if(e.axis.dim===n.axisDim&amp;&amp;e.axis.model.componentIndex===n.axisIndex)return n}}function Yp(t){var e=t.axis.model,i={},n=i.axisDim=t.axis.dim;return i.axisIndex=i[n+\&quot;AxisIndex\&quot;]=e.componentIndex,i.axisName=i[n+\&quot;AxisName\&quot;]=e.name,i.axisId=i[n+\&quot;AxisId\&quot;]=e.id,i}function qp(t){return!t||null==t[0]||isNaN(t[0])||null==t[1]||isNaN(t[1])}function $p(t,e,i){if(!Ax.node){var n=e.getZr();SL(n).records||(SL(n).records={}),Kp(n,e),(SL(n).records[t]||(SL(n).records[t]={})).handler=i}}function Kp(t,e){function i(i,n){t.on(i,function(i){var o=eg(e);ML(SL(t).records,function(t){t&amp;&amp;n(t,i,o.dispatchAction)}),Jp(o.pendings,e)})}SL(t).initialized||(SL(t).initialized=!0,i(\&quot;click\&quot;,v(tg,\&quot;click\&quot;)),i(\&quot;mousemove\&quot;,v(tg,\&quot;mousemove\&quot;)),i(\&quot;globalout\&quot;,Qp))}function Jp(t,e){var i,n=t.showTip.length,o=t.hideTip.length;n?i=t.showTip[n-1]:o&amp;&amp;(i=t.hideTip[o-1]),i&amp;&amp;(i.dispatchAction=null,e.dispatchAction(i))}function Qp(t,e,i){t.handler(\&quot;leave\&quot;,null,i)}function tg(t,e,i,n){e.handler(t,i,n)}function eg(t){var e={showTip:[],hideTip:[]},i=function(n){var o=e[n.type];o?o.push(n):(n.dispatchAction=i,t.dispatchAction(n))};return{dispatchAction:i,pendings:e}}function ig(t,e){if(!Ax.node){var i=e.getZr();(SL(i).records||{})[t]&amp;&amp;(SL(i).records[t]=null)}}function ng(){}function og(t,e,i,n){ag(DL(i).lastProp,n)||(DL(i).lastProp=n,e?fo(i,n,t):(i.stopAnimation(),i.attr(n)))}function ag(t,e){if(w(t)&amp;&amp;w(e)){var i=!0;return d(e,function(e,n){i=i&amp;&amp;ag(t[n],e)}),!!i}return t===e}function rg(t,e){t[e.get(\&quot;label.show\&quot;)?\&quot;show\&quot;:\&quot;hide\&quot;]()}function sg(t){return{position:t.position.slice(),rotation:t.rotation||0}}function lg(t,e,i){var n=e.get(\&quot;z\&quot;),o=e.get(\&quot;zlevel\&quot;);t&amp;&amp;t.traverse(function(t){\&quot;group\&quot;!==t.type&amp;&amp;(null!=n&amp;&amp;(t.z=n),null!=o&amp;&amp;(t.zlevel=o),t.silent=i)})}function ug(t){var e,i=t.get(\&quot;type\&quot;),n=t.getModel(i+\&quot;Style\&quot;);return\&quot;line\&quot;===i?(e=n.getLineStyle()).fill=null:\&quot;shadow\&quot;===i&amp;&amp;((e=n.getAreaStyle()).stroke=null),e}function hg(t,e,i,n,o){var a=dg(i.get(\&quot;value\&quot;),e.axis,e.ecModel,i.get(\&quot;seriesDataIndices\&quot;),{precision:i.get(\&quot;label.precision\&quot;),formatter:i.get(\&quot;label.formatter\&quot;)}),r=i.getModel(\&quot;label\&quot;),s=xS(r.get(\&quot;padding\&quot;)||0),l=r.getFont(),u=me(a,l),h=o.position,c=u.width+s[1]+s[3],d=u.height+s[0]+s[2],f=o.align;\&quot;right\&quot;===f&amp;&amp;(h[0]-=c),\&quot;center\&quot;===f&amp;&amp;(h[0]-=c/2);var p=o.verticalAlign;\&quot;bottom\&quot;===p&amp;&amp;(h[1]-=d),\&quot;middle\&quot;===p&amp;&amp;(h[1]-=d/2),cg(h,c,d,n);var g=r.get(\&quot;backgroundColor\&quot;);g&amp;&amp;\&quot;auto\&quot;!==g||(g=e.get(\&quot;axisLine.lineStyle.color\&quot;)),t.label={shape:{x:0,y:0,width:c,height:d,r:r.get(\&quot;borderRadius\&quot;)},position:h.slice(),style:{text:a,textFont:l,textFill:r.getTextColor(),textPosition:\&quot;inside\&quot;,fill:g,stroke:r.get(\&quot;borderColor\&quot;)||\&quot;transparent\&quot;,lineWidth:r.get(\&quot;borderWidth\&quot;)||0,shadowBlur:r.get(\&quot;shadowBlur\&quot;),shadowColor:r.get(\&quot;shadowColor\&quot;),shadowOffsetX:r.get(\&quot;shadowOffsetX\&quot;),shadowOffsetY:r.get(\&quot;shadowOffsetY\&quot;)},z2:10}}function cg(t,e,i,n){var o=n.getWidth(),a=n.getHeight();t[0]=Math.min(t[0]+e,o)-e,t[1]=Math.min(t[1]+i,a)-i,t[0]=Math.max(t[0],0),t[1]=Math.max(t[1],0)}function dg(t,e,i,n,o){var a=e.scale.getLabel(t,{precision:o.precision}),r=o.formatter;if(r){var s={value:pl(e,t),seriesData:[]};d(n,function(t){var e=i.getSeriesByIndex(t.seriesIndex),n=t.dataIndexInside,o=e&amp;&amp;e.getDataParams(n);o&amp;&amp;s.seriesData.push(o)}),_(r)?a=r.replace(\&quot;{value}\&quot;,a):x(r)&amp;&amp;(a=r(s))}return a}function fg(t,e,i){var n=st();return dt(n,n,i.rotation),ct(n,n,i.position),mo([t.dataToCoord(e),(i.labelOffset||0)+(i.labelDirection||1)*(i.labelMargin||0)],n)}function pg(t,e,i,n,o,a){var r=qD.innerTextLayout(i.rotation,0,i.labelDirection);i.labelMargin=o.get(\&quot;label.margin\&quot;),hg(e,n,o,a,{position:fg(n.axis,t,i),align:r.textAlign,verticalAlign:r.textVerticalAlign})}function gg(t,e,i){return i=i||0,{x1:t[i],y1:t[1-i],x2:e[i],y2:e[1-i]}}function mg(t,e,i){return i=i||0,{x:t[i],y:t[1-i],width:e[i],height:e[1-i]}}function vg(t,e,i,n,o,a){return{cx:t,cy:e,r0:i,r:n,startAngle:o,endAngle:a,clockwise:!0}}function yg(t,e){var i={};return i[e.dim+\&quot;AxisIndex\&quot;]=e.index,t.getCartesian(i)}function xg(t){return\&quot;x\&quot;===t.dim?0:1}function _g(t){return t.isHorizontal()?0:1}function wg(t,e){var i=t.getRect();return[i[kL[e]],i[kL[e]]+i[PL[e]]]}function bg(t,e,i){var n=new jb({shape:{x:t.x-10,y:t.y-10,width:0,height:t.height+20}});return po(n,{shape:{width:t.width+20,height:t.height+20}},e,i),n}function Sg(t,e,i){if(t.count())for(var n,o=e.coordinateSystem,a=e.getLayerSeries(),r=t.mapDimension(\&quot;single\&quot;),s=t.mapDimension(\&quot;value\&quot;),l=f(a,function(e){return f(e.indices,function(e){var i=o.dataToPoint(t.get(r,e));return i[1]=t.get(s,e),i})}),u=Mg(l),h=u.y0,c=i/u.max,d=a.length,p=a[0].indices.length,g=0;g&lt;p;++g){n=h[g]*c,t.setItemLayout(a[0].indices[g],{layerIndex:0,x:l[0][g][0],y0:n,y:l[0][g][1]*c});for(var m=1;m&lt;d;++m)n+=l[m-1][g][1]*c,t.setItemLayout(a[m].indices[g],{layerIndex:m,x:l[m][g][0],y0:n,y:l[m][g][1]*c})}}function Mg(t){for(var e=t.length,i=t[0].length,n=[],o=[],a=0,r={},s=0;s&lt;i;++s){for(var l=0,u=0;l&lt;e;++l)u+=t[l][s][1];u&gt;a&amp;&amp;(a=u),n.push(u)}for(var h=0;h&lt;i;++h)o[h]=(a-n[h])/2;a=0;for(var c=0;c&lt;i;++c){var d=n[c]+o[c];d&gt;a&amp;&amp;(a=d)}return r.y0=o,r.max=a,r}function Ig(t){var e=0;d(t.children,function(t){Ig(t);var i=t.value;y(i)&amp;&amp;(i=i[0]),e+=i});var i=t.value;y(i)&amp;&amp;(i=i[0]),(null==i||isNaN(i))&amp;&amp;(i=e),i&lt;0&amp;&amp;(i=0),y(t.value)?t.value[0]=i:t.value=i}function Dg(t,e,i){function n(){r.ignore=r.hoverIgnore}function o(){r.ignore=r.normalIgnore}L_.call(this);var a=new Gb({z2:RL}),r=new zb({z2:BL,silent:t.getModel(\&quot;label\&quot;).get(\&quot;silent\&quot;)});this.add(a),this.add(r),this.updateData(!0,t,\&quot;normal\&quot;,e,i),this.on(\&quot;emphasis\&quot;,n).on(\&quot;normal\&quot;,o).on(\&quot;mouseover\&quot;,n).on(\&quot;mouseout\&quot;,o)}function Tg(t,e,i){var n=t.getVisual(\&quot;color\&quot;),o=t.getVisual(\&quot;visualMeta\&quot;);o&amp;&amp;0!==o.length||(n=null);var a=t.getModel(\&quot;itemStyle\&quot;).get(\&quot;color\&quot;);if(a)return a;if(n)return n;if(0===t.depth)return i.option.color[0];var r=i.option.color.length;return a=i.option.color[Ag(t)%r]}function Ag(t){for(var e=t;e.depth&gt;1;)e=e.parentNode;return l(t.getAncestors()[0].children,e)}function Cg(t,e,i){return i!==zL.NONE&amp;&amp;(i===zL.SELF?t===e:i===zL.ANCESTOR?t===e||t.isAncestorOf(e):t===e||t.isDescendantOf(e))}function Lg(t,e){var i=t.children||[];t.children=kg(i,e),i.length&amp;&amp;d(t.children,function(t){Lg(t,e)})}function kg(t,e){if(\&quot;function\&quot;==typeof e)return t.sort(e);var i=\&quot;asc\&quot;===e;return t.sort(function(t,e){var n=(t.getValue()-e.getValue())*(i?1:-1);return 0===n?(t.dataIndex-e.dataIndex)*(i?-1:1):n})}function Pg(t,e){return e=e||[0,0],f([\&quot;x\&quot;,\&quot;y\&quot;],function(i,n){var o=this.getAxis(i),a=e[n],r=t[n]/2;return\&quot;category\&quot;===o.type?o.getBandWidth():Math.abs(o.dataToCoord(a-r)-o.dataToCoord(a+r))},this)}function Ng(t,e){return e=e||[0,0],f([0,1],function(i){var n=e[i],o=t[i]/2,a=[],r=[];return a[i]=n-o,r[i]=n+o,a[1-i]=r[1-i]=e[1-i],Math.abs(this.dataToPoint(a)[i]-this.dataToPoint(r)[i])},this)}function Og(t,e){var i=this.getAxis(),n=e instanceof Array?e[0]:e,o=(t instanceof Array?t[0]:t)/2;return\&quot;category\&quot;===i.type?i.getBandWidth():Math.abs(i.dataToCoord(n-o)-i.dataToCoord(n+o))}function Eg(t,e){return f([\&quot;Radius\&quot;,\&quot;Angle\&quot;],function(i,n){var o=this[\&quot;get\&quot;+i+\&quot;Axis\&quot;](),a=e[n],r=t[n]/2,s=\&quot;dataTo\&quot;+i,l=\&quot;category\&quot;===o.type?o.getBandWidth():Math.abs(o[s](a-r)-o[s](a+r));return\&quot;Angle\&quot;===i&amp;&amp;(l=l*Math.PI/180),l},this)}function zg(t){var e,i=t.type;if(\&quot;path\&quot;===i){var n=t.shape;(e=zn(n.pathData,null,{x:n.x||0,y:n.y||0,width:n.width||0,height:n.height||0},\&quot;center\&quot;)).__customPathData=t.pathData}else\&quot;image\&quot;===i?(e=new Je({})).__customImagePath=t.style.image:\&quot;text\&quot;===i?(e=new zb({})).__customText=t.style.text:e=new(0,sS[i.charAt(0).toUpperCase()+i.slice(1)]);return e.__customGraphicType=i,e.name=t.name,e}function Rg(t,e,n,o,a,r){var s={},l=n.style||{};if(n.shape&amp;&amp;(s.shape=i(n.shape)),n.position&amp;&amp;(s.position=n.position.slice()),n.scale&amp;&amp;(s.scale=n.scale.slice()),n.origin&amp;&amp;(s.origin=n.origin.slice()),n.rotation&amp;&amp;(s.rotation=n.rotation),\&quot;image\&quot;===t.type&amp;&amp;n.style){u=s.style={};d([\&quot;x\&quot;,\&quot;y\&quot;,\&quot;width\&quot;,\&quot;height\&quot;],function(e){Bg(e,u,l,t.style,r)})}if(\&quot;text\&quot;===t.type&amp;&amp;n.style){var u=s.style={};d([\&quot;x\&quot;,\&quot;y\&quot;],function(e){Bg(e,u,l,t.style,r)}),!l.hasOwnProperty(\&quot;textFill\&quot;)&amp;&amp;l.fill&amp;&amp;(l.textFill=l.fill),!l.hasOwnProperty(\&quot;textStroke\&quot;)&amp;&amp;l.stroke&amp;&amp;(l.textStroke=l.stroke)}if(\&quot;group\&quot;!==t.type&amp;&amp;(t.useStyle(l),r)){t.style.opacity=0;var h=l.opacity;null==h&amp;&amp;(h=1),po(t,{style:{opacity:h}},o,e)}r?t.attr(s):fo(t,s,o,e),t.attr({z2:n.z2||0,silent:n.silent}),!1!==n.styleEmphasis&amp;&amp;eo(t,n.styleEmphasis)}function Bg(t,e,i,n,o){null==i[t]||o||(e[t]=i[t],i[t]=n[t])}function Vg(t,e,i,n){function o(t){null==t&amp;&amp;(t=h),v&amp;&amp;(c=e.getItemModel(t),d=c.getModel(UL),f=c.getModel(jL),p=e.getItemVisual(t,\&quot;color\&quot;),v=!1)}var s=t.get(\&quot;renderItem\&quot;),l=t.coordinateSystem,u={};l&amp;&amp;(u=l.prepareCustoms?l.prepareCustoms():YL[l.type](l));var h,c,d,f,p,g=r({getWidth:n.getWidth,getHeight:n.getHeight,getZr:n.getZr,getDevicePixelRatio:n.getDevicePixelRatio,value:function(t,i){return null==i&amp;&amp;(i=h),e.get(e.getDimension(t||0),i)},style:function(i,n){null==n&amp;&amp;(n=h),o(n);var r=c.getModel(HL).getItemStyle();null!=p&amp;&amp;(r.fill=p);var s=e.getItemVisual(n,\&quot;opacity\&quot;);return null!=s&amp;&amp;(r.opacity=s),no(r,d,null,{autoColor:p,isRectText:!0}),r.text=d.getShallow(\&quot;show\&quot;)?T(t.getFormattedLabel(n,\&quot;normal\&quot;),Sl(e,n)):null,i&amp;&amp;a(r,i),r},styleEmphasis:function(i,n){null==n&amp;&amp;(n=h),o(n);var r=c.getModel(ZL).getItemStyle();return no(r,f,null,{isRectText:!0},!0),r.text=f.getShallow(\&quot;show\&quot;)?A(t.getFormattedLabel(n,\&quot;emphasis\&quot;),t.getFormattedLabel(n,\&quot;normal\&quot;),Sl(e,n)):null,i&amp;&amp;a(r,i),r},visual:function(t,i){return null==i&amp;&amp;(i=h),e.getItemVisual(i,t)},barLayout:function(t){if(l.getBaseAxis)return nl(r({axis:l.getBaseAxis()},t),n)},currentSeriesIndices:function(){return i.getCurrentSeriesIndices()},font:function(t){return ho(t,i)}},u.api||{}),m={context:{},seriesId:t.id,seriesName:t.name,seriesIndex:t.seriesIndex,coordSys:u.coordSys,dataInsideLength:e.count(),encode:Gg(t.getData())},v=!0;return function(t){return h=t,v=!0,s&amp;&amp;s(r({dataIndexInside:t,dataIndex:e.getRawIndex(t)},m),g)||{}}}function Gg(t){var e={};return d(t.dimensions,function(i,n){var o=t.getDimensionInfo(i);if(!o.isExtraCoord){var a=o.coordDim;(e[a]=e[a]||[])[o.coordDimIndex]=n}}),e}function Fg(t,e,i,n,o,a){return(t=Wg(t,e,i,n,o,a))&amp;&amp;a.setItemGraphicEl(e,t),t}function Wg(t,e,i,n,o,a){var r=i.type;if(!t||r===t.__customGraphicType||\&quot;path\&quot;===r&amp;&amp;i.pathData===t.__customPathData||\&quot;image\&quot;===r&amp;&amp;i.style.image===t.__customImagePath||\&quot;text\&quot;===r&amp;&amp;i.style.text===t.__customText||(o.remove(t),t=null),null!=r){var s=!t;if(!t&amp;&amp;(t=zg(i)),Rg(t,e,i,n,a,s),\&quot;group\&quot;===r){var l=t.children()||[],u=i.children||[];if(i.diffChildrenByName)Hg({oldChildren:l,newChildren:u,dataIndex:e,animatableModel:n,group:t,data:a});else{for(var h=0;h&lt;u.length;h++)Wg(t.childAt(h),e,u[h],n,t,a);for(;h&lt;l.length;h++)l[h]&amp;&amp;t.remove(l[h])}}return o.add(t),t}}function Hg(t){new bs(t.oldChildren,t.newChildren,Zg,Zg,t).add(Ug).update(Ug).remove(jg).execute()}function Zg(t,e){var i=t&amp;&amp;t.name;return null!=i?i:XL+e}function Ug(t,e){var i=this.context,n=null!=t?i.newChildren[t]:null;Wg(null!=e?i.oldChildren[e]:null,i.dataIndex,n,i.animatableModel,i.group,i.data)}function jg(t){var e=this.context,i=e.oldChildren[t];i&amp;&amp;e.group.remove(i)}function Xg(t,e,i,n){var o=i.type,a=new(0,sS[o.charAt(0).toUpperCase()+o.slice(1)])(i);e.add(a),n.set(t,a),a.__ecGraphicId=t}function Yg(t,e){var i=t&amp;&amp;t.parent;i&amp;&amp;(\&quot;group\&quot;===t.type&amp;&amp;t.traverse(function(t){Yg(t,e)}),e.removeKey(t.__ecGraphicId),i.remove(t))}function qg(t){return t=a({},t),d([\&quot;id\&quot;,\&quot;parentId\&quot;,\&quot;$action\&quot;,\&quot;hv\&quot;,\&quot;bounding\&quot;].concat(DS),function(e){delete t[e]}),t}function $g(t,e){var i;return d(e,function(e){null!=t[e]&amp;&amp;\&quot;auto\&quot;!==t[e]&amp;&amp;(i=!0)}),i}function Kg(t,e){var i=t.exist;if(e.id=t.keyInfo.id,!e.type&amp;&amp;i&amp;&amp;(e.type=i.type),null==e.parentId){var n=e.parentOption;n?e.parentId=n.id:i&amp;&amp;(e.parentId=i.parentId)}e.parentOption=null}function Jg(t,e,i){var o=a({},i),r=t[e],s=i.$action||\&quot;merge\&quot;;\&quot;merge\&quot;===s?r?(n(r,o,!0),ia(r,o,{ignoreSize:!0}),oa(i,r)):t[e]=o:\&quot;replace\&quot;===s?t[e]=o:\&quot;remove\&quot;===s&amp;&amp;r&amp;&amp;(t[e]=null)}function Qg(t,e){t&amp;&amp;(t.hv=e.hv=[$g(e,[\&quot;left\&quot;,\&quot;right\&quot;]),$g(e,[\&quot;top\&quot;,\&quot;bottom\&quot;])],\&quot;group\&quot;===t.type&amp;&amp;(null==t.width&amp;&amp;(t.width=e.width=0),null==t.height&amp;&amp;(t.height=e.height=0)))}function tm(t,e,i){var n,o={},a=\&quot;toggleSelected\&quot;===t;return i.eachComponent(\&quot;legend\&quot;,function(i){a&amp;&amp;null!=n?i[n?\&quot;select\&quot;:\&quot;unSelect\&quot;](e.name):(i[t](e.name),n=i.isSelected(e.name)),d(i.getData(),function(t){var e=t.get(\&quot;name\&quot;);if(\&quot;\\n\&quot;!==e&amp;&amp;\&quot;\&quot;!==e){var n=i.isSelected(e);o.hasOwnProperty(e)?o[e]=o[e]&amp;&amp;n:o[e]=n}})}),{name:e.name,selected:o}}function em(t,e,i){var n=e.getBoxLayoutParams(),o=e.get(\&quot;padding\&quot;),a={width:i.getWidth(),height:i.getHeight()},r=Qo(n,a,o);AS(e.get(\&quot;orient\&quot;),t,e.get(\&quot;itemGap\&quot;),r.width,r.height),ta(t,n,a,o)}function im(t,e){var i=xS(e.get(\&quot;padding\&quot;)),n=e.getItemStyle([\&quot;color\&quot;,\&quot;opacity\&quot;]);return n.fill=e.get(\&quot;backgroundColor\&quot;),t=new jb({shape:{x:t.x-i[3],y:t.y-i[0],width:t.width+i[1]+i[3],height:t.height+i[0]+i[2],r:e.get(\&quot;borderRadius\&quot;)},style:n,silent:!0,z2:-1})}function nm(t,e){e.dispatchAction({type:\&quot;legendToggleSelect\&quot;,name:t})}function om(t,e,i){var n=i.getZr().storage.getDisplayList()[0];n&amp;&amp;n.useHoverLayer||t.get(\&quot;legendHoverLink\&quot;)&amp;&amp;i.dispatchAction({type:\&quot;highlight\&quot;,seriesName:t.name,name:e})}function am(t,e,i){var n=i.getZr().storage.getDisplayList()[0];n&amp;&amp;n.useHoverLayer||t.get(\&quot;legendHoverLink\&quot;)&amp;&amp;i.dispatchAction({type:\&quot;downplay\&quot;,seriesName:t.name,name:e})}function rm(t,e,i){var n=[1,1];n[t.getOrient().index]=0,ia(e,i,{type:\&quot;box\&quot;,ignoreSize:n})}function sm(t){var e=\&quot;left \&quot;+t+\&quot;s cubic-bezier(0.23, 1, 0.32, 1),top \&quot;+t+\&quot;s cubic-bezier(0.23, 1, 0.32, 1)\&quot;;return f(lk,function(t){return t+\&quot;transition:\&quot;+e}).join(\&quot;;\&quot;)}function lm(t){var e=[],i=t.get(\&quot;fontSize\&quot;),n=t.getTextColor();return n&amp;&amp;e.push(\&quot;color:\&quot;+n),e.push(\&quot;font:\&quot;+t.getFont()),i&amp;&amp;e.push(\&quot;line-height:\&quot;+Math.round(3*i/2)+\&quot;px\&quot;),rk([\&quot;decoration\&quot;,\&quot;align\&quot;],function(i){var n=t.get(i);n&amp;&amp;e.push(\&quot;text-\&quot;+i+\&quot;:\&quot;+n)}),e.join(\&quot;;\&quot;)}function um(t){var e=[],i=t.get(\&quot;transitionDuration\&quot;),n=t.get(\&quot;backgroundColor\&quot;),o=t.getModel(\&quot;textStyle\&quot;),a=t.get(\&quot;padding\&quot;);return i&amp;&amp;e.push(sm(i)),n&amp;&amp;(Ax.canvasSupported?e.push(\&quot;background-Color:\&quot;+n):(e.push(\&quot;background-Color:#\&quot;+Pt(n)),e.push(\&quot;filter:alpha(opacity=70)\&quot;))),rk([\&quot;width\&quot;,\&quot;color\&quot;,\&quot;radius\&quot;],function(i){var n=\&quot;border-\&quot;+i,o=sk(n),a=t.get(o);null!=a&amp;&amp;e.push(n+\&quot;:\&quot;+a+(\&quot;color\&quot;===i?\&quot;\&quot;:\&quot;px\&quot;))}),e.push(lm(o)),null!=a&amp;&amp;e.push(\&quot;padding:\&quot;+xS(a).join(\&quot;px \&quot;)+\&quot;px\&quot;),e.join(\&quot;;\&quot;)+\&quot;;\&quot;}function hm(t,e){if(Ax.wxa)return null;var i=document.createElement(\&quot;div\&quot;),n=this._zr=e.getZr();this.el=i,this._x=e.getWidth()/2,this._y=e.getHeight()/2,t.appendChild(i),this._container=t,this._show=!1,this._hideTimeout;var o=this;i.onmouseenter=function(){o._enterable&amp;&amp;(clearTimeout(o._hideTimeout),o._show=!0),o._inContent=!0},i.onmousemove=function(e){if(e=e||window.event,!o._enterable){var i=n.handler;li(t,e,!0),i.dispatch(\&quot;mousemove\&quot;,e)}},i.onmouseleave=function(){o._enterable&amp;&amp;o._show&amp;&amp;o.hideLater(o._hideDelay),o._inContent=!1}}function cm(t){for(var e=t.pop();t.length;){var i=t.pop();i&amp;&amp;(wo.isInstance(i)&amp;&amp;(i=i.get(\&quot;tooltip\&quot;,!0)),\&quot;string\&quot;==typeof i&amp;&amp;(i={formatter:i}),e=new wo(i,e,e.ecModel))}return e}function dm(t,e){return t.dispatchAction||m(e.dispatchAction,e)}function fm(t,e,i,n,o,a,r){var s=gm(i),l=s.width,u=s.height;return null!=a&amp;&amp;(t+l+a&gt;n?t-=l+a:t+=a),null!=r&amp;&amp;(e+u+r&gt;o?e-=u+r:e+=r),[t,e]}function pm(t,e,i,n,o){var a=gm(i),r=a.width,s=a.height;return t=Math.min(t+r,n)-r,e=Math.min(e+s,o)-s,t=Math.max(t,0),e=Math.max(e,0),[t,e]}function gm(t){var e=t.clientWidth,i=t.clientHeight;if(document.defaultView&amp;&amp;document.defaultView.getComputedStyle){var n=document.defaultView.getComputedStyle(t);n&amp;&amp;(e+=parseInt(n.paddingLeft,10)+parseInt(n.paddingRight,10)+parseInt(n.borderLeftWidth,10)+parseInt(n.borderRightWidth,10),i+=parseInt(n.paddingTop,10)+parseInt(n.paddingBottom,10)+parseInt(n.borderTopWidth,10)+parseInt(n.borderBottomWidth,10))}return{width:e,height:i}}function mm(t,e,i){var n=i[0],o=i[1],a=0,r=0,s=e.width,l=e.height;switch(t){case\&quot;inside\&quot;:a=e.x+s/2-n/2,r=e.y+l/2-o/2;break;case\&quot;top\&quot;:a=e.x+s/2-n/2,r=e.y-o-5;break;case\&quot;bottom\&quot;:a=e.x+s/2-n/2,r=e.y+l+5;break;case\&quot;left\&quot;:a=e.x-n-5,r=e.y+l/2-o/2;break;case\&quot;right\&quot;:a=e.x+s+5,r=e.y+l/2-o/2}return[a,r]}function vm(t){return\&quot;center\&quot;===t||\&quot;middle\&quot;===t}function ym(t){return t.get(\&quot;stack\&quot;)||\&quot;__ec_stack_\&quot;+t.seriesIndex}function xm(t){return t.dim}function _m(t,e){var i={};d(t,function(t,e){var n=t.getData(),o=t.coordinateSystem.getBaseAxis(),a=o.getExtent(),r=\&quot;category\&quot;===o.type?o.getBandWidth():Math.abs(a[1]-a[0])/n.count(),s=i[xm(o)]||{bandWidth:r,remainedWidth:r,autoWidthCount:0,categoryGap:\&quot;20%\&quot;,gap:\&quot;30%\&quot;,stacks:{}},l=s.stacks;i[xm(o)]=s;var u=ym(t);l[u]||s.autoWidthCount++,l[u]=l[u]||{width:0,maxWidth:0};var h=To(t.get(\&quot;barWidth\&quot;),r),c=To(t.get(\&quot;barMaxWidth\&quot;),r),d=t.get(\&quot;barGap\&quot;),f=t.get(\&quot;barCategoryGap\&quot;);h&amp;&amp;!l[u].width&amp;&amp;(h=Math.min(s.remainedWidth,h),l[u].width=h,s.remainedWidth-=h),c&amp;&amp;(l[u].maxWidth=c),null!=d&amp;&amp;(s.gap=d),null!=f&amp;&amp;(s.categoryGap=f)});var n={};return d(i,function(t,e){n[e]={};var i=t.stacks,o=t.bandWidth,a=To(t.categoryGap,o),r=To(t.gap,1),s=t.remainedWidth,l=t.autoWidthCount,u=(s-a)/(l+(l-1)*r);u=Math.max(u,0),d(i,function(t,e){var i=t.maxWidth;i&amp;&amp;i&lt;u&amp;&amp;(i=Math.min(i,s),t.width&amp;&amp;(i=Math.min(i,t.width)),s-=i,t.width=i,l--)}),u=(s-a)/(l+(l-1)*r),u=Math.max(u,0);var h,c=0;d(i,function(t,e){t.width||(t.width=u),h=t,c+=t.width*(1+r)}),h&amp;&amp;(c-=h.width*r);var f=-c/2;d(i,function(t,i){n[e][i]=n[e][i]||{offset:f,width:t.width},f+=t.width*(1+r)})}),n}function wm(t,e){dD.call(this,\&quot;radius\&quot;,t,e),this.type=\&quot;category\&quot;}function bm(t,e){e=e||[0,360],dD.call(this,\&quot;angle\&quot;,t,e),this.type=\&quot;category\&quot;}function Sm(t,e){return e.type||(e.data?\&quot;category\&quot;:\&quot;value\&quot;)}function Mm(t,e,i){var n=e.get(\&quot;center\&quot;),o=i.getWidth(),a=i.getHeight();t.cx=To(n[0],o),t.cy=To(n[1],a);var r=t.getRadiusAxis(),s=Math.min(o,a)/2,l=To(e.get(\&quot;radius\&quot;),s);r.inverse?r.setExtent(l,0):r.setExtent(0,l)}function Im(t,e){var i=this,n=i.getAngleAxis(),o=i.getRadiusAxis();if(n.scale.setExtent(1/0,-1/0),o.scale.setExtent(1/0,-1/0),t.eachSeries(function(t){if(t.coordinateSystem===i){var e=t.getData();d(e.mapDimension(\&quot;radius\&quot;,!0),function(t){o.scale.unionExtentFromData(e,t)}),d(e.mapDimension(\&quot;angle\&quot;,!0),function(t){n.scale.unionExtentFromData(e,t)})}}),hl(n.scale,n.model),hl(o.scale,o.model),\&quot;category\&quot;===n.type&amp;&amp;!n.onBand){var a=n.getExtent(),r=360/n.scale.count();n.inverse?a[1]+=r:a[1]-=r,n.setExtent(a[0],a[1])}}function Dm(t,e){if(t.type=e.get(\&quot;type\&quot;),t.scale=cl(e),t.onBand=e.get(\&quot;boundaryGap\&quot;)&amp;&amp;\&quot;category\&quot;===t.type,t.inverse=e.get(\&quot;inverse\&quot;),\&quot;angleAxis\&quot;===e.mainType){t.inverse^=e.get(\&quot;clockwise\&quot;);var i=e.get(\&quot;startAngle\&quot;);t.setExtent(i,i+(t.inverse?-360:360))}e.axis=t,t.model=e}function Tm(t,e,i){e[1]&gt;e[0]&amp;&amp;(e=e.slice().reverse());var n=t.coordToPoint([e[0],i]),o=t.coordToPoint([e[1],i]);return{x1:n[0],y1:n[1],x2:o[0],y2:o[1]}}function Am(t){return t.getRadiusAxis().inverse?0:1}function Cm(t,e,i){return{position:[t.cx,t.cy],rotation:i/180*Math.PI,labelDirection:-1,tickDirection:-1,nameDirection:1,labelRotate:e.getModel(\&quot;axisLabel\&quot;).get(\&quot;rotate\&quot;),z2:1}}function Lm(t,e,i,n,o){var a=e.axis,r=a.dataToCoord(t),s=n.getAngleAxis().getExtent()[0];s=s/180*Math.PI;var l,u,h,c=n.getRadiusAxis().getExtent();if(\&quot;radius\&quot;===a.dim){var d=st();dt(d,d,s),ct(d,d,[n.cx,n.cy]),l=mo([r,-o],d);var f=e.getModel(\&quot;axisLabel\&quot;).get(\&quot;rotate\&quot;)||0,p=qD.innerTextLayout(s,f*Math.PI/180,-1);u=p.textAlign,h=p.textVerticalAlign}else{var g=c[1];l=n.coordToPoint([g+o,r]);var m=n.cx,v=n.cy;u=Math.abs(l[0]-m)/g&lt;.3?\&quot;center\&quot;:l[0]&gt;m?\&quot;left\&quot;:\&quot;right\&quot;,h=Math.abs(l[1]-v)/g&lt;.3?\&quot;middle\&quot;:l[1]&gt;v?\&quot;top\&quot;:\&quot;bottom\&quot;}return{position:l,align:u,verticalAlign:h}}function km(t,e){e.update=\&quot;updateView\&quot;,hs(e,function(e,i){var n={};return i.eachComponent({mainType:\&quot;geo\&quot;,query:e},function(i){i[t](e.name),d(i.coordinateSystem.regions,function(t){n[t.name]=i.isSelected(t.name)||!1})}),{selected:n,name:e.name}})}function Pm(t){var e={};d(t,function(t){e[t]=1}),t.length=0,d(e,function(e,i){t.push(i)})}function Nm(t){if(t)for(var e in t)if(t.hasOwnProperty(e))return!0}function Om(t,e,n){function o(){var t=function(){};return t.prototype.__hidden=t.prototype,new t}var a={};return Sk(e,function(e){var r=a[e]=o();Sk(t[e],function(t,o){if(fA.isValidType(o)){var a={type:o,visual:t};n&amp;&amp;n(a,e),r[o]=new fA(a),\&quot;opacity\&quot;===o&amp;&amp;((a=i(a)).type=\&quot;colorAlpha\&quot;,r.__hidden.__alphaForOpacity=new fA(a))}})}),a}function Em(t,e,n){var o;d(n,function(t){e.hasOwnProperty(t)&amp;&amp;Nm(e[t])&amp;&amp;(o=!0)}),o&amp;&amp;d(n,function(n){e.hasOwnProperty(n)&amp;&amp;Nm(e[n])?t[n]=i(e[n]):delete t[n]})}function zm(t,e,i,n,o,a){function r(t){return i.getItemVisual(h,t)}function s(t,e){i.setItemVisual(h,t,e)}function l(t,l){h=null==a?t:l;var c=i.getRawDataItem(h);if(!c||!1!==c.visualMap)for(var d=n.call(o,t),f=e[d],p=u[d],g=0,m=p.length;g&lt;m;g++){var v=p[g];f[v]&amp;&amp;f[v].applyVisual(t,r,s)}}var u={};d(t,function(t){var i=fA.prepareVisualTypes(e[t]);u[t]=i});var h;null==a?i.each(l):i.each([a],l)}function Rm(t,e,i,n){var o={};return d(t,function(t){var i=fA.prepareVisualTypes(e[t]);o[t]=i}),{progress:function(t,a){null!=n&amp;&amp;(n=a.getDimension(n));for(var r=t.start;r&lt;t.end;r++){var s=a.getRawDataItem(r);if(s&amp;&amp;!1===s.visualMap)return;for(var l=null!=n?a.get(n,r,!0):r,u=i(l),h=e[u],c=o[u],d=0,f=c.length;d&lt;f;d++){var p=c[d];h[p]&amp;&amp;h[p].applyVisual(l,function(t){return a.getItemVisual(r,t)},function(t,e){a.setItemVisual(r,t,e)})}}}}}function Bm(t){var e=[\&quot;x\&quot;,\&quot;y\&quot;],i=[\&quot;width\&quot;,\&quot;height\&quot;];return{point:function(e,i,n){if(e){var o=n.range;return Vm(e[t],o)}},rect:function(n,o,a){if(n){var r=a.range,s=[n[e[t]],n[e[t]]+n[i[t]]];return s[1]&lt;s[0]&amp;&amp;s.reverse(),Vm(s[0],r)||Vm(s[1],r)||Vm(r[0],s)||Vm(r[1],s)}}}}function Vm(t,e){return e[0]&lt;=t&amp;&amp;t&lt;=e[1]}function Gm(t,e,i,n,o){for(var a=0,r=o[o.length-1];a&lt;o.length;a++){var s=o[a];if(Fm(t,e,i,n,s[0],s[1],r[0],r[1]))return!0;r=s}}function Fm(t,e,i,n,o,a,r,s){var l=Hm(i-t,o-r,n-e,a-s);if(Wm(l))return!1;var u=Hm(o-t,o-r,a-e,a-s)/l;if(u&lt;0||u&gt;1)return!1;var h=Hm(i-t,o-t,n-e,a-e)/l;return!(h&lt;0||h&gt;1)}function Wm(t){return t&lt;=1e-6&amp;&amp;t&gt;=-1e-6}function Hm(t,e,i,n){return t*n-e*i}function Zm(t,e,i){var n=this._targetInfoList=[],o={},a=jm(e,t);Ik(kk,function(t,e){(!i||!i.include||Dk(i.include,e)&gt;=0)&amp;&amp;t(a,n,o)})}function Um(t){return t[0]&gt;t[1]&amp;&amp;t.reverse(),t}function jm(t,e){return Oi(t,e,{includeMainTypes:Ck})}function Xm(t,e,i,n){var o=i.getAxis([\&quot;x\&quot;,\&quot;y\&quot;][t]),a=Um(f([0,1],function(t){return e?o.coordToData(o.toLocalCoord(n[t])):o.toGlobalCoord(o.dataToCoord(n[t]))})),r=[];return r[t]=a,r[1-t]=[NaN,NaN],{values:a,xyMinMax:r}}function Ym(t,e,i,n){return[e[0]-n[t]*i[0],e[1]-n[t]*i[1]]}function qm(t,e){var i=$m(t),n=$m(e),o=[i[0]/n[0],i[1]/n[1]];return isNaN(o[0])&amp;&amp;(o[0]=1),isNaN(o[1])&amp;&amp;(o[1]=1),o}function $m(t){return t?[t[0][1]-t[0][0],t[1][1]-t[1][0]]:[NaN,NaN]}function Km(t,e,i,n,o){if(o){var a=t.getZr();a[Bk]||(a[Rk]||(a[Rk]=Jm),_r(a,Rk,i,e)(t,n))}}function Jm(t,e){if(!t.isDisposed()){var i=t.getZr();i[Bk]=!0,t.dispatchAction({type:\&quot;brushSelect\&quot;,batch:e}),i[Bk]=!1}}function Qm(t,e,i,n){for(var o=0,a=e.length;o&lt;a;o++){var r=e[o];if(t[r.brushType](n,i,r.selectors,r))return!0}}function tv(t){var e=t.brushSelector;if(_(e)){var i=[];return d(Mk,function(t,n){i[n]=function(i,n,o,a){var r=n.getItemLayout(i);return t[e](r,o,a)}}),i}if(x(e)){var n={};return d(Mk,function(t,i){n[i]=e}),n}return e}function ev(t,e){var i=t.option.seriesIndex;return null!=i&amp;&amp;\&quot;all\&quot;!==i&amp;&amp;(y(i)?l(i,e)&lt;0:e!==i)}function iv(t){var e=t.selectors={};return d(Mk[t.brushType],function(i,n){e[n]=function(n){return i(n,e,t)}}),t}function nv(t){return new Kt(t[0][0],t[1][0],t[0][1]-t[0][0],t[1][1]-t[1][0])}function ov(t,e){return n({brushType:t.brushType,brushMode:t.brushMode,transformable:t.transformable,brushStyle:new wo(t.brushStyle).getItemStyle(),removeOnClick:t.removeOnClick,z:t.z},e,!0)}function av(t,e,i,n){(!n||n.$from!==t.id)&amp;&amp;this._brushController.setPanels(t.brushTargetManager.makePanelOpts(i)).enableBrush(t.brushOption).updateCovers(t.areas.slice())}function rv(t,e){Wk[t]=e}function sv(t){return Wk[t]}function lv(t,e,i){this.model=t,this.ecModel=e,this.api=i,this._brushType,this._brushMode}function uv(t,e,i){this._model=t}function hv(t,e,i,n){var o=i.calendarModel,a=i.seriesModel,r=o?o.coordinateSystem:a?a.coordinateSystem:null;return r===this?r[t](n):null}function cv(t,e){var i=t.cellSize;y(i)?1===i.length&amp;&amp;(i[1]=i[0]):i=t.cellSize=[i,i];var n=f([0,1],function(t){return ea(e,t)&amp;&amp;(i[t]=\&quot;auto\&quot;),null!=i[t]&amp;&amp;\&quot;auto\&quot;!==i[t]});ia(t,e,{type:\&quot;box\&quot;,ignoreSize:n})}function dv(t){return l(Yk,t)&gt;=0}function fv(t,e,i){function n(t,e){return l(e.nodes,t)&gt;=0}function o(t,n){var o=!1;return e(function(e){d(i(t,e)||[],function(t){n.records[e.name][t]&amp;&amp;(o=!0)})}),o}function a(t,n){n.nodes.push(t),e(function(e){d(i(t,e)||[],function(t){n.records[e.name][t]=!0})})}return function(i){var r={nodes:[],records:{}};if(e(function(t){r.records[t.name]={}}),!i)return r;a(i,r);var s;do{s=!1,t(function(t){!n(t,r)&amp;&amp;o(t,r)&amp;&amp;(a(t,r),s=!0)})}while(s);return r}}function pv(t,e,i){var n=[1/0,-1/0];return $k(i,function(t){var i=t.getData();i&amp;&amp;$k(i.mapDimension(e,!0),function(t){var e=i.getApproximateExtent(t);e[0]&lt;n[0]&amp;&amp;(n[0]=e[0]),e[1]&gt;n[1]&amp;&amp;(n[1]=e[1])})}),n[1]&lt;n[0]&amp;&amp;(n=[NaN,NaN]),gv(t,n),n}function gv(t,e){var i=t.getAxisModel(),n=i.getMin(!0),o=\&quot;category\&quot;===i.get(\&quot;type\&quot;),a=o&amp;&amp;i.getCategories().length;null!=n&amp;&amp;\&quot;dataMin\&quot;!==n&amp;&amp;\&quot;function\&quot;!=typeof n?e[0]=n:o&amp;&amp;(e[0]=a&gt;0?0:NaN);var r=i.getMax(!0);return null!=r&amp;&amp;\&quot;dataMax\&quot;!==r&amp;&amp;\&quot;function\&quot;!=typeof r?e[1]=r:o&amp;&amp;(e[1]=a&gt;0?a-1:NaN),i.get(\&quot;scale\&quot;,!0)||(e[0]&gt;0&amp;&amp;(e[0]=0),e[1]&lt;0&amp;&amp;(e[1]=0)),e}function mv(t,e){var i=t.getAxisModel(),n=t._percentWindow,o=t._valueWindow;if(n){var a=Po(o,[0,500]);a=Math.min(a,20);var r=e||0===n[0]&amp;&amp;100===n[1];i.setRange(r?null:+o[0].toFixed(a),r?null:+o[1].toFixed(a))}}function vv(t){var e=t._minMaxSpan={},i=t._dataZoomModel;$k([\&quot;min\&quot;,\&quot;max\&quot;],function(n){e[n+\&quot;Span\&quot;]=i.get(n+\&quot;Span\&quot;);var o=i.get(n+\&quot;ValueSpan\&quot;);if(null!=o&amp;&amp;(e[n+\&quot;ValueSpan\&quot;]=o,null!=(o=t.getAxisModel().axis.scale.parse(o)))){var a=t._dataExtent;e[n+\&quot;Span\&quot;]=Do(a[0]+o,a,[0,100],!0)}})}function yv(t){var e={};return Qk([\&quot;start\&quot;,\&quot;end\&quot;,\&quot;startValue\&quot;,\&quot;endValue\&quot;,\&quot;throttle\&quot;],function(i){t.hasOwnProperty(i)&amp;&amp;(e[i]=t[i])}),e}function xv(t,e){var i=t._rangePropMode,n=t.get(\&quot;rangeMode\&quot;);Qk([[\&quot;start\&quot;,\&quot;startValue\&quot;],[\&quot;end\&quot;,\&quot;endValue\&quot;]],function(t,o){var a=null!=e[t[0]],r=null!=e[t[1]];a&amp;&amp;!r?i[o]=\&quot;percent\&quot;:!a&amp;&amp;r?i[o]=\&quot;value\&quot;:n?i[o]=n[o]:a&amp;&amp;(i[o]=\&quot;percent\&quot;)})}function _v(t){return{x:\&quot;y\&quot;,y:\&quot;x\&quot;,radius:\&quot;angle\&quot;,angle:\&quot;radius\&quot;}[t]}function wv(t){return\&quot;vertical\&quot;===t?\&quot;ns-resize\&quot;:\&quot;ew-resize\&quot;}function bv(t,e){var i=Dv(t),n=e.dataZoomId,o=e.coordId;d(i,function(t,i){var a=t.dataZoomInfos;a[n]&amp;&amp;l(e.allCoordIds,o)&lt;0&amp;&amp;(delete a[n],t.count--)}),Av(i);var a=i[o];a||((a=i[o]={coordId:o,dataZoomInfos:{},count:0}).controller=Tv(t,a),a.dispatchAction=v(Pv,t)),!a.dataZoomInfos[n]&amp;&amp;a.count++,a.dataZoomInfos[n]=e;var r=Nv(a.dataZoomInfos);a.controller.enable(r.controlType,r.opt),a.controller.setPointerChecker(e.containsPoint),_r(a,\&quot;dispatchAction\&quot;,e.throttleRate,\&quot;fixRate\&quot;)}function Sv(t,e){var i=Dv(t);d(i,function(t){t.controller.dispose();var i=t.dataZoomInfos;i[e]&amp;&amp;(delete i[e],t.count--)}),Av(i)}function Mv(t,e){if(t&amp;&amp;\&quot;dataZoom\&quot;===t.type&amp;&amp;t.batch)for(var i=0,n=t.batch.length;i&lt;n;i++)if(t.batch[i].dataZoomId===e)return!1;return!0}function Iv(t){return t.type+\&quot;\\0_\&quot;+t.id}function Dv(t){var e=t.getZr();return e[fP]||(e[fP]={})}function Tv(t,e){var i=new ah(t.getZr());return i.on(\&quot;pan\&quot;,dP(Cv,e)),i.on(\&quot;zoom\&quot;,dP(Lv,e)),i}function Av(t){d(t,function(e,i){e.count||(e.controller.dispose(),delete t[i])})}function Cv(t,e,i,n,o,a,r){kv(t,function(s){return s.panGetRange(t.controller,e,i,n,o,a,r)})}function Lv(t,e,i,n){kv(t,function(o){return o.zoomGetRange(t.controller,e,i,n)})}function kv(t,e){var i=[];d(t.dataZoomInfos,function(t){var n=e(t);!t.disabled&amp;&amp;n&amp;&amp;i.push({dataZoomId:t.dataZoomId,start:n[0],end:n[1]})}),t.dispatchAction(i)}function Pv(t,e){t.dispatchAction({type:\&quot;dataZoom\&quot;,batch:e})}function Nv(t){var e,i={},n={type_true:2,type_move:1,type_false:0,type_undefined:-1};return d(t,function(t){var o=!t.disabled&amp;&amp;(!t.zoomLock||\&quot;move\&quot;);n[\&quot;type_\&quot;+o]&gt;n[\&quot;type_\&quot;+e]&amp;&amp;(e=o),a(i,t.roamControllerOpt)}),{controlType:e,opt:i}}function Ov(t,e){return t&amp;&amp;t.hasOwnProperty&amp;&amp;t.hasOwnProperty(e)}function Ev(t,e,i,n){for(var o=e.targetVisuals[n],a=fA.prepareVisualTypes(o),r={color:t.getData().getVisual(\&quot;color\&quot;)},s=0,l=a.length;s&lt;l;s++){var u=a[s],h=o[\&quot;opacity\&quot;===u?\&quot;__alphaForOpacity\&quot;:u];h&amp;&amp;h.applyVisual(i,function(t){return r[t]},function(t,e){r[t]=e})}return r.color}function zv(t,e,i){if(i[0]===i[1])return i.slice();for(var n=(i[1]-i[0])/200,o=i[0],a=[],r=0;r&lt;=200&amp;&amp;o&lt;i[1];r++)a.push(o),o+=n;return a.push(i[1]),a}function Rv(t,e,i){var n=t.option,o=n.align;if(null!=o&amp;&amp;\&quot;auto\&quot;!==o)return o;for(var a={width:e.getWidth(),height:e.getHeight()},r=\&quot;horizontal\&quot;===n.orient?1:0,s=[[\&quot;left\&quot;,\&quot;right\&quot;,\&quot;width\&quot;],[\&quot;top\&quot;,\&quot;bottom\&quot;,\&quot;height\&quot;]],l=s[r],u=[0,null,10],h={},c=0;c&lt;3;c++)h[s[1-r][c]]=u[c],h[l[c]]=2===c?i[0]:n[l[c]];var d=[[\&quot;x\&quot;,\&quot;width\&quot;,3],[\&quot;y\&quot;,\&quot;height\&quot;,0]][r],f=Qo(h,a,n.padding);return l[(f.margin[d[2]]||0)+f[d[0]]+.5*f[d[1]]&lt;.5*a[d[1]]?0:1]}function Bv(t){return d(t||[],function(e){null!=t.dataIndex&amp;&amp;(t.dataIndexInside=t.dataIndex,t.dataIndex=null)}),t}function Vv(t,e,i,n){return new Zb({shape:{points:t},draggable:!!i,cursor:e,drift:i,onmousemove:function(t){rw(t.event)},ondragend:n})}function Gv(t,e){return 0===t?[[0,0],[e,0],[e,-e]]:[[0,0],[e,0],[e,e]]}function Fv(t,e,i,n){return t?[[0,-EP(e,zP(i,0))],[BP,0],[0,EP(e,zP(n-i,0))]]:[[0,0],[5,-5],[5,5]]}function Wv(t,e,i){var n=RP/2,o=t.get(\&quot;hoverLinkDataSize\&quot;);return o&amp;&amp;(n=NP(o,e,i,!0)/2),n}function Hv(t){var e=t.get(\&quot;hoverLinkOnHandle\&quot;);return!!(null==e?t.get(\&quot;realtime\&quot;):e)}function Zv(t){return\&quot;vertical\&quot;===t?\&quot;ns-resize\&quot;:\&quot;ew-resize\&quot;}function Uv(t,e){var i=t.inverse;(\&quot;vertical\&quot;===t.orient?!i:i)&amp;&amp;e.reverse()}function jv(t){Mi(t,\&quot;label\&quot;,[\&quot;show\&quot;])}function Xv(t){return!(isNaN(parseFloat(t.x))&amp;&amp;isNaN(parseFloat(t.y)))}function Yv(t){return!isNaN(parseFloat(t.x))&amp;&amp;!isNaN(parseFloat(t.y))}function qv(t,e,i,n,o,a){var r=[],s=Ws(e,n,i)?e.getCalculationInfo(\&quot;stackResultDimension\&quot;):n,l=ey(e,s,t),u=e.indicesOfNearest(s,l)[0];r[o]=e.get(i,u),r[a]=e.get(n,u);var h=Lo(e.get(n,u));return(h=Math.min(h,20))&gt;=0&amp;&amp;(r[a]=+r[a].toFixed(h)),r}function $v(t,e){var n=t.getData(),o=t.coordinateSystem;if(e&amp;&amp;!Yv(e)&amp;&amp;!y(e.coord)&amp;&amp;o){var a=o.dimensions,r=Kv(e,n,o,t);if((e=i(e)).type&amp;&amp;XP[e.type]&amp;&amp;r.baseAxis&amp;&amp;r.valueAxis){var s=UP(a,r.baseAxis.dim),l=UP(a,r.valueAxis.dim);e.coord=XP[e.type](n,r.baseDataDim,r.valueDataDim,s,l),e.value=e.coord[l]}else{for(var u=[null!=e.xAxis?e.xAxis:e.radiusAxis,null!=e.yAxis?e.yAxis:e.angleAxis],h=0;h&lt;2;h++)XP[u[h]]&amp;&amp;(u[h]=ey(n,n.mapDimension(a[h]),u[h]));e.coord=u}}return e}function Kv(t,e,i,n){var o={};return null!=t.valueIndex||null!=t.valueDim?(o.valueDataDim=null!=t.valueIndex?e.getDimension(t.valueIndex):t.valueDim,o.valueAxis=i.getAxis(Jv(n,o.valueDataDim)),o.baseAxis=i.getOtherAxis(o.valueAxis),o.baseDataDim=e.mapDimension(o.baseAxis.dim)):(o.baseAxis=n.getBaseAxis(),o.valueAxis=i.getOtherAxis(o.baseAxis),o.baseDataDim=e.mapDimension(o.baseAxis.dim),o.valueDataDim=e.mapDimension(o.valueAxis.dim)),o}function Jv(t,e){var i=t.getData(),n=i.dimensions;e=i.getDimension(e);for(var o=0;o&lt;n.length;o++){var a=i.getDimensionInfo(n[o]);if(a.name===e)return a.coordDim}}function Qv(t,e){return!(t&amp;&amp;t.containData&amp;&amp;e.coord&amp;&amp;!Xv(e))||t.containData(e.coord)}function ty(t,e,i,n){return n&lt;2?t.coord&amp;&amp;t.coord[n]:t.value}function ey(t,e,i){if(\&quot;average\&quot;===i){var n=0,o=0;return t.each(e,function(t,e){isNaN(t)||(n+=t,o++)}),n/o}return t.getDataExtent(e,!0)[\&quot;max\&quot;===i?1:0]}function iy(t,e,i){var n=e.coordinateSystem;t.each(function(o){var a,r=t.getItemModel(o),s=To(r.get(\&quot;x\&quot;),i.getWidth()),l=To(r.get(\&quot;y\&quot;),i.getHeight());if(isNaN(s)||isNaN(l)){if(e.getMarkerPosition)a=e.getMarkerPosition(t.getValues(t.dimensions,o));else if(n){var u=t.get(n.dimensions[0],o),h=t.get(n.dimensions[1],o);a=n.dataToPoint([u,h])}}else a=[s,l];isNaN(s)||(a[0]=s),isNaN(l)||(a[1]=l),t.setItemLayout(o,a)})}function ny(t,e,i){var n;n=t?f(t&amp;&amp;t.dimensions,function(t){return r({name:t},e.getData().getDimensionInfo(e.getData().mapDimension(t))||{})}):[{name:\&quot;value\&quot;,type:\&quot;float\&quot;}];var o=new DI(n,i),a=f(i.get(\&quot;data\&quot;),v($v,e));return t&amp;&amp;(a=g(a,v(Qv,t))),o.initData(a,null,t?ty:function(t){return t.value}),o}function oy(t){return!isNaN(t)&amp;&amp;!isFinite(t)}function ay(t,e,i,n){var o=1-t,a=n.dimensions[t];return oy(e[o])&amp;&amp;oy(i[o])&amp;&amp;e[t]===i[t]&amp;&amp;n.getAxis(a).containData(e[t])}function ry(t,e){if(\&quot;cartesian2d\&quot;===t.type){var i=e[0].coord,n=e[1].coord;if(i&amp;&amp;n&amp;&amp;(ay(1,i,n,t)||ay(0,i,n,t)))return!0}return Qv(t,e[0])&amp;&amp;Qv(t,e[1])}function sy(t,e,i,n,o){var a,r=n.coordinateSystem,s=t.getItemModel(e),l=To(s.get(\&quot;x\&quot;),o.getWidth()),u=To(s.get(\&quot;y\&quot;),o.getHeight());if(isNaN(l)||isNaN(u)){if(n.getMarkerPosition)a=n.getMarkerPosition(t.getValues(t.dimensions,e));else{var h=r.dimensions,c=t.get(h[0],e),d=t.get(h[1],e);a=r.dataToPoint([c,d])}if(\&quot;cartesian2d\&quot;===r.type){var f=r.getAxis(\&quot;x\&quot;),p=r.getAxis(\&quot;y\&quot;),h=r.dimensions;oy(t.get(h[0],e))?a[0]=f.toGlobalCoord(f.getExtent()[i?0:1]):oy(t.get(h[1],e))&amp;&amp;(a[1]=p.toGlobalCoord(p.getExtent()[i?0:1]))}isNaN(l)||(a[0]=l),isNaN(u)||(a[1]=u)}else a=[l,u];t.setItemLayout(e,a)}function ly(t,e,i){var n;n=t?f(t&amp;&amp;t.dimensions,function(t){return r({name:t},e.getData().getDimensionInfo(e.getData().mapDimension(t))||{})}):[{name:\&quot;value\&quot;,type:\&quot;float\&quot;}];var o=new DI(n,i),a=new DI(n,i),s=new DI([],i),l=f(i.get(\&quot;data\&quot;),v(qP,e,t,i));t&amp;&amp;(l=g(l,v(ry,t)));var u=t?ty:function(t){return t.value};return o.initData(f(l,function(t){return t[0]}),null,u),a.initData(f(l,function(t){return t[1]}),null,u),s.initData(f(l,function(t){return t[2]})),s.hasItemOption=!0,{from:o,to:a,line:s}}function uy(t){return!isNaN(t)&amp;&amp;!isFinite(t)}function hy(t,e,i,n){var o=1-t;return uy(e[o])&amp;&amp;uy(i[o])}function cy(t,e){var i=e.coord[0],n=e.coord[1];return!(\&quot;cartesian2d\&quot;!==t.type||!i||!n||!hy(1,i,n,t)&amp;&amp;!hy(0,i,n,t))||(Qv(t,{coord:i,x:e.x0,y:e.y0})||Qv(t,{coord:n,x:e.x1,y:e.y1}))}function dy(t,e,i,n,o){var a,r=n.coordinateSystem,s=t.getItemModel(e),l=To(s.get(i[0]),o.getWidth()),u=To(s.get(i[1]),o.getHeight());if(isNaN(l)||isNaN(u)){if(n.getMarkerPosition)a=n.getMarkerPosition(t.getValues(i,e));else{var h=[f=t.get(i[0],e),p=t.get(i[1],e)];r.clampData&amp;&amp;r.clampData(h,h),a=r.dataToPoint(h,!0)}if(\&quot;cartesian2d\&quot;===r.type){var c=r.getAxis(\&quot;x\&quot;),d=r.getAxis(\&quot;y\&quot;),f=t.get(i[0],e),p=t.get(i[1],e);uy(f)?a[0]=c.toGlobalCoord(c.getExtent()[\&quot;x0\&quot;===i[0]?0:1]):uy(p)&amp;&amp;(a[1]=d.toGlobalCoord(d.getExtent()[\&quot;y0\&quot;===i[1]?0:1]))}isNaN(l)||(a[0]=l),isNaN(u)||(a[1]=u)}else a=[l,u];return a}function fy(t,e,i){var n,o,a=[\&quot;x0\&quot;,\&quot;y0\&quot;,\&quot;x1\&quot;,\&quot;y1\&quot;];t?(n=f(t&amp;&amp;t.dimensions,function(t){var i=e.getData();return r({name:t},i.getDimensionInfo(i.mapDimension(t))||{})}),o=new DI(f(a,function(t,e){return{name:t,type:n[e%2].type}}),i)):o=new DI(n=[{name:\&quot;value\&quot;,type:\&quot;float\&quot;}],i);var s=f(i.get(\&quot;data\&quot;),v($P,e,t,i));t&amp;&amp;(s=g(s,v(cy,t)));var l=t?function(t,e,i,n){return t.coord[Math.floor(n/2)][n%2]}:function(t){return t.value};return o.initData(s,null,l),o.hasItemOption=!0,o}function py(t){var e=t.type,i={number:\&quot;value\&quot;,time:\&quot;time\&quot;};if(i[e]&amp;&amp;(t.axisType=i[e],delete t.type),gy(t),my(t,\&quot;controlPosition\&quot;)){var n=t.controlStyle||(t.controlStyle={});my(n,\&quot;position\&quot;)||(n.position=t.controlPosition),\&quot;none\&quot;!==n.position||my(n,\&quot;show\&quot;)||(n.show=!1,delete n.position),delete t.controlPosition}d(t.data||[],function(t){w(t)&amp;&amp;!y(t)&amp;&amp;(!my(t,\&quot;value\&quot;)&amp;&amp;my(t,\&quot;name\&quot;)&amp;&amp;(t.value=t.name),gy(t))})}function gy(t){var e=t.itemStyle||(t.itemStyle={}),i=e.emphasis||(e.emphasis={}),n=t.label||t.label||{},o=n.normal||(n.normal={}),a={normal:1,emphasis:1};d(n,function(t,e){a[e]||my(o,e)||(o[e]=t)}),i.label&amp;&amp;!my(n,\&quot;emphasis\&quot;)&amp;&amp;(n.emphasis=i.label,delete i.label)}function my(t,e){return t.hasOwnProperty(e)}function vy(t,e){return Qo(t.getBoxLayoutParams(),{width:e.getWidth(),height:e.getHeight()},t.get(\&quot;padding\&quot;))}function yy(t,e,n,o){return zn(t.get(e).replace(/^path:\\/\\//,\&quot;\&quot;),i(o||{}),new Kt(n[0],n[1],n[2],n[3]),\&quot;center\&quot;)}function xy(t,e,i,o,a,r){var s=e.get(\&quot;color\&quot;);a?(a.setColor(s),i.add(a),r&amp;&amp;r.onUpdate(a)):((a=ml(t.get(\&quot;symbol\&quot;),-1,-1,2,2,s)).setStyle(\&quot;strokeNoScale\&quot;,!0),i.add(a),r&amp;&amp;r.onCreate(a));var l=e.getItemStyle([\&quot;color\&quot;,\&quot;symbol\&quot;,\&quot;symbolSize\&quot;]);a.setStyle(l),o=n({rectHover:!0,z2:100},o,!0);var u=t.get(\&quot;symbolSize\&quot;);(u=u instanceof Array?u.slice():[+u,+u])[0]/=2,u[1]/=2,o.scale=u;var h=t.get(\&quot;symbolOffset\&quot;);if(h){var c=o.position=o.position||[0,0];c[0]+=To(h[0],u[0]),c[1]+=To(h[1],u[1])}var d=t.get(\&quot;symbolRotate\&quot;);return o.rotation=(d||0)*Math.PI/180||0,a.attr(o),a.updateTransform(),a}function _y(t,e,i,n,o){if(!t.dragging){var a=n.getModel(\&quot;checkpointStyle\&quot;),r=i.dataToCoord(n.getData().get([\&quot;value\&quot;],e));o||!a.get(\&quot;animation\&quot;,!0)?t.attr({position:[r,0]}):(t.stopAnimation(!0),t.animateTo({position:[r,0]},a.get(\&quot;animationDuration\&quot;,!0),a.get(\&quot;animationEasing\&quot;,!0)))}}function wy(t){return 0===t.indexOf(\&quot;my\&quot;)}function by(t){this.model=t}function Sy(t){this.model=t}function My(t){var e={},i=[],n=[];return t.eachRawSeries(function(t){var o=t.coordinateSystem;if(!o||\&quot;cartesian2d\&quot;!==o.type&amp;&amp;\&quot;polar\&quot;!==o.type)i.push(t);else{var a=o.getBaseAxis();if(\&quot;category\&quot;===a.type){var r=a.dim+\&quot;_\&quot;+a.index;e[r]||(e[r]={categoryAxis:a,valueAxis:o.getOtherAxis(a),series:[]},n.push({axisDim:a.dim,axisIndex:a.index})),e[r].series.push(t)}else i.push(t)}}),{seriesGroupByCategoryAxis:e,other:i,meta:n}}function Iy(t){var e=[];return d(t,function(t,i){var n=t.categoryAxis,o=t.valueAxis.dim,a=[\&quot; \&quot;].concat(f(t.series,function(t){return t.name})),r=[n.model.getCategories()];d(t.series,function(t){r.push(t.getRawData().mapArray(o,function(t){return t}))});for(var s=[a.join(dN)],l=0;l&lt;r[0].length;l++){for(var u=[],h=0;h&lt;r.length;h++)u.push(r[h][l]);s.push(u.join(dN))}e.push(s.join(\&quot;\\n\&quot;))}),e.join(\&quot;\\n\\n\&quot;+cN+\&quot;\\n\\n\&quot;)}function Dy(t){return f(t,function(t){var e=t.getRawData(),i=[t.name],n=[];return e.each(e.dimensions,function(){for(var t=arguments.length,o=arguments[t-1],a=e.getName(o),r=0;r&lt;t-1;r++)n[r]=arguments[r];i.push((a?a+dN:\&quot;\&quot;)+n.join(dN))}),i.join(\&quot;\\n\&quot;)}).join(\&quot;\\n\\n\&quot;+cN+\&quot;\\n\\n\&quot;)}function Ty(t){var e=My(t);return{value:g([Iy(e.seriesGroupByCategoryAxis),Dy(e.other)],function(t){return t.replace(/[\\n\\t\\s]/g,\&quot;\&quot;)}).join(\&quot;\\n\\n\&quot;+cN+\&quot;\\n\\n\&quot;),meta:e.meta}}function Ay(t){return t.replace(/^\\s\\s*/,\&quot;\&quot;).replace(/\\s\\s*$/,\&quot;\&quot;)}function Cy(t){if(t.slice(0,t.indexOf(\&quot;\\n\&quot;)).indexOf(dN)&gt;=0)return!0}function Ly(t){for(var e=t.split(/\\n+/g),i=[],n=f(Ay(e.shift()).split(fN),function(t){return{name:t,data:[]}}),o=0;o&lt;e.length;o++){var a=Ay(e[o]).split(fN);i.push(a.shift());for(var r=0;r&lt;a.length;r++)n[r]&amp;&amp;(n[r].data[o]=a[r])}return{series:n,categories:i}}function ky(t){for(var e=t.split(/\\n+/g),i=Ay(e.shift()),n=[],o=0;o&lt;e.length;o++){var a,r=Ay(e[o]).split(fN),s=\&quot;\&quot;,l=!1;isNaN(r[0])?(l=!0,s=r[0],r=r.slice(1),n[o]={name:s,value:[]},a=n[o].value):a=n[o]=[];for(var u=0;u&lt;r.length;u++)a.push(+r[u]);1===a.length&amp;&amp;(l?n[o].value=a[0]:n[o]=a[0])}return{name:i,data:n}}function Py(t,e){var i={series:[]};return d(t.split(new RegExp(\&quot;\\n*\&quot;+cN+\&quot;\\n*\&quot;,\&quot;g\&quot;)),function(t,n){if(Cy(t)){var o=Ly(t),a=e[n],r=a.axisDim+\&quot;Axis\&quot;;a&amp;&amp;(i[r]=i[r]||[],i[r][a.axisIndex]={data:o.categories},i.series=i.series.concat(o.series))}else{o=ky(t);i.series.push(o)}}),i}function Ny(t){this._dom=null,this.model=t}function Oy(t,e){return f(t,function(t,i){var n=e&amp;&amp;e[i];return w(n)&amp;&amp;!y(n)?(w(t)&amp;&amp;!y(t)&amp;&amp;(t=t.value),r({value:t},n)):t})}function Ey(t,e){var i=Vy(t);pN(e,function(e,n){for(var o=i.length-1;o&gt;=0&amp;&amp;!i[o][n];o--);if(o&lt;0){var a=t.queryComponents({mainType:\&quot;dataZoom\&quot;,subType:\&quot;select\&quot;,id:n})[0];if(a){var r=a.getPercentRange();i[0][n]={dataZoomId:n,start:r[0],end:r[1]}}}}),i.push(e)}function zy(t){var e=Vy(t),i=e[e.length-1];e.length&gt;1&amp;&amp;e.pop();var n={};return pN(i,function(t,i){for(var o=e.length-1;o&gt;=0;o--)if(t=e[o][i]){n[i]=t;break}}),n}function Ry(t){t[gN]=null}function By(t){return Vy(t).length}function Vy(t){var e=t[gN];return e||(e=t[gN]=[{}]),e}function Gy(t,e,i){(this._brushController=new Dd(i.getZr())).on(\&quot;brush\&quot;,m(this._onBrush,this)).mount(),this._isZoomActive}function Fy(t){var e={};return d([\&quot;xAxisIndex\&quot;,\&quot;yAxisIndex\&quot;],function(i){e[i]=t[i],null==e[i]&amp;&amp;(e[i]=\&quot;all\&quot;),(!1===e[i]||\&quot;none\&quot;===e[i])&amp;&amp;(e[i]=[])}),e}function Wy(t,e){t.setIconStatus(\&quot;back\&quot;,By(e)&gt;1?\&quot;emphasis\&quot;:\&quot;normal\&quot;)}function Hy(t,e,i,n,o){var a=i._isZoomActive;n&amp;&amp;\&quot;takeGlobalCursor\&quot;===n.type&amp;&amp;(a=\&quot;dataZoomSelect\&quot;===n.key&amp;&amp;n.dataZoomSelectActive),i._isZoomActive=a,t.setIconStatus(\&quot;zoom\&quot;,a?\&quot;emphasis\&quot;:\&quot;normal\&quot;);var r=new Zm(Fy(t.option),e,{include:[\&quot;grid\&quot;]});i._brushController.setPanels(r.makePanelOpts(o,function(t){return t.xAxisDeclared&amp;&amp;!t.yAxisDeclared?\&quot;lineX\&quot;:!t.xAxisDeclared&amp;&amp;t.yAxisDeclared?\&quot;lineY\&quot;:\&quot;rect\&quot;})).enableBrush(!!a&amp;&amp;{brushType:\&quot;auto\&quot;,brushStyle:{lineWidth:0,fill:\&quot;rgba(0,0,0,0.2)\&quot;}})}function Zy(t){this.model=t}function Uy(t){return bN(t)}function jy(){if(!IN&amp;&amp;DN){IN=!0;var t=DN.styleSheets;t.length&lt;31?DN.createStyleSheet().addRule(\&quot;.zrvml\&quot;,\&quot;behavior:url(#default#VML)\&quot;):t[0].addRule(\&quot;.zrvml\&quot;,\&quot;behavior:url(#default#VML)\&quot;)}}function Xy(t){return parseInt(t,10)}function Yy(t,e){jy(),this.root=t,this.storage=e;var i=document.createElement(\&quot;div\&quot;),n=document.createElement(\&quot;div\&quot;);i.style.cssText=\&quot;display:inline-block;overflow:hidden;position:relative;width:300px;height:150px;\&quot;,n.style.cssText=\&quot;position:absolute;left:0;top:0;\&quot;,t.appendChild(i),this._vmlRoot=n,this._vmlViewport=i,this.resize();var o=e.delFromStorage,a=e.addToStorage;e.delFromStorage=function(t){o.call(e,t),t&amp;&amp;t.onRemove&amp;&amp;t.onRemove(n)},e.addToStorage=function(t){t.onAdd&amp;&amp;t.onAdd(n),a.call(e,t)},this._firstPaint=!0}function qy(t){return function(){M_('In IE8.0 VML mode painter not support method \&quot;'+t+'\&quot;')}}function $y(t){return document.createElementNS(rO,t)}function Ky(t){return hO(1e4*t)/1e4}function Jy(t){return t&lt;mO&amp;&amp;t&gt;-mO}function Qy(t,e){var i=e?t.textFill:t.fill;return null!=i&amp;&amp;i!==uO}function tx(t,e){var i=e?t.textStroke:t.stroke;return null!=i&amp;&amp;i!==uO}function ex(t,e){e&amp;&amp;ix(t,\&quot;transform\&quot;,\&quot;matrix(\&quot;+lO.call(e,\&quot;,\&quot;)+\&quot;)\&quot;)}function ix(t,e,i){(!i||\&quot;linear\&quot;!==i.type&amp;&amp;\&quot;radial\&quot;!==i.type)&amp;&amp;t.setAttribute(e,i)}function nx(t,e,i){t.setAttributeNS(\&quot;http://www.w3.org/1999/xlink\&quot;,e,i)}function ox(t,e,i){if(Qy(e,i)){var n=i?e.textFill:e.fill;n=\&quot;transparent\&quot;===n?uO:n,\&quot;none\&quot;!==t.getAttribute(\&quot;clip-path\&quot;)&amp;&amp;n===uO&amp;&amp;(n=\&quot;rgba(0, 0, 0, 0.002)\&quot;),ix(t,\&quot;fill\&quot;,n),ix(t,\&quot;fill-opacity\&quot;,e.opacity)}else ix(t,\&quot;fill\&quot;,uO);if(tx(e,i)){var o=i?e.textStroke:e.stroke;ix(t,\&quot;stroke\&quot;,o=\&quot;transparent\&quot;===o?uO:o),ix(t,\&quot;stroke-width\&quot;,(i?e.textStrokeWidth:e.lineWidth)/(!i&amp;&amp;e.strokeNoScale?e.host.getLineScale():1)),ix(t,\&quot;paint-order\&quot;,i?\&quot;stroke\&quot;:\&quot;fill\&quot;),ix(t,\&quot;stroke-opacity\&quot;,e.opacity),e.lineDash?(ix(t,\&quot;stroke-dasharray\&quot;,e.lineDash.join(\&quot;,\&quot;)),ix(t,\&quot;stroke-dashoffset\&quot;,hO(e.lineDashOffset||0))):ix(t,\&quot;stroke-dasharray\&quot;,\&quot;\&quot;),e.lineCap&amp;&amp;ix(t,\&quot;stroke-linecap\&quot;,e.lineCap),e.lineJoin&amp;&amp;ix(t,\&quot;stroke-linejoin\&quot;,e.lineJoin),e.miterLimit&amp;&amp;ix(t,\&quot;stroke-miterlimit\&quot;,e.miterLimit)}else ix(t,\&quot;stroke\&quot;,uO)}function ax(t){for(var e=[],i=t.data,n=t.len(),o=0;o&lt;n;){var a=\&quot;\&quot;,r=0;switch(i[o++]){case sO.M:a=\&quot;M\&quot;,r=2;break;case sO.L:a=\&quot;L\&quot;,r=2;break;case sO.Q:a=\&quot;Q\&quot;,r=4;break;case sO.C:a=\&quot;C\&quot;,r=6;break;case sO.A:var s=i[o++],l=i[o++],u=i[o++],h=i[o++],c=i[o++],d=i[o++],f=i[o++],p=i[o++],g=Math.abs(d),m=Jy(g-pO)&amp;&amp;!Jy(g),v=!1;v=g&gt;=pO||!Jy(g)&amp;&amp;(d&gt;-fO&amp;&amp;d&lt;0||d&gt;fO)==!!p;var y=Ky(s+u*dO(c)),x=Ky(l+h*cO(c));m&amp;&amp;(d=p?pO-1e-4:1e-4-pO,v=!0,9===o&amp;&amp;e.push(\&quot;M\&quot;,y,x));var _=Ky(s+u*dO(c+d)),w=Ky(l+h*cO(c+d));e.push(\&quot;A\&quot;,Ky(u),Ky(h),hO(f*gO),+v,+p,_,w);break;case sO.Z:a=\&quot;Z\&quot;;break;case sO.R:var _=Ky(i[o++]),w=Ky(i[o++]),b=Ky(i[o++]),S=Ky(i[o++]);e.push(\&quot;M\&quot;,_,w,\&quot;L\&quot;,_+b,w,\&quot;L\&quot;,_+b,w+S,\&quot;L\&quot;,_,w+S,\&quot;L\&quot;,_,w)}a&amp;&amp;e.push(a);for(var M=0;M&lt;r;M++)e.push(Ky(i[o++]))}return e.join(\&quot; \&quot;)}function rx(t){return\&quot;middle\&quot;===t?\&quot;middle\&quot;:\&quot;bottom\&quot;===t?\&quot;baseline\&quot;:\&quot;hanging\&quot;}function sx(){}function lx(t,e,i,n){for(var o=0,a=e.length,r=0,s=0;o&lt;a;o++){var l=e[o];if(l.removed){for(var u=[],h=s;h&lt;s+l.count;h++)u.push(h);l.indices=u,s+=l.count}else{for(var u=[],h=r;h&lt;r+l.count;h++)u.push(h);l.indices=u,r+=l.count,l.added||(s+=l.count)}}return e}function ux(t){return{newPos:t.newPos,components:t.components.slice(0)}}function hx(t,e,i,n,o){this._zrId=t,this._svgRoot=e,this._tagNames=\&quot;string\&quot;==typeof i?[i]:i,this._markLabel=n,this._domName=o||\&quot;_dom\&quot;,this.nextId=0}function cx(t,e){hx.call(this,t,e,[\&quot;linearGradient\&quot;,\&quot;radialGradient\&quot;],\&quot;__gradient_in_use__\&quot;)}function dx(t,e){hx.call(this,t,e,\&quot;clipPath\&quot;,\&quot;__clippath_in_use__\&quot;)}function fx(t,e){hx.call(this,t,e,[\&quot;filter\&quot;],\&quot;__filter_in_use__\&quot;,\&quot;_shadowDom\&quot;)}function px(t){return t&amp;&amp;(t.shadowBlur||t.shadowOffsetX||t.shadowOffsetY||t.textShadowBlur||t.textShadowOffsetX||t.textShadowOffsetY)}function gx(t){return parseInt(t,10)}function mx(t){return t instanceof In?vO:t instanceof Je?yO:t instanceof zb?xO:vO}function vx(t,e){return e&amp;&amp;t&amp;&amp;e.parentNode!==t}function yx(t,e,i){if(vx(t,e)&amp;&amp;i){var n=i.nextSibling;n?t.insertBefore(e,n):t.appendChild(e)}}function xx(t,e){if(vx(t,e)){var i=t.firstChild;i?t.insertBefore(e,i):t.appendChild(e)}}function _x(t,e){e&amp;&amp;t&amp;&amp;e.parentNode===t&amp;&amp;t.removeChild(e)}function bx(t){return t.__textSvgEl}function Sx(t){return t.__svgEl}function Mx(t){return function(){M_('In SVG mode painter not support method \&quot;'+t+'\&quot;')}}var Ix=2311,Dx=function(){return Ix++},Tx={},Ax=Tx=\&quot;undefined\&quot;!=typeof wx?{browser:{},os:{},node:!1,wxa:!0,canvasSupported:!0,svgSupported:!1,touchEventsSupported:!0}:\&quot;undefined\&quot;==typeof document&amp;&amp;\&quot;undefined\&quot;!=typeof self?{browser:{},os:{},node:!1,worker:!0,canvasSupported:!0}:\&quot;undefined\&quot;==typeof navigator?{browser:{},os:{},node:!0,worker:!1,canvasSupported:!0,svgSupported:!0}:function(t){var e={},i={},n=t.match(/Firefox\\/([\\d.]+)/),o=t.match(/MSIE\\s([\\d.]+)/)||t.match(/Trident\\/.+?rv:(([\\d.]+))/),a=t.match(/Edge\\/([\\d.]+)/),r=/micromessenger/i.test(t);return n&amp;&amp;(i.firefox=!0,i.version=n[1]),o&amp;&amp;(i.ie=!0,i.version=o[1]),a&amp;&amp;(i.edge=!0,i.version=a[1]),r&amp;&amp;(i.weChat=!0),{browser:i,os:e,node:!1,canvasSupported:!!document.createElement(\&quot;canvas\&quot;).getContext,svgSupported:\&quot;undefined\&quot;!=typeof SVGRect,touchEventsSupported:\&quot;ontouchstart\&quot;in window&amp;&amp;!i.ie&amp;&amp;!i.edge,pointerEventsSupported:\&quot;onpointerdown\&quot;in window&amp;&amp;(i.edge||i.ie&amp;&amp;i.version&gt;=11)}}(navigator.userAgent),Cx={\&quot;[object Function]\&quot;:1,\&quot;[object RegExp]\&quot;:1,\&quot;[object Date]\&quot;:1,\&quot;[object Error]\&quot;:1,\&quot;[object CanvasGradient]\&quot;:1,\&quot;[object CanvasPattern]\&quot;:1,\&quot;[object Image]\&quot;:1,\&quot;[object Canvas]\&quot;:1},Lx={\&quot;[object Int8Array]\&quot;:1,\&quot;[object Uint8Array]\&quot;:1,\&quot;[object Uint8ClampedArray]\&quot;:1,\&quot;[object Int16Array]\&quot;:1,\&quot;[object Uint16Array]\&quot;:1,\&quot;[object Int32Array]\&quot;:1,\&quot;[object Uint32Array]\&quot;:1,\&quot;[object Float32Array]\&quot;:1,\&quot;[object Float64Array]\&quot;:1},kx=Object.prototype.toString,Px=Array.prototype,Nx=Px.forEach,Ox=Px.filter,Ex=Px.slice,zx=Px.map,Rx=Px.reduce,Bx={},Vx=function(){return Bx.createCanvas()};Bx.createCanvas=function(){return document.createElement(\&quot;canvas\&quot;)};var Gx,Fx=\&quot;__ec_primitive__\&quot;;E.prototype={constructor:E,get:function(t){return this.hasOwnProperty(t)?this[t]:null},set:function(t,e){return this[t]=e},each:function(t,e){void 0!==e&amp;&amp;(t=m(t,e));for(var i in this)this.hasOwnProperty(i)&amp;&amp;t(this[i],i)},removeKey:function(t){delete this[t]}};var Wx=(Object.freeze||Object)({$override:e,clone:i,merge:n,mergeAll:o,extend:a,defaults:r,createCanvas:Vx,getContext:s,indexOf:l,inherits:u,mixin:h,isArrayLike:c,each:d,map:f,reduce:p,filter:g,find:function(t,e,i){if(t&amp;&amp;e)for(var n=0,o=t.length;n&lt;o;n++)if(e.call(i,t[n],n,t))return t[n]},bind:m,curry:v,isArray:y,isFunction:x,isString:_,isObject:w,isBuiltInObject:b,isTypedArray:S,isDom:M,eqNaN:I,retrieve:D,retrieve2:T,retrieve3:A,slice:C,normalizeCssArray:L,assert:k,trim:P,setAsPrimitive:N,isPrimitive:O,createHashMap:z,concatArray:R,noop:B}),Hx=\&quot;undefined\&quot;==typeof Float32Array?Array:Float32Array,Zx=j,Ux=X,jx=$,Xx=K,Yx=(Object.freeze||Object)({create:V,copy:G,clone:F,set:W,add:H,scaleAndAdd:Z,sub:U,len:j,length:Zx,lenSquare:X,lengthSquare:Ux,mul:function(t,e,i){return t[0]=e[0]*i[0],t[1]=e[1]*i[1],t},div:function(t,e,i){return t[0]=e[0]/i[0],t[1]=e[1]/i[1],t},dot:function(t,e){return t[0]*e[0]+t[1]*e[1]},scale:Y,normalize:q,distance:$,dist:jx,distanceSquare:K,distSquare:Xx,negate:function(t,e){return t[0]=-e[0],t[1]=-e[1],t},lerp:J,applyTransform:Q,min:tt,max:et});it.prototype={constructor:it,_dragStart:function(t){var e=t.target;e&amp;&amp;e.draggable&amp;&amp;(this._draggingTarget=e,e.dragging=!0,this._x=t.offsetX,this._y=t.offsetY,this.dispatchToElement(nt(e,t),\&quot;dragstart\&quot;,t.event))},_drag:function(t){var e=this._draggingTarget;if(e){var i=t.offsetX,n=t.offsetY,o=i-this._x,a=n-this._y;this._x=i,this._y=n,e.drift(o,a,t),this.dispatchToElement(nt(e,t),\&quot;drag\&quot;,t.event);var r=this.findHover(i,n,e).target,s=this._dropTarget;this._dropTarget=r,e!==r&amp;&amp;(s&amp;&amp;r!==s&amp;&amp;this.dispatchToElement(nt(s,t),\&quot;dragleave\&quot;,t.event),r&amp;&amp;r!==s&amp;&amp;this.dispatchToElement(nt(r,t),\&quot;dragenter\&quot;,t.event))}},_dragEnd:function(t){var e=this._draggingTarget;e&amp;&amp;(e.dragging=!1),this.dispatchToElement(nt(e,t),\&quot;dragend\&quot;,t.event),this._dropTarget&amp;&amp;this.dispatchToElement(nt(this._dropTarget,t),\&quot;drop\&quot;,t.event),this._draggingTarget=null,this._dropTarget=null}};var qx=Array.prototype.slice,$x=function(){this._$handlers={}};$x.prototype={constructor:$x,one:function(t,e,i){var n=this._$handlers;if(!e||!t)return this;n[t]||(n[t]=[]);for(var o=0;o&lt;n[t].length;o++)if(n[t][o].h===e)return this;return n[t].push({h:e,one:!0,ctx:i||this}),this},on:function(t,e,i){var n=this._$handlers;if(!e||!t)return this;n[t]||(n[t]=[]);for(var o=0;o&lt;n[t].length;o++)if(n[t][o].h===e)return this;return n[t].push({h:e,one:!1,ctx:i||this}),this},isSilent:function(t){var e=this._$handlers;return e[t]&amp;&amp;e[t].length},off:function(t,e){var i=this._$handlers;if(!t)return this._$handlers={},this;if(e){if(i[t]){for(var n=[],o=0,a=i[t].length;o&lt;a;o++)i[t][o].h!=e&amp;&amp;n.push(i[t][o]);i[t]=n}i[t]&amp;&amp;0===i[t].length&amp;&amp;delete i[t]}else delete i[t];return this},trigger:function(t){if(this._$handlers[t]){var e=arguments,i=e.length;i&gt;3&amp;&amp;(e=qx.call(e,1));for(var n=this._$handlers[t],o=n.length,a=0;a&lt;o;){switch(i){case 1:n[a].h.call(n[a].ctx);break;case 2:n[a].h.call(n[a].ctx,e[1]);break;case 3:n[a].h.call(n[a].ctx,e[1],e[2]);break;default:n[a].h.apply(n[a].ctx,e)}n[a].one?(n.splice(a,1),o--):a++}}return this},triggerWithContext:function(t){if(this._$handlers[t]){var e=arguments,i=e.length;i&gt;4&amp;&amp;(e=qx.call(e,1,e.length-1));for(var n=e[e.length-1],o=this._$handlers[t],a=o.length,r=0;r&lt;a;){switch(i){case 1:o[r].h.call(n);break;case 2:o[r].h.call(n,e[1]);break;case 3:o[r].h.call(n,e[1],e[2]);break;default:o[r].h.apply(n,e)}o[r].one?(o.splice(r,1),a--):r++}}return this}};var Kx=\&quot;silent\&quot;;at.prototype.dispose=function(){};var Jx=[\&quot;click\&quot;,\&quot;dblclick\&quot;,\&quot;mousewheel\&quot;,\&quot;mouseout\&quot;,\&quot;mouseup\&quot;,\&quot;mousedown\&quot;,\&quot;mousemove\&quot;,\&quot;contextmenu\&quot;],Qx=function(t,e,i,n){$x.call(this),this.storage=t,this.painter=e,this.painterRoot=n,i=i||new at,this.proxy=null,this._hovered={},this._lastTouchMoment,this._lastX,this._lastY,it.call(this),this.setHandlerProxy(i)};Qx.prototype={constructor:Qx,setHandlerProxy:function(t){this.proxy&amp;&amp;this.proxy.dispose(),t&amp;&amp;(d(Jx,function(e){t.on&amp;&amp;t.on(e,this[e],this)},this),t.handler=this),this.proxy=t},mousemove:function(t){var e=t.zrX,i=t.zrY,n=this._hovered,o=n.target;o&amp;&amp;!o.__zr&amp;&amp;(o=(n=this.findHover(n.x,n.y)).target);var a=this._hovered=this.findHover(e,i),r=a.target,s=this.proxy;s.setCursor&amp;&amp;s.setCursor(r?r.cursor:\&quot;default\&quot;),o&amp;&amp;r!==o&amp;&amp;this.dispatchToElement(n,\&quot;mouseout\&quot;,t),this.dispatchToElement(a,\&quot;mousemove\&quot;,t),r&amp;&amp;r!==o&amp;&amp;this.dispatchToElement(a,\&quot;mouseover\&quot;,t)},mouseout:function(t){this.dispatchToElement(this._hovered,\&quot;mouseout\&quot;,t);var e,i=t.toElement||t.relatedTarget;do{i=i&amp;&amp;i.parentNode}while(i&amp;&amp;9!=i.nodeType&amp;&amp;!(e=i===this.painterRoot));!e&amp;&amp;this.trigger(\&quot;globalout\&quot;,{event:t})},resize:function(t){this._hovered={}},dispatch:function(t,e){var i=this[t];i&amp;&amp;i.call(this,e)},dispose:function(){this.proxy.dispose(),this.storage=this.proxy=this.painter=null},setCursorStyle:function(t){var e=this.proxy;e.setCursor&amp;&amp;e.setCursor(t)},dispatchToElement:function(t,e,i){var n=(t=t||{}).target;if(!n||!n.silent){for(var o=\&quot;on\&quot;+e,a=ot(e,t,i);n&amp;&amp;(n[o]&amp;&amp;(a.cancelBubble=n[o].call(n,a)),n.trigger(e,a),n=n.parent,!a.cancelBubble););a.cancelBubble||(this.trigger(e,a),this.painter&amp;&amp;this.painter.eachOtherLayer(function(t){\&quot;function\&quot;==typeof t[o]&amp;&amp;t[o].call(t,a),t.trigger&amp;&amp;t.trigger(e,a)}))}},findHover:function(t,e,i){for(var n=this.storage.getDisplayList(),o={x:t,y:e},a=n.length-1;a&gt;=0;a--){var r;if(n[a]!==i&amp;&amp;!n[a].ignore&amp;&amp;(r=rt(n[a],t,e))&amp;&amp;(!o.topTarget&amp;&amp;(o.topTarget=n[a]),r!==Kx)){o.target=n[a];break}}return o}},d([\&quot;click\&quot;,\&quot;mousedown\&quot;,\&quot;mouseup\&quot;,\&quot;mousewheel\&quot;,\&quot;dblclick\&quot;,\&quot;contextmenu\&quot;],function(t){Qx.prototype[t]=function(e){var i=this.findHover(e.zrX,e.zrY),n=i.target;if(\&quot;mousedown\&quot;===t)this._downEl=n,this._downPoint=[e.zrX,e.zrY],this._upEl=n;else if(\&quot;mouseup\&quot;===t)this._upEl=n;else if(\&quot;click\&quot;===t){if(this._downEl!==this._upEl||!this._downPoint||jx(this._downPoint,[e.zrX,e.zrY])&gt;4)return;this._downPoint=null}this.dispatchToElement(i,t,e)}}),h(Qx,$x),h(Qx,it);var t_=\&quot;undefined\&quot;==typeof Float32Array?Array:Float32Array,e_=(Object.freeze||Object)({create:st,identity:lt,copy:ut,mul:ht,translate:ct,rotate:dt,scale:ft,invert:pt,clone:gt}),i_=lt,n_=5e-5,o_=function(t){(t=t||{}).position||(this.position=[0,0]),null==t.rotation&amp;&amp;(this.rotation=0),t.scale||(this.scale=[1,1]),this.origin=this.origin||null},a_=o_.prototype;a_.transform=null,a_.needLocalTransform=function(){return mt(this.rotation)||mt(this.position[0])||mt(this.position[1])||mt(this.scale[0]-1)||mt(this.scale[1]-1)},a_.updateTransform=function(){var t=this.parent,e=t&amp;&amp;t.transform,i=this.needLocalTransform(),n=this.transform;i||e?(n=n||st(),i?this.getLocalTransform(n):i_(n),e&amp;&amp;(i?ht(n,t.transform,n):ut(n,t.transform)),this.transform=n,this.invTransform=this.invTransform||st(),pt(this.invTransform,n)):n&amp;&amp;i_(n)},a_.getLocalTransform=function(t){return o_.getLocalTransform(this,t)},a_.setTransform=function(t){var e=this.transform,i=t.dpr||1;e?t.setTransform(i*e[0],i*e[1],i*e[2],i*e[3],i*e[4],i*e[5]):t.setTransform(i,0,0,i,0,0)},a_.restoreTransform=function(t){var e=t.dpr||1;t.setTransform(e,0,0,e,0,0)};var r_=[];a_.decomposeTransform=function(){if(this.transform){var t=this.parent,e=this.transform;t&amp;&amp;t.transform&amp;&amp;(ht(r_,t.invTransform,e),e=r_);var i=e[0]*e[0]+e[1]*e[1],n=e[2]*e[2]+e[3]*e[3],o=this.position,a=this.scale;mt(i-1)&amp;&amp;(i=Math.sqrt(i)),mt(n-1)&amp;&amp;(n=Math.sqrt(n)),e[0]&lt;0&amp;&amp;(i=-i),e[3]&lt;0&amp;&amp;(n=-n),o[0]=e[4],o[1]=e[5],a[0]=i,a[1]=n,this.rotation=Math.atan2(-e[1]/n,e[0]/i)}},a_.getGlobalScale=function(){var t=this.transform;if(!t)return[1,1];var e=Math.sqrt(t[0]*t[0]+t[1]*t[1]),i=Math.sqrt(t[2]*t[2]+t[3]*t[3]);return t[0]&lt;0&amp;&amp;(e=-e),t[3]&lt;0&amp;&amp;(i=-i),[e,i]},a_.transformCoordToLocal=function(t,e){var i=[t,e],n=this.invTransform;return n&amp;&amp;Q(i,i,n),i},a_.transformCoordToGlobal=function(t,e){var i=[t,e],n=this.transform;return n&amp;&amp;Q(i,i,n),i},o_.getLocalTransform=function(t,e){i_(e=e||[]);var i=t.origin,n=t.scale||[1,1],o=t.rotation||0,a=t.position||[0,0];return i&amp;&amp;(e[4]-=i[0],e[5]-=i[1]),ft(e,e,n),o&amp;&amp;dt(e,e,o),i&amp;&amp;(e[4]+=i[0],e[5]+=i[1]),e[4]+=a[0],e[5]+=a[1],e};var s_={linear:function(t){return t},quadraticIn:function(t){return t*t},quadraticOut:function(t){return t*(2-t)},quadraticInOut:function(t){return(t*=2)&lt;1?.5*t*t:-.5*(--t*(t-2)-1)},cubicIn:function(t){return t*t*t},cubicOut:function(t){return--t*t*t+1},cubicInOut:function(t){return(t*=2)&lt;1?.5*t*t*t:.5*((t-=2)*t*t+2)},quarticIn:function(t){return t*t*t*t},quarticOut:function(t){return 1- --t*t*t*t},quarticInOut:function(t){return(t*=2)&lt;1?.5*t*t*t*t:-.5*((t-=2)*t*t*t-2)},quinticIn:function(t){return t*t*t*t*t},quinticOut:function(t){return--t*t*t*t*t+1},quinticInOut:function(t){return(t*=2)&lt;1?.5*t*t*t*t*t:.5*((t-=2)*t*t*t*t+2)},sinusoidalIn:function(t){return 1-Math.cos(t*Math.PI/2)},sinusoidalOut:function(t){return Math.sin(t*Math.PI/2)},sinusoidalInOut:function(t){return.5*(1-Math.cos(Math.PI*t))},exponentialIn:function(t){return 0===t?0:Math.pow(1024,t-1)},exponentialOut:function(t){return 1===t?1:1-Math.pow(2,-10*t)},exponentialInOut:function(t){return 0===t?0:1===t?1:(t*=2)&lt;1?.5*Math.pow(1024,t-1):.5*(2-Math.pow(2,-10*(t-1)))},circularIn:function(t){return 1-Math.sqrt(1-t*t)},circularOut:function(t){return Math.sqrt(1- --t*t)},circularInOut:function(t){return(t*=2)&lt;1?-.5*(Math.sqrt(1-t*t)-1):.5*(Math.sqrt(1-(t-=2)*t)+1)},elasticIn:function(t){var e,i=.1;return 0===t?0:1===t?1:(!i||i&lt;1?(i=1,e=.1):e=.4*Math.asin(1/i)/(2*Math.PI),-i*Math.pow(2,10*(t-=1))*Math.sin((t-e)*(2*Math.PI)/.4))},elasticOut:function(t){var e,i=.1;return 0===t?0:1===t?1:(!i||i&lt;1?(i=1,e=.1):e=.4*Math.asin(1/i)/(2*Math.PI),i*Math.pow(2,-10*t)*Math.sin((t-e)*(2*Math.PI)/.4)+1)},elasticInOut:function(t){var e,i=.1;return 0===t?0:1===t?1:(!i||i&lt;1?(i=1,e=.1):e=.4*Math.asin(1/i)/(2*Math.PI),(t*=2)&lt;1?i*Math.pow(2,10*(t-=1))*Math.sin((t-e)*(2*Math.PI)/.4)*-.5:i*Math.pow(2,-10*(t-=1))*Math.sin((t-e)*(2*Math.PI)/.4)*.5+1)},backIn:function(t){var e=1.70158;return t*t*((e+1)*t-e)},backOut:function(t){var e=1.70158;return--t*t*((e+1)*t+e)+1},backInOut:function(t){var e=2.5949095;return(t*=2)&lt;1?t*t*((e+1)*t-e)*.5:.5*((t-=2)*t*((e+1)*t+e)+2)},bounceIn:function(t){return 1-s_.bounceOut(1-t)},bounceOut:function(t){return t&lt;1/2.75?7.5625*t*t:t&lt;2/2.75?7.5625*(t-=1.5/2.75)*t+.75:t&lt;2.5/2.75?7.5625*(t-=2.25/2.75)*t+.9375:7.5625*(t-=2.625/2.75)*t+.984375},bounceInOut:function(t){return t&lt;.5?.5*s_.bounceIn(2*t):.5*s_.bounceOut(2*t-1)+.5}};vt.prototype={constructor:vt,step:function(t,e){if(this._initialized||(this._startTime=t+this._delay,this._initialized=!0),this._paused)this._pausedTime+=e;else{var i=(t-this._startTime-this._pausedTime)/this._life;if(!(i&lt;0)){i=Math.min(i,1);var n=this.easing,o=\&quot;string\&quot;==typeof n?s_[n]:n,a=\&quot;function\&quot;==typeof o?o(i):i;return this.fire(\&quot;frame\&quot;,a),1==i?this.loop?(this.restart(t),\&quot;restart\&quot;):(this._needsRemove=!0,\&quot;destroy\&quot;):null}}},restart:function(t){var e=(t-this._startTime-this._pausedTime)%this._life;this._startTime=t-e+this.gap,this._pausedTime=0,this._needsRemove=!1},fire:function(t,e){this[t=\&quot;on\&quot;+t]&amp;&amp;this[t](this._target,e)},pause:function(){this._paused=!0},resume:function(){this._paused=!1}};var l_=function(){this.head=null,this.tail=null,this._len=0},u_=l_.prototype;u_.insert=function(t){var e=new h_(t);return this.insertEntry(e),e},u_.insertEntry=function(t){this.head?(this.tail.next=t,t.prev=this.tail,t.next=null,this.tail=t):this.head=this.tail=t,this._len++},u_.remove=function(t){var e=t.prev,i=t.next;e?e.next=i:this.head=i,i?i.prev=e:this.tail=e,t.next=t.prev=null,this._len--},u_.len=function(){return this._len},u_.clear=function(){this.head=this.tail=null,this._len=0};var h_=function(t){this.value=t,this.next,this.prev},c_=function(t){this._list=new l_,this._map={},this._maxSize=t||10,this._lastRemovedEntry=null},d_=c_.prototype;d_.put=function(t,e){var i=this._list,n=this._map,o=null;if(null==n[t]){var a=i.len(),r=this._lastRemovedEntry;if(a&gt;=this._maxSize&amp;&amp;a&gt;0){var s=i.head;i.remove(s),delete n[s.key],o=s.value,this._lastRemovedEntry=s}r?r.value=e:r=new h_(e),r.key=t,i.insertEntry(r),n[t]=r}return o},d_.get=function(t){var e=this._map[t],i=this._list;if(null!=e)return e!==i.tail&amp;&amp;(i.remove(e),i.insertEntry(e)),e.value},d_.clear=function(){this._list.clear(),this._map={}};var f_={transparent:[0,0,0,0],aliceblue:[240,248,255,1],antiquewhite:[250,235,215,1],aqua:[0,255,255,1],aquamarine:[127,255,212,1],azure:[240,255,255,1],beige:[245,245,220,1],bisque:[255,228,196,1],black:[0,0,0,1],blanchedalmond:[255,235,205,1],blue:[0,0,255,1],blueviolet:[138,43,226,1],brown:[165,42,42,1],burlywood:[222,184,135,1],cadetblue:[95,158,160,1],chartreuse:[127,255,0,1],chocolate:[210,105,30,1],coral:[255,127,80,1],cornflowerblue:[100,149,237,1],cornsilk:[255,248,220,1],crimson:[220,20,60,1],cyan:[0,255,255,1],darkblue:[0,0,139,1],darkcyan:[0,139,139,1],darkgoldenrod:[184,134,11,1],darkgray:[169,169,169,1],darkgreen:[0,100,0,1],darkgrey:[169,169,169,1],darkkhaki:[189,183,107,1],darkmagenta:[139,0,139,1],darkolivegreen:[85,107,47,1],darkorange:[255,140,0,1],darkorchid:[153,50,204,1],darkred:[139,0,0,1],darksalmon:[233,150,122,1],darkseagreen:[143,188,143,1],darkslateblue:[72,61,139,1],darkslategray:[47,79,79,1],darkslategrey:[47,79,79,1],darkturquoise:[0,206,209,1],darkviolet:[148,0,211,1],deeppink:[255,20,147,1],deepskyblue:[0,191,255,1],dimgray:[105,105,105,1],dimgrey:[105,105,105,1],dodgerblue:[30,144,255,1],firebrick:[178,34,34,1],floralwhite:[255,250,240,1],forestgreen:[34,139,34,1],fuchsia:[255,0,255,1],gainsboro:[220,220,220,1],ghostwhite:[248,248,255,1],gold:[255,215,0,1],goldenrod:[218,165,32,1],gray:[128,128,128,1],green:[0,128,0,1],greenyellow:[173,255,47,1],grey:[128,128,128,1],honeydew:[240,255,240,1],hotpink:[255,105,180,1],indianred:[205,92,92,1],indigo:[75,0,130,1],ivory:[255,255,240,1],khaki:[240,230,140,1],lavender:[230,230,250,1],lavenderblush:[255,240,245,1],lawngreen:[124,252,0,1],lemonchiffon:[255,250,205,1],lightblue:[173,216,230,1],lightcoral:[240,128,128,1],lightcyan:[224,255,255,1],lightgoldenrodyellow:[250,250,210,1],lightgray:[211,211,211,1],lightgreen:[144,238,144,1],lightgrey:[211,211,211,1],lightpink:[255,182,193,1],lightsalmon:[255,160,122,1],lightseagreen:[32,178,170,1],lightskyblue:[135,206,250,1],lightslategray:[119,136,153,1],lightslategrey:[119,136,153,1],lightsteelblue:[176,196,222,1],lightyellow:[255,255,224,1],lime:[0,255,0,1],limegreen:[50,205,50,1],linen:[250,240,230,1],magenta:[255,0,255,1],maroon:[128,0,0,1],mediumaquamarine:[102,205,170,1],mediumblue:[0,0,205,1],mediumorchid:[186,85,211,1],mediumpurple:[147,112,219,1],mediumseagreen:[60,179,113,1],mediumslateblue:[123,104,238,1],mediumspringgreen:[0,250,154,1],mediumturquoise:[72,209,204,1],mediumvioletred:[199,21,133,1],midnightblue:[25,25,112,1],mintcream:[245,255,250,1],mistyrose:[255,228,225,1],moccasin:[255,228,181,1],navajowhite:[255,222,173,1],navy:[0,0,128,1],oldlace:[253,245,230,1],olive:[128,128,0,1],olivedrab:[107,142,35,1],orange:[255,165,0,1],orangered:[255,69,0,1],orchid:[218,112,214,1],palegoldenrod:[238,232,170,1],palegreen:[152,251,152,1],paleturquoise:[175,238,238,1],palevioletred:[219,112,147,1],papayawhip:[255,239,213,1],peachpuff:[255,218,185,1],peru:[205,133,63,1],pink:[255,192,203,1],plum:[221,160,221,1],powderblue:[176,224,230,1],purple:[128,0,128,1],red:[255,0,0,1],rosybrown:[188,143,143,1],royalblue:[65,105,225,1],saddlebrown:[139,69,19,1],salmon:[250,128,114,1],sandybrown:[244,164,96,1],seagreen:[46,139,87,1],seashell:[255,245,238,1],sienna:[160,82,45,1],silver:[192,192,192,1],skyblue:[135,206,235,1],slateblue:[106,90,205,1],slategray:[112,128,144,1],slategrey:[112,128,144,1],snow:[255,250,250,1],springgreen:[0,255,127,1],steelblue:[70,130,180,1],tan:[210,180,140,1],teal:[0,128,128,1],thistle:[216,191,216,1],tomato:[255,99,71,1],turquoise:[64,224,208,1],violet:[238,130,238,1],wheat:[245,222,179,1],white:[255,255,255,1],whitesmoke:[245,245,245,1],yellow:[255,255,0,1],yellowgreen:[154,205,50,1]},p_=new c_(20),g_=null,m_=Nt,v_=Ot,y_=(Object.freeze||Object)({parse:At,lift:kt,toHex:Pt,fastLerp:Nt,fastMapToColor:m_,lerp:Ot,mapToColor:v_,modifyHSL:Et,modifyAlpha:zt,stringify:Rt}),x_=Array.prototype.slice,__=function(t,e,i,n){this._tracks={},this._target=t,this._loop=e||!1,this._getter=i||Bt,this._setter=n||Vt,this._clipCount=0,this._delay=0,this._doneList=[],this._onframeList=[],this._clipList=[]};__.prototype={when:function(t,e){var i=this._tracks;for(var n in e)if(e.hasOwnProperty(n)){if(!i[n]){i[n]=[];var o=this._getter(this._target,n);if(null==o)continue;0!==t&amp;&amp;i[n].push({time:0,value:Xt(o)})}i[n].push({time:t,value:e[n]})}return this},during:function(t){return this._onframeList.push(t),this},pause:function(){for(var t=0;t&lt;this._clipList.length;t++)this._clipList[t].pause();this._paused=!0},resume:function(){for(var t=0;t&lt;this._clipList.length;t++)this._clipList[t].resume();this._paused=!1},isPaused:function(){return!!this._paused},_doneCallback:function(){this._tracks={},this._clipList.length=0;for(var t=this._doneList,e=t.length,i=0;i&lt;e;i++)t[i].call(this)},start:function(t,e){var i,n=this,o=0;for(var a in this._tracks)if(this._tracks.hasOwnProperty(a)){var r=$t(this,t,function(){--o||n._doneCallback()},this._tracks[a],a,e);r&amp;&amp;(this._clipList.push(r),o++,this.animation&amp;&amp;this.animation.addClip(r),i=r)}if(i){var s=i.onframe;i.onframe=function(t,e){s(t,e);for(var i=0;i&lt;n._onframeList.length;i++)n._onframeList[i](t,e)}}return o||this._doneCallback(),this},stop:function(t){for(var e=this._clipList,i=this.animation,n=0;n&lt;e.length;n++){var o=e[n];t&amp;&amp;o.onframe(this._target,1),i&amp;&amp;i.removeClip(o)}e.length=0},delay:function(t){return this._delay=t,this},done:function(t){return t&amp;&amp;this._doneList.push(t),this},getClips:function(){return this._clipList}};var w_=1;\&quot;undefined\&quot;!=typeof window&amp;&amp;(w_=Math.max(window.devicePixelRatio||1,1));var b_=w_,S_=function(){},M_=S_,I_=function(){this.animators=[]};I_.prototype={constructor:I_,animate:function(t,e){var i,n=!1,o=this,a=this.__zr;if(t){var r=t.split(\&quot;.\&quot;),s=o;n=\&quot;shape\&quot;===r[0];for(var u=0,h=r.length;u&lt;h;u++)s&amp;&amp;(s=s[r[u]]);s&amp;&amp;(i=s)}else i=o;if(i){var c=o.animators,d=new __(i,e);return d.during(function(t){o.dirty(n)}).done(function(){c.splice(l(c,d),1)}),c.push(d),a&amp;&amp;a.animation.addAnimator(d),d}M_('Property \&quot;'+t+'\&quot; is not existed in element '+o.id)},stopAnimation:function(t){for(var e=this.animators,i=e.length,n=0;n&lt;i;n++)e[n].stop(t);return e.length=0,this},animateTo:function(t,e,i,n,o,a){_(i)?(o=n,n=i,i=0):x(n)?(o=n,n=\&quot;linear\&quot;,i=0):x(i)?(o=i,i=0):x(e)?(o=e,e=500):e||(e=500),this.stopAnimation(),this._animateToShallow(\&quot;\&quot;,this,t,e,i);var r=this.animators.slice(),s=r.length;s||o&amp;&amp;o();for(var l=0;l&lt;r.length;l++)r[l].done(function(){--s||o&amp;&amp;o()}).start(n,a)},_animateToShallow:function(t,e,i,n,o){var a={},r=0;for(var s in i)if(i.hasOwnProperty(s))if(null!=e[s])w(i[s])&amp;&amp;!c(i[s])?this._animateToShallow(t?t+\&quot;.\&quot;+s:s,e[s],i[s],n,o):(a[s]=i[s],r++);else if(null!=i[s])if(t){var l={};l[t]={},l[t][s]=i[s],this.attr(l)}else this.attr(s,i[s]);return r&gt;0&amp;&amp;this.animate(t,!1).when(null==n?500:n,a).delay(o||0),this}};var D_=function(t){o_.call(this,t),$x.call(this,t),I_.call(this,t),this.id=t.id||Dx()};D_.prototype={type:\&quot;element\&quot;,name:\&quot;\&quot;,__zr:null,ignore:!1,clipPath:null,isGroup:!1,drift:function(t,e){switch(this.draggable){case\&quot;horizontal\&quot;:e=0;break;case\&quot;vertical\&quot;:t=0}var i=this.transform;i||(i=this.transform=[1,0,0,1,0,0]),i[4]+=t,i[5]+=e,this.decomposeTransform(),this.dirty(!1)},beforeUpdate:function(){},afterUpdate:function(){},update:function(){this.updateTransform()},traverse:function(t,e){},attrKV:function(t,e){if(\&quot;position\&quot;===t||\&quot;scale\&quot;===t||\&quot;origin\&quot;===t){if(e){var i=this[t];i||(i=this[t]=[]),i[0]=e[0],i[1]=e[1]}}else this[t]=e},hide:function(){this.ignore=!0,this.__zr&amp;&amp;this.__zr.refresh()},show:function(){this.ignore=!1,this.__zr&amp;&amp;this.__zr.refresh()},attr:function(t,e){if(\&quot;string\&quot;==typeof t)this.attrKV(t,e);else if(w(t))for(var i in t)t.hasOwnProperty(i)&amp;&amp;this.attrKV(i,t[i]);return this.dirty(!1),this},setClipPath:function(t){var e=this.__zr;e&amp;&amp;t.addSelfToZr(e),this.clipPath&amp;&amp;this.clipPath!==t&amp;&amp;this.removeClipPath(),this.clipPath=t,t.__zr=e,t.__clipTarget=this,this.dirty(!1)},removeClipPath:function(){var t=this.clipPath;t&amp;&amp;(t.__zr&amp;&amp;t.removeSelfFromZr(t.__zr),t.__zr=null,t.__clipTarget=null,this.clipPath=null,this.dirty(!1))},addSelfToZr:function(t){this.__zr=t;var e=this.animators;if(e)for(var i=0;i&lt;e.length;i++)t.animation.addAnimator(e[i]);this.clipPath&amp;&amp;this.clipPath.addSelfToZr(t)},removeSelfFromZr:function(t){this.__zr=null;var e=this.animators;if(e)for(var i=0;i&lt;e.length;i++)t.animation.removeAnimator(e[i]);this.clipPath&amp;&amp;this.clipPath.removeSelfFromZr(t)}},h(D_,I_),h(D_,o_),h(D_,$x);var T_=Q,A_=Math.min,C_=Math.max;Kt.prototype={constructor:Kt,union:function(t){var e=A_(t.x,this.x),i=A_(t.y,this.y);this.width=C_(t.x+t.width,this.x+this.width)-e,this.height=C_(t.y+t.height,this.y+this.height)-i,this.x=e,this.y=i},applyTransform:function(){var t=[],e=[],i=[],n=[];return function(o){if(o){t[0]=i[0]=this.x,t[1]=n[1]=this.y,e[0]=n[0]=this.x+this.width,e[1]=i[1]=this.y+this.height,T_(t,t,o),T_(e,e,o),T_(i,i,o),T_(n,n,o),this.x=A_(t[0],e[0],i[0],n[0]),this.y=A_(t[1],e[1],i[1],n[1]);var a=C_(t[0],e[0],i[0],n[0]),r=C_(t[1],e[1],i[1],n[1]);this.width=a-this.x,this.height=r-this.y}}}(),calculateTransform:function(t){var e=this,i=t.width/e.width,n=t.height/e.height,o=st();return ct(o,o,[-e.x,-e.y]),ft(o,o,[i,n]),ct(o,o,[t.x,t.y]),o},intersect:function(t){if(!t)return!1;t instanceof Kt||(t=Kt.create(t));var e=this,i=e.x,n=e.x+e.width,o=e.y,a=e.y+e.height,r=t.x,s=t.x+t.width,l=t.y,u=t.y+t.height;return!(n&lt;r||s&lt;i||a&lt;l||u&lt;o)},contain:function(t,e){var i=this;return t&gt;=i.x&amp;&amp;t&lt;=i.x+i.width&amp;&amp;e&gt;=i.y&amp;&amp;e&lt;=i.y+i.height},clone:function(){return new Kt(this.x,this.y,this.width,this.height)},copy:function(t){this.x=t.x,this.y=t.y,this.width=t.width,this.height=t.height},plain:function(){return{x:this.x,y:this.y,width:this.width,height:this.height}}},Kt.create=function(t){return new Kt(t.x,t.y,t.width,t.height)};var L_=function(t){t=t||{},D_.call(this,t);for(var e in t)t.hasOwnProperty(e)&amp;&amp;(this[e]=t[e]);this._children=[],this.__storage=null,this.__dirty=!0};L_.prototype={constructor:L_,isGroup:!0,type:\&quot;group\&quot;,silent:!1,children:function(){return this._children.slice()},childAt:function(t){return this._children[t]},childOfName:function(t){for(var e=this._children,i=0;i&lt;e.length;i++)if(e[i].name===t)return e[i]},childCount:function(){return this._children.length},add:function(t){return t&amp;&amp;t!==this&amp;&amp;t.parent!==this&amp;&amp;(this._children.push(t),this._doAdd(t)),this},addBefore:function(t,e){if(t&amp;&amp;t!==this&amp;&amp;t.parent!==this&amp;&amp;e&amp;&amp;e.parent===this){var i=this._children,n=i.indexOf(e);n&gt;=0&amp;&amp;(i.splice(n,0,t),this._doAdd(t))}return this},_doAdd:function(t){t.parent&amp;&amp;t.parent.remove(t),t.parent=this;var e=this.__storage,i=this.__zr;e&amp;&amp;e!==t.__storage&amp;&amp;(e.addToStorage(t),t instanceof L_&amp;&amp;t.addChildrenToStorage(e)),i&amp;&amp;i.refresh()},remove:function(t){var e=this.__zr,i=this.__storage,n=this._children,o=l(n,t);return o&lt;0?this:(n.splice(o,1),t.parent=null,i&amp;&amp;(i.delFromStorage(t),t instanceof L_&amp;&amp;t.delChildrenFromStorage(i)),e&amp;&amp;e.refresh(),this)},removeAll:function(){var t,e,i=this._children,n=this.__storage;for(e=0;e&lt;i.length;e++)t=i[e],n&amp;&amp;(n.delFromStorage(t),t instanceof L_&amp;&amp;t.delChildrenFromStorage(n)),t.parent=null;return i.length=0,this},eachChild:function(t,e){for(var i=this._children,n=0;n&lt;i.length;n++){var o=i[n];t.call(e,o,n)}return this},traverse:function(t,e){for(var i=0;i&lt;this._children.length;i++){var n=this._children[i];t.call(e,n),\&quot;group\&quot;===n.type&amp;&amp;n.traverse(t,e)}return this},addChildrenToStorage:function(t){for(var e=0;e&lt;this._children.length;e++){var i=this._children[e];t.addToStorage(i),i instanceof L_&amp;&amp;i.addChildrenToStorage(t)}},delChildrenFromStorage:function(t){for(var e=0;e&lt;this._children.length;e++){var i=this._children[e];t.delFromStorage(i),i instanceof L_&amp;&amp;i.delChildrenFromStorage(t)}},dirty:function(){return this.__dirty=!0,this.__zr&amp;&amp;this.__zr.refresh(),this},getBoundingRect:function(t){for(var e=null,i=new Kt(0,0,0,0),n=t||this._children,o=[],a=0;a&lt;n.length;a++){var r=n[a];if(!r.ignore&amp;&amp;!r.invisible){var s=r.getBoundingRect(),l=r.getLocalTransform(o);l?(i.copy(s),i.applyTransform(l),(e=e||i.clone()).union(i)):(e=e||s.clone()).union(s)}}return e||i}},u(L_,D_);var k_=32,P_=7,N_=function(){this._roots=[],this._displayList=[],this._displayListLen=0};N_.prototype={constructor:N_,traverse:function(t,e){for(var i=0;i&lt;this._roots.length;i++)this._roots[i].traverse(t,e)},getDisplayList:function(t,e){return e=e||!1,t&amp;&amp;this.updateDisplayList(e),this._displayList},updateDisplayList:function(t){this._displayListLen=0;for(var e=this._roots,i=this._displayList,n=0,o=e.length;n&lt;o;n++)this._updateAndAddDisplayable(e[n],null,t);i.length=this._displayListLen,Ax.canvasSupported&amp;&amp;ae(i,re)},_updateAndAddDisplayable:function(t,e,i){if(!t.ignore||i){t.beforeUpdate(),t.__dirty&amp;&amp;t.update(),t.afterUpdate();var n=t.clipPath;if(n){e=e?e.slice():[];for(var o=n,a=t;o;)o.parent=a,o.updateTransform(),e.push(o),a=o,o=o.clipPath}if(t.isGroup){for(var r=t._children,s=0;s&lt;r.length;s++){var l=r[s];t.__dirty&amp;&amp;(l.__dirty=!0),this._updateAndAddDisplayable(l,e,i)}t.__dirty=!1}else t.__clipPaths=e,this._displayList[this._displayListLen++]=t}},addRoot:function(t){t.__storage!==this&amp;&amp;(t instanceof L_&amp;&amp;t.addChildrenToStorage(this),this.addToStorage(t),this._roots.push(t))},delRoot:function(t){if(null==t){for(i=0;i&lt;this._roots.length;i++){var e=this._roots[i];e instanceof L_&amp;&amp;e.delChildrenFromStorage(this)}return this._roots=[],this._displayList=[],void(this._displayListLen=0)}if(t instanceof Array)for(var i=0,n=t.length;i&lt;n;i++)this.delRoot(t[i]);else{var o=l(this._roots,t);o&gt;=0&amp;&amp;(this.delFromStorage(t),this._roots.splice(o,1),t instanceof L_&amp;&amp;t.delChildrenFromStorage(this))}},addToStorage:function(t){return t&amp;&amp;(t.__storage=this,t.dirty(!1)),this},delFromStorage:function(t){return t&amp;&amp;(t.__storage=null),this},dispose:function(){this._renderList=this._roots=null},displayableSortFunc:re};var O_={shadowBlur:1,shadowOffsetX:1,shadowOffsetY:1,textShadowBlur:1,textShadowOffsetX:1,textShadowOffsetY:1,textBoxShadowBlur:1,textBoxShadowOffsetX:1,textBoxShadowOffsetY:1},E_=function(t,e,i){return O_.hasOwnProperty(e)?i*=t.dpr:i},z_=[[\&quot;shadowBlur\&quot;,0],[\&quot;shadowOffsetX\&quot;,0],[\&quot;shadowOffsetY\&quot;,0],[\&quot;shadowColor\&quot;,\&quot;#000\&quot;],[\&quot;lineCap\&quot;,\&quot;butt\&quot;],[\&quot;lineJoin\&quot;,\&quot;miter\&quot;],[\&quot;miterLimit\&quot;,10]],R_=function(t,e){this.extendFrom(t,!1),this.host=e};R_.prototype={constructor:R_,host:null,fill:\&quot;#000\&quot;,stroke:null,opacity:1,lineDash:null,lineDashOffset:0,shadowBlur:0,shadowOffsetX:0,shadowOffsetY:0,lineWidth:1,strokeNoScale:!1,text:null,font:null,textFont:null,fontStyle:null,fontWeight:null,fontSize:null,fontFamily:null,textTag:null,textFill:\&quot;#000\&quot;,textStroke:null,textWidth:null,textHeight:null,textStrokeWidth:0,textLineHeight:null,textPosition:\&quot;inside\&quot;,textRect:null,textOffset:null,textAlign:null,textVerticalAlign:null,textDistance:5,textShadowColor:\&quot;transparent\&quot;,textShadowBlur:0,textShadowOffsetX:0,textShadowOffsetY:0,textBoxShadowColor:\&quot;transparent\&quot;,textBoxShadowBlur:0,textBoxShadowOffsetX:0,textBoxShadowOffsetY:0,transformText:!1,textRotation:0,textOrigin:null,textBackgroundColor:null,textBorderColor:null,textBorderWidth:0,textBorderRadius:0,textPadding:null,rich:null,truncate:null,blend:null,bind:function(t,e,i){for(var n=this,o=i&amp;&amp;i.style,a=!o,r=0;r&lt;z_.length;r++){var s=z_[r],l=s[0];(a||n[l]!==o[l])&amp;&amp;(t[l]=E_(t,l,n[l]||s[1]))}if((a||n.fill!==o.fill)&amp;&amp;(t.fillStyle=n.fill),(a||n.stroke!==o.stroke)&amp;&amp;(t.strokeStyle=n.stroke),(a||n.opacity!==o.opacity)&amp;&amp;(t.globalAlpha=null==n.opacity?1:n.opacity),(a||n.blend!==o.blend)&amp;&amp;(t.globalCompositeOperation=n.blend||\&quot;source-over\&quot;),this.hasStroke()){var u=n.lineWidth;t.lineWidth=u/(this.strokeNoScale&amp;&amp;e&amp;&amp;e.getLineScale?e.getLineScale():1)}},hasFill:function(){var t=this.fill;return null!=t&amp;&amp;\&quot;none\&quot;!==t},hasStroke:function(){var t=this.stroke;return null!=t&amp;&amp;\&quot;none\&quot;!==t&amp;&amp;this.lineWidth&gt;0},extendFrom:function(t,e){if(t)for(var i in t)!t.hasOwnProperty(i)||!0!==e&amp;&amp;(!1===e?this.hasOwnProperty(i):null==t[i])||(this[i]=t[i])},set:function(t,e){\&quot;string\&quot;==typeof t?this[t]=e:this.extendFrom(t,!0)},clone:function(){var t=new this.constructor;return t.extendFrom(this,!0),t},getGradient:function(t,e,i){for(var n=(\&quot;radial\&quot;===e.type?le:se)(t,e,i),o=e.colorStops,a=0;a&lt;o.length;a++)n.addColorStop(o[a].offset,o[a].color);return n}};for(var B_=R_.prototype,V_=0;V_&lt;z_.length;V_++){var G_=z_[V_];G_[0]in B_||(B_[G_[0]]=G_[1])}R_.getGradient=B_.getGradient;var F_=function(t,e){this.image=t,this.repeat=e,this.type=\&quot;pattern\&quot;};F_.prototype.getCanvasPattern=function(t){return t.createPattern(this.image,this.repeat||\&quot;repeat\&quot;)};var W_=function(t,e,i){var n;i=i||b_,\&quot;string\&quot;==typeof t?n=he(t,e,i):w(t)&amp;&amp;(t=(n=t).id),this.id=t,this.dom=n;var o=n.style;o&amp;&amp;(n.onselectstart=ue,o[\&quot;-webkit-user-select\&quot;]=\&quot;none\&quot;,o[\&quot;user-select\&quot;]=\&quot;none\&quot;,o[\&quot;-webkit-touch-callout\&quot;]=\&quot;none\&quot;,o[\&quot;-webkit-tap-highlight-color\&quot;]=\&quot;rgba(0,0,0,0)\&quot;,o.padding=0,o.margin=0,o[\&quot;border-width\&quot;]=0),this.domBack=null,this.ctxBack=null,this.painter=e,this.config=null,this.clearColor=0,this.motionBlur=!1,this.lastFrameAlpha=.7,this.dpr=i};W_.prototype={constructor:W_,__dirty:!0,__used:!1,__drawIndex:0,__startIndex:0,__endIndex:0,incremental:!1,getElementCount:function(){return this.__endIndex-this.__startIndex},initContext:function(){this.ctx=this.dom.getContext(\&quot;2d\&quot;),this.ctx.dpr=this.dpr},createBackBuffer:function(){var t=this.dpr;this.domBack=he(\&quot;back-\&quot;+this.id,this.painter,t),this.ctxBack=this.domBack.getContext(\&quot;2d\&quot;),1!=t&amp;&amp;this.ctxBack.scale(t,t)},resize:function(t,e){var i=this.dpr,n=this.dom,o=n.style,a=this.domBack;o&amp;&amp;(o.width=t+\&quot;px\&quot;,o.height=e+\&quot;px\&quot;),n.width=t*i,n.height=e*i,a&amp;&amp;(a.width=t*i,a.height=e*i,1!=i&amp;&amp;this.ctxBack.scale(i,i))},clear:function(t,e){var i=this.dom,n=this.ctx,o=i.width,a=i.height,e=e||this.clearColor,r=this.motionBlur&amp;&amp;!t,s=this.lastFrameAlpha,l=this.dpr;if(r&amp;&amp;(this.domBack||this.createBackBuffer(),this.ctxBack.globalCompositeOperation=\&quot;copy\&quot;,this.ctxBack.drawImage(i,0,0,o/l,a/l)),n.clearRect(0,0,o,a),e&amp;&amp;\&quot;transparent\&quot;!==e){var u;e.colorStops?(u=e.__canvasGradient||R_.getGradient(n,e,{x:0,y:0,width:o,height:a}),e.__canvasGradient=u):e.image&amp;&amp;(u=F_.prototype.getCanvasPattern.call(e,n)),n.save(),n.fillStyle=u||e,n.fillRect(0,0,o,a),n.restore()}if(r){var h=this.domBack;n.save(),n.globalAlpha=s,n.drawImage(h,0,0,o,a),n.restore()}}};var H_=\&quot;undefined\&quot;!=typeof window&amp;&amp;(window.requestAnimationFrame&amp;&amp;window.requestAnimationFrame.bind(window)||window.msRequestAnimationFrame&amp;&amp;window.msRequestAnimationFrame.bind(window)||window.mozRequestAnimationFrame||window.webkitRequestAnimationFrame)||function(t){setTimeout(t,16)},Z_=new c_(50),U_={},j_=0,X_=5e3,Y_=/\\{([a-zA-Z0-9_]+)\\|([^}]*)\\}/g,q_=\&quot;12px sans-serif\&quot;,$_={};$_.measureText=function(t,e){var i=s();return i.font=e||q_,i.measureText(t)};var K_={left:1,right:1,center:1},J_={top:1,bottom:1,middle:1},Q_=new Kt,tw=function(){};tw.prototype={constructor:tw,drawRectText:function(t,e){var i=this.style;e=i.textRect||e,this.__dirty&amp;&amp;Ne(i);var n=i.text;if(null!=n&amp;&amp;(n+=\&quot;\&quot;),$e(n,i)){t.save();var o=this.transform;i.transformText?this.setTransform(t):o&amp;&amp;(Q_.copy(e),Q_.applyTransform(o),e=Q_),Ee(this,t,n,i,e),t.restore()}}},Ke.prototype={constructor:Ke,type:\&quot;displayable\&quot;,__dirty:!0,invisible:!1,z:0,z2:0,zlevel:0,draggable:!1,dragging:!1,silent:!1,culling:!1,cursor:\&quot;pointer\&quot;,rectHover:!1,progressive:!1,incremental:!1,inplace:!1,beforeBrush:function(t){},afterBrush:function(t){},brush:function(t,e){},getBoundingRect:function(){},contain:function(t,e){return this.rectContain(t,e)},traverse:function(t,e){t.call(e,this)},rectContain:function(t,e){var i=this.transformCoordToLocal(t,e);return this.getBoundingRect().contain(i[0],i[1])},dirty:function(){this.__dirty=!0,this._rect=null,this.__zr&amp;&amp;this.__zr.refresh()},animateStyle:function(t){return this.animate(\&quot;style\&quot;,t)},attrKV:function(t,e){\&quot;style\&quot;!==t?D_.prototype.attrKV.call(this,t,e):this.style.set(e)},setStyle:function(t,e){return this.style.set(t,e),this.dirty(!1),this},useStyle:function(t){return this.style=new R_(t,this),this.dirty(!1),this}},u(Ke,D_),h(Ke,tw),Je.prototype={constructor:Je,type:\&quot;image\&quot;,brush:function(t,e){var i=this.style,n=i.image;i.bind(t,this,e);var o=this._image=de(n,this._image,this,this.onload);if(o&amp;&amp;pe(o)){var a=i.x||0,r=i.y||0,s=i.width,l=i.height,u=o.width/o.height;if(null==s&amp;&amp;null!=l?s=l*u:null==l&amp;&amp;null!=s?l=s/u:null==s&amp;&amp;null==l&amp;&amp;(s=o.width,l=o.height),this.setTransform(t),i.sWidth&amp;&amp;i.sHeight){var h=i.sx||0,c=i.sy||0;t.drawImage(o,h,c,i.sWidth,i.sHeight,a,r,s,l)}else if(i.sx&amp;&amp;i.sy){var d=s-(h=i.sx),f=l-(c=i.sy);t.drawImage(o,h,c,d,f,a,r,s,l)}else t.drawImage(o,a,r,s,l);null!=i.text&amp;&amp;(this.restoreTransform(t),this.drawRectText(t,this.getBoundingRect()))}},getBoundingRect:function(){var t=this.style;return this._rect||(this._rect=new Kt(t.x||0,t.y||0,t.width||0,t.height||0)),this._rect}},u(Je,Ke);var ew=new Kt(0,0,0,0),iw=new Kt(0,0,0,0),nw=function(t,e,i){this.type=\&quot;canvas\&quot;;var n=!t.nodeName||\&quot;CANVAS\&quot;===t.nodeName.toUpperCase();this._opts=i=a({},i||{}),this.dpr=i.devicePixelRatio||b_,this._singleCanvas=n,this.root=t;var o=t.style;o&amp;&amp;(o[\&quot;-webkit-tap-highlight-color\&quot;]=\&quot;transparent\&quot;,o[\&quot;-webkit-user-select\&quot;]=o[\&quot;user-select\&quot;]=o[\&quot;-webkit-touch-callout\&quot;]=\&quot;none\&quot;,t.innerHTML=\&quot;\&quot;),this.storage=e;var r=this._zlevelList=[],s=this._layers={};if(this._layerConfig={},this._needsManuallyCompositing=!1,n){var l=t.width,u=t.height;null!=i.width&amp;&amp;(l=i.width),null!=i.height&amp;&amp;(u=i.height),this.dpr=i.devicePixelRatio||1,t.width=l*this.dpr,t.height=u*this.dpr,this._width=l,this._height=u;var h=new W_(t,this,this.dpr);h.__builtin__=!0,h.initContext(),s[314159]=h,r.push(314159),this._domRoot=t}else{this._width=this._getSize(0),this._height=this._getSize(1);var c=this._domRoot=oi(this._width,this._height);t.appendChild(c)}this._hoverlayer=null,this._hoverElements=[]};nw.prototype={constructor:nw,getType:function(){return\&quot;canvas\&quot;},isSingleCanvas:function(){return this._singleCanvas},getViewportRoot:function(){return this._domRoot},getViewportRootOffset:function(){var t=this.getViewportRoot();if(t)return{offsetLeft:t.offsetLeft||0,offsetTop:t.offsetTop||0}},refresh:function(t){var e=this.storage.getDisplayList(!0),i=this._zlevelList;this._redrawId=Math.random(),this._paintList(e,t,this._redrawId);for(var n=0;n&lt;i.length;n++){var o=i[n],a=this._layers[o];if(!a.__builtin__&amp;&amp;a.refresh){var r=0===n?this._backgroundColor:null;a.refresh(r)}}return this.refreshHover(),this},addHover:function(t,e){if(!t.__hoverMir){var i=new t.constructor({style:t.style,shape:t.shape});i.__from=t,t.__hoverMir=i,i.setStyle(e),this._hoverElements.push(i)}},removeHover:function(t){var e=t.__hoverMir,i=this._hoverElements,n=l(i,e);n&gt;=0&amp;&amp;i.splice(n,1),t.__hoverMir=null},clearHover:function(t){for(var e=this._hoverElements,i=0;i&lt;e.length;i++){var n=e[i].__from;n&amp;&amp;(n.__hoverMir=null)}e.length=0},refreshHover:function(){var t=this._hoverElements,e=t.length,i=this._hoverlayer;if(i&amp;&amp;i.clear(),e){ae(t,this.storage.displayableSortFunc),i||(i=this._hoverlayer=this.getLayer(1e5));var n={};i.ctx.save();for(var o=0;o&lt;e;){var a=t[o],r=a.__from;r&amp;&amp;r.__zr?(o++,r.invisible||(a.transform=r.transform,a.invTransform=r.invTransform,a.__clipPaths=r.__clipPaths,this._doPaintEl(a,i,!0,n))):(t.splice(o,1),r.__hoverMir=null,e--)}i.ctx.restore()}},getHoverLayer:function(){return this.getLayer(1e5)},_paintList:function(t,e,i){if(this._redrawId===i){e=e||!1,this._updateLayerStatus(t);var n=this._doPaintList(t,e);if(this._needsManuallyCompositing&amp;&amp;this._compositeManually(),!n){var o=this;H_(function(){o._paintList(t,e,i)})}}},_compositeManually:function(){var t=this.getLayer(314159).ctx,e=this._domRoot.width,i=this._domRoot.height;t.clearRect(0,0,e,i),this.eachBuiltinLayer(function(n){n.virtual&amp;&amp;t.drawImage(n.dom,0,0,e,i)})},_doPaintList:function(t,e){for(var i=[],n=0;n&lt;this._zlevelList.length;n++){var o=this._zlevelList[n];(s=this._layers[o]).__builtin__&amp;&amp;s!==this._hoverlayer&amp;&amp;(s.__dirty||e)&amp;&amp;i.push(s)}for(var a=!0,r=0;r&lt;i.length;r++){var s=i[r],l=s.ctx,u={};l.save();var h=e?s.__startIndex:s.__drawIndex,c=!e&amp;&amp;s.incremental&amp;&amp;Date.now,f=c&amp;&amp;Date.now(),p=s.zlevel===this._zlevelList[0]?this._backgroundColor:null;if(s.__startIndex===s.__endIndex)s.clear(!1,p);else if(h===s.__startIndex){var g=t[h];g.incremental&amp;&amp;g.notClear&amp;&amp;!e||s.clear(!1,p)}-1===h&amp;&amp;(console.error(\&quot;For some unknown reason. drawIndex is -1\&quot;),h=s.__startIndex);for(var m=h;m&lt;s.__endIndex;m++){var v=t[m];if(this._doPaintEl(v,s,e,u),v.__dirty=!1,c&amp;&amp;Date.now()-f&gt;15)break}s.__drawIndex=m,s.__drawIndex&lt;s.__endIndex&amp;&amp;(a=!1),u.prevElClipPaths&amp;&amp;l.restore(),l.restore()}return Ax.wxa&amp;&amp;d(this._layers,function(t){t&amp;&amp;t.ctx&amp;&amp;t.ctx.draw&amp;&amp;t.ctx.draw()}),a},_doPaintEl:function(t,e,i,n){var o=e.ctx,a=t.transform;if((e.__dirty||i)&amp;&amp;!t.invisible&amp;&amp;0!==t.style.opacity&amp;&amp;(!a||a[0]||a[3])&amp;&amp;(!t.culling||!ei(t,this._width,this._height))){var r=t.__clipPaths;n.prevElClipPaths&amp;&amp;!ii(r,n.prevElClipPaths)||(n.prevElClipPaths&amp;&amp;(e.ctx.restore(),n.prevElClipPaths=null,n.prevEl=null),r&amp;&amp;(o.save(),ni(r,o),n.prevElClipPaths=r)),t.beforeBrush&amp;&amp;t.beforeBrush(o),t.brush(o,n.prevEl||null),n.prevEl=t,t.afterBrush&amp;&amp;t.afterBrush(o)}},getLayer:function(t,e){this._singleCanvas&amp;&amp;!this._needsManuallyCompositing&amp;&amp;(t=314159);var i=this._layers[t];return i||((i=new W_(\&quot;zr_\&quot;+t,this,this.dpr)).zlevel=t,i.__builtin__=!0,this._layerConfig[t]&amp;&amp;n(i,this._layerConfig[t],!0),e&amp;&amp;(i.virtual=e),this.insertLayer(t,i),i.initContext()),i},insertLayer:function(t,e){var i=this._layers,n=this._zlevelList,o=n.length,a=null,r=-1,s=this._domRoot;if(i[t])M_(\&quot;ZLevel \&quot;+t+\&quot; has been used already\&quot;);else if(ti(e)){if(o&gt;0&amp;&amp;t&gt;n[0]){for(r=0;r&lt;o-1&amp;&amp;!(n[r]&lt;t&amp;&amp;n[r+1]&gt;t);r++);a=i[n[r]]}if(n.splice(r+1,0,t),i[t]=e,!e.virtual)if(a){var l=a.dom;l.nextSibling?s.insertBefore(e.dom,l.nextSibling):s.appendChild(e.dom)}else s.firstChild?s.insertBefore(e.dom,s.firstChild):s.appendChild(e.dom)}else M_(\&quot;Layer of zlevel \&quot;+t+\&quot; is not valid\&quot;)},eachLayer:function(t,e){var i,n,o=this._zlevelList;for(n=0;n&lt;o.length;n++)i=o[n],t.call(e,this._layers[i],i)},eachBuiltinLayer:function(t,e){var i,n,o,a=this._zlevelList;for(o=0;o&lt;a.length;o++)n=a[o],(i=this._layers[n]).__builtin__&amp;&amp;t.call(e,i,n)},eachOtherLayer:function(t,e){var i,n,o,a=this._zlevelList;for(o=0;o&lt;a.length;o++)n=a[o],(i=this._layers[n]).__builtin__||t.call(e,i,n)},getLayers:function(){return this._layers},_updateLayerStatus:function(t){function e(t){i&amp;&amp;(i.__endIndex!==t&amp;&amp;(i.__dirty=!0),i.__endIndex=t)}if(this.eachBuiltinLayer(function(t,e){t.__dirty=t.__used=!1}),this._singleCanvas)for(o=1;o&lt;t.length;o++)if((r=t[o]).zlevel!==t[o-1].zlevel||r.incremental){this._needsManuallyCompositing=!0;break}for(var i=null,n=0,o=0;o&lt;t.length;o++){var a,r=t[o],s=r.zlevel;r.incremental?((a=this.getLayer(s+.001,this._needsManuallyCompositing)).incremental=!0,n=1):a=this.getLayer(s+(n&gt;0?.01:0),this._needsManuallyCompositing),a.__builtin__||M_(\&quot;ZLevel \&quot;+s+\&quot; has been used by unkown layer \&quot;+a.id),a!==i&amp;&amp;(a.__used=!0,a.__startIndex!==o&amp;&amp;(a.__dirty=!0),a.__startIndex=o,a.incremental?a.__drawIndex=-1:a.__drawIndex=o,e(o),i=a),r.__dirty&amp;&amp;(a.__dirty=!0,a.incremental&amp;&amp;a.__drawIndex&lt;0&amp;&amp;(a.__drawIndex=o))}e(o),this.eachBuiltinLayer(function(t,e){!t.__used&amp;&amp;t.getElementCount()&gt;0&amp;&amp;(t.__dirty=!0,t.__startIndex=t.__endIndex=t.__drawIndex=0),t.__dirty&amp;&amp;t.__drawIndex&lt;0&amp;&amp;(t.__drawIndex=t.__startIndex)})},clear:function(){return this.eachBuiltinLayer(this._clearLayer),this},_clearLayer:function(t){t.clear()},setBackgroundColor:function(t){this._backgroundColor=t},configLayer:function(t,e){if(e){var i=this._layerConfig;i[t]?n(i[t],e,!0):i[t]=e;for(var o=0;o&lt;this._zlevelList.length;o++){var a=this._zlevelList[o];a!==t&amp;&amp;a!==t+.01||n(this._layers[a],i[t],!0)}}},delLayer:function(t){var e=this._layers,i=this._zlevelList,n=e[t];n&amp;&amp;(n.dom.parentNode.removeChild(n.dom),delete e[t],i.splice(l(i,t),1))},resize:function(t,e){if(this._domRoot.style){var i=this._domRoot;i.style.display=\&quot;none\&quot;;var n=this._opts;if(null!=t&amp;&amp;(n.width=t),null!=e&amp;&amp;(n.height=e),t=this._getSize(0),e=this._getSize(1),i.style.display=\&quot;\&quot;,this._width!=t||e!=this._height){i.style.width=t+\&quot;px\&quot;,i.style.height=e+\&quot;px\&quot;;for(var o in this._layers)this._layers.hasOwnProperty(o)&amp;&amp;this._layers[o].resize(t,e);d(this._progressiveLayers,function(i){i.resize(t,e)}),this.refresh(!0)}this._width=t,this._height=e}else{if(null==t||null==e)return;this._width=t,this._height=e,this.getLayer(314159).resize(t,e)}return this},clearLayer:function(t){var e=this._layers[t];e&amp;&amp;e.clear()},dispose:function(){this.root.innerHTML=\&quot;\&quot;,this.root=this.storage=this._domRoot=this._layers=null},getRenderedCanvas:function(t){if(t=t||{},this._singleCanvas&amp;&amp;!this._compositeManually)return this._layers[314159].dom;var e=new W_(\&quot;image\&quot;,this,t.pixelRatio||this.dpr);if(e.initContext(),e.clear(!1,t.backgroundColor||this._backgroundColor),t.pixelRatio&lt;=this.dpr){this.refresh();var i=e.dom.width,n=e.dom.height,o=e.ctx;this.eachLayer(function(t){t.__builtin__?o.drawImage(t.dom,0,0,i,n):t.renderToCanvas&amp;&amp;(e.ctx.save(),t.renderToCanvas(e.ctx),e.ctx.restore())})}else for(var a={},r=this.storage.getDisplayList(!0),s=0;s&lt;r.length;s++){var l=r[s];this._doPaintEl(l,e,!0,a)}return e.dom},getWidth:function(){return this._width},getHeight:function(){return this._height},_getSize:function(t){var e=this._opts,i=[\&quot;width\&quot;,\&quot;height\&quot;][t],n=[\&quot;clientWidth\&quot;,\&quot;clientHeight\&quot;][t],o=[\&quot;paddingLeft\&quot;,\&quot;paddingTop\&quot;][t],a=[\&quot;paddingRight\&quot;,\&quot;paddingBottom\&quot;][t];if(null!=e[i]&amp;&amp;\&quot;auto\&quot;!==e[i])return parseFloat(e[i]);var r=this.root,s=document.defaultView.getComputedStyle(r);return(r[n]||Qe(s[i])||Qe(r.style[i]))-(Qe(s[o])||0)-(Qe(s[a])||0)|0},pathToImage:function(t,e){e=e||this.dpr;var i=document.createElement(\&quot;canvas\&quot;),n=i.getContext(\&quot;2d\&quot;),o=t.getBoundingRect(),a=t.style,r=a.shadowBlur*e,s=a.shadowOffsetX*e,l=a.shadowOffsetY*e,u=a.hasStroke()?a.lineWidth:0,h=Math.max(u/2,-s+r),c=Math.max(u/2,s+r),d=Math.max(u/2,-l+r),f=Math.max(u/2,l+r),p=o.width+h+c,g=o.height+d+f;i.width=p*e,i.height=g*e,n.scale(e,e),n.clearRect(0,0,p,g),n.dpr=e;var m={position:t.position,rotation:t.rotation,scale:t.scale};t.position=[h-o.x,d-o.y],t.rotation=0,t.scale=[1,1],t.updateTransform(),t&amp;&amp;t.brush(n);var v=new Je({style:{x:0,y:0,image:i}});return null!=m.position&amp;&amp;(v.position=t.position=m.position),null!=m.rotation&amp;&amp;(v.rotation=t.rotation=m.rotation),null!=m.scale&amp;&amp;(v.scale=t.scale=m.scale),v}};var ow=\&quot;undefined\&quot;!=typeof window&amp;&amp;!!window.addEventListener,aw=/^(?:mouse|pointer|contextmenu|drag|drop)|click/,rw=ow?function(t){t.preventDefault(),t.stopPropagation(),t.cancelBubble=!0}:function(t){t.returnValue=!1,t.cancelBubble=!0},sw=function(t){t=t||{},this.stage=t.stage||{},this.onframe=t.onframe||function(){},this._clips=[],this._running=!1,this._time,this._pausedTime,this._pauseStart,this._paused=!1,$x.call(this)};sw.prototype={constructor:sw,addClip:function(t){this._clips.push(t)},addAnimator:function(t){t.animation=this;for(var e=t.getClips(),i=0;i&lt;e.length;i++)this.addClip(e[i])},removeClip:function(t){var e=l(this._clips,t);e&gt;=0&amp;&amp;this._clips.splice(e,1)},removeAnimator:function(t){for(var e=t.getClips(),i=0;i&lt;e.length;i++)this.removeClip(e[i]);t.animation=null},_update:function(){for(var t=(new Date).getTime()-this._pausedTime,e=t-this._time,i=this._clips,n=i.length,o=[],a=[],r=0;r&lt;n;r++){var s=i[r],l=s.step(t,e);l&amp;&amp;(o.push(l),a.push(s))}for(r=0;r&lt;n;)i[r]._needsRemove?(i[r]=i[n-1],i.pop(),n--):r++;n=o.length;for(r=0;r&lt;n;r++)a[r].fire(o[r]);this._time=t,this.onframe(e),this.trigger(\&quot;frame\&quot;,e),this.stage.update&amp;&amp;this.stage.update()},_startLoop:function(){function t(){e._running&amp;&amp;(H_(t),!e._paused&amp;&amp;e._update())}var e=this;this._running=!0,H_(t)},start:function(){this._time=(new Date).getTime(),this._pausedTime=0,this._startLoop()},stop:function(){this._running=!1},pause:function(){this._paused||(this._pauseStart=(new Date).getTime(),this._paused=!0)},resume:function(){this._paused&amp;&amp;(this._pausedTime+=(new Date).getTime()-this._pauseStart,this._paused=!1)},clear:function(){this._clips=[]},isFinished:function(){return!this._clips.length},animate:function(t,e){var i=new __(t,(e=e||{}).loop,e.getter,e.setter);return this.addAnimator(i),i}},h(sw,$x);var lw=function(){this._track=[]};lw.prototype={constructor:lw,recognize:function(t,e,i){return this._doTrack(t,e,i),this._recognize(t)},clear:function(){return this._track.length=0,this},_doTrack:function(t,e,i){var n=t.touches;if(n){for(var o={points:[],touches:[],target:e,event:t},a=0,r=n.length;a&lt;r;a++){var s=n[a],l=ri(i,s,{});o.points.push([l.zrX,l.zrY]),o.touches.push(s)}this._track.push(o)}},_recognize:function(t){for(var e in uw)if(uw.hasOwnProperty(e)){var i=uw[e](this._track,t);if(i)return i}}};var uw={pinch:function(t,e){var i=t.length;if(i){var n=(t[i-1]||{}).points,o=(t[i-2]||{}).points||n;if(o&amp;&amp;o.length&gt;1&amp;&amp;n&amp;&amp;n.length&gt;1){var a=di(n)/di(o);!isFinite(a)&amp;&amp;(a=1),e.pinchScale=a;var r=fi(n);return e.pinchX=r[0],e.pinchY=r[1],{type:\&quot;pinch\&quot;,target:t[0].target,event:e}}}}},hw=[\&quot;click\&quot;,\&quot;dblclick\&quot;,\&quot;mousewheel\&quot;,\&quot;mouseout\&quot;,\&quot;mouseup\&quot;,\&quot;mousedown\&quot;,\&quot;mousemove\&quot;,\&quot;contextmenu\&quot;],cw=[\&quot;touchstart\&quot;,\&quot;touchend\&quot;,\&quot;touchmove\&quot;],dw={pointerdown:1,pointerup:1,pointermove:1,pointerout:1},fw=f(hw,function(t){var e=t.replace(\&quot;mouse\&quot;,\&quot;pointer\&quot;);return dw[e]?e:t}),pw={mousemove:function(t){t=li(this.dom,t),this.trigger(\&quot;mousemove\&quot;,t)},mouseout:function(t){var e=(t=li(this.dom,t)).toElement||t.relatedTarget;if(e!=this.dom)for(;e&amp;&amp;9!=e.nodeType;){if(e===this.dom)return;e=e.parentNode}this.trigger(\&quot;mouseout\&quot;,t)},touchstart:function(t){(t=li(this.dom,t)).zrByTouch=!0,this._lastTouchMoment=new Date,gi(this,t,\&quot;start\&quot;),pw.mousemove.call(this,t),pw.mousedown.call(this,t),mi(this)},touchmove:function(t){(t=li(this.dom,t)).zrByTouch=!0,gi(this,t,\&quot;change\&quot;),pw.mousemove.call(this,t),mi(this)},touchend:function(t){(t=li(this.dom,t)).zrByTouch=!0,gi(this,t,\&quot;end\&quot;),pw.mouseup.call(this,t),+new Date-this._lastTouchMoment&lt;300&amp;&amp;pw.click.call(this,t),mi(this)},pointerdown:function(t){pw.mousedown.call(this,t)},pointermove:function(t){vi(t)||pw.mousemove.call(this,t)},pointerup:function(t){pw.mouseup.call(this,t)},pointerout:function(t){vi(t)||pw.mouseout.call(this,t)}};d([\&quot;click\&quot;,\&quot;mousedown\&quot;,\&quot;mouseup\&quot;,\&quot;mousewheel\&quot;,\&quot;dblclick\&quot;,\&quot;contextmenu\&quot;],function(t){pw[t]=function(e){e=li(this.dom,e),this.trigger(t,e)}});var gw=xi.prototype;gw.dispose=function(){for(var t=hw.concat(cw),e=0;e&lt;t.length;e++){var i=t[e];hi(this.dom,pi(i),this._handlers[i])}},gw.setCursor=function(t){this.dom.style&amp;&amp;(this.dom.style.cursor=t||\&quot;default\&quot;)},h(xi,$x);var mw=!Ax.canvasSupported,vw={canvas:nw},yw={},xw=function(t,e,i){i=i||{},this.dom=e,this.id=t;var n=this,o=new N_,a=i.renderer;if(mw){if(!vw.vml)throw new Error(\&quot;You need to require 'zrender/vml/vml' to support IE8\&quot;);a=\&quot;vml\&quot;}else a&amp;&amp;vw[a]||(a=\&quot;canvas\&quot;);var r=new vw[a](e,o,i,t);this.storage=o,this.painter=r;var s=Ax.node||Ax.worker?null:new xi(r.getViewportRoot());this.handler=new Qx(o,r,s,r.root),this.animation=new sw({stage:{update:m(this.flush,this)}}),this.animation.start(),this._needsRefresh;var l=o.delFromStorage,u=o.addToStorage;o.delFromStorage=function(t){l.call(o,t),t&amp;&amp;t.removeSelfFromZr(n)},o.addToStorage=function(t){u.call(o,t),t.addSelfToZr(n)}};xw.prototype={constructor:xw,getId:function(){return this.id},add:function(t){this.storage.addRoot(t),this._needsRefresh=!0},remove:function(t){this.storage.delRoot(t),this._needsRefresh=!0},configLayer:function(t,e){this.painter.configLayer&amp;&amp;this.painter.configLayer(t,e),this._needsRefresh=!0},setBackgroundColor:function(t){this.painter.setBackgroundColor&amp;&amp;this.painter.setBackgroundColor(t),this._needsRefresh=!0},refreshImmediately:function(){this._needsRefresh=!1,this.painter.refresh(),this._needsRefresh=!1},refresh:function(){this._needsRefresh=!0},flush:function(){var t;this._needsRefresh&amp;&amp;(t=!0,this.refreshImmediately()),this._needsRefreshHover&amp;&amp;(t=!0,this.refreshHoverImmediately()),t&amp;&amp;this.trigger(\&quot;rendered\&quot;)},addHover:function(t,e){this.painter.addHover&amp;&amp;(this.painter.addHover(t,e),this.refreshHover())},removeHover:function(t){this.painter.removeHover&amp;&amp;(this.painter.removeHover(t),this.refreshHover())},clearHover:function(){this.painter.clearHover&amp;&amp;(this.painter.clearHover(),this.refreshHover())},refreshHover:function(){this._needsRefreshHover=!0},refreshHoverImmediately:function(){this._needsRefreshHover=!1,this.painter.refreshHover&amp;&amp;this.painter.refreshHover()},resize:function(t){t=t||{},this.painter.resize(t.width,t.height),this.handler.resize()},clearAnimation:function(){this.animation.clear()},getWidth:function(){return this.painter.getWidth()},getHeight:function(){return this.painter.getHeight()},pathToImage:function(t,e){return this.painter.pathToImage(t,e)},setCursorStyle:function(t){this.handler.setCursorStyle(t)},findHover:function(t,e){return this.handler.findHover(t,e)},on:function(t,e,i){this.handler.on(t,e,i)},off:function(t,e){this.handler.off(t,e)},trigger:function(t,e){this.handler.trigger(t,e)},clear:function(){this.storage.delRoot(),this.painter.clear()},dispose:function(){this.animation.stop(),this.clear(),this.storage.dispose(),this.painter.dispose(),this.handler.dispose(),this.animation=this.storage=this.painter=this.handler=null,bi(this.id)}};var _w=(Object.freeze||Object)({version:\&quot;4.0.3\&quot;,init:_i,dispose:function(t){if(t)t.dispose();else{for(var e in yw)yw.hasOwnProperty(e)&amp;&amp;yw[e].dispose();yw={}}return this},getInstance:function(t){return yw[t]},registerPainter:wi}),ww=d,bw=w,Sw=y,Mw=\&quot;series\\0\&quot;,Iw=[\&quot;fontStyle\&quot;,\&quot;fontWeight\&quot;,\&quot;fontSize\&quot;,\&quot;fontFamily\&quot;,\&quot;rich\&quot;,\&quot;tag\&quot;,\&quot;color\&quot;,\&quot;textBorderColor\&quot;,\&quot;textBorderWidth\&quot;,\&quot;width\&quot;,\&quot;height\&quot;,\&quot;lineHeight\&quot;,\&quot;align\&quot;,\&quot;verticalAlign\&quot;,\&quot;baseline\&quot;,\&quot;shadowColor\&quot;,\&quot;shadowBlur\&quot;,\&quot;shadowOffsetX\&quot;,\&quot;shadowOffsetY\&quot;,\&quot;textShadowColor\&quot;,\&quot;textShadowBlur\&quot;,\&quot;textShadowOffsetX\&quot;,\&quot;textShadowOffsetY\&quot;,\&quot;backgroundColor\&quot;,\&quot;borderColor\&quot;,\&quot;borderWidth\&quot;,\&quot;borderRadius\&quot;,\&quot;padding\&quot;],Dw=0,Tw=\&quot;.\&quot;,Aw=\&quot;___EC__COMPONENT__CONTAINER___\&quot;,Cw=0,Lw=function(t){for(var e=0;e&lt;t.length;e++)t[e][1]||(t[e][1]=t[e][0]);return function(e,i,n){for(var o={},a=0;a&lt;t.length;a++){var r=t[a][1];if(!(i&amp;&amp;l(i,r)&gt;=0||n&amp;&amp;l(n,r)&lt;0)){var s=e.getShallow(r);null!=s&amp;&amp;(o[t[a][0]]=s)}}return o}},kw=Lw([[\&quot;lineWidth\&quot;,\&quot;width\&quot;],[\&quot;stroke\&quot;,\&quot;color\&quot;],[\&quot;opacity\&quot;],[\&quot;shadowBlur\&quot;],[\&quot;shadowOffsetX\&quot;],[\&quot;shadowOffsetY\&quot;],[\&quot;shadowColor\&quot;]]),Pw={getLineStyle:function(t){var e=kw(this,t),i=this.getLineDash(e.lineWidth);return i&amp;&amp;(e.lineDash=i),e},getLineDash:function(t){null==t&amp;&amp;(t=1);var e=this.get(\&quot;type\&quot;),i=Math.max(t,2),n=4*t;return\&quot;solid\&quot;===e||null==e?null:\&quot;dashed\&quot;===e?[n,n]:[i,i]}},Nw=Lw([[\&quot;fill\&quot;,\&quot;color\&quot;],[\&quot;shadowBlur\&quot;],[\&quot;shadowOffsetX\&quot;],[\&quot;shadowOffsetY\&quot;],[\&quot;opacity\&quot;],[\&quot;shadowColor\&quot;]]),Ow={getAreaStyle:function(t,e){return Nw(this,t,e)}},Ew=Math.pow,zw=Math.sqrt,Rw=1e-8,Bw=1e-4,Vw=zw(3),Gw=1/3,Fw=V(),Ww=V(),Hw=V(),Zw=Math.min,Uw=Math.max,jw=Math.sin,Xw=Math.cos,Yw=2*Math.PI,qw=V(),$w=V(),Kw=V(),Jw=[],Qw=[],tb={M:1,L:2,C:3,Q:4,A:5,Z:6,R:7},eb=[],ib=[],nb=[],ob=[],ab=Math.min,rb=Math.max,sb=Math.cos,lb=Math.sin,ub=Math.sqrt,hb=Math.abs,cb=\&quot;undefined\&quot;!=typeof Float32Array,db=function(t){this._saveData=!t,this._saveData&amp;&amp;(this.data=[]),this._ctx=null};db.prototype={constructor:db,_xi:0,_yi:0,_x0:0,_y0:0,_ux:0,_uy:0,_len:0,_lineDash:null,_dashOffset:0,_dashIdx:0,_dashSum:0,setScale:function(t,e){this._ux=hb(1/b_/t)||0,this._uy=hb(1/b_/e)||0},getContext:function(){return this._ctx},beginPath:function(t){return this._ctx=t,t&amp;&amp;t.beginPath(),t&amp;&amp;(this.dpr=t.dpr),this._saveData&amp;&amp;(this._len=0),this._lineDash&amp;&amp;(this._lineDash=null,this._dashOffset=0),this},moveTo:function(t,e){return this.addData(tb.M,t,e),this._ctx&amp;&amp;this._ctx.moveTo(t,e),this._x0=t,this._y0=e,this._xi=t,this._yi=e,this},lineTo:function(t,e){var i=hb(t-this._xi)&gt;this._ux||hb(e-this._yi)&gt;this._uy||this._len&lt;5;return this.addData(tb.L,t,e),this._ctx&amp;&amp;i&amp;&amp;(this._needsDash()?this._dashedLineTo(t,e):this._ctx.lineTo(t,e)),i&amp;&amp;(this._xi=t,this._yi=e),this},bezierCurveTo:function(t,e,i,n,o,a){return this.addData(tb.C,t,e,i,n,o,a),this._ctx&amp;&amp;(this._needsDash()?this._dashedBezierTo(t,e,i,n,o,a):this._ctx.bezierCurveTo(t,e,i,n,o,a)),this._xi=o,this._yi=a,this},quadraticCurveTo:function(t,e,i,n){return this.addData(tb.Q,t,e,i,n),this._ctx&amp;&amp;(this._needsDash()?this._dashedQuadraticTo(t,e,i,n):this._ctx.quadraticCurveTo(t,e,i,n)),this._xi=i,this._yi=n,this},arc:function(t,e,i,n,o,a){return this.addData(tb.A,t,e,i,i,n,o-n,0,a?0:1),this._ctx&amp;&amp;this._ctx.arc(t,e,i,n,o,a),this._xi=sb(o)*i+t,this._yi=lb(o)*i+t,this},arcTo:function(t,e,i,n,o){return this._ctx&amp;&amp;this._ctx.arcTo(t,e,i,n,o),this},rect:function(t,e,i,n){return this._ctx&amp;&amp;this._ctx.rect(t,e,i,n),this.addData(tb.R,t,e,i,n),this},closePath:function(){this.addData(tb.Z);var t=this._ctx,e=this._x0,i=this._y0;return t&amp;&amp;(this._needsDash()&amp;&amp;this._dashedLineTo(e,i),t.closePath()),this._xi=e,this._yi=i,this},fill:function(t){t&amp;&amp;t.fill(),this.toStatic()},stroke:function(t){t&amp;&amp;t.stroke(),this.toStatic()},setLineDash:function(t){if(t instanceof Array){this._lineDash=t,this._dashIdx=0;for(var e=0,i=0;i&lt;t.length;i++)e+=t[i];this._dashSum=e}return this},setLineDashOffset:function(t){return this._dashOffset=t,this},len:function(){return this._len},setData:function(t){var e=t.length;this.data&amp;&amp;this.data.length==e||!cb||(this.data=new Float32Array(e));for(var i=0;i&lt;e;i++)this.data[i]=t[i];this._len=e},appendPath:function(t){t instanceof Array||(t=[t]);for(var e=t.length,i=0,n=this._len,o=0;o&lt;e;o++)i+=t[o].len();cb&amp;&amp;this.data instanceof Float32Array&amp;&amp;(this.data=new Float32Array(n+i));for(o=0;o&lt;e;o++)for(var a=t[o].data,r=0;r&lt;a.length;r++)this.data[n++]=a[r];this._len=n},addData:function(t){if(this._saveData){var e=this.data;this._len+arguments.length&gt;e.length&amp;&amp;(this._expandData(),e=this.data);for(var i=0;i&lt;arguments.length;i++)e[this._len++]=arguments[i];this._prevCmd=t}},_expandData:function(){if(!(this.data instanceof Array)){for(var t=[],e=0;e&lt;this._len;e++)t[e]=this.data[e];this.data=t}},_needsDash:function(){return this._lineDash},_dashedLineTo:function(t,e){var i,n,o=this._dashSum,a=this._dashOffset,r=this._lineDash,s=this._ctx,l=this._xi,u=this._yi,h=t-l,c=e-u,d=ub(h*h+c*c),f=l,p=u,g=r.length;for(h/=d,c/=d,a&lt;0&amp;&amp;(a=o+a),f-=(a%=o)*h,p-=a*c;h&gt;0&amp;&amp;f&lt;=t||h&lt;0&amp;&amp;f&gt;=t||0==h&amp;&amp;(c&gt;0&amp;&amp;p&lt;=e||c&lt;0&amp;&amp;p&gt;=e);)f+=h*(i=r[n=this._dashIdx]),p+=c*i,this._dashIdx=(n+1)%g,h&gt;0&amp;&amp;f&lt;l||h&lt;0&amp;&amp;f&gt;l||c&gt;0&amp;&amp;p&lt;u||c&lt;0&amp;&amp;p&gt;u||s[n%2?\&quot;moveTo\&quot;:\&quot;lineTo\&quot;](h&gt;=0?ab(f,t):rb(f,t),c&gt;=0?ab(p,e):rb(p,e));h=f-t,c=p-e,this._dashOffset=-ub(h*h+c*c)},_dashedBezierTo:function(t,e,i,n,o,a){var r,s,l,u,h,c=this._dashSum,d=this._dashOffset,f=this._lineDash,p=this._ctx,g=this._xi,m=this._yi,v=Xi,y=0,x=this._dashIdx,_=f.length,w=0;for(d&lt;0&amp;&amp;(d=c+d),d%=c,r=0;r&lt;1;r+=.1)s=v(g,t,i,o,r+.1)-v(g,t,i,o,r),l=v(m,e,n,a,r+.1)-v(m,e,n,a,r),y+=ub(s*s+l*l);for(;x&lt;_&amp;&amp;!((w+=f[x])&gt;d);x++);for(r=(w-d)/y;r&lt;=1;)u=v(g,t,i,o,r),h=v(m,e,n,a,r),x%2?p.moveTo(u,h):p.lineTo(u,h),r+=f[x]/y,x=(x+1)%_;x%2!=0&amp;&amp;p.lineTo(o,a),s=o-u,l=a-h,this._dashOffset=-ub(s*s+l*l)},_dashedQuadraticTo:function(t,e,i,n){var o=i,a=n;i=(i+2*t)/3,n=(n+2*e)/3,t=(this._xi+2*t)/3,e=(this._yi+2*e)/3,this._dashedBezierTo(t,e,i,n,o,a)},toStatic:function(){var t=this.data;t instanceof Array&amp;&amp;(t.length=this._len,cb&amp;&amp;(this.data=new Float32Array(t)))},getBoundingRect:function(){eb[0]=eb[1]=nb[0]=nb[1]=Number.MAX_VALUE,ib[0]=ib[1]=ob[0]=ob[1]=-Number.MAX_VALUE;for(var t=this.data,e=0,i=0,n=0,o=0,a=0;a&lt;t.length;){var r=t[a++];switch(1==a&amp;&amp;(n=e=t[a],o=i=t[a+1]),r){case tb.M:e=n=t[a++],i=o=t[a++],nb[0]=n,nb[1]=o,ob[0]=n,ob[1]=o;break;case tb.L:sn(e,i,t[a],t[a+1],nb,ob),e=t[a++],i=t[a++];break;case tb.C:ln(e,i,t[a++],t[a++],t[a++],t[a++],t[a],t[a+1],nb,ob),e=t[a++],i=t[a++];break;case tb.Q:un(e,i,t[a++],t[a++],t[a],t[a+1],nb,ob),e=t[a++],i=t[a++];break;case tb.A:var s=t[a++],l=t[a++],u=t[a++],h=t[a++],c=t[a++],d=t[a++]+c,f=(t[a++],1-t[a++]);1==a&amp;&amp;(n=sb(c)*u+s,o=lb(c)*h+l),hn(s,l,u,h,c,d,f,nb,ob),e=sb(d)*u+s,i=lb(d)*h+l;break;case tb.R:sn(n=e=t[a++],o=i=t[a++],n+t[a++],o+t[a++],nb,ob);break;case tb.Z:e=n,i=o}tt(eb,eb,nb),et(ib,ib,ob)}return 0===a&amp;&amp;(eb[0]=eb[1]=ib[0]=ib[1]=0),new Kt(eb[0],eb[1],ib[0]-eb[0],ib[1]-eb[1])},rebuildPath:function(t){for(var e,i,n,o,a,r,s=this.data,l=this._ux,u=this._uy,h=this._len,c=0;c&lt;h;){var d=s[c++];switch(1==c&amp;&amp;(e=n=s[c],i=o=s[c+1]),d){case tb.M:e=n=s[c++],i=o=s[c++],t.moveTo(n,o);break;case tb.L:a=s[c++],r=s[c++],(hb(a-n)&gt;l||hb(r-o)&gt;u||c===h-1)&amp;&amp;(t.lineTo(a,r),n=a,o=r);break;case tb.C:t.bezierCurveTo(s[c++],s[c++],s[c++],s[c++],s[c++],s[c++]),n=s[c-2],o=s[c-1];break;case tb.Q:t.quadraticCurveTo(s[c++],s[c++],s[c++],s[c++]),n=s[c-2],o=s[c-1];break;case tb.A:var f=s[c++],p=s[c++],g=s[c++],m=s[c++],v=s[c++],y=s[c++],x=s[c++],_=s[c++],w=g&gt;m?g:m,b=g&gt;m?1:g/m,S=g&gt;m?m/g:1,M=v+y;Math.abs(g-m)&gt;.001?(t.translate(f,p),t.rotate(x),t.scale(b,S),t.arc(0,0,w,v,M,1-_),t.scale(1/b,1/S),t.rotate(-x),t.translate(-f,-p)):t.arc(f,p,w,v,M,1-_),1==c&amp;&amp;(e=sb(v)*g+f,i=lb(v)*m+p),n=sb(M)*g+f,o=lb(M)*m+p;break;case tb.R:e=n=s[c],i=o=s[c+1],t.rect(s[c++],s[c++],s[c++],s[c++]);break;case tb.Z:t.closePath(),n=e,o=i}}}},db.CMD=tb;var fb=2*Math.PI,pb=2*Math.PI,gb=db.CMD,mb=2*Math.PI,vb=1e-4,yb=[-1,-1,-1],xb=[-1,-1],_b=F_.prototype.getCanvasPattern,wb=Math.abs,bb=new db(!0);In.prototype={constructor:In,type:\&quot;path\&quot;,__dirtyPath:!0,strokeContainThreshold:5,brush:function(t,e){var i=this.style,n=this.path||bb,o=i.hasStroke(),a=i.hasFill(),r=i.fill,s=i.stroke,l=a&amp;&amp;!!r.colorStops,u=o&amp;&amp;!!s.colorStops,h=a&amp;&amp;!!r.image,c=o&amp;&amp;!!s.image;if(i.bind(t,this,e),this.setTransform(t),this.__dirty){var d;l&amp;&amp;(d=d||this.getBoundingRect(),this._fillGradient=i.getGradient(t,r,d)),u&amp;&amp;(d=d||this.getBoundingRect(),this._strokeGradient=i.getGradient(t,s,d))}l?t.fillStyle=this._fillGradient:h&amp;&amp;(t.fillStyle=_b.call(r,t)),u?t.strokeStyle=this._strokeGradient:c&amp;&amp;(t.strokeStyle=_b.call(s,t));var f=i.lineDash,p=i.lineDashOffset,g=!!t.setLineDash,m=this.getGlobalScale();n.setScale(m[0],m[1]),this.__dirtyPath||f&amp;&amp;!g&amp;&amp;o?(n.beginPath(t),f&amp;&amp;!g&amp;&amp;(n.setLineDash(f),n.setLineDashOffset(p)),this.buildPath(n,this.shape,!1),this.path&amp;&amp;(this.__dirtyPath=!1)):(t.beginPath(),this.path.rebuildPath(t)),a&amp;&amp;n.fill(t),f&amp;&amp;g&amp;&amp;(t.setLineDash(f),t.lineDashOffset=p),o&amp;&amp;n.stroke(t),f&amp;&amp;g&amp;&amp;t.setLineDash([]),null!=i.text&amp;&amp;(this.restoreTransform(t),this.drawRectText(t,this.getBoundingRect()))},buildPath:function(t,e,i){},createPathProxy:function(){this.path=new db},getBoundingRect:function(){var t=this._rect,e=this.style,i=!t;if(i){var n=this.path;n||(n=this.path=new db),this.__dirtyPath&amp;&amp;(n.beginPath(),this.buildPath(n,this.shape,!1)),t=n.getBoundingRect()}if(this._rect=t,e.hasStroke()){var o=this._rectWithStroke||(this._rectWithStroke=t.clone());if(this.__dirty||i){o.copy(t);var a=e.lineWidth,r=e.strokeNoScale?this.getLineScale():1;e.hasFill()||(a=Math.max(a,this.strokeContainThreshold||4)),r&gt;1e-10&amp;&amp;(o.width+=a/r,o.height+=a/r,o.x-=a/r/2,o.y-=a/r/2)}return o}return t},contain:function(t,e){var i=this.transformCoordToLocal(t,e),n=this.getBoundingRect(),o=this.style;if(t=i[0],e=i[1],n.contain(t,e)){var a=this.path.data;if(o.hasStroke()){var r=o.lineWidth,s=o.strokeNoScale?this.getLineScale():1;if(s&gt;1e-10&amp;&amp;(o.hasFill()||(r=Math.max(r,this.strokeContainThreshold)),Mn(a,r/s,t,e)))return!0}if(o.hasFill())return Sn(a,t,e)}return!1},dirty:function(t){null==t&amp;&amp;(t=!0),t&amp;&amp;(this.__dirtyPath=t,this._rect=null),this.__dirty=!0,this.__zr&amp;&amp;this.__zr.refresh(),this.__clipTarget&amp;&amp;this.__clipTarget.dirty()},animateShape:function(t){return this.animate(\&quot;shape\&quot;,t)},attrKV:function(t,e){\&quot;shape\&quot;===t?(this.setShape(e),this.__dirtyPath=!0,this._rect=null):Ke.prototype.attrKV.call(this,t,e)},setShape:function(t,e){var i=this.shape;if(i){if(w(t))for(var n in t)t.hasOwnProperty(n)&amp;&amp;(i[n]=t[n]);else i[t]=e;this.dirty(!0)}return this},getLineScale:function(){var t=this.transform;return t&amp;&amp;wb(t[0]-1)&gt;1e-10&amp;&amp;wb(t[3]-1)&gt;1e-10?Math.sqrt(wb(t[0]*t[3]-t[2]*t[1])):1}},In.extend=function(t){var e=function(e){In.call(this,e),t.style&amp;&amp;this.style.extendFrom(t.style,!1);var i=t.shape;if(i){this.shape=this.shape||{};var n=this.shape;for(var o in i)!n.hasOwnProperty(o)&amp;&amp;i.hasOwnProperty(o)&amp;&amp;(n[o]=i[o])}t.init&amp;&amp;t.init.call(this,e)};u(e,In);for(var i in t)\&quot;style\&quot;!==i&amp;&amp;\&quot;shape\&quot;!==i&amp;&amp;(e.prototype[i]=t[i]);return e},u(In,Ke);var Sb=db.CMD,Mb=[[],[],[]],Ib=Math.sqrt,Db=Math.atan2,Tb=function(t,e){var i,n,o,a,r,s,l=t.data,u=Sb.M,h=Sb.C,c=Sb.L,d=Sb.R,f=Sb.A,p=Sb.Q;for(o=0,a=0;o&lt;l.length;){switch(i=l[o++],a=o,n=0,i){case u:case c:n=1;break;case h:n=3;break;case p:n=2;break;case f:var g=e[4],m=e[5],v=Ib(e[0]*e[0]+e[1]*e[1]),y=Ib(e[2]*e[2]+e[3]*e[3]),x=Db(-e[1]/y,e[0]/v);l[o]*=v,l[o++]+=g,l[o]*=y,l[o++]+=m,l[o++]*=v,l[o++]*=y,l[o++]+=x,l[o++]+=x,a=o+=2;break;case d:s[0]=l[o++],s[1]=l[o++],Q(s,s,e),l[a++]=s[0],l[a++]=s[1],s[0]+=l[o++],s[1]+=l[o++],Q(s,s,e),l[a++]=s[0],l[a++]=s[1]}for(r=0;r&lt;n;r++)(s=Mb[r])[0]=l[o++],s[1]=l[o++],Q(s,s,e),l[a++]=s[0],l[a++]=s[1]}},Ab=[\&quot;m\&quot;,\&quot;M\&quot;,\&quot;l\&quot;,\&quot;L\&quot;,\&quot;v\&quot;,\&quot;V\&quot;,\&quot;h\&quot;,\&quot;H\&quot;,\&quot;z\&quot;,\&quot;Z\&quot;,\&quot;c\&quot;,\&quot;C\&quot;,\&quot;q\&quot;,\&quot;Q\&quot;,\&quot;t\&quot;,\&quot;T\&quot;,\&quot;s\&quot;,\&quot;S\&quot;,\&quot;a\&quot;,\&quot;A\&quot;],Cb=Math.sqrt,Lb=Math.sin,kb=Math.cos,Pb=Math.PI,Nb=function(t){return Math.sqrt(t[0]*t[0]+t[1]*t[1])},Ob=function(t,e){return(t[0]*e[0]+t[1]*e[1])/(Nb(t)*Nb(e))},Eb=function(t,e){return(t[0]*e[1]&lt;t[1]*e[0]?-1:1)*Math.acos(Ob(t,e))},zb=function(t){Ke.call(this,t)};zb.prototype={constructor:zb,type:\&quot;text\&quot;,brush:function(t,e){var i=this.style;this.__dirty&amp;&amp;Ne(i),i.fill=i.stroke=i.shadowBlur=i.shadowColor=i.shadowOffsetX=i.shadowOffsetY=null;var n=i.text;null!=n&amp;&amp;(n+=\&quot;\&quot;),i.bind(t,this,e),$e(n,i)&amp;&amp;(this.setTransform(t),Ee(this,t,n,i),this.restoreTransform(t))},getBoundingRect:function(){var t=this.style;if(this.__dirty&amp;&amp;Ne(t),!this._rect){var e=t.text;null!=e?e+=\&quot;\&quot;:e=\&quot;\&quot;;var i=me(t.text+\&quot;\&quot;,t.font,t.textAlign,t.textVerticalAlign,t.textPadding,t.rich);if(i.x+=t.x||0,i.y+=t.y||0,je(t.textStroke,t.textStrokeWidth)){var n=t.textStrokeWidth;i.x-=n/2,i.y-=n/2,i.width+=n,i.height+=n}this._rect=i}return this._rect}},u(zb,Ke);var Rb=In.extend({type:\&quot;circle\&quot;,shape:{cx:0,cy:0,r:0},buildPath:function(t,e,i){i&amp;&amp;t.moveTo(e.cx+e.r,e.cy),t.arc(e.cx,e.cy,e.r,0,2*Math.PI,!0)}}),Bb=[[\&quot;shadowBlur\&quot;,0],[\&quot;shadowColor\&quot;,\&quot;#000\&quot;],[\&quot;shadowOffsetX\&quot;,0],[\&quot;shadowOffsetY\&quot;,0]],Vb=function(t){return Ax.browser.ie&amp;&amp;Ax.browser.version&gt;=11?function(){var e,i=this.__clipPaths,n=this.style;if(i)for(var o=0;o&lt;i.length;o++){var a=i[o],r=a&amp;&amp;a.shape,s=a&amp;&amp;a.type;if(r&amp;&amp;(\&quot;sector\&quot;===s&amp;&amp;r.startAngle===r.endAngle||\&quot;rect\&quot;===s&amp;&amp;(!r.width||!r.height))){for(l=0;l&lt;Bb.length;l++)Bb[l][2]=n[Bb[l][0]],n[Bb[l][0]]=Bb[l][1];e=!0;break}}if(t.apply(this,arguments),e)for(var l=0;l&lt;Bb.length;l++)n[Bb[l][0]]=Bb[l][2]}:t},Gb=In.extend({type:\&quot;sector\&quot;,shape:{cx:0,cy:0,r0:0,r:0,startAngle:0,endAngle:2*Math.PI,clockwise:!0},brush:Vb(In.prototype.brush),buildPath:function(t,e){var i=e.cx,n=e.cy,o=Math.max(e.r0||0,0),a=Math.max(e.r,0),r=e.startAngle,s=e.endAngle,l=e.clockwise,u=Math.cos(r),h=Math.sin(r);t.moveTo(u*o+i,h*o+n),t.lineTo(u*a+i,h*a+n),t.arc(i,n,a,r,s,!l),t.lineTo(Math.cos(s)*o+i,Math.sin(s)*o+n),0!==o&amp;&amp;t.arc(i,n,o,s,r,l),t.closePath()}}),Fb=In.extend({type:\&quot;ring\&quot;,shape:{cx:0,cy:0,r:0,r0:0},buildPath:function(t,e){var i=e.cx,n=e.cy,o=2*Math.PI;t.moveTo(i+e.r,n),t.arc(i,n,e.r,0,o,!1),t.moveTo(i+e.r0,n),t.arc(i,n,e.r0,0,o,!0)}}),Wb=function(t,e){for(var i=t.length,n=[],o=0,a=1;a&lt;i;a++)o+=$(t[a-1],t[a]);var r=o/2;r=r&lt;i?i:r;for(a=0;a&lt;r;a++){var s,l,u,h=a/(r-1)*(e?i:i-1),c=Math.floor(h),d=h-c,f=t[c%i];e?(s=t[(c-1+i)%i],l=t[(c+1)%i],u=t[(c+2)%i]):(s=t[0===c?c:c-1],l=t[c&gt;i-2?i-1:c+1],u=t[c&gt;i-3?i-1:c+2]);var p=d*d,g=d*p;n.push([kn(s[0],f[0],l[0],u[0],d,p,g),kn(s[1],f[1],l[1],u[1],d,p,g)])}return n},Hb=function(t,e,i,n){var o,a,r,s,l=[],u=[],h=[],c=[];if(n){r=[1/0,1/0],s=[-1/0,-1/0];for(var d=0,f=t.length;d&lt;f;d++)tt(r,r,t[d]),et(s,s,t[d]);tt(r,r,n[0]),et(s,s,n[1])}for(var d=0,f=t.length;d&lt;f;d++){var p=t[d];if(i)o=t[d?d-1:f-1],a=t[(d+1)%f];else{if(0===d||d===f-1){l.push(F(t[d]));continue}o=t[d-1],a=t[d+1]}U(u,a,o),Y(u,u,e);var g=$(p,o),m=$(p,a),v=g+m;0!==v&amp;&amp;(g/=v,m/=v),Y(h,u,-g),Y(c,u,m);var y=H([],p,h),x=H([],p,c);n&amp;&amp;(et(y,y,r),tt(y,y,s),et(x,x,r),tt(x,x,s)),l.push(y),l.push(x)}return i&amp;&amp;l.push(l.shift()),l},Zb=In.extend({type:\&quot;polygon\&quot;,shape:{points:null,smooth:!1,smoothConstraint:null},buildPath:function(t,e){Pn(t,e,!0)}}),Ub=In.extend({type:\&quot;polyline\&quot;,shape:{points:null,smooth:!1,smoothConstraint:null},style:{stroke:\&quot;#000\&quot;,fill:null},buildPath:function(t,e){Pn(t,e,!1)}}),jb=In.extend({type:\&quot;rect\&quot;,shape:{r:0,x:0,y:0,width:0,height:0},buildPath:function(t,e){var i=e.x,n=e.y,o=e.width,a=e.height;e.r?Pe(t,e):t.rect(i,n,o,a),t.closePath()}}),Xb=In.extend({type:\&quot;line\&quot;,shape:{x1:0,y1:0,x2:0,y2:0,percent:1},style:{stroke:\&quot;#000\&quot;,fill:null},buildPath:function(t,e){var i=e.x1,n=e.y1,o=e.x2,a=e.y2,r=e.percent;0!==r&amp;&amp;(t.moveTo(i,n),r&lt;1&amp;&amp;(o=i*(1-r)+o*r,a=n*(1-r)+a*r),t.lineTo(o,a))},pointAt:function(t){var e=this.shape;return[e.x1*(1-t)+e.x2*t,e.y1*(1-t)+e.y2*t]}}),Yb=[],qb=In.extend({type:\&quot;bezier-curve\&quot;,shape:{x1:0,y1:0,x2:0,y2:0,cpx1:0,cpy1:0,percent:1},style:{stroke:\&quot;#000\&quot;,fill:null},buildPath:function(t,e){var i=e.x1,n=e.y1,o=e.x2,a=e.y2,r=e.cpx1,s=e.cpy1,l=e.cpx2,u=e.cpy2,h=e.percent;0!==h&amp;&amp;(t.moveTo(i,n),null==l||null==u?(h&lt;1&amp;&amp;(on(i,r,o,h,Yb),r=Yb[1],o=Yb[2],on(n,s,a,h,Yb),s=Yb[1],a=Yb[2]),t.quadraticCurveTo(r,s,o,a)):(h&lt;1&amp;&amp;(Ki(i,r,l,o,h,Yb),r=Yb[1],l=Yb[2],o=Yb[3],Ki(n,s,u,a,h,Yb),s=Yb[1],u=Yb[2],a=Yb[3]),t.bezierCurveTo(r,s,l,u,o,a)))},pointAt:function(t){return Nn(this.shape,t,!1)},tangentAt:function(t){var e=Nn(this.shape,t,!0);return q(e,e)}}),$b=In.extend({type:\&quot;arc\&quot;,shape:{cx:0,cy:0,r:0,startAngle:0,endAngle:2*Math.PI,clockwise:!0},style:{stroke:\&quot;#000\&quot;,fill:null},buildPath:function(t,e){var i=e.cx,n=e.cy,o=Math.max(e.r,0),a=e.startAngle,r=e.endAngle,s=e.clockwise,l=Math.cos(a),u=Math.sin(a);t.moveTo(l*o+i,u*o+n),t.arc(i,n,o,a,r,!s)}}),Kb=In.extend({type:\&quot;compound\&quot;,shape:{paths:null},_updatePathDirty:function(){for(var t=this.__dirtyPath,e=this.shape.paths,i=0;i&lt;e.length;i++)t=t||e[i].__dirtyPath;this.__dirtyPath=t,this.__dirty=this.__dirty||t},beforeBrush:function(){this._updatePathDirty();for(var t=this.shape.paths||[],e=this.getGlobalScale(),i=0;i&lt;t.length;i++)t[i].path||t[i].createPathProxy(),t[i].path.setScale(e[0],e[1])},buildPath:function(t,e){for(var i=e.paths||[],n=0;n&lt;i.length;n++)i[n].buildPath(t,i[n].shape,!0)},afterBrush:function(){for(var t=this.shape.paths||[],e=0;e&lt;t.length;e++)t[e].__dirtyPath=!1},getBoundingRect:function(){return this._updatePathDirty(),In.prototype.getBoundingRect.call(this)}}),Jb=function(t){this.colorStops=t||[]};Jb.prototype={constructor:Jb,addColorStop:function(t,e){this.colorStops.push({offset:t,color:e})}};var Qb=function(t,e,i,n,o,a){this.x=null==t?0:t,this.y=null==e?0:e,this.x2=null==i?1:i,this.y2=null==n?0:n,this.type=\&quot;linear\&quot;,this.global=a||!1,Jb.call(this,o)};Qb.prototype={constructor:Qb},u(Qb,Jb);var tS=function(t,e,i,n,o){this.x=null==t?.5:t,this.y=null==e?.5:e,this.r=null==i?.5:i,this.type=\&quot;radial\&quot;,this.global=o||!1,Jb.call(this,n)};tS.prototype={constructor:tS},u(tS,Jb),On.prototype.incremental=!0,On.prototype.clearDisplaybles=function(){this._displayables=[],this._temporaryDisplayables=[],this._cursor=0,this.dirty(),this.notClear=!1},On.prototype.addDisplayable=function(t,e){e?this._temporaryDisplayables.push(t):this._displayables.push(t),this.dirty()},On.prototype.addDisplayables=function(t,e){e=e||!1;for(var i=0;i&lt;t.length;i++)this.addDisplayable(t[i],e)},On.prototype.eachPendingDisplayable=function(t){for(e=this._cursor;e&lt;this._displayables.length;e++)t&amp;&amp;t(this._displayables[e]);for(var e=0;e&lt;this._temporaryDisplayables.length;e++)t&amp;&amp;t(this._temporaryDisplayables[e])},On.prototype.update=function(){this.updateTransform();for(t=this._cursor;t&lt;this._displayables.length;t++)(e=this._displayables[t]).parent=this,e.update(),e.parent=null;for(var t=0;t&lt;this._temporaryDisplayables.length;t++){var e=this._temporaryDisplayables[t];e.parent=this,e.update(),e.parent=null}},On.prototype.brush=function(t,e){for(i=this._cursor;i&lt;this._displayables.length;i++)(n=this._temporaryDisplayables[i]).beforeBrush&amp;&amp;n.beforeBrush(t),n.brush(t,i===this._cursor?null:this._displayables[i-1]),n.afterBrush&amp;&amp;n.afterBrush(t);this._cursor=i;for(var i=0;i&lt;this._temporaryDisplayables.length;i++){var n=this._temporaryDisplayables[i];n.beforeBrush&amp;&amp;n.beforeBrush(t),n.brush(t,0===i?null:this._temporaryDisplayables[i-1]),n.afterBrush&amp;&amp;n.afterBrush(t)}this._temporaryDisplayables=[],this.notClear=!0};var eS=[];On.prototype.getBoundingRect=function(){if(!this._rect){for(var t=new Kt(1/0,1/0,-1/0,-1/0),e=0;e&lt;this._displayables.length;e++){var i=this._displayables[e],n=i.getBoundingRect().clone();i.needLocalTransform()&amp;&amp;n.applyTransform(i.getLocalTransform(eS)),t.union(n)}this._rect=t}return this._rect},On.prototype.contain=function(t,e){var i=this.transformCoordToLocal(t,e);if(this.getBoundingRect().contain(i[0],i[1]))for(var n=0;n&lt;this._displayables.length;n++)if(this._displayables[n].contain(t,e))return!0;return!1},u(On,Ke);var iS=Math.round,nS=Math.max,oS=Math.min,aS={},rS=function(t,e){for(var i=[],n=t.length,o=0;o&lt;n;o++){var a=t[o];a.path||a.createPathProxy(),a.__dirtyPath&amp;&amp;a.buildPath(a.path,a.shape,!0),i.push(a.path)}var r=new In(e);return r.createPathProxy(),r.buildPath=function(t){t.appendPath(i);var e=t.getContext();e&amp;&amp;t.rebuildPath(e)},r},sS=(Object.freeze||Object)({extendShape:En,extendPath:function(t,e){return Ln(t,e)},makePath:zn,makeImage:Rn,mergePath:rS,resizePath:Vn,subPixelOptimizeLine:Gn,subPixelOptimizeRect:Fn,subPixelOptimize:Wn,setHoverStyle:eo,setLabelStyle:io,setTextStyle:no,setText:function(t,e,i){var n,o={isRectText:!0};!1===i?n=!0:o.autoColor=i,oo(t,e,o,n),t.host&amp;&amp;t.host.dirty&amp;&amp;t.host.dirty(!1)},getFont:ho,updateProps:fo,initProps:po,getTransform:go,applyTransform:mo,transformDirection:vo,groupTransition:yo,clipPointsByRect:xo,clipRectByRect:function(t,e){var i=nS(t.x,e.x),n=oS(t.x+t.width,e.x+e.width),o=nS(t.y,e.y),a=oS(t.y+t.height,e.y+e.height);if(n&gt;=i&amp;&amp;a&gt;=o)return{x:i,y:o,width:n-i,height:a-o}},createIcon:_o,Group:L_,Image:Je,Text:zb,Circle:Rb,Sector:Gb,Ring:Fb,Polygon:Zb,Polyline:Ub,Rect:jb,Line:Xb,BezierCurve:qb,Arc:$b,IncrementalDisplayable:On,CompoundPath:Kb,LinearGradient:Qb,RadialGradient:tS,BoundingRect:Kt}),lS=[\&quot;textStyle\&quot;,\&quot;color\&quot;],uS={getTextColor:function(t){var e=this.ecModel;return this.getShallow(\&quot;color\&quot;)||(!t&amp;&amp;e?e.get(lS):null)},getFont:function(){return ho({fontStyle:this.getShallow(\&quot;fontStyle\&quot;),fontWeight:this.getShallow(\&quot;fontWeight\&quot;),fontSize:this.getShallow(\&quot;fontSize\&quot;),fontFamily:this.getShallow(\&quot;fontFamily\&quot;)},this.ecModel)},getTextRect:function(t){return me(t,this.getFont(),this.getShallow(\&quot;align\&quot;),this.getShallow(\&quot;verticalAlign\&quot;)||this.getShallow(\&quot;baseline\&quot;),this.getShallow(\&quot;padding\&quot;),this.getShallow(\&quot;rich\&quot;),this.getShallow(\&quot;truncateText\&quot;))}},hS=Lw([[\&quot;fill\&quot;,\&quot;color\&quot;],[\&quot;stroke\&quot;,\&quot;borderColor\&quot;],[\&quot;lineWidth\&quot;,\&quot;borderWidth\&quot;],[\&quot;opacity\&quot;],[\&quot;shadowBlur\&quot;],[\&quot;shadowOffsetX\&quot;],[\&quot;shadowOffsetY\&quot;],[\&quot;shadowColor\&quot;],[\&quot;textPosition\&quot;],[\&quot;textAlign\&quot;]]),cS={getItemStyle:function(t,e){var i=hS(this,t,e),n=this.getBorderLineDash();return n&amp;&amp;(i.lineDash=n),i},getBorderLineDash:function(){var t=this.get(\&quot;borderType\&quot;);return\&quot;solid\&quot;===t||null==t?null:\&quot;dashed\&quot;===t?[5,5]:[1,1]}},dS=h,fS=Ni();wo.prototype={constructor:wo,init:null,mergeOption:function(t){n(this.option,t,!0)},get:function(t,e){return null==t?this.option:bo(this.option,this.parsePath(t),!e&amp;&amp;So(this,t))},getShallow:function(t,e){var i=this.option,n=null==i?i:i[t],o=!e&amp;&amp;So(this,t);return null==n&amp;&amp;o&amp;&amp;(n=o.getShallow(t)),n},getModel:function(t,e){var i,n=null==t?this.option:bo(this.option,t=this.parsePath(t));return e=e||(i=So(this,t))&amp;&amp;i.getModel(t),new wo(n,e,this.ecModel)},isEmpty:function(){return null==this.option},restoreData:function(){},clone:function(){return new(0,this.constructor)(i(this.option))},setReadOnly:function(t){},parsePath:function(t){return\&quot;string\&quot;==typeof t&amp;&amp;(t=t.split(\&quot;.\&quot;)),t},customizeGetParent:function(t){fS(this).getParent=t},isAnimationEnabled:function(){if(!Ax.node){if(null!=this.option.animation)return!!this.option.animation;if(this.parentModel)return this.parentModel.isAnimationEnabled()}}},Gi(wo),Fi(wo),dS(wo,Pw),dS(wo,Ow),dS(wo,uS),dS(wo,cS);var pS=0,gS=1e-4,mS=9007199254740991,vS=/^(?:(\\d{4})(?:[-\\/](\\d{1,2})(?:[-\\/](\\d{1,2})(?:[T ](\\d{1,2})(?::(\\d\\d)(?::(\\d\\d)(?:[.,](\\d+))?)?)?(Z|[\\+\\-]\\d\\d:?\\d\\d)?)?)?)?)?$/,yS=(Object.freeze||Object)({linearMap:Do,parsePercent:To,round:Ao,asc:Co,getPrecision:Lo,getPrecisionSafe:ko,getPixelPrecision:Po,getPercentWithPrecision:No,MAX_SAFE_INTEGER:mS,remRadian:Oo,isRadianAroundZero:Eo,parseDate:zo,quantity:Ro,nice:Vo,reformIntervals:Go,isNumeric:Fo}),xS=L,_S=[\&quot;a\&quot;,\&quot;b\&quot;,\&quot;c\&quot;,\&quot;d\&quot;,\&quot;e\&quot;,\&quot;f\&quot;,\&quot;g\&quot;],wS=function(t,e){return\&quot;{\&quot;+t+(null==e?\&quot;\&quot;:e)+\&quot;}\&quot;},bS=be,SS=me,MS=(Object.freeze||Object)({addCommas:Wo,toCamelCase:Ho,normalizeCssArray:xS,encodeHTML:Zo,formatTpl:Uo,formatTplSimple:jo,getTooltipMarker:Xo,formatTime:qo,capitalFirst:$o,truncateText:bS,getTextRect:SS}),IS=d,DS=[\&quot;left\&quot;,\&quot;right\&quot;,\&quot;top\&quot;,\&quot;bottom\&quot;,\&quot;width\&quot;,\&quot;height\&quot;],TS=[[\&quot;width\&quot;,\&quot;left\&quot;,\&quot;right\&quot;],[\&quot;height\&quot;,\&quot;top\&quot;,\&quot;bottom\&quot;]],AS=Ko,CS=(v(Ko,\&quot;vertical\&quot;),v(Ko,\&quot;horizontal\&quot;),{getBoxLayoutParams:function(){return{left:this.get(\&quot;left\&quot;),top:this.get(\&quot;top\&quot;),right:this.get(\&quot;right\&quot;),bottom:this.get(\&quot;bottom\&quot;),width:this.get(\&quot;width\&quot;),height:this.get(\&quot;height\&quot;)}}}),LS=Ni(),kS=wo.extend({type:\&quot;component\&quot;,id:\&quot;\&quot;,name:\&quot;\&quot;,mainType:\&quot;\&quot;,subType:\&quot;\&quot;,componentIndex:0,defaultOption:null,ecModel:null,dependentModels:[],uid:null,layoutMode:null,$constructor:function(t,e,i,n){wo.call(this,t,e,i,n),this.uid=Mo(\&quot;ec_cpt_model\&quot;)},init:function(t,e,i,n){this.mergeDefaultAndTheme(t,i)},mergeDefaultAndTheme:function(t,e){var i=this.layoutMode,o=i?na(t):{};n(t,e.getTheme().get(this.mainType)),n(t,this.getDefaultOption()),i&amp;&amp;ia(t,o,i)},mergeOption:function(t,e){n(this.option,t,!0);var i=this.layoutMode;i&amp;&amp;ia(this.option,t,i)},optionUpdated:function(t,e){},getDefaultOption:function(){var t=LS(this);if(!t.defaultOption){for(var e=[],i=this.constructor;i;){var o=i.prototype.defaultOption;o&amp;&amp;e.push(o),i=i.superClass}for(var a={},r=e.length-1;r&gt;=0;r--)a=n(a,e[r],!0);t.defaultOption=a}return t.defaultOption},getReferringComponents:function(t){return this.ecModel.queryComponents({mainType:t,index:this.get(t+\&quot;Index\&quot;,!0),id:this.get(t+\&quot;Id\&quot;,!0)})}});Zi(kS,{registerWhenExtend:!0}),function(t){var e={};t.registerSubTypeDefaulter=function(t,i){t=Bi(t),e[t.main]=i},t.determineSubType=function(i,n){var o=n.type;if(!o){var a=Bi(i).main;t.hasSubTypes(i)&amp;&amp;e[a]&amp;&amp;(o=e[a](n))}return o}}(kS),function(t,e){function i(t){var i={},a=[];return d(t,function(r){var s=n(i,r),u=o(s.originalDeps=e(r),t);s.entryCount=u.length,0===s.entryCount&amp;&amp;a.push(r),d(u,function(t){l(s.predecessor,t)&lt;0&amp;&amp;s.predecessor.push(t);var e=n(i,t);l(e.successor,t)&lt;0&amp;&amp;e.successor.push(r)})}),{graph:i,noEntryList:a}}function n(t,e){return t[e]||(t[e]={predecessor:[],successor:[]}),t[e]}function o(t,e){var i=[];return d(t,function(t){l(e,t)&gt;=0&amp;&amp;i.push(t)}),i}t.topologicalTravel=function(t,e,n,o){function a(t){s[t].entryCount--,0===s[t].entryCount&amp;&amp;l.push(t)}if(t.length){var r=i(e),s=r.graph,l=r.noEntryList,u={};for(d(t,function(t){u[t]=!0});l.length;){var h=l.pop(),c=s[h],f=!!u[h];f&amp;&amp;(n.call(o,h,c.originalDeps.slice()),delete u[h]),d(c.successor,f?function(t){u[t]=!0,a(t)}:a)}d(u,function(){throw new Error(\&quot;Circle dependency may exists\&quot;)})}}}(kS,function(t){var e=[];return d(kS.getClassesByMainType(t),function(t){e=e.concat(t.prototype.dependencies||[])}),e=f(e,function(t){return Bi(t).main}),\&quot;dataset\&quot;!==t&amp;&amp;l(e,\&quot;dataset\&quot;)&lt;=0&amp;&amp;e.unshift(\&quot;dataset\&quot;),e}),h(kS,CS);var PS=\&quot;\&quot;;\&quot;undefined\&quot;!=typeof navigator&amp;&amp;(PS=navigator.platform||\&quot;\&quot;);var NS={color:[\&quot;#c23531\&quot;,\&quot;#2f4554\&quot;,\&quot;#61a0a8\&quot;,\&quot;#d48265\&quot;,\&quot;#91c7ae\&quot;,\&quot;#749f83\&quot;,\&quot;#ca8622\&quot;,\&quot;#bda29a\&quot;,\&quot;#6e7074\&quot;,\&quot;#546570\&quot;,\&quot;#c4ccd3\&quot;],gradientColor:[\&quot;#f6efa6\&quot;,\&quot;#d88273\&quot;,\&quot;#bf444c\&quot;],textStyle:{fontFamily:PS.match(/^Win/)?\&quot;Microsoft YaHei\&quot;:\&quot;sans-serif\&quot;,fontSize:12,fontStyle:\&quot;normal\&quot;,fontWeight:\&quot;normal\&quot;},blendMode:null,animation:\&quot;auto\&quot;,animationDuration:1e3,animationDurationUpdate:300,animationEasing:\&quot;exponentialOut\&quot;,animationEasingUpdate:\&quot;cubicOut\&quot;,animationThreshold:2e3,progressiveThreshold:3e3,progressive:400,hoverLayerThreshold:3e3,useUTC:!1},OS=Ni(),ES={clearColorPalette:function(){OS(this).colorIdx=0,OS(this).colorNameMap={}},getColorFromPalette:function(t,e,i){var n=OS(e=e||this),o=n.colorIdx||0,a=n.colorNameMap=n.colorNameMap||{};if(a.hasOwnProperty(t))return a[t];var r=Si(this.get(\&quot;color\&quot;,!0)),s=this.get(\&quot;colorLayer\&quot;,!0),l=null!=i&amp;&amp;s?aa(s,i):r;if((l=l||r)&amp;&amp;l.length){var u=l[o];return t&amp;&amp;(a[t]=u),n.colorIdx=(o+1)%l.length,u}}},zS={cartesian2d:function(t,e,i,n){var o=t.getReferringComponents(\&quot;xAxis\&quot;)[0],a=t.getReferringComponents(\&quot;yAxis\&quot;)[0];e.coordSysDims=[\&quot;x\&quot;,\&quot;y\&quot;],i.set(\&quot;x\&quot;,o),i.set(\&quot;y\&quot;,a),sa(o)&amp;&amp;(n.set(\&quot;x\&quot;,o),e.firstCategoryDimIndex=0),sa(a)&amp;&amp;(n.set(\&quot;y\&quot;,a),e.firstCategoryDimIndex=1)},singleAxis:function(t,e,i,n){var o=t.getReferringComponents(\&quot;singleAxis\&quot;)[0];e.coordSysDims=[\&quot;single\&quot;],i.set(\&quot;single\&quot;,o),sa(o)&amp;&amp;(n.set(\&quot;single\&quot;,o),e.firstCategoryDimIndex=0)},polar:function(t,e,i,n){var o=t.getReferringComponents(\&quot;polar\&quot;)[0],a=o.findAxisModel(\&quot;radiusAxis\&quot;),r=o.findAxisModel(\&quot;angleAxis\&quot;);e.coordSysDims=[\&quot;radius\&quot;,\&quot;angle\&quot;],i.set(\&quot;radius\&quot;,a),i.set(\&quot;angle\&quot;,r),sa(a)&amp;&amp;(n.set(\&quot;radius\&quot;,a),e.firstCategoryDimIndex=0),sa(r)&amp;&amp;(n.set(\&quot;angle\&quot;,r),e.firstCategoryDimIndex=1)},geo:function(t,e,i,n){e.coordSysDims=[\&quot;lng\&quot;,\&quot;lat\&quot;]},parallel:function(t,e,i,n){var o=t.ecModel,a=o.getComponent(\&quot;parallel\&quot;,t.get(\&quot;parallelIndex\&quot;)),r=e.coordSysDims=a.dimensions.slice();d(a.parallelAxisIndex,function(t,a){var s=o.getComponent(\&quot;parallelAxis\&quot;,t),l=r[a];i.set(l,s),sa(s)&amp;&amp;null==e.firstCategoryDimIndex&amp;&amp;(n.set(l,s),e.firstCategoryDimIndex=a)})}},RS=\&quot;original\&quot;,BS=\&quot;arrayRows\&quot;,VS=\&quot;objectRows\&quot;,GS=\&quot;keyedColumns\&quot;,FS=\&quot;unknown\&quot;,WS=\&quot;typedArray\&quot;,HS=\&quot;column\&quot;,ZS=\&quot;row\&quot;;la.seriesDataToSource=function(t){return new la({data:t,sourceFormat:S(t)?WS:RS,fromDataset:!1})},Fi(la);var US=Ni(),jS=\&quot;\\0_ec_inner\&quot;,XS=wo.extend({constructor:XS,init:function(t,e,i,n){i=i||{},this.option=null,this._theme=new wo(i),this._optionManager=n},setOption:function(t,e){k(!(jS in t),\&quot;please use chart.getOption()\&quot;),this._optionManager.setOption(t,e),this.resetOption(null)},resetOption:function(t){var e=!1,i=this._optionManager;if(!t||\&quot;recreate\&quot;===t){var n=i.mountOption(\&quot;recreate\&quot;===t);this.option&amp;&amp;\&quot;recreate\&quot;!==t?(this.restoreData(),this.mergeOption(n)):Sa.call(this,n),e=!0}if(\&quot;timeline\&quot;!==t&amp;&amp;\&quot;media\&quot;!==t||this.restoreData(),!t||\&quot;recreate\&quot;===t||\&quot;timeline\&quot;===t){var o=i.getTimelineOption(this);o&amp;&amp;(this.mergeOption(o),e=!0)}if(!t||\&quot;recreate\&quot;===t||\&quot;media\&quot;===t){var a=i.getMediaOption(this,this._api);a.length&amp;&amp;d(a,function(t){this.mergeOption(t,e=!0)},this)}return e},mergeOption:function(t){var e=this.option,o=this._componentsMap,r=[];ca(this),d(t,function(t,o){null!=t&amp;&amp;(kS.hasClass(o)?o&amp;&amp;r.push(o):e[o]=null==e[o]?i(t):n(e[o],t,!0))}),kS.topologicalTravel(r,kS.getAllClassMainTypes(),function(i,n){var r=Si(t[i]),s=Ti(o.get(i),r);Ai(s),d(s,function(t,e){var n=t.option;w(n)&amp;&amp;(t.keyInfo.mainType=i,t.keyInfo.subType=Ia(i,n,t.exist))});var l=Ma(o,n);e[i]=[],o.set(i,[]),d(s,function(t,n){var r=t.exist,s=t.option;if(k(w(s)||r,\&quot;Empty component definition\&quot;),s){var u=kS.getClass(i,t.keyInfo.subType,!0);if(r&amp;&amp;r instanceof u)r.name=t.keyInfo.name,r.mergeOption(s,this),r.optionUpdated(s,!1);else{var h=a({dependentModels:l,componentIndex:n},t.keyInfo);a(r=new u(s,this,this,h),h),r.init(s,this,this,h),r.optionUpdated(null,!0)}}else r.mergeOption({},this),r.optionUpdated({},!1);o.get(i)[n]=r,e[i][n]=r.option},this),\&quot;series\&quot;===i&amp;&amp;Da(this,o.get(\&quot;series\&quot;))},this),this._seriesIndicesMap=z(this._seriesIndices=this._seriesIndices||[])},getOption:function(){var t=i(this.option);return d(t,function(e,i){if(kS.hasClass(i)){for(var n=(e=Si(e)).length-1;n&gt;=0;n--)Li(e[n])&amp;&amp;e.splice(n,1);t[i]=e}}),delete t[jS],t},getTheme:function(){return this._theme},getComponent:function(t,e){var i=this._componentsMap.get(t);if(i)return i[e||0]},queryComponents:function(t){var e=t.mainType;if(!e)return[];var i=t.index,n=t.id,o=t.name,a=this._componentsMap.get(e);if(!a||!a.length)return[];var r;if(null!=i)y(i)||(i=[i]),r=g(f(i,function(t){return a[t]}),function(t){return!!t});else if(null!=n){var s=y(n);r=g(a,function(t){return s&amp;&amp;l(n,t.id)&gt;=0||!s&amp;&amp;t.id===n})}else if(null!=o){var u=y(o);r=g(a,function(t){return u&amp;&amp;l(o,t.name)&gt;=0||!u&amp;&amp;t.name===o})}else r=a.slice();return Ta(r,t)},findComponents:function(t){var e=t.query,i=t.mainType,n=function(t){var e=i+\&quot;Index\&quot;,n=i+\&quot;Id\&quot;,o=i+\&quot;Name\&quot;;return!t||null==t[e]&amp;&amp;null==t[n]&amp;&amp;null==t[o]?null:{mainType:i,index:t[e],id:t[n],name:t[o]}}(e);return function(e){return t.filter?g(e,t.filter):e}(Ta(n?this.queryComponents(n):this._componentsMap.get(i),t))},eachComponent:function(t,e,i){var n=this._componentsMap;\&quot;function\&quot;==typeof t?(i=e,e=t,n.each(function(t,n){d(t,function(t,o){e.call(i,n,t,o)})})):_(t)?d(n.get(t),e,i):w(t)&amp;&amp;d(this.findComponents(t),e,i)},getSeriesByName:function(t){return g(this._componentsMap.get(\&quot;series\&quot;),function(e){return e.name===t})},getSeriesByIndex:function(t){return this._componentsMap.get(\&quot;series\&quot;)[t]},getSeriesByType:function(t){return g(this._componentsMap.get(\&quot;series\&quot;),function(e){return e.subType===t})},getSeries:function(){return this._componentsMap.get(\&quot;series\&quot;).slice()},getSeriesCount:function(){return this._componentsMap.get(\&quot;series\&quot;).length},eachSeries:function(t,e){d(this._seriesIndices,function(i){var n=this._componentsMap.get(\&quot;series\&quot;)[i];t.call(e,n,i)},this)},eachRawSeries:function(t,e){d(this._componentsMap.get(\&quot;series\&quot;),t,e)},eachSeriesByType:function(t,e,i){d(this._seriesIndices,function(n){var o=this._componentsMap.get(\&quot;series\&quot;)[n];o.subType===t&amp;&amp;e.call(i,o,n)},this)},eachRawSeriesByType:function(t,e,i){return d(this.getSeriesByType(t),e,i)},isSeriesFiltered:function(t){return null==this._seriesIndicesMap.get(t.componentIndex)},getCurrentSeriesIndices:function(){return(this._seriesIndices||[]).slice()},filterSeries:function(t,e){Da(this,g(this._componentsMap.get(\&quot;series\&quot;),t,e))},restoreData:function(t){var e=this._componentsMap;Da(this,e.get(\&quot;series\&quot;));var i=[];e.each(function(t,e){i.push(e)}),kS.topologicalTravel(i,kS.getAllClassMainTypes(),function(i,n){d(e.get(i),function(e){(\&quot;series\&quot;!==i||!wa(e,t))&amp;&amp;e.restoreData()})})}});h(XS,ES);var YS=[\&quot;getDom\&quot;,\&quot;getZr\&quot;,\&quot;getWidth\&quot;,\&quot;getHeight\&quot;,\&quot;getDevicePixelRatio\&quot;,\&quot;dispatchAction\&quot;,\&quot;isDisposed\&quot;,\&quot;on\&quot;,\&quot;off\&quot;,\&quot;getDataURL\&quot;,\&quot;getConnectedDataURL\&quot;,\&quot;getModel\&quot;,\&quot;getOption\&quot;,\&quot;getViewOfComponentModel\&quot;,\&quot;getViewOfSeriesModel\&quot;],qS={};Ca.prototype={constructor:Ca,create:function(t,e){var i=[];d(qS,function(n,o){var a=n.create(t,e);i=i.concat(a||[])}),this._coordinateSystems=i},update:function(t,e){d(this._coordinateSystems,function(i){i.update&amp;&amp;i.update(t,e)})},getCoordinateSystems:function(){return this._coordinateSystems.slice()}},Ca.register=function(t,e){qS[t]=e},Ca.get=function(t){return qS[t]};var $S=d,KS=i,JS=f,QS=n,tM=/^(min|max)?(.+)$/;La.prototype={constructor:La,setOption:function(t,e){t&amp;&amp;d(Si(t.series),function(t){t&amp;&amp;t.data&amp;&amp;S(t.data)&amp;&amp;N(t.data)}),t=KS(t,!0);var i=this._optionBackup,n=ka.call(this,t,e,!i);this._newBaseOption=n.baseOption,i?(Ea(i.baseOption,n.baseOption),n.timelineOptions.length&amp;&amp;(i.timelineOptions=n.timelineOptions),n.mediaList.length&amp;&amp;(i.mediaList=n.mediaList),n.mediaDefault&amp;&amp;(i.mediaDefault=n.mediaDefault)):this._optionBackup=n},mountOption:function(t){var e=this._optionBackup;return this._timelineOptions=JS(e.timelineOptions,KS),this._mediaList=JS(e.mediaList,KS),this._mediaDefault=KS(e.mediaDefault),this._currentMediaIndices=[],KS(t?e.baseOption:this._newBaseOption)},getTimelineOption:function(t){var e,i=this._timelineOptions;if(i.length){var n=t.getComponent(\&quot;timeline\&quot;);n&amp;&amp;(e=KS(i[n.getCurrentIndex()],!0))}return e},getMediaOption:function(t){var e=this._api.getWidth(),i=this._api.getHeight(),n=this._mediaList,o=this._mediaDefault,a=[],r=[];if(!n.length&amp;&amp;!o)return r;for(var s=0,l=n.length;s&lt;l;s++)Pa(n[s].query,e,i)&amp;&amp;a.push(s);return!a.length&amp;&amp;o&amp;&amp;(a=[-1]),a.length&amp;&amp;!Oa(a,this._currentMediaIndices)&amp;&amp;(r=JS(a,function(t){return KS(-1===t?o.option:n[t].option)})),this._currentMediaIndices=a,r}};var eM=d,iM=w,nM=[\&quot;areaStyle\&quot;,\&quot;lineStyle\&quot;,\&quot;nodeStyle\&quot;,\&quot;linkStyle\&quot;,\&quot;chordStyle\&quot;,\&quot;label\&quot;,\&quot;labelLine\&quot;],oM=function(t,e){eM(Wa(t.series),function(t){iM(t)&amp;&amp;Fa(t)});var i=[\&quot;xAxis\&quot;,\&quot;yAxis\&quot;,\&quot;radiusAxis\&quot;,\&quot;angleAxis\&quot;,\&quot;singleAxis\&quot;,\&quot;parallelAxis\&quot;,\&quot;radar\&quot;];e&amp;&amp;i.push(\&quot;valueAxis\&quot;,\&quot;categoryAxis\&quot;,\&quot;logAxis\&quot;,\&quot;timeAxis\&quot;),eM(i,function(e){eM(Wa(t[e]),function(t){t&amp;&amp;(Va(t,\&quot;axisLabel\&quot;),Va(t.axisPointer,\&quot;label\&quot;))})}),eM(Wa(t.parallel),function(t){var e=t&amp;&amp;t.parallelAxisDefault;Va(e,\&quot;axisLabel\&quot;),Va(e&amp;&amp;e.axisPointer,\&quot;label\&quot;)}),eM(Wa(t.calendar),function(t){Ra(t,\&quot;itemStyle\&quot;),Va(t,\&quot;dayLabel\&quot;),Va(t,\&quot;monthLabel\&quot;),Va(t,\&quot;yearLabel\&quot;)}),eM(Wa(t.radar),function(t){Va(t,\&quot;name\&quot;)}),eM(Wa(t.geo),function(t){iM(t)&amp;&amp;(Ga(t),eM(Wa(t.regions),function(t){Ga(t)}))}),eM(Wa(t.timeline),function(t){Ga(t),Ra(t,\&quot;label\&quot;),Ra(t,\&quot;itemStyle\&quot;),Ra(t,\&quot;controlStyle\&quot;,!0);var e=t.data;y(e)&amp;&amp;d(e,function(t){w(t)&amp;&amp;(Ra(t,\&quot;label\&quot;),Ra(t,\&quot;itemStyle\&quot;))})}),eM(Wa(t.toolbox),function(t){Ra(t,\&quot;iconStyle\&quot;),eM(t.feature,function(t){Ra(t,\&quot;iconStyle\&quot;)})}),Va(Ha(t.axisPointer),\&quot;label\&quot;),Va(Ha(t.tooltip).axisPointer,\&quot;label\&quot;)},aM=[[\&quot;x\&quot;,\&quot;left\&quot;],[\&quot;y\&quot;,\&quot;top\&quot;],[\&quot;x2\&quot;,\&quot;right\&quot;],[\&quot;y2\&quot;,\&quot;bottom\&quot;]],rM=[\&quot;grid\&quot;,\&quot;geo\&quot;,\&quot;parallel\&quot;,\&quot;legend\&quot;,\&quot;toolbox\&quot;,\&quot;title\&quot;,\&quot;visualMap\&quot;,\&quot;dataZoom\&quot;,\&quot;timeline\&quot;],sM=function(t,e){oM(t,e),t.series=Si(t.series),d(t.series,function(t){if(w(t)){var e=t.type;if(\&quot;pie\&quot;!==e&amp;&amp;\&quot;gauge\&quot;!==e||null!=t.clockWise&amp;&amp;(t.clockwise=t.clockWise),\&quot;gauge\&quot;===e){var i=Za(t,\&quot;pointer.color\&quot;);null!=i&amp;&amp;Ua(t,\&quot;itemStyle.normal.color\&quot;,i)}ja(t)}}),t.dataRange&amp;&amp;(t.visualMap=t.dataRange),d(rM,function(e){var i=t[e];i&amp;&amp;(y(i)||(i=[i]),d(i,function(t){ja(t)}))})},lM=Ya.prototype;lM.pure=!1,lM.persistent=!0,lM.getSource=function(){return this._source};var uM={arrayRows_column:{pure:!0,count:function(){return Math.max(0,this._data.length-this._source.startIndex)},getItem:function(t){return this._data[t+this._source.startIndex]},appendData:Ka},arrayRows_row:{pure:!0,count:function(){var t=this._data[0];return t?Math.max(0,t.length-this._source.startIndex):0},getItem:function(t){t+=this._source.startIndex;for(var e=[],i=this._data,n=0;n&lt;i.length;n++){var o=i[n];e.push(o?o[t]:null)}return e},appendData:function(){throw new Error('Do not support appendData when set seriesLayoutBy: \&quot;row\&quot;.')}},objectRows:{pure:!0,count:qa,getItem:$a,appendData:Ka},keyedColumns:{pure:!0,count:function(){var t=this._source.dimensionsDefine[0].name,e=this._data[t];return e?e.length:0},getItem:function(t){for(var e=[],i=this._source.dimensionsDefine,n=0;n&lt;i.length;n++){var o=this._data[i[n].name];e.push(o?o[t]:null)}return e},appendData:function(t){var e=this._data;d(t,function(t,i){for(var n=e[i]||(e[i]=[]),o=0;o&lt;(t||[]).length;o++)n.push(t[o])})}},original:{count:qa,getItem:$a,appendData:Ka},typedArray:{persistent:!1,pure:!0,count:function(){return this._data?this._data.length/this._dimSize:0},getItem:function(t){t-=this._offset;for(var e=[],i=this._dimSize*t,n=0;n&lt;this._dimSize;n++)e[n]=this._data[i+n];return e},appendData:function(t){this._data=t},clean:function(){this._offset+=this.count(),this._data=null}}},hM={arrayRows:Ja,objectRows:function(t,e,i,n){return null!=i?t[n]:t},keyedColumns:Ja,original:function(t,e,i,n){var o=Ii(t);return null!=i&amp;&amp;o instanceof Array?o[i]:o},typedArray:Ja},cM={arrayRows:Qa,objectRows:function(t,e,i,n){return tr(t[e],this._dimensionInfos[e])},keyedColumns:Qa,original:function(t,e,i,n){var o=t&amp;&amp;(null==t.value?t:t.value);return!this._rawData.pure&amp;&amp;Di(t)&amp;&amp;(this.hasItemOption=!0),tr(o instanceof Array?o[n]:o,this._dimensionInfos[e])},typedArray:function(t,e,i,n){return t[n]}},dM=/\\{@(.+?)\\}/g,fM={getDataParams:function(t,e){var i=this.getData(e),n=this.getRawValue(t,e),o=i.getRawIndex(t),a=i.getName(t,!0),r=i.getRawDataItem(t),s=i.getItemVisual(t,\&quot;color\&quot;);return{componentType:this.mainType,componentSubType:this.subType,seriesType:\&quot;series\&quot;===this.mainType?this.subType:null,seriesIndex:this.seriesIndex,seriesId:this.id,seriesName:this.name,name:a,dataIndex:o,data:r,dataType:e,value:n,color:s,marker:Xo(s),$vars:[\&quot;seriesName\&quot;,\&quot;name\&quot;,\&quot;value\&quot;]}},getFormattedLabel:function(t,e,i,n,o){e=e||\&quot;normal\&quot;;var a=this.getData(i),r=a.getItemModel(t),s=this.getDataParams(t,i);null!=n&amp;&amp;s.value instanceof Array&amp;&amp;(s.value=s.value[n]);var l=r.get(\&quot;normal\&quot;===e?[o||\&quot;label\&quot;,\&quot;formatter\&quot;]:[e,o||\&quot;label\&quot;,\&quot;formatter\&quot;]);return\&quot;function\&quot;==typeof l?(s.status=e,l(s)):\&quot;string\&quot;==typeof l?Uo(l,s).replace(dM,function(e,i){var n=i.length;return\&quot;[\&quot;===i.charAt(0)&amp;&amp;\&quot;]\&quot;===i.charAt(n-1)&amp;&amp;(i=+i.slice(1,n-1)),er(a,t,i)}):void 0},getRawValue:function(t,e){return er(this.getData(e),t)},formatTooltip:function(){}},pM=or.prototype;pM.perform=function(t){var e=this._upstream,i=t&amp;&amp;t.skip;if(this._dirty&amp;&amp;e){var n=this.context;n.data=n.outputData=e.context.outputData}this.__pipeline&amp;&amp;(this.__pipeline.currentTask=this);var o;this._plan&amp;&amp;!i&amp;&amp;(o=this._plan(this.context));var a;(this._dirty||\&quot;reset\&quot;===o)&amp;&amp;(this._dirty=!1,a=ar(this,i));var r=t&amp;&amp;t.step;if(this._dueEnd=e?e._outputDueEnd:this._count?this._count(this.context):1/0,this._progress){var s=this._dueIndex,l=Math.min(null!=r?this._dueIndex+r:1/0,this._dueEnd);!i&amp;&amp;(a||s&lt;l)&amp;&amp;this._progress({start:s,end:l},this.context),this._dueIndex=l;var u=null!=this._settedOutputEnd?this._settedOutputEnd:l;this._outputDueEnd=u}else this._dueIndex=this._outputDueEnd=null!=this._settedOutputEnd?this._settedOutputEnd:this._dueEnd;return this.unfinished()},pM.dirty=function(){this._dirty=!0,this._onDirty&amp;&amp;this._onDirty(this.context)},pM.unfinished=function(){return this._progress&amp;&amp;this._dueIndex&lt;this._dueEnd},pM.pipe=function(t){(this._downstream!==t||this._dirty)&amp;&amp;(this._downstream=t,t._upstream=this,t.dirty())},pM.dispose=function(){this._disposed||(this._upstream&amp;&amp;(this._upstream._downstream=null),this._downstream&amp;&amp;(this._downstream._upstream=null),this._dirty=!1,this._disposed=!0)},pM.getUpstream=function(){return this._upstream},pM.getDownstream=function(){return this._downstream},pM.setOutputEnd=function(t){this._outputDueEnd=this._settedOutputEnd=t};var gM=Ni(),mM=kS.extend({type:\&quot;series.__base__\&quot;,seriesIndex:0,coordinateSystem:null,defaultOption:null,legendDataProvider:null,visualColorAccessPath:\&quot;itemStyle.color\&quot;,layoutMode:null,init:function(t,e,i,n){this.seriesIndex=this.componentIndex,this.dataTask=nr({count:lr,reset:ur}),this.dataTask.context={model:this},this.mergeDefaultAndTheme(t,i),da(this);var o=this.getInitialData(t,i);cr(o,this),this.dataTask.context.data=o,gM(this).dataBeforeProcessed=o,rr(this)},mergeDefaultAndTheme:function(t,e){var i=this.layoutMode,o=i?na(t):{},a=this.subType;kS.hasClass(a)&amp;&amp;(a+=\&quot;Series\&quot;),n(t,e.getTheme().get(this.subType)),n(t,this.getDefaultOption()),Mi(t,\&quot;label\&quot;,[\&quot;show\&quot;]),this.fillDataTextStyle(t.data),i&amp;&amp;ia(t,o,i)},mergeOption:function(t,e){t=n(this.option,t,!0),this.fillDataTextStyle(t.data);var i=this.layoutMode;i&amp;&amp;ia(this.option,t,i),da(this);var o=this.getInitialData(t,e);cr(o,this),this.dataTask.dirty(),this.dataTask.context.data=o,gM(this).dataBeforeProcessed=o,rr(this)},fillDataTextStyle:function(t){if(t)for(var e=[\&quot;show\&quot;],i=0;i&lt;t.length;i++)t[i]&amp;&amp;t[i].label&amp;&amp;Mi(t[i],\&quot;label\&quot;,e)},getInitialData:function(){},appendData:function(t){this.getRawData().appendData(t.data)},getData:function(t){var e=fr(this);if(e){var i=e.context.data;return null==t?i:i.getLinkedData(t)}return gM(this).data},setData:function(t){var e=fr(this);if(e){var i=e.context;i.data!==t&amp;&amp;e.isOverallFilter&amp;&amp;e.setOutputEnd(t.count()),i.outputData=t,e!==this.dataTask&amp;&amp;(i.data=t)}gM(this).data=t},getSource:function(){return ha(this)},getRawData:function(){return gM(this).dataBeforeProcessed},getBaseAxis:function(){var t=this.coordinateSystem;return t&amp;&amp;t.getBaseAxis&amp;&amp;t.getBaseAxis()},formatTooltip:function(t,e,i){function n(t){return Zo(Wo(t))}var o=this.getData(),a=o.mapDimension(\&quot;defaultedTooltip\&quot;,!0),r=a.length,s=this.getRawValue(t),l=y(s),u=o.getItemVisual(t,\&quot;color\&quot;);w(u)&amp;&amp;u.colorStops&amp;&amp;(u=(u.colorStops[0]||{}).color),u=u||\&quot;transparent\&quot;;var h=r&gt;1||l&amp;&amp;!r?function(i){function n(t,i){var n=o.getDimensionInfo(i);if(n&amp;&amp;!1!==n.otherDims.tooltip){var a=n.type,l=Xo({color:u,type:\&quot;subItem\&quot;}),h=(r?l+Zo(n.displayName||\&quot;-\&quot;)+\&quot;: \&quot;:\&quot;\&quot;)+Zo(\&quot;ordinal\&quot;===a?t+\&quot;\&quot;:\&quot;time\&quot;===a?e?\&quot;\&quot;:qo(\&quot;yyyy/MM/dd hh:mm:ss\&quot;,t):Wo(t));h&amp;&amp;s.push(h)}}var r=p(i,function(t,e,i){var n=o.getDimensionInfo(i);return t|=n&amp;&amp;!1!==n.tooltip&amp;&amp;null!=n.displayName},0),s=[];return a.length?d(a,function(e){n(er(o,t,e),e)}):d(i,n),(r?\&quot;&lt;br/&gt;\&quot;:\&quot;\&quot;)+s.join(r?\&quot;&lt;br/&gt;\&quot;:\&quot;, \&quot;)}(s):n(r?er(o,t,a[0]):l?s[0]:s),c=Xo(u),f=o.getName(t),g=this.name;return Ci(this)||(g=\&quot;\&quot;),g=g?Zo(g)+(e?\&quot;: \&quot;:\&quot;&lt;br/&gt;\&quot;):\&quot;\&quot;,e?c+g+h:g+c+(f?Zo(f)+\&quot;: \&quot;+h:h)},isAnimationEnabled:function(){if(Ax.node)return!1;var t=this.getShallow(\&quot;animation\&quot;);return t&amp;&amp;this.getData().count()&gt;this.getShallow(\&quot;animationThreshold\&quot;)&amp;&amp;(t=!1),t},restoreData:function(){this.dataTask.dirty()},getColorFromPalette:function(t,e,i){var n=this.ecModel,o=ES.getColorFromPalette.call(this,t,e,i);return o||(o=n.getColorFromPalette(t,e,i)),o},coordDimToDataDim:function(t){return this.getRawData().mapDimension(t,!0)},getProgressive:function(){return this.get(\&quot;progressive\&quot;)},getProgressiveThreshold:function(){return this.get(\&quot;progressiveThreshold\&quot;)},getAxisTooltipData:null,getTooltipPosition:null,pipeTask:null,preventIncremental:null,pipelineContext:null});h(mM,fM),h(mM,ES);var vM=function(){this.group=new L_,this.uid=Mo(\&quot;viewComponent\&quot;)};vM.prototype={constructor:vM,init:function(t,e){},render:function(t,e,i,n){},dispose:function(){}};var yM=vM.prototype;yM.updateView=yM.updateLayout=yM.updateVisual=function(t,e,i,n){},Gi(vM),Zi(vM,{registerWhenExtend:!0});var xM=function(){var t=Ni();return function(e){var i=t(e),n=e.pipelineContext,o=i.large,a=i.canProgressiveRender,r=i.large=n.large,s=i.canProgressiveRender=n.canProgressiveRender;return!!(o^r||a^s)&amp;&amp;\&quot;reset\&quot;}},_M=Ni(),wM=xM();pr.prototype={type:\&quot;chart\&quot;,init:function(t,e){},render:function(t,e,i,n){},highlight:function(t,e,i,n){mr(t.getData(),n,\&quot;emphasis\&quot;)},downplay:function(t,e,i,n){mr(t.getData(),n,\&quot;normal\&quot;)},remove:function(t,e){this.group.removeAll()},dispose:function(){},incrementalPrepareRender:null,incrementalRender:null,updateTransform:null};var bM=pr.prototype;bM.updateView=bM.updateLayout=bM.updateVisual=function(t,e,i,n){this.render(t,e,i,n)},Gi(pr),Zi(pr,{registerWhenExtend:!0}),pr.markUpdateMethod=function(t,e){_M(t).updateMethod=e};var SM={incrementalPrepareRender:{progress:function(t,e){e.view.incrementalRender(t,e.model,e.ecModel,e.api,e.payload)}},render:{forceFirstProgress:!0,progress:function(t,e){e.view.render(e.model,e.ecModel,e.api,e.payload)}}},MM=\&quot;\\0__throttleOriginMethod\&quot;,IM=\&quot;\\0__throttleRate\&quot;,DM=\&quot;\\0__throttleType\&quot;,TM={createOnAllSeries:!0,performRawSeries:!0,reset:function(t,e){var i=t.getData(),n=(t.visualColorAccessPath||\&quot;itemStyle.color\&quot;).split(\&quot;.\&quot;),o=t.get(n)||t.getColorFromPalette(t.name,null,e.getSeriesCount());if(i.setVisual(\&quot;color\&quot;,o),!e.isSeriesFiltered(t)){\&quot;function\&quot;!=typeof o||o instanceof Jb||i.each(function(e){i.setItemVisual(e,\&quot;color\&quot;,o(t.getDataParams(e)))});return{dataEach:i.hasItemOption?function(t,e){var i=t.getItemModel(e).get(n,!0);null!=i&amp;&amp;t.setItemVisual(e,\&quot;color\&quot;,i)}:null}}}},AM={toolbox:{brush:{title:{rect:\&quot;矩形选择\&quot;,polygon:\&quot;圈选\&quot;,lineX:\&quot;横向选择\&quot;,lineY:\&quot;纵向选择\&quot;,keep:\&quot;保持选择\&quot;,clear:\&quot;清除选择\&quot;}},dataView:{title:\&quot;数据视图\&quot;,lang:[\&quot;数据视图\&quot;,\&quot;关闭\&quot;,\&quot;刷新\&quot;]},dataZoom:{title:{zoom:\&quot;区域缩放\&quot;,back:\&quot;区域缩放还原\&quot;}},magicType:{title:{line:\&quot;切换为折线图\&quot;,bar:\&quot;切换为柱状图\&quot;,stack:\&quot;切换为堆叠\&quot;,tiled:\&quot;切换为平铺\&quot;}},restore:{title:\&quot;还原\&quot;},saveAsImage:{title:\&quot;保存为图片\&quot;,lang:[\&quot;右键另存为图片\&quot;]}},series:{typeNames:{pie:\&quot;饼图\&quot;,bar:\&quot;柱状图\&quot;,line:\&quot;折线图\&quot;,scatter:\&quot;散点图\&quot;,effectScatter:\&quot;涟漪散点图\&quot;,radar:\&quot;雷达图\&quot;,tree:\&quot;树图\&quot;,treemap:\&quot;矩形树图\&quot;,boxplot:\&quot;箱型图\&quot;,candlestick:\&quot;K线图\&quot;,k:\&quot;K线图\&quot;,heatmap:\&quot;热力图\&quot;,map:\&quot;地图\&quot;,parallel:\&quot;平行坐标图\&quot;,lines:\&quot;线图\&quot;,graph:\&quot;关系图\&quot;,sankey:\&quot;桑基图\&quot;,funnel:\&quot;漏斗图\&quot;,gauge:\&quot;仪表盘图\&quot;,pictorialBar:\&quot;象形柱图\&quot;,themeRiver:\&quot;主题河流图\&quot;,sunburst:\&quot;旭日图\&quot;}},aria:{general:{withTitle:\&quot;这是一个关于“{title}”的图表。\&quot;,withoutTitle:\&quot;这是一个图表，\&quot;},series:{single:{prefix:\&quot;\&quot;,withName:\&quot;图表类型是{seriesType}，表示{seriesName}。\&quot;,withoutName:\&quot;图表类型是{seriesType}。\&quot;},multiple:{prefix:\&quot;它由{seriesCount}个图表系列组成。\&quot;,withName:\&quot;第{seriesId}个系列是一个表示{seriesName}的{seriesType}，\&quot;,withoutName:\&quot;第{seriesId}个系列是一个{seriesType}，\&quot;,separator:{middle:\&quot;；\&quot;,end:\&quot;。\&quot;}}},data:{allData:\&quot;其数据是——\&quot;,partialData:\&quot;其中，前{displayCnt}项是——\&quot;,withName:\&quot;{name}的数据是{value}\&quot;,withoutName:\&quot;{value}\&quot;,separator:{middle:\&quot;，\&quot;,end:\&quot;\&quot;}}}},CM=function(t,e){function i(t,e){if(\&quot;string\&quot;!=typeof t)return t;var i=t;return d(e,function(t,e){i=i.replace(new RegExp(\&quot;\\\\{\\\\s*\&quot;+e+\&quot;\\\\s*\\\\}\&quot;,\&quot;g\&quot;),t)}),i}function n(t){var e=a.get(t);if(null==e){for(var i=t.split(\&quot;.\&quot;),n=AM.aria,o=0;o&lt;i.length;++o)n=n[i[o]];return n}return e}function o(t){return AM.series.typeNames[t]||\&quot;自定义图\&quot;}var a=e.getModel(\&quot;aria\&quot;);if(a.get(\&quot;show\&quot;))if(a.get(\&quot;description\&quot;))t.setAttribute(\&quot;aria-label\&quot;,a.get(\&quot;description\&quot;));else{var r=0;e.eachSeries(function(t,e){++r},this);var s,l=a.get(\&quot;data.maxCount\&quot;)||10,u=a.get(\&quot;series.maxCount\&quot;)||10,h=Math.min(r,u);if(!(r&lt;1)){var c=function(){var t=e.getModel(\&quot;title\&quot;).option;return t&amp;&amp;t.length&amp;&amp;(t=t[0]),t&amp;&amp;t.text}();s=c?i(n(\&quot;general.withTitle\&quot;),{title:c}):n(\&quot;general.withoutTitle\&quot;);var f=[];s+=i(n(r&gt;1?\&quot;series.multiple.prefix\&quot;:\&quot;series.single.prefix\&quot;),{seriesCount:r}),e.eachSeries(function(t,e){if(e&lt;h){var a,s=t.get(\&quot;name\&quot;),u=\&quot;series.\&quot;+(r&gt;1?\&quot;multiple\&quot;:\&quot;single\&quot;)+\&quot;.\&quot;;a=i(a=n(s?u+\&quot;withName\&quot;:u+\&quot;withoutName\&quot;),{seriesId:t.seriesIndex,seriesName:t.get(\&quot;name\&quot;),seriesType:o(t.subType)});var c=t.getData();window.data=c,c.count()&gt;l?a+=i(n(\&quot;data.partialData\&quot;),{displayCnt:l}):a+=n(\&quot;data.allData\&quot;);for(var d=[],p=0;p&lt;c.count();p++)if(p&lt;l){var g=c.getName(p),m=er(c,p);d.push(i(n(g?\&quot;data.withName\&quot;:\&quot;data.withoutName\&quot;),{name:g,value:m}))}a+=d.join(n(\&quot;data.separator.middle\&quot;))+n(\&quot;data.separator.end\&quot;),f.push(a)}}),s+=f.join(n(\&quot;series.multiple.separator.middle\&quot;))+n(\&quot;series.multiple.separator.end\&quot;),t.setAttribute(\&quot;aria-label\&quot;,s)}}},LM=Math.PI,kM=br.prototype;kM.getPerformArgs=function(t,e){if(t.__pipeline){var i=this._pipelineMap.get(t.__pipeline.id),n=i.context;return{step:!e&amp;&amp;i.progressiveEnabled&amp;&amp;(!n||n.canProgressiveRender)&amp;&amp;t.__idxInPipeline&gt;i.bockIndex?i.step:null}}},kM.getPipeline=function(t){return this._pipelineMap.get(t)},kM.updateStreamModes=function(t,e){var i=this._pipelineMap.get(t.uid),n=t.getData().count(),o=i.progressiveEnabled&amp;&amp;e.incrementalPrepareRender&amp;&amp;n&gt;=i.threshold,a=t.get(\&quot;large\&quot;)&amp;&amp;n&gt;=t.get(\&quot;largeThreshold\&quot;);t.pipelineContext=i.context={canProgressiveRender:o,large:a}},kM.restorePipelines=function(t){var e=this,i=e._pipelineMap=z();t.eachSeries(function(t){var n=t.getProgressive(),o=t.uid;i.set(o,{id:o,head:null,tail:null,threshold:t.getProgressiveThreshold(),progressiveEnabled:n&amp;&amp;!(t.preventIncremental&amp;&amp;t.preventIncremental()),bockIndex:-1,step:n||700,count:0}),Or(e,t,t.dataTask)})},kM.prepareStageTasks=function(){var t=this._stageTaskMap,e=this.ecInstance.getModel(),i=this.api;d([this._dataProcessorHandlers,this._visualHandlers],function(n){d(n,function(n){var o=t.get(n.uid)||t.set(n.uid,[]);n.reset&amp;&amp;Mr(this,n,o,e,i),n.overallReset&amp;&amp;Ir(this,n,o,e,i)},this)},this)},kM.prepareView=function(t,e,i,n){var o=t.renderTask,a=o.context;a.model=e,a.ecModel=i,a.api=n,o.__block=!t.incrementalPrepareRender,Or(this,e,o)},kM.performDataProcessorTasks=function(t,e){Sr(this,this._dataProcessorHandlers,t,e,{block:!0})},kM.performVisualTasks=function(t,e,i){Sr(this,this._visualHandlers,t,e,i)},kM.performSeriesTasks=function(t){var e;t.eachSeries(function(t){e|=t.dataTask.perform()}),this.unfinished|=e},kM.plan=function(){this._pipelineMap.each(function(t){var e=t.tail;do{if(e.__block){t.bockIndex=e.__idxInPipeline;break}e=e.getUpstream()}while(e)})};var PM=kM.updatePayload=function(t,e){\&quot;remain\&quot;!==e&amp;&amp;(t.context.payload=e)};br.wrapStageHandler=function(t,e){return x(t)&amp;&amp;(t={overallReset:t,seriesType:Er(t)}),t.uid=Mo(\&quot;stageHandler\&quot;),e&amp;&amp;(t.visualType=e),t};var NM,OM={},EM={};zr(OM,XS),zr(EM,Aa),OM.eachSeriesByType=OM.eachRawSeriesByType=function(t){NM=t},OM.eachComponent=function(t){\&quot;series\&quot;===t.mainType&amp;&amp;t.subType&amp;&amp;(NM=t.subType)};var zM=[\&quot;#37A2DA\&quot;,\&quot;#32C5E9\&quot;,\&quot;#67E0E3\&quot;,\&quot;#9FE6B8\&quot;,\&quot;#FFDB5C\&quot;,\&quot;#ff9f7f\&quot;,\&quot;#fb7293\&quot;,\&quot;#E062AE\&quot;,\&quot;#E690D1\&quot;,\&quot;#e7bcf3\&quot;,\&quot;#9d96f5\&quot;,\&quot;#8378EA\&quot;,\&quot;#96BFFF\&quot;],RM={color:zM,colorLayer:[[\&quot;#37A2DA\&quot;,\&quot;#ffd85c\&quot;,\&quot;#fd7b5f\&quot;],[\&quot;#37A2DA\&quot;,\&quot;#67E0E3\&quot;,\&quot;#FFDB5C\&quot;,\&quot;#ff9f7f\&quot;,\&quot;#E062AE\&quot;,\&quot;#9d96f5\&quot;],[\&quot;#37A2DA\&quot;,\&quot;#32C5E9\&quot;,\&quot;#9FE6B8\&quot;,\&quot;#FFDB5C\&quot;,\&quot;#ff9f7f\&quot;,\&quot;#fb7293\&quot;,\&quot;#e7bcf3\&quot;,\&quot;#8378EA\&quot;,\&quot;#96BFFF\&quot;],zM]},BM=[\&quot;#dd6b66\&quot;,\&quot;#759aa0\&quot;,\&quot;#e69d87\&quot;,\&quot;#8dc1a9\&quot;,\&quot;#ea7e53\&quot;,\&quot;#eedd78\&quot;,\&quot;#73a373\&quot;,\&quot;#73b9bc\&quot;,\&quot;#7289ab\&quot;,\&quot;#91ca8c\&quot;,\&quot;#f49f42\&quot;],VM={color:BM,backgroundColor:\&quot;#333\&quot;,tooltip:{axisPointer:{lineStyle:{color:\&quot;#eee\&quot;},crossStyle:{color:\&quot;#eee\&quot;}}},legend:{textStyle:{color:\&quot;#eee\&quot;}},textStyle:{color:\&quot;#eee\&quot;},title:{textStyle:{color:\&quot;#eee\&quot;}},toolbox:{iconStyle:{normal:{borderColor:\&quot;#eee\&quot;}}},dataZoom:{textStyle:{color:\&quot;#eee\&quot;}},visualMap:{textStyle:{color:\&quot;#eee\&quot;}},timeline:{lineStyle:{color:\&quot;#eee\&quot;},itemStyle:{normal:{color:BM[1]}},label:{normal:{textStyle:{color:\&quot;#eee\&quot;}}},controlStyle:{normal:{color:\&quot;#eee\&quot;,borderColor:\&quot;#eee\&quot;}}},timeAxis:{axisLine:{lineStyle:{color:\&quot;#eee\&quot;}},axisTick:{lineStyle:{color:\&quot;#eee\&quot;}},axisLabel:{textStyle:{color:\&quot;#eee\&quot;}},splitLine:{lineStyle:{type:\&quot;dashed\&quot;,color:\&quot;#aaa\&quot;}},splitArea:{areaStyle:{color:\&quot;#eee\&quot;}}},logAxis:{axisLine:{lineStyle:{color:\&quot;#eee\&quot;}},axisTick:{lineStyle:{color:\&quot;#eee\&quot;}},axisLabel:{textStyle:{color:\&quot;#eee\&quot;}},splitLine:{lineStyle:{type:\&quot;dashed\&quot;,color:\&quot;#aaa\&quot;}},splitArea:{areaStyle:{color:\&quot;#eee\&quot;}}},valueAxis:{axisLine:{lineStyle:{color:\&quot;#eee\&quot;}},axisTick:{lineStyle:{color:\&quot;#eee\&quot;}},axisLabel:{textStyle:{color:\&quot;#eee\&quot;}},splitLine:{lineStyle:{type:\&quot;dashed\&quot;,color:\&quot;#aaa\&quot;}},splitArea:{areaStyle:{color:\&quot;#eee\&quot;}}},categoryAxis:{axisLine:{lineStyle:{color:\&quot;#eee\&quot;}},axisTick:{lineStyle:{color:\&quot;#eee\&quot;}},axisLabel:{textStyle:{color:\&quot;#eee\&quot;}},splitLine:{lineStyle:{type:\&quot;dashed\&quot;,color:\&quot;#aaa\&quot;}},splitArea:{areaStyle:{color:\&quot;#eee\&quot;}}},line:{symbol:\&quot;circle\&quot;},graph:{color:BM},gauge:{title:{textStyle:{color:\&quot;#eee\&quot;}}},candlestick:{itemStyle:{normal:{color:\&quot;#FD1050\&quot;,color0:\&quot;#0CF49B\&quot;,borderColor:\&quot;#FD1050\&quot;,borderColor0:\&quot;#0CF49B\&quot;}}}};VM.categoryAxis.splitLine.show=!1;var GM=k,FM=d,WM=x,HM=w,ZM=kS.parseClassType,UM={zrender:\&quot;4.0.3\&quot;},jM=1e3,XM=1e3,YM=3e3,qM={PROCESSOR:{FILTER:jM,STATISTIC:5e3},VISUAL:{LAYOUT:XM,GLOBAL:2e3,CHART:YM,COMPONENT:4e3,BRUSH:5e3}},$M=\&quot;__flagInMainProcess\&quot;,KM=\&quot;__optionUpdated\&quot;,JM=/^[a-zA-Z0-9_]+$/;Br.prototype.on=Rr(\&quot;on\&quot;),Br.prototype.off=Rr(\&quot;off\&quot;),Br.prototype.one=Rr(\&quot;one\&quot;),h(Br,$x);var QM=Vr.prototype;QM._onframe=function(){if(!this._disposed){var t=this._scheduler;if(this[KM]){var e=this[KM].silent;this[$M]=!0,Fr(this),tI.update.call(this),this[$M]=!1,this[KM]=!1,Ur.call(this,e),jr.call(this,e)}else if(t.unfinished){var i=1,n=this._model;this._api;t.unfinished=!1;do{var o=+new Date;t.performSeriesTasks(n),t.performDataProcessorTasks(n),Hr(this,n),t.performVisualTasks(n),Jr(this,this._model,0,\&quot;remain\&quot;),i-=+new Date-o}while(i&gt;0&amp;&amp;t.unfinished);t.unfinished||this._zr.flush()}}},QM.getDom=function(){return this._dom},QM.getZr=function(){return this._zr},QM.setOption=function(t,e,i){var n;if(HM(e)&amp;&amp;(i=e.lazyUpdate,n=e.silent,e=e.notMerge),this[$M]=!0,!this._model||e){var o=new La(this._api),a=this._theme,r=this._model=new XS(null,null,a,o);r.scheduler=this._scheduler,r.init(null,null,a,o)}this._model.setOption(t,aI),i?(this[KM]={silent:n},this[$M]=!1):(Fr(this),tI.update.call(this),this._zr.flush(),this[KM]=!1,this[$M]=!1,Ur.call(this,n),jr.call(this,n))},QM.setTheme=function(){console.log(\&quot;ECharts#setTheme() is DEPRECATED in ECharts 3.0\&quot;)},QM.getModel=function(){return this._model},QM.getOption=function(){return this._model&amp;&amp;this._model.getOption()},QM.getWidth=function(){return this._zr.getWidth()},QM.getHeight=function(){return this._zr.getHeight()},QM.getDevicePixelRatio=function(){return this._zr.painter.dpr||window.devicePixelRatio||1},QM.getRenderedCanvas=function(t){if(Ax.canvasSupported)return(t=t||{}).pixelRatio=t.pixelRatio||1,t.backgroundColor=t.backgroundColor||this._model.get(\&quot;backgroundColor\&quot;),this._zr.painter.getRenderedCanvas(t)},QM.getSvgDataUrl=function(){if(Ax.svgSupported){var t=this._zr;return d(t.storage.getDisplayList(),function(t){t.stopAnimation(!0)}),t.painter.pathToDataUrl()}},QM.getDataURL=function(t){var e=(t=t||{}).excludeComponents,i=this._model,n=[],o=this;FM(e,function(t){i.eachComponent({mainType:t},function(t){var e=o._componentsMap[t.__viewId];e.group.ignore||(n.push(e),e.group.ignore=!0)})});var a=\&quot;svg\&quot;===this._zr.painter.getType()?this.getSvgDataUrl():this.getRenderedCanvas(t).toDataURL(\&quot;image/\&quot;+(t&amp;&amp;t.type||\&quot;png\&quot;));return FM(n,function(t){t.group.ignore=!1}),a},QM.getConnectedDataURL=function(t){if(Ax.canvasSupported){var e=this.group,n=Math.min,o=Math.max;if(cI[e]){var a=1/0,r=1/0,s=-1/0,l=-1/0,u=[],h=t&amp;&amp;t.pixelRatio||1;d(hI,function(h,c){if(h.group===e){var d=h.getRenderedCanvas(i(t)),f=h.getDom().getBoundingClientRect();a=n(f.left,a),r=n(f.top,r),s=o(f.right,s),l=o(f.bottom,l),u.push({dom:d,left:f.left,top:f.top})}});var c=(s*=h)-(a*=h),f=(l*=h)-(r*=h),p=Vx();p.width=c,p.height=f;var g=_i(p);return FM(u,function(t){var e=new Je({style:{x:t.left*h-a,y:t.top*h-r,image:t.dom}});g.add(e)}),g.refreshImmediately(),p.toDataURL(\&quot;image/\&quot;+(t&amp;&amp;t.type||\&quot;png\&quot;))}return this.getDataURL(t)}},QM.convertToPixel=v(Gr,\&quot;convertToPixel\&quot;),QM.convertFromPixel=v(Gr,\&quot;convertFromPixel\&quot;),QM.containPixel=function(t,e){var i;return t=Oi(this._model,t),d(t,function(t,n){n.indexOf(\&quot;Models\&quot;)&gt;=0&amp;&amp;d(t,function(t){var o=t.coordinateSystem;if(o&amp;&amp;o.containPoint)i|=!!o.containPoint(e);else if(\&quot;seriesModels\&quot;===n){var a=this._chartsMap[t.__viewId];a&amp;&amp;a.containPoint&amp;&amp;(i|=a.containPoint(e,t))}},this)},this),!!i},QM.getVisual=function(t,e){var i=(t=Oi(this._model,t,{defaultMainType:\&quot;series\&quot;})).seriesModel.getData(),n=t.hasOwnProperty(\&quot;dataIndexInside\&quot;)?t.dataIndexInside:t.hasOwnProperty(\&quot;dataIndex\&quot;)?i.indexOfRawIndex(t.dataIndex):null;return null!=n?i.getItemVisual(n,e):i.getVisual(e)},QM.getViewOfComponentModel=function(t){return this._componentsMap[t.__viewId]},QM.getViewOfSeriesModel=function(t){return this._chartsMap[t.__viewId]};var tI={prepareAndUpdate:function(t){Fr(this),tI.update.call(this,t)},update:function(t){var e=this._model,i=this._api,n=this._zr,o=this._coordSysMgr,a=this._scheduler;if(e){e.restoreData(t),a.performSeriesTasks(e),o.create(e,i),a.performDataProcessorTasks(e,t),Hr(this,e),o.update(e,i),qr(e),a.performVisualTasks(e,t),$r(this,e,i,t);var r=e.get(\&quot;backgroundColor\&quot;)||\&quot;transparent\&quot;;if(Ax.canvasSupported)n.setBackgroundColor(r);else{var s=At(r);r=Rt(s,\&quot;rgb\&quot;),0===s[3]&amp;&amp;(r=\&quot;transparent\&quot;)}Qr(e,i)}},updateTransform:function(t){var e=this._model,i=this,n=this._api;if(e){var o=[];e.eachComponent(function(a,r){var s=i.getViewOfComponentModel(r);if(s&amp;&amp;s.__alive)if(s.updateTransform){var l=s.updateTransform(r,e,n,t);l&amp;&amp;l.update&amp;&amp;o.push(s)}else o.push(s)});var a=z();e.eachSeries(function(o){var r=i._chartsMap[o.__viewId];if(r.updateTransform){var s=r.updateTransform(o,e,n,t);s&amp;&amp;s.update&amp;&amp;a.set(o.uid,1)}else a.set(o.uid,1)}),qr(e),this._scheduler.performVisualTasks(e,t,{setDirty:!0,dirtyMap:a}),Jr(i,e,0,t,a),Qr(e,this._api)}},updateView:function(t){var e=this._model;e&amp;&amp;(pr.markUpdateMethod(t,\&quot;updateView\&quot;),qr(e),this._scheduler.performVisualTasks(e,t,{setDirty:!0}),$r(this,this._model,this._api,t),Qr(e,this._api))},updateVisual:function(t){tI.update.call(this,t)},updateLayout:function(t){tI.update.call(this,t)}};QM.resize=function(t){this._zr.resize(t);var e=this._model;if(this._loadingFX&amp;&amp;this._loadingFX.resize(),e){var i=e.resetOption(\&quot;media\&quot;),n=t&amp;&amp;t.silent;this[$M]=!0,i&amp;&amp;Fr(this),tI.update.call(this),this[$M]=!1,Ur.call(this,n),jr.call(this,n)}},QM.showLoading=function(t,e){if(HM(t)&amp;&amp;(e=t,t=\&quot;\&quot;),t=t||\&quot;default\&quot;,this.hideLoading(),uI[t]){var i=uI[t](this._api,e),n=this._zr;this._loadingFX=i,n.add(i)}},QM.hideLoading=function(){this._loadingFX&amp;&amp;this._zr.remove(this._loadingFX),this._loadingFX=null},QM.makeActionFromEvent=function(t){var e=a({},t);return e.type=nI[t.type],e},QM.dispatchAction=function(t,e){HM(e)||(e={silent:!!e}),iI[t.type]&amp;&amp;this._model&amp;&amp;(this[$M]?this._pendingActions.push(t):(Zr.call(this,t,e.silent),e.flush?this._zr.flush(!0):!1!==e.flush&amp;&amp;Ax.browser.weChat&amp;&amp;this._throttledZrFlush(),Ur.call(this,e.silent),jr.call(this,e.silent)))},QM.appendData=function(t){var e=t.seriesIndex;this.getModel().getSeriesByIndex(e).appendData(t),this._scheduler.unfinished=!0},QM.on=Rr(\&quot;on\&quot;),QM.off=Rr(\&quot;off\&quot;),QM.one=Rr(\&quot;one\&quot;);var eI=[\&quot;click\&quot;,\&quot;dblclick\&quot;,\&quot;mouseover\&quot;,\&quot;mouseout\&quot;,\&quot;mousemove\&quot;,\&quot;mousedown\&quot;,\&quot;mouseup\&quot;,\&quot;globalout\&quot;,\&quot;contextmenu\&quot;];QM._initEvents=function(){FM(eI,function(t){this._zr.on(t,function(e){var i,n=this.getModel(),o=e.target;if(\&quot;globalout\&quot;===t)i={};else if(o&amp;&amp;null!=o.dataIndex){var r=o.dataModel||n.getSeriesByIndex(o.seriesIndex);i=r&amp;&amp;r.getDataParams(o.dataIndex,o.dataType)||{}}else o&amp;&amp;o.eventData&amp;&amp;(i=a({},o.eventData));i&amp;&amp;(i.event=e,i.type=t,this.trigger(t,i))},this)},this),FM(nI,function(t,e){this._messageCenter.on(e,function(t){this.trigger(e,t)},this)},this)},QM.isDisposed=function(){return this._disposed},QM.clear=function(){this.setOption({series:[]},!0)},QM.dispose=function(){if(!this._disposed){this._disposed=!0,zi(this.getDom(),pI,\&quot;\&quot;);var t=this._api,e=this._model;FM(this._componentsViews,function(i){i.dispose(e,t)}),FM(this._chartsViews,function(i){i.dispose(e,t)}),this._zr.dispose(),delete hI[this.id]}},h(Vr,$x);var iI={},nI={},oI=[],aI=[],rI=[],sI=[],lI={},uI={},hI={},cI={},dI=new Date-0,fI=new Date-0,pI=\&quot;_echarts_instance_\&quot;,gI={},mI=as;fs(2e3,TM),ls(sM),us(5e3,function(t){var e=z();t.eachSeries(function(t){var i=t.get(\&quot;stack\&quot;);if(i){var n=e.get(i)||e.set(i,[]),o=t.getData(),a={stackResultDimension:o.getCalculationInfo(\&quot;stackResultDimension\&quot;),stackedOverDimension:o.getCalculationInfo(\&quot;stackedOverDimension\&quot;),stackedDimension:o.getCalculationInfo(\&quot;stackedDimension\&quot;),stackedByDimension:o.getCalculationInfo(\&quot;stackedByDimension\&quot;),isStackedByIndex:o.getCalculationInfo(\&quot;isStackedByIndex\&quot;),data:o,seriesModel:t};if(!a.stackedDimension||!a.isStackedByIndex&amp;&amp;!a.stackedByDimension)return;n.length&amp;&amp;o.setCalculationInfo(\&quot;stackedOnSeries\&quot;,n[n.length-1].seriesModel),n.push(a)}}),e.each(Xa)}),gs(\&quot;default\&quot;,function(t,e){r(e=e||{},{text:\&quot;loading\&quot;,color:\&quot;#c23531\&quot;,textColor:\&quot;#000\&quot;,maskColor:\&quot;rgba(255, 255, 255, 0.8)\&quot;,zlevel:0});var i=new jb({style:{fill:e.maskColor},zlevel:e.zlevel,z:1e4}),n=new $b({shape:{startAngle:-LM/2,endAngle:-LM/2+.1,r:10},style:{stroke:e.color,lineCap:\&quot;round\&quot;,lineWidth:5},zlevel:e.zlevel,z:10001}),o=new jb({style:{fill:\&quot;none\&quot;,text:e.text,textPosition:\&quot;right\&quot;,textDistance:10,textFill:e.textColor},zlevel:e.zlevel,z:10001});n.animateShape(!0).when(1e3,{endAngle:3*LM/2}).start(\&quot;circularInOut\&quot;),n.animateShape(!0).when(1e3,{startAngle:3*LM/2}).delay(300).start(\&quot;circularInOut\&quot;);var a=new L_;return a.add(n),a.add(o),a.add(i),a.resize=function(){var e=t.getWidth()/2,a=t.getHeight()/2;n.setShape({cx:e,cy:a});var r=n.shape.r;o.setShape({x:e-r,y:a-r,width:2*r,height:2*r}),i.setShape({x:0,y:0,width:t.getWidth(),height:t.getHeight()})},a.resize(),a}),hs({type:\&quot;highlight\&quot;,event:\&quot;highlight\&quot;,update:\&quot;highlight\&quot;},B),hs({type:\&quot;downplay\&quot;,event:\&quot;downplay\&quot;,update:\&quot;downplay\&quot;},B),ss(\&quot;light\&quot;,RM),ss(\&quot;dark\&quot;,VM);var vI={};bs.prototype={constructor:bs,add:function(t){return this._add=t,this},update:function(t){return this._update=t,this},remove:function(t){return this._remove=t,this},execute:function(){var t=this._old,e=this._new,i={},n=[],o=[];for(Ss(t,{},n,\&quot;_oldKeyGetter\&quot;,this),Ss(e,i,o,\&quot;_newKeyGetter\&quot;,this),a=0;a&lt;t.length;a++)null!=(s=i[r=n[a]])?((u=s.length)?(1===u&amp;&amp;(i[r]=null),s=s.unshift()):i[r]=null,this._update&amp;&amp;this._update(s,a)):this._remove&amp;&amp;this._remove(a);for(var a=0;a&lt;o.length;a++){var r=o[a];if(i.hasOwnProperty(r)){var s=i[r];if(null==s)continue;if(s.length)for(var l=0,u=s.length;l&lt;u;l++)this._add&amp;&amp;this._add(s[l]);else this._add&amp;&amp;this._add(s)}}}};var yI=z([\&quot;tooltip\&quot;,\&quot;label\&quot;,\&quot;itemName\&quot;,\&quot;itemId\&quot;,\&quot;seriesName\&quot;]),xI=w,_I=\&quot;undefined\&quot;==typeof window?global:window,wI=\&quot;e\\0\\0\&quot;,bI={float:void 0===_I.Float64Array?Array:_I.Float64Array,int:void 0===_I.Int32Array?Array:_I.Int32Array,ordinal:Array,number:Array,time:Array},SI=void 0===_I.Uint32Array?Array:_I.Uint32Array,MI=void 0===_I.Uint16Array?Array:_I.Uint16Array,II=[\&quot;hasItemOption\&quot;,\&quot;_nameList\&quot;,\&quot;_idList\&quot;,\&quot;_calculationInfo\&quot;,\&quot;_invertedIndicesMap\&quot;,\&quot;_rawData\&quot;,\&quot;_rawExtent\&quot;,\&quot;_chunkSize\&quot;,\&quot;_chunkCount\&quot;,\&quot;_dimValueGetter\&quot;,\&quot;_count\&quot;,\&quot;_rawCount\&quot;,\&quot;_nameDimIdx\&quot;,\&quot;_idDimIdx\&quot;],DI=function(t,e){t=t||[\&quot;x\&quot;,\&quot;y\&quot;];for(var i={},n=[],o={},a=0;a&lt;t.length;a++){var r=t[a];_(r)&amp;&amp;(r={name:r});var s=r.name;r.type=r.type||\&quot;float\&quot;,r.coordDim||(r.coordDim=s,r.coordDimIndex=0),r.otherDims=r.otherDims||{},n.push(s),i[s]=r,r.index=a,r.createInvertedIndices&amp;&amp;(o[s]=[])}this.dimensions=n,this._dimensionInfos=i,this.hostModel=e,this.dataType,this._indices=null,this._count=0,this._rawCount=0,this._storage={},this._nameList=[],this._idList=[],this._optionModels=[],this._visual={},this._layout={},this._itemVisuals=[],this.hasItemVisual={},this._itemLayouts=[],this._graphicEls=[],this._chunkSize=1e5,this._chunkCount=0,this._rawData,this._rawExtent={},this._extent={},this._approximateExtent={},this._dimensionsSummary=Ms(this),this._invertedIndicesMap=o,this._calculationInfo={}},TI=DI.prototype;TI.type=\&quot;list\&quot;,TI.hasItemOption=!0,TI.getDimension=function(t){return isNaN(t)||(t=this.dimensions[t]||t),t},TI.getDimensionInfo=function(t){return this._dimensionInfos[this.getDimension(t)]},TI.getDimensionsOnCoord=function(){return this._dimensionsSummary.dataDimsOnCoord.slice()},TI.mapDimension=function(t,e){var i=this._dimensionsSummary;if(null==e)return i.encodeFirstDimNotExtra[t];var n=i.encode[t];return!0===e?(n||[]).slice():n&amp;&amp;n[e]},TI.initData=function(t,e,i){(la.isInstance(t)||c(t))&amp;&amp;(t=new Ya(t,this.dimensions.length)),this._rawData=t,this._storage={},this._indices=null,this._nameList=e||[],this._idList=[],this._nameRepeatCount={},i||(this.hasItemOption=!1),this.defaultDimValueGetter=cM[this._rawData.getSource().sourceFormat],this._dimValueGetter=i=i||this.defaultDimValueGetter,this._rawExtent={},this._initDataFromProvider(0,t.count()),t.pure&amp;&amp;(this.hasItemOption=!1)},TI.getProvider=function(){return this._rawData},TI.appendData=function(t){var e=this._rawData,i=this.count();e.appendData(t);var n=e.count();e.persistent||(n+=i),this._initDataFromProvider(i,n)},TI._initDataFromProvider=function(t,e){if(!(t&gt;=e)){for(var i,n=this._chunkSize,o=this._rawData,a=this._storage,r=this.dimensions,s=this._dimensionInfos,l=this._nameList,u=this._idList,h=this._rawExtent,c=this._nameRepeatCount={},d=this._chunkCount,f=d-1,p=0;p&lt;r.length;p++){h[I=r[p]]||(h[I]=[1/0,-1/0]);var g=s[I];0===g.otherDims.itemName&amp;&amp;(i=this._nameDimIdx=p),0===g.otherDims.itemId&amp;&amp;(this._idDimIdx=p);var m=bI[g.type];a[I]||(a[I]=[]);var v=a[I][f];if(v&amp;&amp;v.length&lt;n){for(var y=new m(Math.min(e-f*n,n)),x=0;x&lt;v.length;x++)y[x]=v[x];a[I][f]=y}for(M=d*n;M&lt;e;M+=n)a[I].push(new m(Math.min(e-M,n)));this._chunkCount=a[I].length}for(var _=t;_&lt;e;_++){for(var w=o.getItem(_),b=Math.floor(_/n),S=_%n,M=0;M&lt;r.length;M++){var I=r[M],D=a[I][b],T=this._dimValueGetter(w,I,_,M);D[S]=T,T&lt;h[I][0]&amp;&amp;(h[I][0]=T),T&gt;h[I][1]&amp;&amp;(h[I][1]=T)}if(!o.pure){var A=l[_];w&amp;&amp;!A&amp;&amp;(null!=i?A=this._getNameFromStore(_):null!=w.name&amp;&amp;(l[_]=A=w.name));var C=null==w?null:w.id;null==C&amp;&amp;null!=A&amp;&amp;(c[A]=c[A]||0,C=A,c[A]&gt;0&amp;&amp;(C+=\&quot;__ec__\&quot;+c[A]),c[A]++),null!=C&amp;&amp;(u[_]=C)}}!o.persistent&amp;&amp;o.clean&amp;&amp;o.clean(),this._rawCount=this._count=e,this._extent={},Ls(this)}},TI._getNameFromStore=function(t){var e=this._nameDimIdx;if(null!=e){var i=this._chunkSize,n=Math.floor(t/i),o=t%i,a=this.dimensions[e],r=this._dimensionInfos[a].ordinalMeta;if(r)return r.categories[t];var s=this._storage[a][n];return s&amp;&amp;s[o]}},TI._getIdFromStore=function(t){var e=this._idDimIdx;if(null!=e){var i=this._chunkSize,n=Math.floor(t/i),o=t%i,a=this.dimensions[e],r=this._dimensionInfos[a].ordinalMeta;if(r)return r.categories[t];var s=this._storage[a][n];return s&amp;&amp;s[o]}},TI.count=function(){return this._count},TI.getIndices=function(){if(this._indices)return new(t=this._indices.constructor)(this._indices.buffer,0,this._count);for(var t=Ts(this),e=new t(this.count()),i=0;i&lt;e.length;i++)e[i]=i;return e},TI.get=function(t,e){if(!(e&gt;=0&amp;&amp;e&lt;this._count))return NaN;var i=this._storage;if(!i[t])return NaN;e=this.getRawIndex(e);var n=Math.floor(e/this._chunkSize),o=e%this._chunkSize;return i[t][n][o]},TI.getByRawIndex=function(t,e){if(!(e&gt;=0&amp;&amp;e&lt;this._rawCount))return NaN;var i=this._storage[t];if(!i)return NaN;var n=Math.floor(e/this._chunkSize),o=e%this._chunkSize;return i[n][o]},TI._getFast=function(t,e){var i=Math.floor(e/this._chunkSize),n=e%this._chunkSize;return this._storage[t][i][n]},TI.getValues=function(t,e){var i=[];y(t)||(e=t,t=this.dimensions);for(var n=0,o=t.length;n&lt;o;n++)i.push(this.get(t[n],e));return i},TI.hasValue=function(t){for(var e=this._dimensionsSummary.dataDimsOnCoord,i=this._dimensionInfos,n=0,o=e.length;n&lt;o;n++)if(\&quot;ordinal\&quot;!==i[e[n]].type&amp;&amp;isNaN(this.get(e[n],t)))return!1;return!0},TI.getDataExtent=function(t){t=this.getDimension(t);var e=[1/0,-1/0];if(!this._storage[t])return e;var i,n=this.count();if(!this._indices)return this._rawExtent[t].slice();if(i=this._extent[t])return i.slice();for(var o=(i=e)[0],a=i[1],r=0;r&lt;n;r++){var s=this._getFast(t,this.getRawIndex(r));s&lt;o&amp;&amp;(o=s),s&gt;a&amp;&amp;(a=s)}return i=[o,a],this._extent[t]=i,i},TI.getApproximateExtent=function(t){return t=this.getDimension(t),this._approximateExtent[t]||this.getDataExtent(t)},TI.setApproximateExtent=function(t,e){e=this.getDimension(e),this._approximateExtent[e]=t.slice()},TI.getCalculationInfo=function(t){return this._calculationInfo[t]},TI.setCalculationInfo=function(t,e){xI(t)?a(this._calculationInfo,t):this._calculationInfo[t]=e},TI.getSum=function(t){var e=0;if(this._storage[t])for(var i=0,n=this.count();i&lt;n;i++){var o=this.get(t,i);isNaN(o)||(e+=o)}return e},TI.rawIndexOf=function(t,e){var i=(t&amp;&amp;this._invertedIndicesMap[t])[e];return null==i||isNaN(i)?-1:i},TI.indexOfName=function(t){for(var e=0,i=this.count();e&lt;i;e++)if(this.getName(e)===t)return e;return-1},TI.indexOfRawIndex=function(t){if(!this._indices)return t;if(t&gt;=this._rawCount||t&lt;0)return-1;var e=this._indices,i=e[t];if(null!=i&amp;&amp;i&lt;this._count&amp;&amp;i===t)return t;for(var n=0,o=this._count-1;n&lt;=o;){var a=(n+o)/2|0;if(e[a]&lt;t)n=a+1;else{if(!(e[a]&gt;t))return a;o=a-1}}return-1},TI.indicesOfNearest=function(t,e,i){var n=[];if(!this._storage[t])return n;null==i&amp;&amp;(i=1/0);for(var o=Number.MAX_VALUE,a=-1,r=0,s=this.count();r&lt;s;r++){var l=e-this.get(t,r),u=Math.abs(l);l&lt;=i&amp;&amp;u&lt;=o&amp;&amp;((u&lt;o||l&gt;=0&amp;&amp;a&lt;0)&amp;&amp;(o=u,a=l,n.length=0),n.push(r))}return n},TI.getRawIndex=ks,TI.getRawDataItem=function(t){if(this._rawData.persistent)return this._rawData.getItem(this.getRawIndex(t));for(var e=[],i=0;i&lt;this.dimensions.length;i++){var n=this.dimensions[i];e.push(this.get(n,t))}return e},TI.getName=function(t){var e=this.getRawIndex(t);return this._nameList[e]||this._getNameFromStore(e)||\&quot;\&quot;},TI.getId=function(t){return Ns(this,this.getRawIndex(t))},TI.each=function(t,e,i,n){if(this._count){\&quot;function\&quot;==typeof t&amp;&amp;(n=i,i=e,e=t,t=[]),i=i||n||this;for(var o=(t=f(Os(t),this.getDimension,this)).length,a=0;a&lt;this.count();a++)switch(o){case 0:e.call(i,a);break;case 1:e.call(i,this.get(t[0],a),a);break;case 2:e.call(i,this.get(t[0],a),this.get(t[1],a),a);break;default:for(var r=0,s=[];r&lt;o;r++)s[r]=this.get(t[r],a);s[r]=a,e.apply(i,s)}}},TI.filterSelf=function(t,e,i,n){if(this._count){\&quot;function\&quot;==typeof t&amp;&amp;(n=i,i=e,e=t,t=[]),i=i||n||this,t=f(Os(t),this.getDimension,this);for(var o=this.count(),a=new(Ts(this))(o),r=[],s=t.length,l=0,u=t[0],h=0;h&lt;o;h++){var c,d=this.getRawIndex(h);if(0===s)c=e.call(i,h);else if(1===s){var p=this._getFast(u,d);c=e.call(i,p,h)}else{for(var g=0;g&lt;s;g++)r[g]=this._getFast(u,d);r[g]=h,c=e.apply(i,r)}c&amp;&amp;(a[l++]=d)}return l&lt;o&amp;&amp;(this._indices=a),this._count=l,this._extent={},this.getRawIndex=this._indices?Ps:ks,this}},TI.selectRange=function(t){if(this._count){var e=[];for(var i in t)t.hasOwnProperty(i)&amp;&amp;e.push(i);var n=e.length;if(n){var o=this.count(),a=new(Ts(this))(o),r=0,s=e[0],l=t[s][0],u=t[s][1],h=!1;if(!this._indices){var c=0;if(1===n){for(var d=this._storage[e[0]],f=0;f&lt;this._chunkCount;f++)for(var p=d[f],g=Math.min(this._count-f*this._chunkSize,this._chunkSize),m=0;m&lt;g;m++)(w=p[m])&gt;=l&amp;&amp;w&lt;=u&amp;&amp;(a[r++]=c),c++;h=!0}else if(2===n){for(var d=this._storage[s],v=this._storage[e[1]],y=t[e[1]][0],x=t[e[1]][1],f=0;f&lt;this._chunkCount;f++)for(var p=d[f],_=v[f],g=Math.min(this._count-f*this._chunkSize,this._chunkSize),m=0;m&lt;g;m++){var w=p[m],b=_[m];w&gt;=l&amp;&amp;w&lt;=u&amp;&amp;b&gt;=y&amp;&amp;b&lt;=x&amp;&amp;(a[r++]=c),c++}h=!0}}if(!h)if(1===n)for(m=0;m&lt;o;m++){M=this.getRawIndex(m);(w=this._getFast(s,M))&gt;=l&amp;&amp;w&lt;=u&amp;&amp;(a[r++]=M)}else for(m=0;m&lt;o;m++){for(var S=!0,M=this.getRawIndex(m),f=0;f&lt;n;f++){var I=e[f];((w=this._getFast(i,M))&lt;t[I][0]||w&gt;t[I][1])&amp;&amp;(S=!1)}S&amp;&amp;(a[r++]=this.getRawIndex(m))}return r&lt;o&amp;&amp;(this._indices=a),this._count=r,this._extent={},this.getRawIndex=this._indices?Ps:ks,this}}},TI.mapArray=function(t,e,i,n){\&quot;function\&quot;==typeof t&amp;&amp;(n=i,i=e,e=t,t=[]),i=i||n||this;var o=[];return this.each(t,function(){o.push(e&amp;&amp;e.apply(this,arguments))},i),o},TI.map=function(t,e,i,n){i=i||n||this;var o=Es(this,t=f(Os(t),this.getDimension,this));o._indices=this._indices,o.getRawIndex=o._indices?Ps:ks;for(var a=o._storage,r=[],s=this._chunkSize,l=t.length,u=this.count(),h=[],c=o._rawExtent,d=0;d&lt;u;d++){for(var p=0;p&lt;l;p++)h[p]=this.get(t[p],d);h[l]=d;var g=e&amp;&amp;e.apply(i,h);if(null!=g){\&quot;object\&quot;!=typeof g&amp;&amp;(r[0]=g,g=r);for(var m=this.getRawIndex(d),v=Math.floor(m/s),y=m%s,x=0;x&lt;g.length;x++){var _=t[x],w=g[x],b=c[_],S=a[_];S&amp;&amp;(S[v][y]=w),w&lt;b[0]&amp;&amp;(b[0]=w),w&gt;b[1]&amp;&amp;(b[1]=w)}}}return o},TI.downSample=function(t,e,i,n){for(var o=Es(this,[t]),a=o._storage,r=[],s=Math.floor(1/e),l=a[t],u=this.count(),h=this._chunkSize,c=o._rawExtent[t],d=new(Ts(this))(u),f=0,p=0;p&lt;u;p+=s){s&gt;u-p&amp;&amp;(s=u-p,r.length=s);for(var g=0;g&lt;s;g++){var m=this.getRawIndex(p+g),v=Math.floor(m/h),y=m%h;r[g]=l[v][y]}var x=i(r),_=this.getRawIndex(Math.min(p+n(r,x)||0,u-1)),w=_%h;l[Math.floor(_/h)][w]=x,x&lt;c[0]&amp;&amp;(c[0]=x),x&gt;c[1]&amp;&amp;(c[1]=x),d[f++]=_}return o._count=f,o._indices=d,o.getRawIndex=Ps,o},TI.getItemModel=function(t){var e=this.hostModel;return new wo(this.getRawDataItem(t),e,e&amp;&amp;e.ecModel)},TI.diff=function(t){var e=this;return new bs(t?t.getIndices():[],this.getIndices(),function(e){return Ns(t,e)},function(t){return Ns(e,t)})},TI.getVisual=function(t){var e=this._visual;return e&amp;&amp;e[t]},TI.setVisual=function(t,e){if(xI(t))for(var i in t)t.hasOwnProperty(i)&amp;&amp;this.setVisual(i,t[i]);else this._visual=this._visual||{},this._visual[t]=e},TI.setLayout=function(t,e){if(xI(t))for(var i in t)t.hasOwnProperty(i)&amp;&amp;this.setLayout(i,t[i]);else this._layout[t]=e},TI.getLayout=function(t){return this._layout[t]},TI.getItemLayout=function(t){return this._itemLayouts[t]},TI.setItemLayout=function(t,e,i){this._itemLayouts[t]=i?a(this._itemLayouts[t]||{},e):e},TI.clearItemLayouts=function(){this._itemLayouts.length=0},TI.getItemVisual=function(t,e,i){var n=this._itemVisuals[t],o=n&amp;&amp;n[e];return null!=o||i?o:this.getVisual(e)},TI.setItemVisual=function(t,e,i){var n=this._itemVisuals[t]||{},o=this.hasItemVisual;if(this._itemVisuals[t]=n,xI(e))for(var a in e)e.hasOwnProperty(a)&amp;&amp;(n[a]=e[a],o[a]=!0);else n[e]=i,o[e]=!0},TI.clearAllVisual=function(){this._visual={},this._itemVisuals=[],this.hasItemVisual={}};var AI=function(t){t.seriesIndex=this.seriesIndex,t.dataIndex=this.dataIndex,t.dataType=this.dataType};TI.setItemGraphicEl=function(t,e){var i=this.hostModel;e&amp;&amp;(e.dataIndex=t,e.dataType=this.dataType,e.seriesIndex=i&amp;&amp;i.seriesIndex,\&quot;group\&quot;===e.type&amp;&amp;e.traverse(AI,e)),this._graphicEls[t]=e},TI.getItemGraphicEl=function(t){return this._graphicEls[t]},TI.eachItemGraphicEl=function(t,e){d(this._graphicEls,function(i,n){i&amp;&amp;t&amp;&amp;t.call(e,i,n)})},TI.cloneShallow=function(t){if(!t){var e=f(this.dimensions,this.getDimensionInfo,this);t=new DI(e,this.hostModel)}if(t._storage=this._storage,Cs(t,this),this._indices){var n=this._indices.constructor;t._indices=new n(this._indices)}else t._indices=null;return t.getRawIndex=t._indices?Ps:ks,t._extent=i(this._extent),t._approximateExtent=i(this._approximateExtent),t},TI.wrapMethod=function(t,e){var i=this[t];\&quot;function\&quot;==typeof i&amp;&amp;(this.__wrappedMethods=this.__wrappedMethods||[],this.__wrappedMethods.push(t),this[t]=function(){var t=i.apply(this,arguments);return e.apply(this,[t].concat(C(arguments)))})},TI.TRANSFERABLE_METHODS=[\&quot;cloneShallow\&quot;,\&quot;downSample\&quot;,\&quot;map\&quot;],TI.CHANGABLE_METHODS=[\&quot;filterSelf\&quot;,\&quot;selectRange\&quot;];var CI=function(t,e){return e=e||{},Bs(e.coordDimensions||[],t,{dimsDef:e.dimensionsDefine||t.dimensionsDefine,encodeDef:e.encodeDefine||t.encodeDefine,dimCount:e.dimensionsCount,generateCoord:e.generateCoord,generateCoordCount:e.generateCoordCount})};js.prototype.parse=function(t){return t},js.prototype.getSetting=function(t){return this._setting[t]},js.prototype.contain=function(t){var e=this._extent;return t&gt;=e[0]&amp;&amp;t&lt;=e[1]},js.prototype.normalize=function(t){var e=this._extent;return e[1]===e[0]?.5:(t-e[0])/(e[1]-e[0])},js.prototype.scale=function(t){var e=this._extent;return t*(e[1]-e[0])+e[0]},js.prototype.unionExtent=function(t){var e=this._extent;t[0]&lt;e[0]&amp;&amp;(e[0]=t[0]),t[1]&gt;e[1]&amp;&amp;(e[1]=t[1])},js.prototype.unionExtentFromData=function(t,e){this.unionExtent(t.getApproximateExtent(e))},js.prototype.getExtent=function(){return this._extent.slice()},js.prototype.setExtent=function(t,e){var i=this._extent;isNaN(t)||(i[0]=t),isNaN(e)||(i[1]=e)},js.prototype.getTicksLabels=function(){for(var t=[],e=this.getTicks(),i=0;i&lt;e.length;i++)t.push(this.getLabel(e[i]));return t},js.prototype.isBlank=function(){return this._isBlank},js.prototype.setBlank=function(t){this._isBlank=t},Gi(js),Zi(js,{registerWhenExtend:!0}),Xs.createByAxisModel=function(t){var e=t.option,i=e.data,n=i&amp;&amp;f(i,qs);return new Xs({categories:n,needCollect:!n,deduplication:!1!==e.dedplication})};var LI=Xs.prototype;LI.getOrdinal=function(t){return Ys(this).get(t)},LI.parseAndCollect=function(t){var e,i=this._needCollect;if(\&quot;string\&quot;!=typeof t&amp;&amp;!i)return t;if(i&amp;&amp;!this._deduplication)return e=this.categories.length,this.categories[e]=t,e;var n=Ys(this);return null==(e=n.get(t))&amp;&amp;(i?(e=this.categories.length,this.categories[e]=t,n.set(t,e)):e=NaN),e};var kI=js.prototype,PI=js.extend({type:\&quot;ordinal\&quot;,init:function(t,e){t&amp;&amp;!y(t)||(t=new Xs({categories:t})),this._ordinalMeta=t,this._extent=e||[0,t.categories.length-1]},parse:function(t){return\&quot;string\&quot;==typeof t?this._ordinalMeta.getOrdinal(t):Math.round(t)},contain:function(t){return t=this.parse(t),kI.contain.call(this,t)&amp;&amp;null!=this._ordinalMeta.categories[t]},normalize:function(t){return kI.normalize.call(this,this.parse(t))},scale:function(t){return Math.round(kI.scale.call(this,t))},getTicks:function(){for(var t=[],e=this._extent,i=e[0];i&lt;=e[1];)t.push(i),i++;return t},getLabel:function(t){return this._ordinalMeta.categories[t]},count:function(){return this._extent[1]-this._extent[0]+1},unionExtentFromData:function(t,e){this.unionExtent(t.getApproximateExtent(e))},niceTicks:B,niceExtent:B});PI.create=function(){return new PI};var NI=Ao,OI=Ao,EI=js.extend({type:\&quot;interval\&quot;,_interval:0,_intervalPrecision:2,setExtent:function(t,e){var i=this._extent;isNaN(t)||(i[0]=parseFloat(t)),isNaN(e)||(i[1]=parseFloat(e))},unionExtent:function(t){var e=this._extent;t[0]&lt;e[0]&amp;&amp;(e[0]=t[0]),t[1]&gt;e[1]&amp;&amp;(e[1]=t[1]),EI.prototype.setExtent.call(this,e[0],e[1])},getInterval:function(){return this._interval},setInterval:function(t){this._interval=t,this._niceExtent=this._extent.slice(),this._intervalPrecision=Ks(t)},getTicks:function(){return tl(this._interval,this._extent,this._niceExtent,this._intervalPrecision)},getTicksLabels:function(){for(var t=[],e=this.getTicks(),i=0;i&lt;e.length;i++)t.push(this.getLabel(e[i]));return t},getLabel:function(t,e){if(null==t)return\&quot;\&quot;;var i=e&amp;&amp;e.precision;return null==i?i=ko(t)||0:\&quot;auto\&quot;===i&amp;&amp;(i=this._intervalPrecision),t=OI(t,i,!0),Wo(t)},niceTicks:function(t,e,i){t=t||5;var n=this._extent,o=n[1]-n[0];if(isFinite(o)){o&lt;0&amp;&amp;(o=-o,n.reverse());var a=$s(n,t,e,i);this._intervalPrecision=a.intervalPrecision,this._interval=a.interval,this._niceExtent=a.niceTickExtent}},niceExtent:function(t){var e=this._extent;if(e[0]===e[1])if(0!==e[0]){var i=e[0];t.fixMax?e[0]-=i/2:(e[1]+=i/2,e[0]-=i/2)}else e[1]=1;var n=e[1]-e[0];isFinite(n)||(e[0]=0,e[1]=1),this.niceTicks(t.splitNumber,t.minInterval,t.maxInterval);var o=this._interval;t.fixMin||(e[0]=OI(Math.floor(e[0]/o)*o)),t.fixMax||(e[1]=OI(Math.ceil(e[1]/o)*o))}});EI.create=function(){return new EI};var zI=\&quot;__ec_stack_\&quot;,RI=EI.prototype,BI=Math.ceil,VI=Math.floor,GI=function(t,e,i,n){for(;i&lt;n;){var o=i+n&gt;&gt;&gt;1;t[o][1]&lt;e?i=o+1:n=o}return i},FI=EI.extend({type:\&quot;time\&quot;,getLabel:function(t){var e=this._stepLvl,i=new Date(t);return qo(e[0],i,this.getSetting(\&quot;useUTC\&quot;))},niceExtent:function(t){var e=this._extent;if(e[0]===e[1]&amp;&amp;(e[0]-=864e5,e[1]+=864e5),e[1]===-1/0&amp;&amp;e[0]===1/0){var i=new Date;e[1]=+new Date(i.getFullYear(),i.getMonth(),i.getDate()),e[0]=e[1]-864e5}this.niceTicks(t.splitNumber,t.minInterval,t.maxInterval);var n=this._interval;t.fixMin||(e[0]=Ao(VI(e[0]/n)*n)),t.fixMax||(e[1]=Ao(BI(e[1]/n)*n))},niceTicks:function(t,e,i){t=t||10;var n=this._extent,o=n[1]-n[0],a=o/t;null!=e&amp;&amp;a&lt;e&amp;&amp;(a=e),null!=i&amp;&amp;a&gt;i&amp;&amp;(a=i);var r=WI.length,s=GI(WI,a,0,r),l=WI[Math.min(s,r-1)],u=l[1];\&quot;year\&quot;===l[0]&amp;&amp;(u*=Vo(o/u/t,!0));var h=this.getSetting(\&quot;useUTC\&quot;)?0:60*new Date(+n[0]||+n[1]).getTimezoneOffset()*1e3,c=[Math.round(BI((n[0]-h)/u)*u+h),Math.round(VI((n[1]-h)/u)*u+h)];Qs(c,n),this._stepLvl=l,this._interval=u,this._niceExtent=c},parse:function(t){return+zo(t)}});d([\&quot;contain\&quot;,\&quot;normalize\&quot;],function(t){FI.prototype[t]=function(e){return RI[t].call(this,this.parse(e))}});var WI=[[\&quot;hh:mm:ss\&quot;,1e3],[\&quot;hh:mm:ss\&quot;,5e3],[\&quot;hh:mm:ss\&quot;,1e4],[\&quot;hh:mm:ss\&quot;,15e3],[\&quot;hh:mm:ss\&quot;,3e4],[\&quot;hh:mm\\nMM-dd\&quot;,6e4],[\&quot;hh:mm\\nMM-dd\&quot;,3e5],[\&quot;hh:mm\\nMM-dd\&quot;,6e5],[\&quot;hh:mm\\nMM-dd\&quot;,9e5],[\&quot;hh:mm\\nMM-dd\&quot;,18e5],[\&quot;hh:mm\\nMM-dd\&quot;,36e5],[\&quot;hh:mm\\nMM-dd\&quot;,72e5],[\&quot;hh:mm\\nMM-dd\&quot;,216e5],[\&quot;hh:mm\\nMM-dd\&quot;,432e5],[\&quot;MM-dd\\nyyyy\&quot;,864e5],[\&quot;MM-dd\\nyyyy\&quot;,1728e5],[\&quot;MM-dd\\nyyyy\&quot;,2592e5],[\&quot;MM-dd\\nyyyy\&quot;,3456e5],[\&quot;MM-dd\\nyyyy\&quot;,432e6],[\&quot;MM-dd\\nyyyy\&quot;,5184e5],[\&quot;week\&quot;,6048e5],[\&quot;MM-dd\\nyyyy\&quot;,864e6],[\&quot;week\&quot;,12096e5],[\&quot;week\&quot;,18144e5],[\&quot;month\&quot;,26784e5],[\&quot;week\&quot;,36288e5],[\&quot;month\&quot;,53568e5],[\&quot;week\&quot;,36288e5],[\&quot;quarter\&quot;,8208e6],[\&quot;month\&quot;,107136e5],[\&quot;month\&quot;,13392e6],[\&quot;half-year\&quot;,16416e6],[\&quot;month\&quot;,214272e5],[\&quot;month\&quot;,26784e6],[\&quot;year\&quot;,32832e6]];FI.create=function(t){return new FI({useUTC:t.ecModel.get(\&quot;useUTC\&quot;)})};var HI=js.prototype,ZI=EI.prototype,UI=ko,jI=Ao,XI=Math.floor,YI=Math.ceil,qI=Math.pow,$I=Math.log,KI=js.extend({type:\&quot;log\&quot;,base:10,$constructor:function(){js.apply(this,arguments),this._originalScale=new EI},getTicks:function(){var t=this._originalScale,e=this._extent,i=t.getExtent();return f(ZI.getTicks.call(this),function(n){var o=Ao(qI(this.base,n));return o=n===e[0]&amp;&amp;t.__fixMin?sl(o,i[0]):o,o=n===e[1]&amp;&amp;t.__fixMax?sl(o,i[1]):o},this)},getLabel:ZI.getLabel,scale:function(t){return t=HI.scale.call(this,t),qI(this.base,t)},setExtent:function(t,e){var i=this.base;t=$I(t)/$I(i),e=$I(e)/$I(i),ZI.setExtent.call(this,t,e)},getExtent:function(){var t=this.base,e=HI.getExtent.call(this);e[0]=qI(t,e[0]),e[1]=qI(t,e[1]);var i=this._originalScale,n=i.getExtent();return i.__fixMin&amp;&amp;(e[0]=sl(e[0],n[0])),i.__fixMax&amp;&amp;(e[1]=sl(e[1],n[1])),e},unionExtent:function(t){this._originalScale.unionExtent(t);var e=this.base;t[0]=$I(t[0])/$I(e),t[1]=$I(t[1])/$I(e),HI.unionExtent.call(this,t)},unionExtentFromData:function(t,e){this.unionExtent(t.getApproximateExtent(e))},niceTicks:function(t){t=t||10;var e=this._extent,i=e[1]-e[0];if(!(i===1/0||i&lt;=0)){var n=Ro(i);for(t/i*n&lt;=.5&amp;&amp;(n*=10);!isNaN(n)&amp;&amp;Math.abs(n)&lt;1&amp;&amp;Math.abs(n)&gt;0;)n*=10;var o=[Ao(YI(e[0]/n)*n),Ao(XI(e[1]/n)*n)];this._interval=n,this._niceExtent=o}},niceExtent:function(t){ZI.niceExtent.call(this,t);var e=this._originalScale;e.__fixMin=t.fixMin,e.__fixMax=t.fixMax}});d([\&quot;contain\&quot;,\&quot;normalize\&quot;],function(t){KI.prototype[t]=function(e){return e=$I(e)/$I(this.base),HI[t].call(this,e)}}),KI.create=function(){return new KI};var JI={getFormattedLabels:function(){return fl(this.axis,this.get(\&quot;axisLabel.formatter\&quot;))},getMin:function(t){var e=this.option,i=t||null==e.rangeStart?e.min:e.rangeStart;return this.axis&amp;&amp;null!=i&amp;&amp;\&quot;dataMin\&quot;!==i&amp;&amp;\&quot;function\&quot;!=typeof i&amp;&amp;!I(i)&amp;&amp;(i=this.axis.scale.parse(i)),i},getMax:function(t){var e=this.option,i=t||null==e.rangeEnd?e.max:e.rangeEnd;return this.axis&amp;&amp;null!=i&amp;&amp;\&quot;dataMax\&quot;!==i&amp;&amp;\&quot;function\&quot;!=typeof i&amp;&amp;!I(i)&amp;&amp;(i=this.axis.scale.parse(i)),i},getNeedCrossZero:function(){var t=this.option;return null==t.rangeStart&amp;&amp;null==t.rangeEnd&amp;&amp;!t.scale},getCoordSysModel:B,setRange:function(t,e){this.option.rangeStart=t,this.option.rangeEnd=e},resetRange:function(){this.option.rangeStart=this.option.rangeEnd=null}},QI=En({type:\&quot;triangle\&quot;,shape:{cx:0,cy:0,width:0,height:0},buildPath:function(t,e){var i=e.cx,n=e.cy,o=e.width/2,a=e.height/2;t.moveTo(i,n-a),t.lineTo(i+o,n+a),t.lineTo(i-o,n+a),t.closePath()}}),tD=En({type:\&quot;diamond\&quot;,shape:{cx:0,cy:0,width:0,height:0},buildPath:function(t,e){var i=e.cx,n=e.cy,o=e.width/2,a=e.height/2;t.moveTo(i,n-a),t.lineTo(i+o,n),t.lineTo(i,n+a),t.lineTo(i-o,n),t.closePath()}}),eD=En({type:\&quot;pin\&quot;,shape:{x:0,y:0,width:0,height:0},buildPath:function(t,e){var i=e.x,n=e.y,o=e.width/5*3,a=Math.max(o,e.height),r=o/2,s=r*r/(a-r),l=n-a+r+s,u=Math.asin(s/r),h=Math.cos(u)*r,c=Math.sin(u),d=Math.cos(u),f=.6*r,p=.7*r;t.moveTo(i-h,l+s),t.arc(i,l,r,Math.PI-u,2*Math.PI+u),t.bezierCurveTo(i+h-c*f,l+s+d*f,i,n-p,i,n),t.bezierCurveTo(i,n-p,i-h+c*f,l+s+d*f,i-h,l+s),t.closePath()}}),iD=En({type:\&quot;arrow\&quot;,shape:{x:0,y:0,width:0,height:0},buildPath:function(t,e){var i=e.height,n=e.width,o=e.x,a=e.y,r=n/3*2;t.moveTo(o,a),t.lineTo(o+r,a+i),t.lineTo(o,a+i/4*3),t.lineTo(o-r,a+i),t.lineTo(o,a),t.closePath()}}),nD={line:function(t,e,i,n,o){o.x1=t,o.y1=e+n/2,o.x2=t+i,o.y2=e+n/2},rect:function(t,e,i,n,o){o.x=t,o.y=e,o.width=i,o.height=n},roundRect:function(t,e,i,n,o){o.x=t,o.y=e,o.width=i,o.height=n,o.r=Math.min(i,n)/4},square:function(t,e,i,n,o){var a=Math.min(i,n);o.x=t,o.y=e,o.width=a,o.height=a},circle:function(t,e,i,n,o){o.cx=t+i/2,o.cy=e+n/2,o.r=Math.min(i,n)/2},diamond:function(t,e,i,n,o){o.cx=t+i/2,o.cy=e+n/2,o.width=i,o.height=n},pin:function(t,e,i,n,o){o.x=t+i/2,o.y=e+n/2,o.width=i,o.height=n},arrow:function(t,e,i,n,o){o.x=t+i/2,o.y=e+n/2,o.width=i,o.height=n},triangle:function(t,e,i,n,o){o.cx=t+i/2,o.cy=e+n/2,o.width=i,o.height=n}},oD={};d({line:Xb,rect:jb,roundRect:jb,square:jb,circle:Rb,diamond:tD,pin:eD,arrow:iD,triangle:QI},function(t,e){oD[e]=new t});var aD=En({type:\&quot;symbol\&quot;,shape:{symbolType:\&quot;\&quot;,x:0,y:0,width:0,height:0},beforeBrush:function(){var t=this.style;\&quot;pin\&quot;===this.shape.symbolType&amp;&amp;\&quot;inside\&quot;===t.textPosition&amp;&amp;(t.textPosition=[\&quot;50%\&quot;,\&quot;40%\&quot;],t.textAlign=\&quot;center\&quot;,t.textVerticalAlign=\&quot;middle\&quot;)},buildPath:function(t,e,i){var n=e.symbolType,o=oD[n];\&quot;none\&quot;!==e.symbolType&amp;&amp;(o||(o=oD[n=\&quot;rect\&quot;]),nD[n](e.x,e.y,e.width,e.height,o.shape),o.buildPath(t,o.shape,i))}}),rD={isDimensionStacked:Ws,enableDataStack:Fs},sD=(Object.freeze||Object)({createList:function(t){return Hs(t.getSource(),t)},getLayoutRect:Qo,dataStack:rD,createScale:function(t,e){var i=e;wo.isInstance(e)||h(i=new wo(e),JI);var n=cl(i);return n.setExtent(t[0],t[1]),hl(n,i),n},mixinAxisModelCommonMethods:function(t){h(t,JI)},completeDimensions:Bs,createDimensions:CI,createSymbol:ml}),lD=1e-8;xl.prototype={constructor:xl,properties:null,getBoundingRect:function(){var t=this._rect;if(t)return t;for(var e=Number.MAX_VALUE,i=[e,e],n=[-e,-e],o=[],a=[],r=this.geometries,s=0;s&lt;r.length;s++)\&quot;polygon\&quot;===r[s].type&amp;&amp;(rn(r[s].exterior,o,a),tt(i,i,o),et(n,n,a));return 0===s&amp;&amp;(i[0]=i[1]=n[0]=n[1]=0),this._rect=new Kt(i[0],i[1],n[0]-i[0],n[1]-i[1])},contain:function(t){var e=this.getBoundingRect(),i=this.geometries;if(!e.contain(t[0],t[1]))return!1;t:for(var n=0,o=i.length;n&lt;o;n++)if(\&quot;polygon\&quot;===i[n].type){var a=i[n].exterior,r=i[n].interiors;if(yl(a,t[0],t[1])){for(var s=0;s&lt;(r?r.length:0);s++)if(yl(r[s]))continue t;return!0}}return!1},transformTo:function(t,e,i,n){var o=this.getBoundingRect(),a=o.width/o.height;i?n||(n=i/a):i=a*n;for(var r=new Kt(t,e,i,n),s=o.calculateTransform(r),l=this.geometries,u=0;u&lt;l.length;u++)if(\&quot;polygon\&quot;===l[u].type){for(var h=l[u].exterior,c=l[u].interiors,d=0;d&lt;h.length;d++)Q(h[d],h[d],s);for(var f=0;f&lt;(c?c.length:0);f++)for(d=0;d&lt;c[f].length;d++)Q(c[f][d],c[f][d],s)}(o=this._rect).copy(r),this.center=[o.x+o.width/2,o.y+o.height/2]}};var uD=function(t){return _l(t),f(g(t.features,function(t){return t.geometry&amp;&amp;t.properties&amp;&amp;t.geometry.coordinates.length&gt;0}),function(t){var e=t.properties,i=t.geometry,n=i.coordinates,o=[];\&quot;Polygon\&quot;===i.type&amp;&amp;o.push({type:\&quot;polygon\&quot;,exterior:n[0],interiors:n.slice(1)}),\&quot;MultiPolygon\&quot;===i.type&amp;&amp;d(n,function(t){t[0]&amp;&amp;o.push({type:\&quot;polygon\&quot;,exterior:t[0],interiors:t.slice(1)})});var a=new xl(e.name,o,e.cp);return a.properties=e,a})},hD=Do,cD=[0,1],dD=function(t,e,i){this.dim=t,this.scale=e,this._extent=i||[0,0],this.inverse=!1,this.onBand=!1,this._labelInterval};dD.prototype={constructor:dD,contain:function(t){var e=this._extent,i=Math.min(e[0],e[1]),n=Math.max(e[0],e[1]);return t&gt;=i&amp;&amp;t&lt;=n},containData:function(t){return this.contain(this.dataToCoord(t))},getExtent:function(){return this._extent.slice()},getPixelPrecision:function(t){return Po(t||this.scale.getExtent(),this._extent)},setExtent:function(t,e){var i=this._extent;i[0]=t,i[1]=e},dataToCoord:function(t,e){var i=this._extent,n=this.scale;return t=n.normalize(t),this.onBand&amp;&amp;\&quot;ordinal\&quot;===n.type&amp;&amp;bl(i=i.slice(),n.count()),hD(t,cD,i,e)},coordToData:function(t,e){var i=this._extent,n=this.scale;this.onBand&amp;&amp;\&quot;ordinal\&quot;===n.type&amp;&amp;bl(i=i.slice(),n.count());var o=hD(t,i,cD,e);return this.scale.scale(o)},pointToData:function(t,e){},getTicksCoords:function(t){if(this.onBand&amp;&amp;!t){for(var e=this.getBands(),i=[],n=0;n&lt;e.length;n++)i.push(e[n][0]);return e[n-1]&amp;&amp;i.push(e[n-1][1]),i}return f(this.scale.getTicks(),this.dataToCoord,this)},getLabelsCoords:function(){return f(this.scale.getTicks(),this.dataToCoord,this)},getBands:function(){for(var t=this.getExtent(),e=[],i=this.scale.count(),n=t[0],o=t[1]-n,a=0;a&lt;i;a++)e.push([o*a/i+n,o*(a+1)/i+n]);return e},getBandWidth:function(){var t=this._extent,e=this.scale.getExtent(),i=e[1]-e[0]+(this.onBand?1:0);0===i&amp;&amp;(i=1);var n=Math.abs(t[1]-t[0]);return Math.abs(n)/i},isHorizontal:null,getRotate:null,getLabelInterval:function(){var t=this._labelInterval;if(!t){var e=this.model,i=e.getModel(\&quot;axisLabel\&quot;);t=i.get(\&quot;interval\&quot;),\&quot;category\&quot;!==this.type||null!=t&amp;&amp;\&quot;auto\&quot;!==t||(t=dl(f(this.scale.getTicks(),this.dataToCoord,this),e.getFormattedLabels(),i.getFont(),this.getRotate?this.getRotate():this.isHorizontal&amp;&amp;!this.isHorizontal()?90:0,i.get(\&quot;rotate\&quot;))),this._labelInterval=t}return t}};var fD=uD,pD={};d([\&quot;map\&quot;,\&quot;each\&quot;,\&quot;filter\&quot;,\&quot;indexOf\&quot;,\&quot;inherits\&quot;,\&quot;reduce\&quot;,\&quot;filter\&quot;,\&quot;bind\&quot;,\&quot;curry\&quot;,\&quot;isArray\&quot;,\&quot;isString\&quot;,\&quot;isObject\&quot;,\&quot;isFunction\&quot;,\&quot;extend\&quot;,\&quot;defaults\&quot;,\&quot;clone\&quot;,\&quot;merge\&quot;],function(t){pD[t]=Wx[t]});ms({type:\&quot;dataset\&quot;,defaultOption:{seriesLayoutBy:HS,sourceHeader:null,dimensions:null,source:null},optionUpdated:function(){ua(this)}});vs({type:\&quot;dataset\&quot;}),mM.extend({type:\&quot;series.line\&quot;,dependencies:[\&quot;grid\&quot;,\&quot;polar\&quot;],getInitialData:function(t,e){return Hs(this.getSource(),this)},defaultOption:{zlevel:0,z:2,coordinateSystem:\&quot;cartesian2d\&quot;,legendHoverLink:!0,hoverAnimation:!0,clipOverflow:!0,label:{position:\&quot;top\&quot;},lineStyle:{width:2,type:\&quot;solid\&quot;},step:!1,smooth:!1,smoothMonotone:null,symbol:\&quot;emptyCircle\&quot;,symbolSize:4,symbolRotate:null,showSymbol:!0,showAllSymbol:!1,connectNulls:!1,sampling:\&quot;none\&quot;,animationEasing:\&quot;linear\&quot;,progressive:0,hoverLayerThreshold:1/0}});var gD=Dl.prototype;gD._createSymbol=function(t,e,i,n){this.removeAll();var o=ml(t,-1,-1,2,2,e.getItemVisual(i,\&quot;color\&quot;));o.attr({z2:100,culling:!0,scale:Il(n)}),o.drift=Tl,this._symbolType=t,this.add(o)},gD.stopSymbolAnimation=function(t){this.childAt(0).stopAnimation(t)},gD.getSymbolPath=function(){return this.childAt(0)},gD.getScale=function(){return this.childAt(0).scale},gD.highlight=function(){this.childAt(0).trigger(\&quot;emphasis\&quot;)},gD.downplay=function(){this.childAt(0).trigger(\&quot;normal\&quot;)},gD.setZ=function(t,e){var i=this.childAt(0);i.zlevel=t,i.z=e},gD.setDraggable=function(t){var e=this.childAt(0);e.draggable=t,e.cursor=t?\&quot;move\&quot;:\&quot;pointer\&quot;},gD.updateData=function(t,e,i){this.silent=!1;var n=t.getItemVisual(e,\&quot;symbol\&quot;)||\&quot;circle\&quot;,o=t.hostModel,a=Ml(t,e),r=n!==this._symbolType;if(r?this._createSymbol(n,t,e,a):((s=this.childAt(0)).silent=!1,fo(s,{scale:Il(a)},o,e)),this._updateCommon(t,e,a,i),r){var s=this.childAt(0),l=i&amp;&amp;i.fadeIn,u={scale:s.scale.slice()};l&amp;&amp;(u.style={opacity:s.style.opacity}),s.scale=[0,0],l&amp;&amp;(s.style.opacity=0),po(s,u,o,e)}this._seriesModel=o};var mD=[\&quot;itemStyle\&quot;],vD=[\&quot;emphasis\&quot;,\&quot;itemStyle\&quot;],yD=[\&quot;label\&quot;],xD=[\&quot;emphasis\&quot;,\&quot;label\&quot;];gD._updateCommon=function(t,e,i,n){var o=this.childAt(0),r=t.hostModel,s=t.getItemVisual(e,\&quot;color\&quot;);\&quot;image\&quot;!==o.type&amp;&amp;o.useStyle({strokeNoScale:!0});var l=n&amp;&amp;n.itemStyle,u=n&amp;&amp;n.hoverItemStyle,h=n&amp;&amp;n.symbolRotate,c=n&amp;&amp;n.symbolOffset,d=n&amp;&amp;n.labelModel,f=n&amp;&amp;n.hoverLabelModel,p=n&amp;&amp;n.hoverAnimation,g=n&amp;&amp;n.cursorStyle;if(!n||t.hasItemOption){var m=n&amp;&amp;n.itemModel?n.itemModel:t.getItemModel(e);l=m.getModel(mD).getItemStyle([\&quot;color\&quot;]),u=m.getModel(vD).getItemStyle(),h=m.getShallow(\&quot;symbolRotate\&quot;),c=m.getShallow(\&quot;symbolOffset\&quot;),d=m.getModel(yD),f=m.getModel(xD),p=m.getShallow(\&quot;hoverAnimation\&quot;),g=m.getShallow(\&quot;cursor\&quot;)}else u=a({},u);var v=o.style;o.attr(\&quot;rotation\&quot;,(h||0)*Math.PI/180||0),c&amp;&amp;o.attr(\&quot;position\&quot;,[To(c[0],i[0]),To(c[1],i[1])]),g&amp;&amp;o.attr(\&quot;cursor\&quot;,g),o.setColor(s,n&amp;&amp;n.symbolInnerColor),o.setStyle(l);var y=t.getItemVisual(e,\&quot;opacity\&quot;);null!=y&amp;&amp;(v.opacity=y);var x=n&amp;&amp;n.useNameLabel;io(v,u,d,f,{labelFetcher:r,labelDataIndex:e,defaultText:function(e,i){return x?t.getName(e):Sl(t,e)},isRectText:!0,autoColor:s}),o.off(\&quot;mouseover\&quot;).off(\&quot;mouseout\&quot;).off(\&quot;emphasis\&quot;).off(\&quot;normal\&quot;),o.hoverStyle=u,eo(o);var _=Il(i);if(p&amp;&amp;r.isAnimationEnabled()){var w=function(){if(!this.incremental){var t=_[1]/_[0];this.animateTo({scale:[Math.max(1.1*_[0],_[0]+3),Math.max(1.1*_[1],_[1]+3*t)]},400,\&quot;elasticOut\&quot;)}},b=function(){this.incremental||this.animateTo({scale:_},400,\&quot;elasticOut\&quot;)};o.on(\&quot;mouseover\&quot;,w).on(\&quot;mouseout\&quot;,b).on(\&quot;emphasis\&quot;,w).on(\&quot;normal\&quot;,b)}},gD.fadeOut=function(t,e){var i=this.childAt(0);this.silent=i.silent=!0,!(e&amp;&amp;e.keepLabel)&amp;&amp;(i.style.text=null),fo(i,{style:{opacity:0},scale:[0,0]},this._seriesModel,this.dataIndex,t)},u(Dl,L_);var _D=Al.prototype;_D.updateData=function(t,e){e=Ll(e);var i=this.group,n=t.hostModel,o=this._data,a=this._symbolCtor,r=kl(t);o||i.removeAll(),t.diff(o).add(function(n){var o=t.getItemLayout(n);if(Cl(t,o,n,e)){var s=new a(t,n,r);s.attr(\&quot;position\&quot;,o),t.setItemGraphicEl(n,s),i.add(s)}}).update(function(s,l){var u=o.getItemGraphicEl(l),h=t.getItemLayout(s);Cl(t,h,s,e)?(u?(u.updateData(t,s,r),fo(u,{position:h},n)):(u=new a(t,s)).attr(\&quot;position\&quot;,h),i.add(u),t.setItemGraphicEl(s,u)):i.remove(u)}).remove(function(t){var e=o.getItemGraphicEl(t);e&amp;&amp;e.fadeOut(function(){i.remove(e)})}).execute(),this._data=t},_D.isPersistent=function(){return!0},_D.updateLayout=function(){var t=this._data;t&amp;&amp;t.eachItemGraphicEl(function(e,i){var n=t.getItemLayout(i);e.attr(\&quot;position\&quot;,n)})},_D.incrementalPrepareUpdate=function(t){this._seriesScope=kl(t),this._data=null,this.group.removeAll()},_D.incrementalUpdate=function(t,e,i){i=Ll(i);for(var n=t.start;n&lt;t.end;n++){var o=e.getItemLayout(n);if(Cl(e,o,n,i)){var a=new this._symbolCtor(e,n,this._seriesScope);a.traverse(function(t){t.isGroup||(t.incremental=t.useHoverLayer=!0)}),a.attr(\&quot;position\&quot;,o),this.group.add(a),e.setItemGraphicEl(n,a)}}},_D.remove=function(t){var e=this.group,i=this._data;i&amp;&amp;t?i.eachItemGraphicEl(function(t){t.fadeOut(function(){e.remove(t)})}):e.removeAll()};var wD=function(t,e,i,n,o,a,r,s){for(var l=El(t,e),u=[],h=[],c=[],d=[],f=[],p=[],g=[],m=Pl(o,e,r),v=Pl(a,t,s),y=0;y&lt;l.length;y++){var x=l[y],_=!0;switch(x.cmd){case\&quot;=\&quot;:var w=t.getItemLayout(x.idx),b=e.getItemLayout(x.idx1);(isNaN(w[0])||isNaN(w[1]))&amp;&amp;(w=b.slice()),u.push(w),h.push(b),c.push(i[x.idx]),d.push(n[x.idx1]),g.push(e.getRawIndex(x.idx1));break;case\&quot;+\&quot;:S=x.idx;u.push(o.dataToPoint([e.get(m.dataDimsForPoint[0],S),e.get(m.dataDimsForPoint[1],S)])),h.push(e.getItemLayout(S).slice()),c.push(Ol(m,o,e,S)),d.push(n[S]),g.push(e.getRawIndex(S));break;case\&quot;-\&quot;:var S=x.idx,M=t.getRawIndex(S);M!==S?(u.push(t.getItemLayout(S)),h.push(a.dataToPoint([t.get(v.dataDimsForPoint[0],S),t.get(v.dataDimsForPoint[1],S)])),c.push(i[S]),d.push(Ol(v,a,t,S)),g.push(M)):_=!1}_&amp;&amp;(f.push(x),p.push(p.length))}p.sort(function(t,e){return g[t]-g[e]});for(var I=[],D=[],T=[],A=[],C=[],y=0;y&lt;p.length;y++){S=p[y];I[y]=u[S],D[y]=h[S],T[y]=c[S],A[y]=d[S],C[y]=f[S]}return{current:I,next:D,stackedOnCurrent:T,stackedOnNext:A,status:C}},bD=tt,SD=et,MD=Z,ID=G,DD=[],TD=[],AD=[],CD=In.extend({type:\&quot;ec-polyline\&quot;,shape:{points:[],smooth:0,smoothConstraint:!0,smoothMonotone:null,connectNulls:!1},style:{fill:null,stroke:\&quot;#000\&quot;},brush:Vb(In.prototype.brush),buildPath:function(t,e){var i=e.points,n=0,o=i.length,a=Fl(i,e.smoothConstraint);if(e.connectNulls){for(;o&gt;0&amp;&amp;zl(i[o-1]);o--);for(;n&lt;o&amp;&amp;zl(i[n]);n++);}for(;n&lt;o;)n+=Rl(t,i,n,o,o,1,a.min,a.max,e.smooth,e.smoothMonotone,e.connectNulls)+1}}),LD=In.extend({type:\&quot;ec-polygon\&quot;,shape:{points:[],stackedOnPoints:[],smooth:0,stackedOnSmooth:0,smoothConstraint:!0,smoothMonotone:null,connectNulls:!1},brush:Vb(In.prototype.brush),buildPath:function(t,e){var i=e.points,n=e.stackedOnPoints,o=0,a=i.length,r=e.smoothMonotone,s=Fl(i,e.smoothConstraint),l=Fl(n,e.smoothConstraint);if(e.connectNulls){for(;a&gt;0&amp;&amp;zl(i[a-1]);a--);for(;o&lt;a&amp;&amp;zl(i[o]);o++);}for(;o&lt;a;){var u=Rl(t,i,o,a,a,1,s.min,s.max,e.smooth,r,e.connectNulls);Rl(t,n,o+u-1,u,a,-1,l.min,l.max,e.stackedOnSmooth,r,e.connectNulls),o+=u+1,t.closePath()}}});pr.extend({type:\&quot;line\&quot;,init:function(){var t=new L_,e=new Al;this.group.add(e.group),this._symbolDraw=e,this._lineGroup=t},render:function(t,e,i){var n=t.coordinateSystem,o=this.group,a=t.getData(),s=t.getModel(\&quot;lineStyle\&quot;),l=t.getModel(\&quot;areaStyle\&quot;),u=a.mapArray(a.getItemLayout),h=\&quot;polar\&quot;===n.type,c=this._coordSys,d=this._symbolDraw,f=this._polyline,p=this._polygon,g=this._lineGroup,m=t.get(\&quot;animation\&quot;),v=!l.isEmpty(),y=l.get(\&quot;origin\&quot;),x=Ul(n,a,Pl(n,a,y)),_=t.get(\&quot;showSymbol\&quot;),w=_&amp;&amp;!h&amp;&amp;!t.get(\&quot;showAllSymbol\&quot;)&amp;&amp;this._getSymbolIgnoreFunc(a,n),b=this._data;b&amp;&amp;b.eachItemGraphicEl(function(t,e){t.__temp&amp;&amp;(o.remove(t),b.setItemGraphicEl(e,null))}),_||d.remove(),o.add(g);var S=!h&amp;&amp;t.get(\&quot;step\&quot;);if(f&amp;&amp;c.type===n.type&amp;&amp;S===this._step){v&amp;&amp;!p?p=this._newPolygon(u,x,n,m):p&amp;&amp;!v&amp;&amp;(g.remove(p),p=this._polygon=null);var M=Yl(n,!1,t);g.setClipPath(M),_&amp;&amp;d.updateData(a,{isIgnore:w,clipShape:M}),a.eachItemGraphicEl(function(t){t.stopAnimation(!0)}),Wl(this._stackedOnPoints,x)&amp;&amp;Wl(this._points,u)||(m?this._updateAnimation(a,x,n,i,S,y):(S&amp;&amp;(u=ql(u,n,S),x=ql(x,n,S)),f.setShape({points:u}),p&amp;&amp;p.setShape({points:u,stackedOnPoints:x})))}else _&amp;&amp;d.updateData(a,{isIgnore:w,clipShape:Yl(n,!1,t)}),S&amp;&amp;(u=ql(u,n,S),x=ql(x,n,S)),f=this._newPolyline(u,n,m),v&amp;&amp;(p=this._newPolygon(u,x,n,m)),g.setClipPath(Yl(n,!0,t));var I=$l(a,n)||a.getVisual(\&quot;color\&quot;);f.useStyle(r(s.getLineStyle(),{fill:\&quot;none\&quot;,stroke:I,lineJoin:\&quot;bevel\&quot;}));var D=t.get(\&quot;smooth\&quot;);if(D=Hl(t.get(\&quot;smooth\&quot;)),f.setShape({smooth:D,smoothMonotone:t.get(\&quot;smoothMonotone\&quot;),connectNulls:t.get(\&quot;connectNulls\&quot;)}),p){var T=a.getCalculationInfo(\&quot;stackedOnSeries\&quot;),A=0;p.useStyle(r(l.getAreaStyle(),{fill:I,opacity:.7,lineJoin:\&quot;bevel\&quot;})),T&amp;&amp;(A=Hl(T.get(\&quot;smooth\&quot;))),p.setShape({smooth:D,stackedOnSmooth:A,smoothMonotone:t.get(\&quot;smoothMonotone\&quot;),connectNulls:t.get(\&quot;connectNulls\&quot;)})}this._data=a,this._coordSys=n,this._stackedOnPoints=x,this._points=u,this._step=S,this._valueOrigin=y},dispose:function(){},highlight:function(t,e,i,n){var o=t.getData(),a=Pi(o,n);if(!(a instanceof Array)&amp;&amp;null!=a&amp;&amp;a&gt;=0){var r=o.getItemGraphicEl(a);if(!r){var s=o.getItemLayout(a);if(!s)return;(r=new Dl(o,a)).position=s,r.setZ(t.get(\&quot;zlevel\&quot;),t.get(\&quot;z\&quot;)),r.ignore=isNaN(s[0])||isNaN(s[1]),r.__temp=!0,o.setItemGraphicEl(a,r),r.stopSymbolAnimation(!0),this.group.add(r)}r.highlight()}else pr.prototype.highlight.call(this,t,e,i,n)},downplay:function(t,e,i,n){var o=t.getData(),a=Pi(o,n);if(null!=a&amp;&amp;a&gt;=0){var r=o.getItemGraphicEl(a);r&amp;&amp;(r.__temp?(o.setItemGraphicEl(a,null),this.group.remove(r)):r.downplay())}else pr.prototype.downplay.call(this,t,e,i,n)},_newPolyline:function(t){var e=this._polyline;return e&amp;&amp;this._lineGroup.remove(e),e=new CD({shape:{points:t},silent:!0,z2:10}),this._lineGroup.add(e),this._polyline=e,e},_newPolygon:function(t,e){var i=this._polygon;return i&amp;&amp;this._lineGroup.remove(i),i=new LD({shape:{points:t,stackedOnPoints:e},silent:!0}),this._lineGroup.add(i),this._polygon=i,i},_getSymbolIgnoreFunc:function(t,e){var i=e.getAxesByScale(\&quot;ordinal\&quot;)[0];if(i&amp;&amp;i.isLabelIgnored)return m(i.isLabelIgnored,i)},_updateAnimation:function(t,e,i,n,o,a){var r=this._polyline,s=this._polygon,l=t.hostModel,u=wD(this._data,t,this._stackedOnPoints,e,this._coordSys,i,this._valueOrigin,a),h=u.current,c=u.stackedOnCurrent,d=u.next,f=u.stackedOnNext;o&amp;&amp;(h=ql(u.current,i,o),c=ql(u.stackedOnCurrent,i,o),d=ql(u.next,i,o),f=ql(u.stackedOnNext,i,o)),r.shape.__points=u.current,r.shape.points=h,fo(r,{shape:{points:d}},l),s&amp;&amp;(s.setShape({points:h,stackedOnPoints:c}),fo(s,{shape:{points:d,stackedOnPoints:f}},l));for(var p=[],g=u.status,m=0;m&lt;g.length;m++)if(\&quot;=\&quot;===g[m].cmd){var v=t.getItemGraphicEl(g[m].idx1);v&amp;&amp;p.push({el:v,ptIdx:m})}r.animators&amp;&amp;r.animators.length&amp;&amp;r.animators[0].during(function(){for(var t=0;t&lt;p.length;t++)p[t].el.attr(\&quot;position\&quot;,r.shape.__points[p[t].ptIdx])})},remove:function(t){var e=this.group,i=this._data;this._lineGroup.removeAll(),this._symbolDraw.remove(!0),i&amp;&amp;i.eachItemGraphicEl(function(t,n){t.__temp&amp;&amp;(e.remove(t),i.setItemGraphicEl(n,null))}),this._polyline=this._polygon=this._coordSys=this._points=this._stackedOnPoints=this._data=null}});var kD=function(t,e,i){return{seriesType:t,performRawSeries:!0,reset:function(t,n,o){var a=t.getData(),r=t.get(\&quot;symbol\&quot;)||e,s=t.get(\&quot;symbolSize\&quot;);if(a.setVisual({legendSymbol:i||r,symbol:r,symbolSize:s}),!n.isSeriesFiltered(t)){var l=\&quot;function\&quot;==typeof s;return{dataEach:a.hasItemOption||l?function(e,i){if(\&quot;function\&quot;==typeof s){var n=t.getRawValue(i),o=t.getDataParams(i);e.setItemVisual(i,\&quot;symbolSize\&quot;,s(n,o))}if(e.hasItemOption){var a=e.getItemModel(i),r=a.getShallow(\&quot;symbol\&quot;,!0),l=a.getShallow(\&quot;symbolSize\&quot;,!0);null!=r&amp;&amp;e.setItemVisual(i,\&quot;symbol\&quot;,r),null!=l&amp;&amp;e.setItemVisual(i,\&quot;symbolSize\&quot;,l)}}:null}}}}},PD=function(t){return{seriesType:t,plan:xM(),reset:function(t){var e=t.getData(),i=t.coordinateSystem,n=t.pipelineContext.large;if(i){var o=f(i.dimensions,function(t){return e.mapDimension(t)}).slice(0,2),a=o.length;return Ws(e,o[0],o[1])&amp;&amp;(o[0]=e.getCalculationInfo(\&quot;stackResultDimension\&quot;)),Ws(e,o[1],o[0])&amp;&amp;(o[1]=e.getCalculationInfo(\&quot;stackResultDimension\&quot;)),a&amp;&amp;{progress:function(t,e){for(var r=t.end-t.start,s=n&amp;&amp;new Float32Array(r*a),l=t.start,u=0,h=[],c=[];l&lt;t.end;l++){var d;if(1===a)f=e.get(o[0],l,!0),d=!isNaN(f)&amp;&amp;i.dataToPoint(f,null,c);else{var f=h[0]=e.get(o[0],l,!0),p=h[1]=e.get(o[1],l,!0);d=!isNaN(f)&amp;&amp;!isNaN(p)&amp;&amp;i.dataToPoint(h,null,c)}n?(s[u++]=d?d[0]:NaN,s[u++]=d?d[1]:NaN):e.setItemLayout(l,d&amp;&amp;d.slice()||[NaN,NaN])}n&amp;&amp;e.setLayout(\&quot;symbolPoints\&quot;,s)}}}}}},ND={average:function(t){for(var e=0,i=0,n=0;n&lt;t.length;n++)isNaN(t[n])||(e+=t[n],i++);return 0===i?NaN:e/i},sum:function(t){for(var e=0,i=0;i&lt;t.length;i++)e+=t[i]||0;return e},max:function(t){for(var e=-1/0,i=0;i&lt;t.length;i++)t[i]&gt;e&amp;&amp;(e=t[i]);return e},min:function(t){for(var e=1/0,i=0;i&lt;t.length;i++)t[i]&lt;e&amp;&amp;(e=t[i]);return e},nearest:function(t){return t[0]}},OD=function(t,e){return Math.round(t.length/2)},ED=function(t){this._axes={},this._dimList=[],this.name=t||\&quot;\&quot;};ED.prototype={constructor:ED,type:\&quot;cartesian\&quot;,getAxis:function(t){return this._axes[t]},getAxes:function(){return f(this._dimList,Kl,this)},getAxesByScale:function(t){return t=t.toLowerCase(),g(this.getAxes(),function(e){return e.scale.type===t})},addAxis:function(t){var e=t.dim;this._axes[e]=t,this._dimList.push(e)},dataToCoord:function(t){return this._dataCoordConvert(t,\&quot;dataToCoord\&quot;)},coordToData:function(t){return this._dataCoordConvert(t,\&quot;coordToData\&quot;)},_dataCoordConvert:function(t,e){for(var i=this._dimList,n=t instanceof Array?[]:{},o=0;o&lt;i.length;o++){var a=i[o],r=this._axes[a];n[a]=r[e](t[a])}return n}},Jl.prototype={constructor:Jl,type:\&quot;cartesian2d\&quot;,dimensions:[\&quot;x\&quot;,\&quot;y\&quot;],getBaseAxis:function(){return this.getAxesByScale(\&quot;ordinal\&quot;)[0]||this.getAxesByScale(\&quot;time\&quot;)[0]||this.getAxis(\&quot;x\&quot;)},containPoint:function(t){var e=this.getAxis(\&quot;x\&quot;),i=this.getAxis(\&quot;y\&quot;);return e.contain(e.toLocalCoord(t[0]))&amp;&amp;i.contain(i.toLocalCoord(t[1]))},containData:function(t){return this.getAxis(\&quot;x\&quot;).containData(t[0])&amp;&amp;this.getAxis(\&quot;y\&quot;).containData(t[1])},dataToPoint:function(t,e,i){var n=this.getAxis(\&quot;x\&quot;),o=this.getAxis(\&quot;y\&quot;);return i=i||[],i[0]=n.toGlobalCoord(n.dataToCoord(t[0])),i[1]=o.toGlobalCoord(o.dataToCoord(t[1])),i},clampData:function(t,e){var i=this.getAxis(\&quot;x\&quot;).scale.getExtent(),n=this.getAxis(\&quot;y\&quot;).scale.getExtent();return e=e||[],e[0]=Math.min(Math.max(Math.min(i[0],i[1]),t[0]),Math.max(i[0],i[1])),e[1]=Math.min(Math.max(Math.min(n[0],n[1]),t[1]),Math.max(n[0],n[1])),e},pointToData:function(t,e){var i=this.getAxis(\&quot;x\&quot;),n=this.getAxis(\&quot;y\&quot;);return e=e||[],e[0]=i.coordToData(i.toLocalCoord(t[0])),e[1]=n.coordToData(n.toLocalCoord(t[1])),e},getOtherAxis:function(t){return this.getAxis(\&quot;x\&quot;===t.dim?\&quot;y\&quot;:\&quot;x\&quot;)}},u(Jl,ED);var zD=function(t,e,i,n,o){dD.call(this,t,e,i),this.type=n||\&quot;value\&quot;,this.position=o||\&quot;bottom\&quot;};zD.prototype={constructor:zD,index:0,onZero:!1,model:null,isHorizontal:function(){var t=this.position;return\&quot;top\&quot;===t||\&quot;bottom\&quot;===t},getGlobalExtent:function(t){var e=this.getExtent();return e[0]=this.toGlobalCoord(e[0]),e[1]=this.toGlobalCoord(e[1]),t&amp;&amp;e[0]&gt;e[1]&amp;&amp;e.reverse(),e},getOtherAxis:function(){this.grid.getOtherAxis()},isLabelIgnored:function(t){if(\&quot;category\&quot;===this.type){var e=this.getLabelInterval();return\&quot;function\&quot;==typeof e&amp;&amp;!e(t,this.scale.getLabel(t))||t%(e+1)}},pointToData:function(t,e){return this.coordToData(this.toLocalCoord(t[\&quot;x\&quot;===this.dim?0:1]),e)},toLocalCoord:null,toGlobalCoord:null},u(zD,dD);var RD={show:!0,zlevel:0,z:0,inverse:!1,name:\&quot;\&quot;,nameLocation:\&quot;end\&quot;,nameRotate:null,nameTruncate:{maxWidth:null,ellipsis:\&quot;...\&quot;,placeholder:\&quot;.\&quot;},nameTextStyle:{},nameGap:15,silent:!1,triggerEvent:!1,tooltip:{show:!1},axisPointer:{},axisLine:{show:!0,onZero:!0,onZeroAxisIndex:null,lineStyle:{color:\&quot;#333\&quot;,width:1,type:\&quot;solid\&quot;},symbol:[\&quot;none\&quot;,\&quot;none\&quot;],symbolSize:[10,15]},axisTick:{show:!0,inside:!1,length:5,lineStyle:{width:1}},axisLabel:{show:!0,inside:!1,rotate:0,showMinLabel:null,showMaxLabel:null,margin:8,fontSize:12},splitLine:{show:!0,lineStyle:{color:[\&quot;#ccc\&quot;],width:1,type:\&quot;solid\&quot;}},splitArea:{show:!1,areaStyle:{color:[\&quot;rgba(250,250,250,0.3)\&quot;,\&quot;rgba(200,200,200,0.3)\&quot;]}}},BD={};BD.categoryAxis=n({boundaryGap:!0,deduplication:null,splitLine:{show:!1},axisTick:{alignWithLabel:!1,interval:\&quot;auto\&quot;},axisLabel:{interval:\&quot;auto\&quot;}},RD),BD.valueAxis=n({boundaryGap:[0,0],splitNumber:5},RD),BD.timeAxis=r({scale:!0,min:\&quot;dataMin\&quot;,max:\&quot;dataMax\&quot;},BD.valueAxis),BD.logAxis=r({scale:!0,logBase:10},BD.valueAxis);var VD=[\&quot;value\&quot;,\&quot;category\&quot;,\&quot;time\&quot;,\&quot;log\&quot;],GD=function(t,e,i,a){d(VD,function(r){e.extend({type:t+\&quot;Axis.\&quot;+r,mergeDefaultAndTheme:function(e,o){var a=this.layoutMode,s=a?na(e):{};n(e,o.getTheme().get(r+\&quot;Axis\&quot;)),n(e,this.getDefaultOption()),e.type=i(t,e),a&amp;&amp;ia(e,s,a)},optionUpdated:function(){\&quot;category\&quot;===this.option.type&amp;&amp;(this.__ordinalMeta=Xs.createByAxisModel(this))},getCategories:function(){if(\&quot;category\&quot;===this.option.type)return this.__ordinalMeta.categories},getOrdinalMeta:function(){return this.__ordinalMeta},defaultOption:o([{},BD[r+\&quot;Axis\&quot;],a],!0)})}),kS.registerSubTypeDefaulter(t+\&quot;Axis\&quot;,v(i,t))},FD=kS.extend({type:\&quot;cartesian2dAxis\&quot;,axis:null,init:function(){FD.superApply(this,\&quot;init\&quot;,arguments),this.resetRange()},mergeOption:function(){FD.superApply(this,\&quot;mergeOption\&quot;,arguments),this.resetRange()},restoreData:function(){FD.superApply(this,\&quot;restoreData\&quot;,arguments),this.resetRange()},getCoordSysModel:function(){return this.ecModel.queryComponents({mainType:\&quot;grid\&quot;,index:this.option.gridIndex,id:this.option.gridId})[0]}});n(FD.prototype,JI);var WD={offset:0};GD(\&quot;x\&quot;,FD,Ql,WD),GD(\&quot;y\&quot;,FD,Ql,WD),kS.extend({type:\&quot;grid\&quot;,dependencies:[\&quot;xAxis\&quot;,\&quot;yAxis\&quot;],layoutMode:\&quot;box\&quot;,coordinateSystem:null,defaultOption:{show:!1,zlevel:0,z:0,left:\&quot;10%\&quot;,top:60,right:\&quot;10%\&quot;,bottom:60,containLabel:!1,backgroundColor:\&quot;rgba(0,0,0,0)\&quot;,borderWidth:1,borderColor:\&quot;#ccc\&quot;}});var HD=d,ZD=function(t){var e=t.scale.getExtent(),i=e[0],n=e[1];return!(i&gt;0&amp;&amp;n&gt;0||i&lt;0&amp;&amp;n&lt;0)},UD=hl,jD=nu.prototype;jD.type=\&quot;grid\&quot;,jD.axisPointerEnabled=!0,jD.getRect=function(){return this._rect},jD.update=function(t,e){var i=this._axesMap;this._updateScale(t,this.model),HD(i.x,function(t){UD(t.scale,t.model)}),HD(i.y,function(t){UD(t.scale,t.model)}),HD(i.x,function(t){ou(i,\&quot;y\&quot;,t)}),HD(i.y,function(t){ou(i,\&quot;x\&quot;,t)}),this.resize(this.model,e)},jD.resize=function(t,e,i){function n(){HD(a,function(t){var e=t.isHorizontal(),i=e?[0,o.width]:[0,o.height],n=t.inverse?1:0;t.setExtent(i[n],i[1-n]),ru(t,e?o.x:o.y)})}var o=Qo(t.getBoxLayoutParams(),{width:e.getWidth(),height:e.getHeight()});this._rect=o;var a=this._axesList;n(),!i&amp;&amp;t.get(\&quot;containLabel\&quot;)&amp;&amp;(HD(a,function(t){if(!t.model.get(\&quot;axisLabel.inside\&quot;)){var e=iu(t);if(e){var i=t.isHorizontal()?\&quot;height\&quot;:\&quot;width\&quot;,n=t.model.get(\&quot;axisLabel.margin\&quot;);o[i]-=e[i]+n,\&quot;top\&quot;===t.position?o.y+=e.height+n:\&quot;left\&quot;===t.position&amp;&amp;(o.x+=e.width+n)}}}),n())},jD.getAxis=function(t,e){var i=this._axesMap[t];if(null!=i){if(null==e)for(var n in i)if(i.hasOwnProperty(n))return i[n];return i[e]}},jD.getAxes=function(){return this._axesList.slice()},jD.getCartesian=function(t,e){if(null!=t&amp;&amp;null!=e){var i=\&quot;x\&quot;+t+\&quot;y\&quot;+e;return this._coordsMap[i]}w(t)&amp;&amp;(e=t.yAxisIndex,t=t.xAxisIndex);for(var n=0,o=this._coordsList;n&lt;o.length;n++)if(o[n].getAxis(\&quot;x\&quot;).index===t||o[n].getAxis(\&quot;y\&quot;).index===e)return o[n]},jD.getCartesians=function(){return this._coordsList.slice()},jD.convertToPixel=function(t,e,i){var n=this._findConvertTarget(t,e);return n.cartesian?n.cartesian.dataToPoint(i):n.axis?n.axis.toGlobalCoord(n.axis.dataToCoord(i)):null},jD.convertFromPixel=function(t,e,i){var n=this._findConvertTarget(t,e);return n.cartesian?n.cartesian.pointToData(i):n.axis?n.axis.coordToData(n.axis.toLocalCoord(i)):null},jD._findConvertTarget=function(t,e){var i,n,o=e.seriesModel,a=e.xAxisModel||o&amp;&amp;o.getReferringComponents(\&quot;xAxis\&quot;)[0],r=e.yAxisModel||o&amp;&amp;o.getReferringComponents(\&quot;yAxis\&quot;)[0],s=e.gridModel,u=this._coordsList;return o?l(u,i=o.coordinateSystem)&lt;0&amp;&amp;(i=null):a&amp;&amp;r?i=this.getCartesian(a.componentIndex,r.componentIndex):a?n=this.getAxis(\&quot;x\&quot;,a.componentIndex):r?n=this.getAxis(\&quot;y\&quot;,r.componentIndex):s&amp;&amp;s.coordinateSystem===this&amp;&amp;(i=this._coordsList[0]),{cartesian:i,axis:n}},jD.containPoint=function(t){var e=this._coordsList[0];if(e)return e.containPoint(t)},jD._initCartesian=function(t,e,i){function n(i){return function(n,s){if(tu(n,t,e)){var l=n.get(\&quot;position\&quot;);\&quot;x\&quot;===i?\&quot;top\&quot;!==l&amp;&amp;\&quot;bottom\&quot;!==l&amp;&amp;o[l=\&quot;bottom\&quot;]&amp;&amp;(l=\&quot;top\&quot;===l?\&quot;bottom\&quot;:\&quot;top\&quot;):\&quot;left\&quot;!==l&amp;&amp;\&quot;right\&quot;!==l&amp;&amp;o[l=\&quot;left\&quot;]&amp;&amp;(l=\&quot;left\&quot;===l?\&quot;right\&quot;:\&quot;left\&quot;),o[l]=!0;var u=new zD(i,cl(n),[0,0],n.get(\&quot;type\&quot;),l),h=\&quot;category\&quot;===u.type;u.onBand=h&amp;&amp;n.get(\&quot;boundaryGap\&quot;),u.inverse=n.get(\&quot;inverse\&quot;),u.onZero=n.get(\&quot;axisLine.onZero\&quot;),u.onZeroAxisIndex=n.get(\&quot;axisLine.onZeroAxisIndex\&quot;),n.axis=u,u.model=n,u.grid=this,u.index=s,this._axesList.push(u),a[i][s]=u,r[i]++}}}var o={left:!1,right:!1,top:!1,bottom:!1},a={x:{},y:{}},r={x:0,y:0};if(e.eachComponent(\&quot;xAxis\&quot;,n(\&quot;x\&quot;),this),e.eachComponent(\&quot;yAxis\&quot;,n(\&quot;y\&quot;),this),!r.x||!r.y)return this._axesMap={},void(this._axesList=[]);this._axesMap=a,HD(a.x,function(e,i){HD(a.y,function(n,o){var a=\&quot;x\&quot;+i+\&quot;y\&quot;+o,r=new Jl(a);r.grid=this,r.model=t,this._coordsMap[a]=r,this._coordsList.push(r),r.addAxis(e),r.addAxis(n)},this)},this)},jD._updateScale=function(t,e){function i(t,e,i){HD(t.mapDimension(e.dim,!0),function(i){e.scale.unionExtentFromData(t,i)})}d(this._axesList,function(t){t.scale.setExtent(1/0,-1/0)}),t.eachSeries(function(n){if(lu(n)){var o=su(n),a=o[0],r=o[1];if(!tu(a,e,t)||!tu(r,e,t))return;var s=this.getCartesian(a.componentIndex,r.componentIndex),l=n.getData(),u=s.getAxis(\&quot;x\&quot;),h=s.getAxis(\&quot;y\&quot;);\&quot;list\&quot;===l.type&amp;&amp;(i(l,u),i(l,h))}},this)},jD.getTooltipAxes=function(t){var e=[],i=[];return HD(this.getCartesians(),function(n){var o=null!=t&amp;&amp;\&quot;auto\&quot;!==t?n.getAxis(t):n.getBaseAxis(),a=n.getOtherAxis(o);l(e,o)&lt;0&amp;&amp;e.push(o),l(i,a)&lt;0&amp;&amp;i.push(a)}),{baseAxes:e,otherAxes:i}};var XD=[\&quot;xAxis\&quot;,\&quot;yAxis\&quot;];nu.create=function(t,e){var i=[];return t.eachComponent(\&quot;grid\&quot;,function(n,o){var a=new nu(n,t,e);a.name=\&quot;grid_\&quot;+o,a.resize(n,e,!0),n.coordinateSystem=a,i.push(a)}),t.eachSeries(function(t){if(lu(t)){var e=su(t),i=e[0],n=e[1],o=i.getCoordSysModel().coordinateSystem;t.coordinateSystem=o.getCartesian(i.componentIndex,n.componentIndex)}}),i},nu.dimensions=nu.prototype.dimensions=Jl.prototype.dimensions,Ca.register(\&quot;cartesian2d\&quot;,nu);var YD=Math.PI,qD=function(t,e){this.opt=e,this.axisModel=t,r(e,{labelOffset:0,nameDirection:1,tickDirection:1,labelDirection:1,silent:!0}),this.group=new L_;var i=new L_({position:e.position.slice(),rotation:e.rotation});i.updateTransform(),this._transform=i.transform,this._dumbGroup=i};qD.prototype={constructor:qD,hasBuilder:function(t){return!!$D[t]},add:function(t){$D[t].call(this)},getGroup:function(){return this.group}};var $D={axisLine:function(){var t=this.opt,e=this.axisModel;if(e.get(\&quot;axisLine.show\&quot;)){var i=this.axisModel.axis.getExtent(),n=this._transform,o=[i[0],0],r=[i[1],0];n&amp;&amp;(Q(o,o,n),Q(r,r,n));var s=a({lineCap:\&quot;round\&quot;},e.getModel(\&quot;axisLine.lineStyle\&quot;).getLineStyle());this.group.add(new Xb(Gn({anid:\&quot;line\&quot;,shape:{x1:o[0],y1:o[1],x2:r[0],y2:r[1]},style:s,strokeContainThreshold:t.strokeContainThreshold||5,silent:!0,z2:1})));var l=e.get(\&quot;axisLine.symbol\&quot;),u=e.get(\&quot;axisLine.symbolSize\&quot;),h=e.get(\&quot;axisLine.symbolOffset\&quot;)||0;if(\&quot;number\&quot;==typeof h&amp;&amp;(h=[h,h]),null!=l){\&quot;string\&quot;==typeof l&amp;&amp;(l=[l,l]),\&quot;string\&quot;!=typeof u&amp;&amp;\&quot;number\&quot;!=typeof u||(u=[u,u]);var c=u[0],f=u[1];d([{rotate:t.rotation+Math.PI/2,offset:h[0],r:0},{rotate:t.rotation-Math.PI/2,offset:h[1],r:Math.sqrt((o[0]-r[0])*(o[0]-r[0])+(o[1]-r[1])*(o[1]-r[1]))}],function(e,i){if(\&quot;none\&quot;!==l[i]&amp;&amp;null!=l[i]){var n=ml(l[i],-c/2,-f/2,c,f,s.stroke,!0),a=e.r+e.offset,r=[o[0]+a*Math.cos(t.rotation),o[1]-a*Math.sin(t.rotation)];n.attr({rotation:e.rotate,position:r,silent:!0}),this.group.add(n)}},this)}}},axisTickLabel:function(){var t=this.axisModel,e=this.opt,i=mu(this,t,e);du(t,vu(this,t,e),i)},axisName:function(){var t=this.opt,e=this.axisModel,i=D(t.axisName,e.get(\&quot;name\&quot;));if(i){var n,o=e.get(\&quot;nameLocation\&quot;),r=t.nameDirection,s=e.getModel(\&quot;nameTextStyle\&quot;),l=e.get(\&quot;nameGap\&quot;)||0,u=this.axisModel.axis.getExtent(),h=u[0]&gt;u[1]?-1:1,c=[\&quot;start\&quot;===o?u[0]-h*l:\&quot;end\&quot;===o?u[1]+h*l:(u[0]+u[1])/2,gu(o)?t.labelOffset+r*l:0],d=e.get(\&quot;nameRotate\&quot;);null!=d&amp;&amp;(d=d*YD/180);var f;gu(o)?n=KD(t.rotation,null!=d?d:t.rotation,r):(n=hu(t,o,d||0,u),null!=(f=t.axisNameAvailableWidth)&amp;&amp;(f=Math.abs(f/Math.sin(n.rotation)),!isFinite(f)&amp;&amp;(f=null)));var p=s.getFont(),g=e.get(\&quot;nameTruncate\&quot;,!0)||{},m=g.ellipsis,v=D(t.nameTruncateMaxWidth,g.maxWidth,f),y=null!=m&amp;&amp;null!=v?bS(i,v,p,m,{minChar:2,placeholder:g.placeholder}):i,x=e.get(\&quot;tooltip\&quot;,!0),_=e.mainType,w={componentType:_,name:i,$vars:[\&quot;name\&quot;]};w[_+\&quot;Index\&quot;]=e.componentIndex;var b=new zb({anid:\&quot;name\&quot;,__fullText:i,__truncatedText:y,position:c,rotation:n.rotation,silent:cu(e),z2:1,tooltip:x&amp;&amp;x.show?a({content:i,formatter:function(){return i},formatterParams:w},x):null});no(b.style,s,{text:y,textFont:p,textFill:s.getTextColor()||e.get(\&quot;axisLine.lineStyle.color\&quot;),textAlign:n.textAlign,textVerticalAlign:n.textVerticalAlign}),e.get(\&quot;triggerEvent\&quot;)&amp;&amp;(b.eventData=uu(e),b.eventData.targetType=\&quot;axisName\&quot;,b.eventData.name=i),this._dumbGroup.add(b),b.updateTransform(),this.group.add(b),b.decomposeTransform()}}},KD=qD.innerTextLayout=function(t,e,i){var n,o,a=Oo(e-t);return Eo(a)?(o=i&gt;0?\&quot;top\&quot;:\&quot;bottom\&quot;,n=\&quot;center\&quot;):Eo(a-YD)?(o=i&gt;0?\&quot;bottom\&quot;:\&quot;top\&quot;,n=\&quot;center\&quot;):(o=\&quot;middle\&quot;,n=a&gt;0&amp;&amp;a&lt;YD?i&gt;0?\&quot;right\&quot;:\&quot;left\&quot;:i&gt;0?\&quot;left\&quot;:\&quot;right\&quot;),{rotation:a,textAlign:n,textVerticalAlign:o}},JD=qD.ifIgnoreOnTick=function(t,e,i,n,o,a){if(0===e&amp;&amp;o||e===n-1&amp;&amp;a)return!1;var r,s=t.scale;return\&quot;ordinal\&quot;===s.type&amp;&amp;(\&quot;function\&quot;==typeof i?(r=s.getTicks()[e],!i(r,s.getLabel(r))):e%(i+1))},QD=qD.getInterval=function(t,e){var i=t.get(\&quot;interval\&quot;);return null!=i&amp;&amp;\&quot;auto\&quot;!=i||(i=e),i},tT=d,eT=v,iT=vs({type:\&quot;axis\&quot;,_axisPointer:null,axisPointerClass:null,render:function(t,e,i,n){this.axisPointerClass&amp;&amp;Mu(t),iT.superApply(this,\&quot;render\&quot;,arguments),Cu(this,t,0,i,0,!0)},updateAxisPointer:function(t,e,i,n,o){Cu(this,t,0,i,0,!1)},remove:function(t,e){var i=this._axisPointer;i&amp;&amp;i.remove(e),iT.superApply(this,\&quot;remove\&quot;,arguments)},dispose:function(t,e){Lu(this,e),iT.superApply(this,\&quot;dispose\&quot;,arguments)}}),nT=[];iT.registerAxisPointerClass=function(t,e){nT[t]=e},iT.getAxisPointerClass=function(t){return t&amp;&amp;nT[t]};var oT=qD.ifIgnoreOnTick,aT=qD.getInterval,rT=[\&quot;axisLine\&quot;,\&quot;axisTickLabel\&quot;,\&quot;axisName\&quot;],sT=[\&quot;splitArea\&quot;,\&quot;splitLine\&quot;],lT=iT.extend({type:\&quot;cartesianAxis\&quot;,axisPointerClass:\&quot;CartesianAxisPointer\&quot;,render:function(t,e,i,n){this.group.removeAll();var o=this._axisGroup;if(this._axisGroup=new L_,this.group.add(this._axisGroup),t.get(\&quot;show\&quot;)){var a=t.getCoordSysModel(),r=ku(a,t),s=new qD(t,r);d(rT,s.add,s),this._axisGroup.add(s.getGroup()),d(sT,function(e){t.get(e+\&quot;.show\&quot;)&amp;&amp;this[\&quot;_\&quot;+e](t,a,r.labelInterval)},this),yo(o,this._axisGroup,t),lT.superCall(this,\&quot;render\&quot;,t,e,i,n)}},_splitLine:function(t,e,i){var n=t.axis;if(!n.scale.isBlank()){var o=t.getModel(\&quot;splitLine\&quot;),a=o.getModel(\&quot;lineStyle\&quot;),s=a.get(\&quot;color\&quot;),l=aT(o,i);s=y(s)?s:[s];for(var u=e.coordinateSystem.getRect(),h=n.isHorizontal(),c=0,d=n.getTicksCoords(),f=n.scale.getTicks(),p=t.get(\&quot;axisLabel.showMinLabel\&quot;),g=t.get(\&quot;axisLabel.showMaxLabel\&quot;),m=[],v=[],x=a.getLineStyle(),_=0;_&lt;d.length;_++)if(!oT(n,_,l,d.length,p,g)){var w=n.toGlobalCoord(d[_]);h?(m[0]=w,m[1]=u.y,v[0]=w,v[1]=u.y+u.height):(m[0]=u.x,m[1]=w,v[0]=u.x+u.width,v[1]=w);var b=c++%s.length;this._axisGroup.add(new Xb(Gn({anid:\&quot;line_\&quot;+f[_],shape:{x1:m[0],y1:m[1],x2:v[0],y2:v[1]},style:r({stroke:s[b]},x),silent:!0})))}}},_splitArea:function(t,e,i){var n=t.axis;if(!n.scale.isBlank()){var o=t.getModel(\&quot;splitArea\&quot;),a=o.getModel(\&quot;areaStyle\&quot;),s=a.get(\&quot;color\&quot;),l=e.coordinateSystem.getRect(),u=n.getTicksCoords(),h=n.scale.getTicks(),c=n.toGlobalCoord(u[0]),d=n.toGlobalCoord(u[0]),f=0,p=aT(o,i),g=a.getAreaStyle();s=y(s)?s:[s];for(var m=t.get(\&quot;axisLabel.showMinLabel\&quot;),v=t.get(\&quot;axisLabel.showMaxLabel\&quot;),x=1;x&lt;u.length;x++)if(!(oT(n,x,p,u.length,m,v)&amp;&amp;x&lt;u.length-1)){var _,w,b,S,M=n.toGlobalCoord(u[x]);n.isHorizontal()?(_=c,w=l.y,b=M-_,S=l.height):(_=l.x,w=d,b=l.width,S=M-w);var I=f++%s.length;this._axisGroup.add(new jb({anid:\&quot;area_\&quot;+h[x],shape:{x:_,y:w,width:b,height:S},style:r({fill:s[I]},g),silent:!0})),c=_+b,d=w+S}}}});lT.extend({type:\&quot;xAxis\&quot;}),lT.extend({type:\&quot;yAxis\&quot;}),vs({type:\&quot;grid\&quot;,render:function(t,e){this.group.removeAll(),t.get(\&quot;show\&quot;)&amp;&amp;this.group.add(new jb({shape:t.coordinateSystem.getRect(),style:r({fill:t.get(\&quot;backgroundColor\&quot;)},t.getItemStyle()),silent:!0,z2:-1}))}}),ls(function(t){t.xAxis&amp;&amp;t.yAxis&amp;&amp;!t.grid&amp;&amp;(t.grid={})}),fs(kD(\&quot;line\&quot;,\&quot;circle\&quot;,\&quot;line\&quot;)),ds(PD(\&quot;line\&quot;)),us(qM.PROCESSOR.STATISTIC,function(t){return{seriesType:t,reset:function(t,e,i){var n=t.getData(),o=t.get(\&quot;sampling\&quot;),a=t.coordinateSystem;if(\&quot;cartesian2d\&quot;===a.type&amp;&amp;o){var r=a.getBaseAxis(),s=a.getOtherAxis(r),l=r.getExtent(),u=l[1]-l[0],h=Math.round(n.count()/u);if(h&gt;1){var c;\&quot;string\&quot;==typeof o?c=ND[o]:\&quot;function\&quot;==typeof o&amp;&amp;(c=o),c&amp;&amp;t.setData(n.downSample(s.dim,1/h,c,OD))}}}}}(\&quot;line\&quot;));var uT=mM.extend({type:\&quot;series.__base_bar__\&quot;,getInitialData:function(t,e){return Hs(this.getSource(),this)},getMarkerPosition:function(t){var e=this.coordinateSystem;if(e){var i=e.dataToPoint(e.clampData(t)),n=this.getData(),o=n.getLayout(\&quot;offset\&quot;),a=n.getLayout(\&quot;size\&quot;);return i[e.getBaseAxis().isHorizontal()?0:1]+=o+a/2,i}return[NaN,NaN]},defaultOption:{zlevel:0,z:2,coordinateSystem:\&quot;cartesian2d\&quot;,legendHoverLink:!0,barMinHeight:0,barMinAngle:0,itemStyle:{},emphasis:{}}});uT.extend({type:\&quot;series.bar\&quot;,dependencies:[\&quot;grid\&quot;,\&quot;polar\&quot;],brushSelector:\&quot;rect\&quot;});var hT=Lw([[\&quot;fill\&quot;,\&quot;color\&quot;],[\&quot;stroke\&quot;,\&quot;borderColor\&quot;],[\&quot;lineWidth\&quot;,\&quot;borderWidth\&quot;],[\&quot;stroke\&quot;,\&quot;barBorderColor\&quot;],[\&quot;lineWidth\&quot;,\&quot;barBorderWidth\&quot;],[\&quot;opacity\&quot;],[\&quot;shadowBlur\&quot;],[\&quot;shadowOffsetX\&quot;],[\&quot;shadowOffsetY\&quot;],[\&quot;shadowColor\&quot;]]),cT={getBarItemStyle:function(t){var e=hT(this,t);if(this.getBorderLineDash){var i=this.getBorderLineDash();i&amp;&amp;(e.lineDash=i)}return e}},dT=[\&quot;itemStyle\&quot;,\&quot;barBorderWidth\&quot;];a(wo.prototype,cT),xs({type:\&quot;bar\&quot;,render:function(t,e,i){var n=t.get(\&quot;coordinateSystem\&quot;);return\&quot;cartesian2d\&quot;!==n&amp;&amp;\&quot;polar\&quot;!==n||this._render(t,e,i),this.group},dispose:B,_render:function(t,e,i){var n,o=this.group,a=t.getData(),r=this._data,s=t.coordinateSystem,l=s.getBaseAxis();\&quot;cartesian2d\&quot;===s.type?n=l.isHorizontal():\&quot;polar\&quot;===s.type&amp;&amp;(n=\&quot;angle\&quot;===l.dim);var u=t.isAnimationEnabled()?t:null;a.diff(r).add(function(e){if(a.hasValue(e)){var i=a.getItemModel(e),r=pT[s.type](a,e,i),l=fT[s.type](a,e,i,r,n,u);a.setItemGraphicEl(e,l),o.add(l),zu(l,a,e,i,r,t,n,\&quot;polar\&quot;===s.type)}}).update(function(e,i){var l=r.getItemGraphicEl(i);if(a.hasValue(e)){var h=a.getItemModel(e),c=pT[s.type](a,e,h);l?fo(l,{shape:c},u,e):l=fT[s.type](a,e,h,c,n,u,!0),a.setItemGraphicEl(e,l),o.add(l),zu(l,a,e,h,c,t,n,\&quot;polar\&quot;===s.type)}else o.remove(l)}).remove(function(t){var e=r.getItemGraphicEl(t);\&quot;cartesian2d\&quot;===s.type?e&amp;&amp;Ou(t,u,e):e&amp;&amp;Eu(t,u,e)}).execute(),this._data=a},remove:function(t,e){var i=this.group,n=this._data;t.get(\&quot;animation\&quot;)?n&amp;&amp;n.eachItemGraphicEl(function(e){\&quot;sector\&quot;===e.type?Eu(e.dataIndex,t,e):Ou(e.dataIndex,t,e)}):i.removeAll()}});var fT={cartesian2d:function(t,e,i,n,o,r,s){var l=new jb({shape:a({},n)});if(r){var u=l.shape,h=o?\&quot;height\&quot;:\&quot;width\&quot;,c={};u[h]=0,c[h]=n[h],sS[s?\&quot;updateProps\&quot;:\&quot;initProps\&quot;](l,{shape:c},r,e)}return l},polar:function(t,e,i,n,o,a,s){var l=n.startAngle&lt;n.endAngle,u=new Gb({shape:r({clockwise:l},n)});if(a){var h=u.shape,c=o?\&quot;r\&quot;:\&quot;endAngle\&quot;,d={};h[c]=o?0:n.startAngle,d[c]=n[c],sS[s?\&quot;updateProps\&quot;:\&quot;initProps\&quot;](u,{shape:d},a,e)}return u}},pT={cartesian2d:function(t,e,i){var n=t.getItemLayout(e),o=Ru(i,n),a=n.width&gt;0?1:-1,r=n.height&gt;0?1:-1;return{x:n.x+a*o/2,y:n.y+r*o/2,width:n.width-a*o,height:n.height-r*o}},polar:function(t,e,i){var n=t.getItemLayout(e);return{cx:n.cx,cy:n.cy,r0:n.r0,r:n.r,startAngle:n.startAngle,endAngle:n.endAngle}}};ds(v(rl,\&quot;bar\&quot;)),fs(function(t){t.eachSeriesByType(\&quot;bar\&quot;,function(t){t.getData().setVisual(\&quot;legendSymbol\&quot;,\&quot;roundRect\&quot;)})});var gT=function(t,e,i){e=y(e)&amp;&amp;{coordDimensions:e}||a({},e);var n=t.getSource(),o=CI(n,e),r=new DI(o,t);return r.initData(n,i),r},mT={updateSelectedMap:function(t){this._targetList=y(t)?t.slice():[],this._selectTargetMap=p(t||[],function(t,e){return t.set(e.name,e),t},z())},select:function(t,e){var i=null!=e?this._targetList[e]:this._selectTargetMap.get(t);\&quot;single\&quot;===this.get(\&quot;selectedMode\&quot;)&amp;&amp;this._selectTargetMap.each(function(t){t.selected=!1}),i&amp;&amp;(i.selected=!0)},unSelect:function(t,e){var i=null!=e?this._targetList[e]:this._selectTargetMap.get(t);i&amp;&amp;(i.selected=!1)},toggleSelected:function(t,e){var i=null!=e?this._targetList[e]:this._selectTargetMap.get(t);if(null!=i)return this[i.selected?\&quot;unSelect\&quot;:\&quot;select\&quot;](t,e),i.selected},isSelected:function(t,e){var i=null!=e?this._targetList[e]:this._selectTargetMap.get(t);return i&amp;&amp;i.selected}},vT=ys({type:\&quot;series.pie\&quot;,init:function(t){vT.superApply(this,\&quot;init\&quot;,arguments),this.legendDataProvider=function(){return this.getRawData()},this.updateSelectedMap(this._createSelectableList()),this._defaultLabelLine(t)},mergeOption:function(t){vT.superCall(this,\&quot;mergeOption\&quot;,t),this.updateSelectedMap(this._createSelectableList())},getInitialData:function(t,e){return gT(this,[\&quot;value\&quot;])},_createSelectableList:function(){for(var t=this.getRawData(),e=t.mapDimension(\&quot;value\&quot;),i=[],n=0,o=t.count();n&lt;o;n++)i.push({name:t.getName(n),value:t.get(e,n),selected:ir(t,n,\&quot;selected\&quot;)});return i},getDataParams:function(t){var e=this.getData(),i=vT.superCall(this,\&quot;getDataParams\&quot;,t),n=[];return e.each(e.mapDimension(\&quot;value\&quot;),function(t){n.push(t)}),i.percent=No(n,t,e.hostModel.get(\&quot;percentPrecision\&quot;)),i.$vars.push(\&quot;percent\&quot;),i},_defaultLabelLine:function(t){Mi(t,\&quot;labelLine\&quot;,[\&quot;show\&quot;]);var e=t.labelLine,i=t.emphasis.labelLine;e.show=e.show&amp;&amp;t.label.show,i.show=i.show&amp;&amp;t.emphasis.label.show},defaultOption:{zlevel:0,z:2,legendHoverLink:!0,hoverAnimation:!0,center:[\&quot;50%\&quot;,\&quot;50%\&quot;],radius:[0,\&quot;75%\&quot;],clockwise:!0,startAngle:90,minAngle:0,selectedOffset:10,hoverOffset:10,avoidLabelOverlap:!0,percentPrecision:2,stillShowZeroSum:!0,label:{rotate:!1,show:!0,position:\&quot;outer\&quot;},labelLine:{show:!0,length:15,length2:15,smooth:!1,lineStyle:{width:1,type:\&quot;solid\&quot;}},itemStyle:{borderWidth:1},animationType:\&quot;expansion\&quot;,animationEasing:\&quot;cubicOut\&quot;}});h(vT,mT);var yT=Gu.prototype;yT.updateData=function(t,e,i){function n(){s.stopAnimation(!0),s.animateTo({shape:{r:h.r+l.get(\&quot;hoverOffset\&quot;)}},300,\&quot;elasticOut\&quot;)}function o(){s.stopAnimation(!0),s.animateTo({shape:{r:h.r}},300,\&quot;elasticOut\&quot;)}var s=this.childAt(0),l=t.hostModel,u=t.getItemModel(e),h=t.getItemLayout(e),c=a({},h);c.label=null,i?(s.setShape(c),\&quot;scale\&quot;===l.getShallow(\&quot;animationType\&quot;)?(s.shape.r=h.r0,po(s,{shape:{r:h.r}},l,e)):(s.shape.endAngle=h.startAngle,fo(s,{shape:{endAngle:h.endAngle}},l,e))):fo(s,{shape:c},l,e);var d=t.getItemVisual(e,\&quot;color\&quot;);s.useStyle(r({lineJoin:\&quot;bevel\&quot;,fill:d},u.getModel(\&quot;itemStyle\&quot;).getItemStyle())),s.hoverStyle=u.getModel(\&quot;emphasis.itemStyle\&quot;).getItemStyle();var f=u.getShallow(\&quot;cursor\&quot;);f&amp;&amp;s.attr(\&quot;cursor\&quot;,f),Vu(this,t.getItemLayout(e),l.isSelected(null,e),l.get(\&quot;selectedOffset\&quot;),l.get(\&quot;animation\&quot;)),s.off(\&quot;mouseover\&quot;).off(\&quot;mouseout\&quot;).off(\&quot;emphasis\&quot;).off(\&quot;normal\&quot;),u.get(\&quot;hoverAnimation\&quot;)&amp;&amp;l.isAnimationEnabled()&amp;&amp;s.on(\&quot;mouseover\&quot;,n).on(\&quot;mouseout\&quot;,o).on(\&quot;emphasis\&quot;,n).on(\&quot;normal\&quot;,o),this._updateLabel(t,e),eo(this)},yT._updateLabel=function(t,e){var i=this.childAt(1),n=this.childAt(2),o=t.hostModel,a=t.getItemModel(e),r=t.getItemLayout(e).label,s=t.getItemVisual(e,\&quot;color\&quot;);fo(i,{shape:{points:r.linePoints||[[r.x,r.y],[r.x,r.y],[r.x,r.y]]}},o,e),fo(n,{style:{x:r.x,y:r.y}},o,e),n.attr({rotation:r.rotation,origin:[r.x,r.y],z2:10});var l=a.getModel(\&quot;label\&quot;),u=a.getModel(\&quot;emphasis.label\&quot;),h=a.getModel(\&quot;labelLine\&quot;),c=a.getModel(\&quot;emphasis.labelLine\&quot;),s=t.getItemVisual(e,\&quot;color\&quot;);io(n.style,n.hoverStyle={},l,u,{labelFetcher:t.hostModel,labelDataIndex:e,defaultText:t.getName(e),autoColor:s,useInsideStyle:!!r.inside},{textAlign:r.textAlign,textVerticalAlign:r.verticalAlign,opacity:t.getItemVisual(e,\&quot;opacity\&quot;)}),n.ignore=n.normalIgnore=!l.get(\&quot;show\&quot;),n.hoverIgnore=!u.get(\&quot;show\&quot;),i.ignore=i.normalIgnore=!h.get(\&quot;show\&quot;),i.hoverIgnore=!c.get(\&quot;show\&quot;),i.setStyle({stroke:s,opacity:t.getItemVisual(e,\&quot;opacity\&quot;)}),i.setStyle(h.getModel(\&quot;lineStyle\&quot;).getLineStyle()),i.hoverStyle=c.getModel(\&quot;lineStyle\&quot;).getLineStyle();var d=h.get(\&quot;smooth\&quot;);d&amp;&amp;!0===d&amp;&amp;(d=.4),i.setShape({smooth:d})},u(Gu,L_);pr.extend({type:\&quot;pie\&quot;,init:function(){var t=new L_;this._sectorGroup=t},render:function(t,e,i,n){if(!n||n.from!==this.uid){var o=t.getData(),a=this._data,r=this.group,s=e.get(\&quot;animation\&quot;),l=!a,u=t.get(\&quot;animationType\&quot;),h=v(Bu,this.uid,t,s,i),c=t.get(\&quot;selectedMode\&quot;);if(o.diff(a).add(function(t){var e=new Gu(o,t);l&amp;&amp;\&quot;scale\&quot;!==u&amp;&amp;e.eachChild(function(t){t.stopAnimation(!0)}),c&amp;&amp;e.on(\&quot;click\&quot;,h),o.setItemGraphicEl(t,e),r.add(e)}).update(function(t,e){var i=a.getItemGraphicEl(e);i.updateData(o,t),i.off(\&quot;click\&quot;),c&amp;&amp;i.on(\&quot;click\&quot;,h),r.add(i),o.setItemGraphicEl(t,i)}).remove(function(t){var e=a.getItemGraphicEl(t);r.remove(e)}).execute(),s&amp;&amp;l&amp;&amp;o.count()&gt;0&amp;&amp;\&quot;scale\&quot;!==u){var d=o.getItemLayout(0),f=Math.max(i.getWidth(),i.getHeight())/2,p=m(r.removeClipPath,r);r.setClipPath(this._createClipPath(d.cx,d.cy,f,d.startAngle,d.clockwise,p,t))}this._data=o}},dispose:function(){},_createClipPath:function(t,e,i,n,o,a,r){var s=new Gb({shape:{cx:t,cy:e,r0:0,r:i,startAngle:n,endAngle:n,clockwise:o}});return po(s,{shape:{endAngle:n+(o?1:-1)*Math.PI*2}},r,a),s},containPoint:function(t,e){var i=e.getData().getItemLayout(0);if(i){var n=t[0]-i.cx,o=t[1]-i.cy,a=Math.sqrt(n*n+o*o);return a&lt;=i.r&amp;&amp;a&gt;=i.r0}}});var xT=function(t,e){d(e,function(e){e.update=\&quot;updateView\&quot;,hs(e,function(i,n){var o={};return n.eachComponent({mainType:\&quot;series\&quot;,subType:t,query:i},function(t){t[e.method]&amp;&amp;t[e.method](i.name,i.dataIndex);var n=t.getData();n.each(function(e){var i=n.getName(e);o[i]=t.isSelected(i)||!1})}),{name:i.name,selected:o}})})},_T=function(t){return{getTargetSeries:function(e){var i={},n=z();return e.eachSeriesByType(t,function(t){t.__paletteScope=i,n.set(t.uid,t)}),n},reset:function(t,e){var i=t.getRawData(),n={},o=t.getData();o.each(function(t){var e=o.getRawIndex(t);n[e]=t}),i.each(function(e){var a=n[e],r=null!=a&amp;&amp;o.getItemVisual(a,\&quot;color\&quot;,!0);if(r)i.setItemVisual(e,\&quot;color\&quot;,r);else{var s=i.getItemModel(e).get(\&quot;itemStyle.color\&quot;)||t.getColorFromPalette(i.getName(e)||e+\&quot;\&quot;,t.__paletteScope,i.count());i.setItemVisual(e,\&quot;color\&quot;,s),null!=a&amp;&amp;o.setItemVisual(a,\&quot;color\&quot;,s)}})}}},wT=function(t,e,i,n){var o,a,r=t.getData(),s=[],l=!1;r.each(function(i){var n,u,h,c,d=r.getItemLayout(i),f=r.getItemModel(i),p=f.getModel(\&quot;label\&quot;),g=p.get(\&quot;position\&quot;)||f.get(\&quot;emphasis.label.position\&quot;),m=f.getModel(\&quot;labelLine\&quot;),v=m.get(\&quot;length\&quot;),y=m.get(\&quot;length2\&quot;),x=(d.startAngle+d.endAngle)/2,_=Math.cos(x),w=Math.sin(x);o=d.cx,a=d.cy;var b=\&quot;inside\&quot;===g||\&quot;inner\&quot;===g;if(\&quot;center\&quot;===g)n=d.cx,u=d.cy,c=\&quot;center\&quot;;else{var S=(b?(d.r+d.r0)/2*_:d.r*_)+o,M=(b?(d.r+d.r0)/2*w:d.r*w)+a;if(n=S+3*_,u=M+3*w,!b){var I=S+_*(v+e-d.r),D=M+w*(v+e-d.r),T=I+(_&lt;0?-1:1)*y,A=D;n=T+(_&lt;0?-5:5),u=A,h=[[S,M],[I,D],[T,A]]}c=b?\&quot;center\&quot;:_&gt;0?\&quot;left\&quot;:\&quot;right\&quot;}var C=p.getFont(),L=p.get(\&quot;rotate\&quot;)?_&lt;0?-x+Math.PI:-x:0,k=me(t.getFormattedLabel(i,\&quot;normal\&quot;)||r.getName(i),C,c,\&quot;top\&quot;);l=!!L,d.label={x:n,y:u,position:g,height:k.height,len:v,len2:y,linePoints:h,textAlign:c,verticalAlign:\&quot;middle\&quot;,rotation:L,inside:b},b||s.push(d.label)}),!l&amp;&amp;t.get(\&quot;avoidLabelOverlap\&quot;)&amp;&amp;Wu(s,o,a,e,i,n)},bT=2*Math.PI,ST=Math.PI/180,MT=function(t){return{seriesType:t,reset:function(t,e){var i=e.findComponents({mainType:\&quot;legend\&quot;});if(i&amp;&amp;i.length){var n=t.getData();n.filterSelf(function(t){for(var e=n.getName(t),o=0;o&lt;i.length;o++)if(!i[o].isSelected(e))return!1;return!0})}}}};xT(\&quot;pie\&quot;,[{type:\&quot;pieToggleSelect\&quot;,event:\&quot;pieselectchanged\&quot;,method:\&quot;toggleSelected\&quot;},{type:\&quot;pieSelect\&quot;,event:\&quot;pieselected\&quot;,method:\&quot;select\&quot;},{type:\&quot;pieUnSelect\&quot;,event:\&quot;pieunselected\&quot;,method:\&quot;unSelect\&quot;}]),fs(_T(\&quot;pie\&quot;)),ds(v(function(t,e,i,n){e.eachSeriesByType(t,function(t){var e=t.getData(),n=e.mapDimension(\&quot;value\&quot;),o=t.get(\&quot;center\&quot;),a=t.get(\&quot;radius\&quot;);y(a)||(a=[0,a]),y(o)||(o=[o,o]);var r=i.getWidth(),s=i.getHeight(),l=Math.min(r,s),u=To(o[0],r),h=To(o[1],s),c=To(a[0],l/2),d=To(a[1],l/2),f=-t.get(\&quot;startAngle\&quot;)*ST,p=t.get(\&quot;minAngle\&quot;)*ST,g=0;e.each(n,function(t){!isNaN(t)&amp;&amp;g++});var m=e.getSum(n),v=Math.PI/(m||g)*2,x=t.get(\&quot;clockwise\&quot;),_=t.get(\&quot;roseType\&quot;),w=t.get(\&quot;stillShowZeroSum\&quot;),b=e.getDataExtent(n);b[0]=0;var S=bT,M=0,I=f,D=x?1:-1;if(e.each(n,function(t,i){var n;if(isNaN(t))e.setItemLayout(i,{angle:NaN,startAngle:NaN,endAngle:NaN,clockwise:x,cx:u,cy:h,r0:c,r:_?NaN:d});else{(n=\&quot;area\&quot;!==_?0===m&amp;&amp;w?v:t*v:bT/g)&lt;p?(n=p,S-=p):M+=t;var o=I+D*n;e.setItemLayout(i,{angle:n,startAngle:I,endAngle:o,clockwise:x,cx:u,cy:h,r0:c,r:_?Do(t,b,[c,d]):d}),I=o}}),S&lt;bT&amp;&amp;g)if(S&lt;=.001){var T=bT/g;e.each(n,function(t,i){if(!isNaN(t)){var n=e.getItemLayout(i);n.angle=T,n.startAngle=f+D*i*T,n.endAngle=f+D*(i+1)*T}})}else v=S/M,I=f,e.each(n,function(t,i){if(!isNaN(t)){var n=e.getItemLayout(i),o=n.angle===p?p:t*v;n.startAngle=I,n.endAngle=I+D*o,I+=D*o}});wT(t,d,r,s)})},\&quot;pie\&quot;)),us(MT(\&quot;pie\&quot;)),mM.extend({type:\&quot;series.scatter\&quot;,dependencies:[\&quot;grid\&quot;,\&quot;polar\&quot;,\&quot;geo\&quot;,\&quot;singleAxis\&quot;,\&quot;calendar\&quot;],getInitialData:function(t,e){return Hs(this.getSource(),this)},brushSelector:\&quot;point\&quot;,getProgressive:function(){var t=this.option.progressive;return null==t?this.option.large?5e3:this.get(\&quot;progressive\&quot;):t},getProgressiveThreshold:function(){var t=this.option.progressiveThreshold;return null==t?this.option.large?1e4:this.get(\&quot;progressiveThreshold\&quot;):t},defaultOption:{coordinateSystem:\&quot;cartesian2d\&quot;,zlevel:0,z:2,legendHoverLink:!0,hoverAnimation:!0,symbolSize:10,large:!1,largeThreshold:2e3,itemStyle:{opacity:.8},progressive:null}});var IT=En({shape:{points:null},symbolProxy:null,buildPath:function(t,e){var i=e.points,n=e.size,o=this.symbolProxy,a=o.shape;if(!((t.getContext?t.getContext():t)&amp;&amp;n[0]&lt;4))for(var r=0;r&lt;i.length;){var s=i[r++],l=i[r++];isNaN(s)||isNaN(l)||(a.x=s-n[0]/2,a.y=l-n[1]/2,a.width=n[0],a.height=n[1],o.buildPath(t,a,!0))}},afterBrush:function(t){var e=this.shape,i=e.points,n=e.size;if(n[0]&lt;4){this.setTransform(t);for(var o=0;o&lt;i.length;){var a=i[o++],r=i[o++];isNaN(a)||isNaN(r)||t.fillRect(a-n[0]/2,r-n[1]/2,n[0],n[1])}this.restoreTransform(t)}},findDataIndex:function(t,e){for(var i=this.shape,n=i.points,o=i.size,a=Math.max(o[0],4),r=Math.max(o[1],4),s=n.length/2-1;s&gt;=0;s--){var l=2*s,u=n[l]-a/2,h=n[l+1]-r/2;if(t&gt;=u&amp;&amp;e&gt;=h&amp;&amp;t&lt;=u+a&amp;&amp;e&lt;=h+r)return s}return-1}}),DT=Hu.prototype;DT.isPersistent=function(){return!this._incremental},DT.updateData=function(t){this.group.removeAll();var e=new IT({rectHover:!0,cursor:\&quot;default\&quot;});e.setShape({points:t.getLayout(\&quot;symbolPoints\&quot;)}),this._setCommon(e,t),this.group.add(e),this._incremental=null},DT.updateLayout=function(t){if(!this._incremental){var e=t.getLayout(\&quot;symbolPoints\&quot;);this.group.eachChild(function(t){if(null!=t.startIndex){var i=2*(t.endIndex-t.startIndex),n=4*t.startIndex*2;e=new Float32Array(e.buffer,n,i)}t.setShape(\&quot;points\&quot;,e)})}},DT.incrementalPrepareUpdate=function(t){this.group.removeAll(),this._clearIncremental(),t.count()&gt;2e6?(this._incremental||(this._incremental=new On({silent:!0})),this.group.add(this._incremental)):this._incremental=null},DT.incrementalUpdate=function(t,e){var i;this._incremental?(i=new IT,this._incremental.addDisplayable(i,!0)):((i=new IT({rectHover:!0,cursor:\&quot;default\&quot;,startIndex:t.start,endIndex:t.end})).incremental=!0,this.group.add(i)),i.setShape({points:e.getLayout(\&quot;symbolPoints\&quot;)}),this._setCommon(i,e,!!this._incremental)},DT._setCommon=function(t,e,i){var n=e.hostModel,o=e.getVisual(\&quot;symbolSize\&quot;);t.setShape(\&quot;size\&quot;,o instanceof Array?o:[o,o]),t.symbolProxy=ml(e.getVisual(\&quot;symbol\&quot;),0,0,0,0),t.setColor=t.symbolProxy.setColor;var a=t.shape.size[0]&lt;4;t.useStyle(n.getModel(\&quot;itemStyle\&quot;).getItemStyle(a?[\&quot;color\&quot;,\&quot;shadowBlur\&quot;,\&quot;shadowColor\&quot;]:[\&quot;color\&quot;]));var r=e.getVisual(\&quot;color\&quot;);r&amp;&amp;t.setColor(r),i||(t.seriesIndex=n.seriesIndex,t.on(\&quot;mousemove\&quot;,function(e){t.dataIndex=null;var i=t.findDataIndex(e.offsetX,e.offsetY);i&gt;=0&amp;&amp;(t.dataIndex=i+(t.startIndex||0))}))},DT.remove=function(){this._clearIncremental(),this._incremental=null,this.group.removeAll()},DT._clearIncremental=function(){var t=this._incremental;t&amp;&amp;t.clearDisplaybles()},xs({type:\&quot;scatter\&quot;,render:function(t,e,i){var n=t.getData();this._updateSymbolDraw(n,t).updateData(n),this._finished=!0},incrementalPrepareRender:function(t,e,i){var n=t.getData();this._updateSymbolDraw(n,t).incrementalPrepareUpdate(n),this._finished=!1},incrementalRender:function(t,e,i){this._symbolDraw.incrementalUpdate(t,e.getData()),this._finished=t.end===e.getData().count()},updateTransform:function(t,e,i){var n=t.getData();if(this.group.dirty(),!this._finished||n.count()&gt;1e4||!this._symbolDraw.isPersistent())return{update:!0};var o=PD().reset(t);o.progress&amp;&amp;o.progress({start:0,end:n.count()},n),this._symbolDraw.updateLayout(n)},_updateSymbolDraw:function(t,e){var i=this._symbolDraw,n=e.pipelineContext.large;return i&amp;&amp;n===this._isLargeDraw||(i&amp;&amp;i.remove(),i=this._symbolDraw=n?new Hu:new Al,this._isLargeDraw=n,this.group.removeAll()),this.group.add(i.group),i},remove:function(t,e){this._symbolDraw&amp;&amp;this._symbolDraw.remove(!0),this._symbolDraw=null},dispose:function(){}}),fs(kD(\&quot;scatter\&quot;,\&quot;circle\&quot;)),ds(PD(\&quot;scatter\&quot;)),u(Zu,dD),Uu.prototype.getIndicatorAxes=function(){return this._indicatorAxes},Uu.prototype.dataToPoint=function(t,e){var i=this._indicatorAxes[e];return this.coordToPoint(i.dataToCoord(t),e)},Uu.prototype.coordToPoint=function(t,e){var i=this._indicatorAxes[e].angle;return[this.cx+t*Math.cos(i),this.cy-t*Math.sin(i)]},Uu.prototype.pointToData=function(t){var e=t[0]-this.cx,i=t[1]-this.cy,n=Math.sqrt(e*e+i*i);e/=n,i/=n;for(var o,a=Math.atan2(-i,e),r=1/0,s=-1,l=0;l&lt;this._indicatorAxes.length;l++){var u=this._indicatorAxes[l],h=Math.abs(a-u.angle);h&lt;r&amp;&amp;(o=u,s=l,r=h)}return[s,+(o&amp;&amp;o.coodToData(n))]},Uu.prototype.resize=function(t,e){var i=t.get(\&quot;center\&quot;),n=e.getWidth(),o=e.getHeight(),a=Math.min(n,o)/2;this.cx=To(i[0],n),this.cy=To(i[1],o),this.startAngle=t.get(\&quot;startAngle\&quot;)*Math.PI/180,this.r=To(t.get(\&quot;radius\&quot;),a),d(this._indicatorAxes,function(t,e){t.setExtent(0,this.r);var i=this.startAngle+e*Math.PI*2/this._indicatorAxes.length;i=Math.atan2(Math.sin(i),Math.cos(i)),t.angle=i},this)},Uu.prototype.update=function(t,e){function i(t){var e=Math.pow(10,Math.floor(Math.log(t)/Math.LN10)),i=t/e;return 2===i?i=5:i*=2,i*e}var n=this._indicatorAxes,o=this._model;d(n,function(t){t.scale.setExtent(1/0,-1/0)}),t.eachSeriesByType(\&quot;radar\&quot;,function(e,i){if(\&quot;radar\&quot;===e.get(\&quot;coordinateSystem\&quot;)&amp;&amp;t.getComponent(\&quot;radar\&quot;,e.get(\&quot;radarIndex\&quot;))===o){var a=e.getData();d(n,function(t){t.scale.unionExtentFromData(a,a.mapDimension(t.dim))})}},this);var a=o.get(\&quot;splitNumber\&quot;);d(n,function(t,e){var n=ll(t.scale,t.model);hl(t.scale,t.model);var o=t.model,r=t.scale,s=o.getMin(),l=o.getMax(),u=r.getInterval();if(null!=s&amp;&amp;null!=l)r.setExtent(+s,+l),r.setInterval((l-s)/a);else if(null!=s){var h;do{h=s+u*a,r.setExtent(+s,h),r.setInterval(u),u=i(u)}while(h&lt;n[1]&amp;&amp;isFinite(h)&amp;&amp;isFinite(n[1]))}else if(null!=l){var c;do{c=l-u*a,r.setExtent(c,+l),r.setInterval(u),u=i(u)}while(c&gt;n[0]&amp;&amp;isFinite(c)&amp;&amp;isFinite(n[0]))}else{r.getTicks().length-1&gt;a&amp;&amp;(u=i(u));var d=Math.round((n[0]+n[1])/2/u)*u,f=Math.round(a/2);r.setExtent(Ao(d-f*u),Ao(d+(a-f)*u)),r.setInterval(u)}})},Uu.dimensions=[],Uu.create=function(t,e){var i=[];return t.eachComponent(\&quot;radar\&quot;,function(n){var o=new Uu(n,t,e);i.push(o),n.coordinateSystem=o}),t.eachSeriesByType(\&quot;radar\&quot;,function(t){\&quot;radar\&quot;===t.get(\&quot;coordinateSystem\&quot;)&amp;&amp;(t.coordinateSystem=i[t.get(\&quot;radarIndex\&quot;)||0])}),i},Ca.register(\&quot;radar\&quot;,Uu);var TT=BD.valueAxis,AT=(ms({type:\&quot;radar\&quot;,optionUpdated:function(){var t=this.get(\&quot;boundaryGap\&quot;),e=this.get(\&quot;splitNumber\&quot;),o=this.get(\&quot;scale\&quot;),s=this.get(\&quot;axisLine\&quot;),l=this.get(\&quot;axisTick\&quot;),u=this.get(\&quot;axisLabel\&quot;),h=this.get(\&quot;name\&quot;),c=this.get(\&quot;name.show\&quot;),d=this.get(\&quot;name.formatter\&quot;),p=this.get(\&quot;nameGap\&quot;),g=this.get(\&quot;triggerEvent\&quot;),m=f(this.get(\&quot;indicator\&quot;)||[],function(f){null!=f.max&amp;&amp;f.max&gt;0&amp;&amp;!f.min?f.min=0:null!=f.min&amp;&amp;f.min&lt;0&amp;&amp;!f.max&amp;&amp;(f.max=0);var m=h;if(null!=f.color&amp;&amp;(m=r({color:f.color},h)),f=n(i(f),{boundaryGap:t,splitNumber:e,scale:o,axisLine:s,axisTick:l,axisLabel:u,name:f.text,nameLocation:\&quot;end\&quot;,nameGap:p,nameTextStyle:m,triggerEvent:g},!1),c||(f.name=\&quot;\&quot;),\&quot;string\&quot;==typeof d){var v=f.name;f.name=d.replace(\&quot;{value}\&quot;,null!=v?v:\&quot;\&quot;)}else\&quot;function\&quot;==typeof d&amp;&amp;(f.name=d(f.name,f));var y=a(new wo(f,null,this.ecModel),JI);return y.mainType=\&quot;radar\&quot;,y.componentIndex=this.componentIndex,y},this);this.getIndicatorModels=function(){return m}},defaultOption:{zlevel:0,z:0,center:[\&quot;50%\&quot;,\&quot;50%\&quot;],radius:\&quot;75%\&quot;,startAngle:90,name:{show:!0},boundaryGap:[0,0],splitNumber:5,nameGap:15,scale:!1,shape:\&quot;polygon\&quot;,axisLine:n({lineStyle:{color:\&quot;#bbb\&quot;}},TT.axisLine),axisLabel:ju(TT.axisLabel,!1),axisTick:ju(TT.axisTick,!1),splitLine:ju(TT.splitLine,!0),splitArea:ju(TT.splitArea,!0),indicator:[]}}),[\&quot;axisLine\&quot;,\&quot;axisTickLabel\&quot;,\&quot;axisName\&quot;]);vs({type:\&quot;radar\&quot;,render:function(t,e,i){this.group.removeAll(),this._buildAxes(t),this._buildSplitLineAndArea(t)},_buildAxes:function(t){var e=t.coordinateSystem;d(f(e.getIndicatorAxes(),function(t){return new qD(t.model,{position:[e.cx,e.cy],rotation:t.angle,labelDirection:-1,tickDirection:-1,nameDirection:1})}),function(t){d(AT,t.add,t),this.group.add(t.getGroup())},this)},_buildSplitLineAndArea:function(t){function e(t,e,i){var n=i%e.length;return t[n]=t[n]||[],n}var i=t.coordinateSystem,n=i.getIndicatorAxes();if(n.length){var o=t.get(\&quot;shape\&quot;),a=t.getModel(\&quot;splitLine\&quot;),s=t.getModel(\&quot;splitArea\&quot;),l=a.getModel(\&quot;lineStyle\&quot;),u=s.getModel(\&quot;areaStyle\&quot;),h=a.get(\&quot;show\&quot;),c=s.get(\&quot;show\&quot;),p=l.get(\&quot;color\&quot;),g=u.get(\&quot;color\&quot;);p=y(p)?p:[p],g=y(g)?g:[g];var m=[],v=[];if(\&quot;circle\&quot;===o)for(var x=n[0].getTicksCoords(),_=i.cx,w=i.cy,b=0;b&lt;x.length;b++)h&amp;&amp;m[A=e(m,p,b)].push(new Rb({shape:{cx:_,cy:w,r:x[b]}})),c&amp;&amp;b&lt;x.length-1&amp;&amp;v[A=e(v,g,b)].push(new Fb({shape:{cx:_,cy:w,r0:x[b],r:x[b+1]}}));else for(var S,M=f(n,function(t,e){var n=t.getTicksCoords();return S=null==S?n.length-1:Math.min(n.length-1,S),f(n,function(t){return i.coordToPoint(t,e)})}),I=[],b=0;b&lt;=S;b++){for(var D=[],T=0;T&lt;n.length;T++)D.push(M[T][b]);if(D[0]&amp;&amp;D.push(D[0].slice()),h&amp;&amp;m[A=e(m,p,b)].push(new Ub({shape:{points:D}})),c&amp;&amp;I){var A=e(v,g,b-1);v[A].push(new Zb({shape:{points:D.concat(I)}}))}I=D.slice().reverse()}var C=l.getLineStyle(),L=u.getAreaStyle();d(v,function(t,e){this.group.add(rS(t,{style:r({stroke:\&quot;none\&quot;,fill:g[e%g.length]},L),silent:!0}))},this),d(m,function(t,e){this.group.add(rS(t,{style:r({fill:\&quot;none\&quot;,stroke:p[e%p.length]},C),silent:!0}))},this)}}});var CT=mM.extend({type:\&quot;series.radar\&quot;,dependencies:[\&quot;radar\&quot;],init:function(t){CT.superApply(this,\&quot;init\&quot;,arguments),this.legendDataProvider=function(){return this.getRawData()}},getInitialData:function(t,e){return gT(this,{generateCoord:\&quot;indicator_\&quot;,generateCoordCount:1/0})},formatTooltip:function(t){var e=this.getData(),i=this.coordinateSystem.getIndicatorAxes(),n=this.getData().getName(t);return Zo(\&quot;\&quot;===n?this.name:n)+\&quot;&lt;br/&gt;\&quot;+f(i,function(i,n){var o=e.get(e.mapDimension(i.dim),t);return Zo(i.name+\&quot; : \&quot;+o)}).join(\&quot;&lt;br /&gt;\&quot;)},defaultOption:{zlevel:0,z:2,coordinateSystem:\&quot;radar\&quot;,legendHoverLink:!0,radarIndex:0,lineStyle:{width:2,type:\&quot;solid\&quot;},label:{position:\&quot;top\&quot;},symbol:\&quot;emptyCircle\&quot;,symbolSize:4}});xs({type:\&quot;radar\&quot;,render:function(t,e,n){function o(t,e){var i=t.getItemVisual(e,\&quot;symbol\&quot;)||\&quot;circle\&quot;,n=t.getItemVisual(e,\&quot;color\&quot;);if(\&quot;none\&quot;!==i){var o=Xu(t.getItemVisual(e,\&quot;symbolSize\&quot;)),a=ml(i,-1,-1,2,2,n);return a.attr({style:{strokeNoScale:!0},z2:100,scale:[o[0]/2,o[1]/2]}),a}}function a(e,i,n,a,r,s){n.removeAll();for(var l=0;l&lt;i.length-1;l++){var u=o(a,r);u&amp;&amp;(u.__dimIdx=l,e[l]?(u.attr(\&quot;position\&quot;,e[l]),sS[s?\&quot;initProps\&quot;:\&quot;updateProps\&quot;](u,{position:i[l]},t,r)):u.attr(\&quot;position\&quot;,i[l]),n.add(u))}}function s(t){return f(t,function(t){return[l.cx,l.cy]})}var l=t.coordinateSystem,u=this.group,h=t.getData(),c=this._data;h.diff(c).add(function(e){var i=h.getItemLayout(e);if(i){var n=new Zb,o=new Ub,r={shape:{points:i}};n.shape.points=s(i),o.shape.points=s(i),po(n,r,t,e),po(o,r,t,e);var l=new L_,u=new L_;l.add(o),l.add(n),l.add(u),a(o.shape.points,i,u,h,e,!0),h.setItemGraphicEl(e,l)}}).update(function(e,i){var n=c.getItemGraphicEl(i),o=n.childAt(0),r=n.childAt(1),s=n.childAt(2),l={shape:{points:h.getItemLayout(e)}};l.shape.points&amp;&amp;(a(o.shape.points,l.shape.points,s,h,e,!1),fo(o,l,t),fo(r,l,t),h.setItemGraphicEl(e,n))}).remove(function(t){u.remove(c.getItemGraphicEl(t))}).execute(),h.eachItemGraphicEl(function(t,e){function n(){l.attr(\&quot;ignore\&quot;,m)}function o(){l.attr(\&quot;ignore\&quot;,g)}var a=h.getItemModel(e),s=t.childAt(0),l=t.childAt(1),c=t.childAt(2),d=h.getItemVisual(e,\&quot;color\&quot;);u.add(t),s.useStyle(r(a.getModel(\&quot;lineStyle\&quot;).getLineStyle(),{fill:\&quot;none\&quot;,stroke:d})),s.hoverStyle=a.getModel(\&quot;emphasis.lineStyle\&quot;).getLineStyle();var f=a.getModel(\&quot;areaStyle\&quot;),p=a.getModel(\&quot;emphasis.areaStyle\&quot;),g=f.isEmpty()&amp;&amp;f.parentModel.isEmpty(),m=p.isEmpty()&amp;&amp;p.parentModel.isEmpty();m=m&amp;&amp;g,l.ignore=g,l.useStyle(r(f.getAreaStyle(),{fill:d,opacity:.7})),l.hoverStyle=p.getAreaStyle();var v=a.getModel(\&quot;itemStyle\&quot;).getItemStyle([\&quot;color\&quot;]),y=a.getModel(\&quot;emphasis.itemStyle\&quot;).getItemStyle(),x=a.getModel(\&quot;label\&quot;),_=a.getModel(\&quot;emphasis.label\&quot;);c.eachChild(function(t){t.setStyle(v),t.hoverStyle=i(y),io(t.style,t.hoverStyle,x,_,{labelFetcher:h.hostModel,labelDataIndex:e,labelDimIndex:t.__dimIdx,defaultText:h.get(h.dimensions[t.__dimIdx],e),autoColor:d,isRectText:!0})}),t.off(\&quot;mouseover\&quot;).off(\&quot;mouseout\&quot;).off(\&quot;normal\&quot;).off(\&quot;emphasis\&quot;),t.on(\&quot;emphasis\&quot;,n).on(\&quot;mouseover\&quot;,n).on(\&quot;normal\&quot;,o).on(\&quot;mouseout\&quot;,o),eo(t)}),this._data=h},remove:function(){this.group.removeAll(),this._data=null},dispose:function(){}});fs(_T(\&quot;radar\&quot;)),fs(kD(\&quot;radar\&quot;,\&quot;circle\&quot;)),ds(function(t){t.eachSeriesByType(\&quot;radar\&quot;,function(t){var e=t.getData(),i=[],n=t.coordinateSystem;if(n){for(var o=n.getIndicatorAxes(),a=0;a&lt;n.getIndicatorAxes().length;a++)e.each(e.mapDimension(o[a].dim),function(t,e){i[e]=i[e]||[],i[e][a]=n.dataToPoint(t,a)});e.each(function(t){i[t][0]&amp;&amp;i[t].push(i[t][0].slice()),e.setItemLayout(t,i[t])})}})}),us(MT(\&quot;radar\&quot;)),ls(function(t){var e=t.polar;if(e){y(e)||(e=[e]);var i=[];d(e,function(e,n){e.indicator?(e.type&amp;&amp;!e.shape&amp;&amp;(e.shape=e.type),t.radar=t.radar||[],y(t.radar)||(t.radar=[t.radar]),t.radar.push(e)):i.push(e)}),t.polar=i}d(t.series,function(t){t&amp;&amp;\&quot;radar\&quot;===t.type&amp;&amp;t.polarIndex&amp;&amp;(t.radarIndex=t.polarIndex)})});var LT=Q;h(Yu,o_),qu.prototype={constructor:qu,type:\&quot;view\&quot;,dimensions:[\&quot;x\&quot;,\&quot;y\&quot;],setBoundingRect:function(t,e,i,n){return this._rect=new Kt(t,e,i,n),this._rect},getBoundingRect:function(){return this._rect},setViewRect:function(t,e,i,n){this.transformTo(t,e,i,n),this._viewRect=new Kt(t,e,i,n)},transformTo:function(t,e,i,n){var o=this.getBoundingRect(),a=this._rawTransformable;a.transform=o.calculateTransform(new Kt(t,e,i,n)),a.decomposeTransform(),this._updateTransform()},setCenter:function(t){t&amp;&amp;(this._center=t,this._updateCenterAndZoom())},setZoom:function(t){t=t||1;var e=this.zoomLimit;e&amp;&amp;(null!=e.max&amp;&amp;(t=Math.min(e.max,t)),null!=e.min&amp;&amp;(t=Math.max(e.min,t))),this._zoom=t,this._updateCenterAndZoom()},getDefaultCenter:function(){var t=this.getBoundingRect();return[t.x+t.width/2,t.y+t.height/2]},getCenter:function(){return this._center||this.getDefaultCenter()},getZoom:function(){return this._zoom||1},getRoamTransform:function(){return this._roamTransformable.getLocalTransform()},_updateCenterAndZoom:function(){var t=this._rawTransformable.getLocalTransform(),e=this._roamTransformable,i=this.getDefaultCenter(),n=this.getCenter(),o=this.getZoom();n=Q([],n,t),i=Q([],i,t),e.origin=n,e.position=[i[0]-n[0],i[1]-n[1]],e.scale=[o,o],this._updateTransform()},_updateTransform:function(){var t=this._roamTransformable,e=this._rawTransformable;e.parent=t,t.updateTransform(),e.updateTransform(),ut(this.transform||(this.transform=[]),e.transform||st()),this._rawTransform=e.getLocalTransform(),this.invTransform=this.invTransform||[],pt(this.invTransform,this.transform),this.decomposeTransform()},getViewRect:function(){return this._viewRect},getViewRectAfterRoam:function(){var t=this.getBoundingRect().clone();return t.applyTransform(this.transform),t},dataToPoint:function(t,e,i){var n=e?this._rawTransform:this.transform;return i=i||[],n?LT(i,t,n):G(i,t)},pointToData:function(t){var e=this.invTransform;return e?LT([],t,e):[t[0],t[1]]},convertToPixel:v($u,\&quot;dataToPoint\&quot;),convertFromPixel:v($u,\&quot;pointToData\&quot;),containPoint:function(t){return this.getViewRectAfterRoam().contain(t[0],t[1])}},h(qu,o_);for(var kT=[126,25],PT=[[[0,3.5],[7,11.2],[15,11.9],[30,7],[42,.7],[52,.7],[56,7.7],[59,.7],[64,.7],[64,0],[5,0],[0,3.5]],[[13,16.1],[19,14.7],[16,21.7],[11,23.1],[13,16.1]],[[12,32.2],[14,38.5],[15,38.5],[13,32.2],[12,32.2]],[[16,47.6],[12,53.2],[13,53.2],[18,47.6],[16,47.6]],[[6,64.4],[8,70],[9,70],[8,64.4],[6,64.4]],[[23,82.6],[29,79.8],[30,79.8],[25,82.6],[23,82.6]],[[37,70.7],[43,62.3],[44,62.3],[39,70.7],[37,70.7]],[[48,51.1],[51,45.5],[53,45.5],[50,51.1],[48,51.1]],[[51,35],[51,28.7],[53,28.7],[53,35],[51,35]],[[52,22.4],[55,17.5],[56,17.5],[53,22.4],[52,22.4]],[[58,12.6],[62,7],[63,7],[60,12.6],[58,12.6]],[[0,3.5],[0,93.1],[64,93.1],[64,0],[63,0],[63,92.4],[1,92.4],[1,3.5],[0,3.5]]],NT=0;NT&lt;PT.length;NT++)for(var OT=0;OT&lt;PT[NT].length;OT++)PT[NT][OT][0]/=10.5,PT[NT][OT][1]/=-14,PT[NT][OT][0]+=kT[0],PT[NT][OT][1]+=kT[1];var ET={\&quot;南海诸岛\&quot;:[32,80],\&quot;广东\&quot;:[0,-10],\&quot;香港\&quot;:[10,5],\&quot;澳门\&quot;:[-10,10],\&quot;天津\&quot;:[5,5]},zT={Russia:[100,60],\&quot;United States\&quot;:[-99,38],\&quot;United States of America\&quot;:[-99,38]},RT=[[[123.45165252685547,25.73527164402261],[123.49731445312499,25.73527164402261],[123.49731445312499,25.750734064600884],[123.45165252685547,25.750734064600884],[123.45165252685547,25.73527164402261]]],BT=[function(t){\&quot;china\&quot;===t.map&amp;&amp;t.regions.push(new xl(\&quot;南海诸岛\&quot;,f(PT,function(t){return{type:\&quot;polygon\&quot;,exterior:t}}),kT))},function(t){d(t.regions,function(t){var e=ET[t.name];if(e){var i=t.center;i[0]+=e[0]/10.5,i[1]+=-e[1]/14}})},function(t){d(t.regions,function(t){var e=zT[t.name];if(e){var i=t.center;i[0]=e[0],i[1]=e[1]}})},function(t){if(\&quot;china\&quot;===t.map)for(var e=0,i=t.regions.length;e&lt;i;++e)\&quot;台湾\&quot;===t.regions[e].name&amp;&amp;t.regions[e].geometries.push({type:\&quot;polygon\&quot;,exterior:RT[0]})}];Ku.prototype={constructor:Ku,type:\&quot;geo\&quot;,dimensions:[\&quot;lng\&quot;,\&quot;lat\&quot;],containCoord:function(t){for(var e=this.regions,i=0;i&lt;e.length;i++)if(e[i].contain(t))return!0;return!1},loadGeoJson:function(t,e,i){try{this.regions=t?uD(t):[]}catch(t){throw\&quot;Invalid geoJson format\\n\&quot;+t.message}e=e||{},i=i||{};for(var n=this.regions,o=z(),a=0;a&lt;n.length;a++){var r=n[a].name;r=i.hasOwnProperty(r)?i[r]:r,n[a].name=r,o.set(r,n[a]),this.addGeoCoord(r,n[a].center);var s=e[r];s&amp;&amp;n[a].transformTo(s.left,s.top,s.width,s.height)}this._regionsMap=o,this._rect=null,d(BT,function(t){t(this)},this)},transformTo:function(t,e,i,n){var o=this.getBoundingRect();(o=o.clone()).y=-o.y-o.height;var a=this._rawTransformable;a.transform=o.calculateTransform(new Kt(t,e,i,n)),a.decomposeTransform();var r=a.scale;r[1]=-r[1],a.updateTransform(),this._updateTransform()},getRegion:function(t){return this._regionsMap.get(t)},getRegionByCoord:function(t){for(var e=this.regions,i=0;i&lt;e.length;i++)if(e[i].contain(t))return e[i]},addGeoCoord:function(t,e){this._nameCoordMap.set(t,e)},getGeoCoord:function(t){return this._nameCoordMap.get(t)},getBoundingRect:function(){if(this._rect)return this._rect;for(var t,e=this.regions,i=0;i&lt;e.length;i++){var n=e[i].getBoundingRect();(t=t||n.clone()).union(n)}return this._rect=t||new Kt(0,0,0,0)},dataToPoint:function(t,e,i){if(\&quot;string\&quot;==typeof t&amp;&amp;(t=this.getGeoCoord(t)),t)return qu.prototype.dataToPoint.call(this,t,e,i)},convertToPixel:v(Ju,\&quot;dataToPoint\&quot;),convertFromPixel:v(Ju,\&quot;pointToData\&quot;)},h(Ku,qu);var VT={dimensions:Ku.prototype.dimensions,create:function(t,e){var i=[];t.eachComponent(\&quot;geo\&quot;,function(t,n){var o=t.get(\&quot;map\&quot;),a=_s(o),r=new Ku(o+n,o,a&amp;&amp;a.geoJson,a&amp;&amp;a.specialAreas,t.get(\&quot;nameMap\&quot;));r.zoomLimit=t.get(\&quot;scaleLimit\&quot;),i.push(r),th(r,t),t.coordinateSystem=r,r.model=t,r.resize=Qu,r.resize(t,e)}),t.eachSeries(function(t){if(\&quot;geo\&quot;===t.get(\&quot;coordinateSystem\&quot;)){var e=t.get(\&quot;geoIndex\&quot;)||0;t.coordinateSystem=i[e]}});var n={};return t.eachSeriesByType(\&quot;map\&quot;,function(t){if(!t.getHostGeoModel()){var e=t.getMapType();n[e]=n[e]||[],n[e].push(t)}}),d(n,function(t,n){var a=_s(n),r=f(t,function(t){return t.get(\&quot;nameMap\&quot;)}),s=new Ku(n,n,a&amp;&amp;a.geoJson,a&amp;&amp;a.specialAreas,o(r));s.zoomLimit=D.apply(null,f(t,function(t){return t.get(\&quot;scaleLimit\&quot;)})),i.push(s),s.resize=Qu,s.resize(t[0],e),d(t,function(t){t.coordinateSystem=s,th(s,t)})}),i},getFilledRegions:function(t,e,i){var n=(t||[]).slice();i=i||{};var o=_s(e),a=o&amp;&amp;o.geoJson;if(!a)return t;for(var r=z(),s=a.features,l=0;l&lt;n.length;l++)r.set(n[l].name,n[l]);for(l=0;l&lt;s.length;l++){var u=s[l].properties.name;r.get(u)||(i.hasOwnProperty(u)&amp;&amp;(u=i[u]),n.push({name:u}))}return n}};cs(\&quot;geo\&quot;,VT);var GT=mM.extend({type:\&quot;series.map\&quot;,dependencies:[\&quot;geo\&quot;],layoutMode:\&quot;box\&quot;,needsDrawMap:!1,seriesGroup:[],init:function(t){GT.superApply(this,\&quot;init\&quot;,arguments),this.updateSelectedMap(this._createSelectableList())},getInitialData:function(t){return gT(this,[\&quot;value\&quot;])},mergeOption:function(t){GT.superApply(this,\&quot;mergeOption\&quot;,arguments),this.updateSelectedMap(this._createSelectableList())},_createSelectableList:function(){for(var t=this.getRawData(),e=t.mapDimension(\&quot;value\&quot;),i=[],n=0,o=t.count();n&lt;o;n++)i.push({name:t.getName(n),value:t.get(e,n),selected:ir(t,n,\&quot;selected\&quot;)});return i=VT.getFilledRegions(i,this.getMapType(),this.option.nameMap)},getHostGeoModel:function(){var t=this.option.geoIndex;return null!=t?this.dependentModels.geo[t]:null},getMapType:function(){return(this.getHostGeoModel()||this).option.map},_fillOption:function(t,e){},getRawValue:function(t){var e=this.getData();return e.get(e.mapDimension(\&quot;value\&quot;),t)},getRegionModel:function(t){var e=this.getData();return e.getItemModel(e.indexOfName(t))},formatTooltip:function(t){for(var e=this.getData(),i=Wo(this.getRawValue(t)),n=e.getName(t),o=this.seriesGroup,a=[],r=0;r&lt;o.length;r++){var s=o[r].originalData.indexOfName(n),l=e.mapDimension(\&quot;value\&quot;);isNaN(o[r].originalData.get(l,s))||a.push(Zo(o[r].name))}return a.join(\&quot;, \&quot;)+\&quot;&lt;br /&gt;\&quot;+Zo(n+\&quot; : \&quot;+i)},getTooltipPosition:function(t){if(null!=t){var e=this.getData().getName(t),i=this.coordinateSystem,n=i.getRegion(e);return n&amp;&amp;i.dataToPoint(n.center)}},setZoom:function(t){this.option.zoom=t},setCenter:function(t){this.option.center=t},defaultOption:{zlevel:0,z:2,coordinateSystem:\&quot;geo\&quot;,map:\&quot;\&quot;,left:\&quot;center\&quot;,top:\&quot;center\&quot;,aspectScale:.75,showLegendSymbol:!0,dataRangeHoverLink:!0,boundingCoords:null,center:null,zoom:1,scaleLimit:null,label:{show:!1,color:\&quot;#000\&quot;},itemStyle:{borderWidth:.5,borderColor:\&quot;#444\&quot;,areaColor:\&quot;#eee\&quot;},emphasis:{label:{show:!0,color:\&quot;rgb(100,0,0)\&quot;},itemStyle:{areaColor:\&quot;rgba(255,215,0,0.8)\&quot;}}}});h(GT,mT);var FT=\&quot;\\0_ec_interaction_mutex\&quot;;hs({type:\&quot;takeGlobalCursor\&quot;,event:\&quot;globalCursorTaken\&quot;,update:\&quot;update\&quot;},function(){}),h(ah,$x);var WT={axisPointer:1,tooltip:1,brush:1};xh.prototype={constructor:xh,draw:function(t,e,i,n,o){var a=\&quot;geo\&quot;===t.mainType,r=t.getData&amp;&amp;t.getData();a&amp;&amp;e.eachComponent({mainType:\&quot;series\&quot;,subType:\&quot;map\&quot;},function(e){r||e.getHostGeoModel()!==t||(r=e.getData())});var s=t.coordinateSystem,l=this.group,u=s.scale,h={position:s.position,scale:u};!l.childAt(0)||o?l.attr(h):fo(l,h,t),l.removeAll();var c=[\&quot;itemStyle\&quot;],f=[\&quot;emphasis\&quot;,\&quot;itemStyle\&quot;],p=[\&quot;label\&quot;],g=[\&quot;emphasis\&quot;,\&quot;label\&quot;],m=z();d(s.regions,function(e){var i=m.get(e.name)||m.set(e.name,new L_),n=new Kb({shape:{paths:[]}});i.add(n);var o,s=(C=t.getRegionModel(e.name)||t).getModel(c),h=C.getModel(f),v=mh(s),y=mh(h),x=C.getModel(p),_=C.getModel(g);if(r){o=r.indexOfName(e.name);var w=r.getItemVisual(o,\&quot;color\&quot;,!0);w&amp;&amp;(v.fill=w)}d(e.geometries,function(t){if(\&quot;polygon\&quot;===t.type){n.shape.paths.push(new Zb({shape:{points:t.exterior}}));for(var e=0;e&lt;(t.interiors?t.interiors.length:0);e++)n.shape.paths.push(new Zb({shape:{points:t.interiors[e]}}))}}),n.setStyle(v),n.style.strokeNoScale=!0,n.culling=!0;var b=x.get(\&quot;show\&quot;),S=_.get(\&quot;show\&quot;),M=r&amp;&amp;isNaN(r.get(r.mapDimension(\&quot;value\&quot;),o)),I=r&amp;&amp;r.getItemLayout(o);if(a||M&amp;&amp;(b||S)||I&amp;&amp;I.showLabel){var D,T=a?e.name:o;(!r||o&gt;=0)&amp;&amp;(D=t);var A=new zb({position:e.center.slice(),scale:[1/u[0],1/u[1]],z2:10,silent:!0});io(A.style,A.hoverStyle={},x,_,{labelFetcher:D,labelDataIndex:T,defaultText:e.name,useInsideStyle:!1},{textAlign:\&quot;center\&quot;,textVerticalAlign:\&quot;middle\&quot;}),i.add(A)}if(r)r.setItemGraphicEl(o,i);else{var C=t.getRegionModel(e.name);n.eventData={componentType:\&quot;geo\&quot;,geoIndex:t.componentIndex,name:e.name,region:C&amp;&amp;C.option||{}}}(i.__regions||(i.__regions=[])).push(e),eo(i,y,{hoverSilentOnTouch:!!t.get(\&quot;selectedMode\&quot;)}),l.add(i)}),this._updateController(t,e,i),vh(this,t,l,i,n),yh(t,l)},remove:function(){this.group.removeAll(),this._controller.dispose(),this._controllerHost={}},_updateController:function(t,e,i){function n(){var e={type:\&quot;geoRoam\&quot;,componentType:l};return e[l+\&quot;Id\&quot;]=t.id,e}var o=t.coordinateSystem,r=this._controller,s=this._controllerHost;s.zoomLimit=t.get(\&quot;scaleLimit\&quot;),s.zoom=o.getZoom(),r.enable(t.get(\&quot;roam\&quot;)||!1);var l=t.mainType;r.off(\&quot;pan\&quot;).on(\&quot;pan\&quot;,function(t,e){this._mouseDownFlag=!1,fh(s,t,e),i.dispatchAction(a(n(),{dx:t,dy:e}))},this),r.off(\&quot;zoom\&quot;).on(\&quot;zoom\&quot;,function(t,e,o){if(this._mouseDownFlag=!1,ph(s,t,e,o),i.dispatchAction(a(n(),{zoom:t,originX:e,originY:o})),this._updateGroup){var r=this.group,l=r.scale;r.traverse(function(t){\&quot;text\&quot;===t.type&amp;&amp;t.attr(\&quot;scale\&quot;,[1/l[0],1/l[1]])})}},this),r.setPointerChecker(function(e,n,a){return o.getViewRectAfterRoam().contain(n,a)&amp;&amp;!gh(e,i,t)})}},xs({type:\&quot;map\&quot;,render:function(t,e,i,n){if(!n||\&quot;mapToggleSelect\&quot;!==n.type||n.from!==this.uid){var o=this.group;if(o.removeAll(),!t.getHostGeoModel()){if(n&amp;&amp;\&quot;geoRoam\&quot;===n.type&amp;&amp;\&quot;series\&quot;===n.componentType&amp;&amp;n.seriesId===t.id)(a=this._mapDraw)&amp;&amp;o.add(a.group);else if(t.needsDrawMap){var a=this._mapDraw||new xh(i,!0);o.add(a.group),a.draw(t,e,i,this,n),this._mapDraw=a}else this._mapDraw&amp;&amp;this._mapDraw.remove(),this._mapDraw=null;t.get(\&quot;showLegendSymbol\&quot;)&amp;&amp;e.getComponent(\&quot;legend\&quot;)&amp;&amp;this._renderSymbols(t,e,i)}}},remove:function(){this._mapDraw&amp;&amp;this._mapDraw.remove(),this._mapDraw=null,this.group.removeAll()},dispose:function(){this._mapDraw&amp;&amp;this._mapDraw.remove(),this._mapDraw=null},_renderSymbols:function(t,e,i){var n=t.originalData,o=this.group;n.each(n.mapDimension(\&quot;value\&quot;),function(e,i){if(!isNaN(e)){var a=n.getItemLayout(i);if(a&amp;&amp;a.point){var r=a.point,s=a.offset,l=new Rb({style:{fill:t.getData().getVisual(\&quot;color\&quot;)},shape:{cx:r[0]+9*s,cy:r[1],r:3},silent:!0,z2:s?8:10});if(!s){var u=t.mainSeries.getData(),h=n.getName(i),c=u.indexOfName(h),d=n.getItemModel(i),f=d.getModel(\&quot;label\&quot;),p=d.getModel(\&quot;emphasis.label\&quot;),g=u.getItemGraphicEl(c),m=T(t.getFormattedLabel(i,\&quot;normal\&quot;),h),v=T(t.getFormattedLabel(i,\&quot;emphasis\&quot;),m),y=function(){var t=no({},p,{text:p.get(\&quot;show\&quot;)?v:null},{isRectText:!0,useInsideStyle:!1},!0);l.style.extendFrom(t),l.__mapOriginalZ2=l.z2,l.z2+=1},x=function(){no(l.style,f,{text:f.get(\&quot;show\&quot;)?m:null,textPosition:f.getShallow(\&quot;position\&quot;)||\&quot;bottom\&quot;},{isRectText:!0,useInsideStyle:!1}),null!=l.__mapOriginalZ2&amp;&amp;(l.z2=l.__mapOriginalZ2,l.__mapOriginalZ2=null)};g.on(\&quot;mouseover\&quot;,y).on(\&quot;mouseout\&quot;,x).on(\&quot;emphasis\&quot;,y).on(\&quot;normal\&quot;,x),x()}o.add(l)}}})}}),hs({type:\&quot;geoRoam\&quot;,event:\&quot;geoRoam\&quot;,update:\&quot;updateTransform\&quot;},function(t,e){var i=t.componentType||\&quot;series\&quot;;e.eachComponent({mainType:i,query:t},function(e){var n=e.coordinateSystem;if(\&quot;geo\&quot;===n.type){var o=_h(n,t,e.get(\&quot;scaleLimit\&quot;));e.setCenter&amp;&amp;e.setCenter(o.center),e.setZoom&amp;&amp;e.setZoom(o.zoom),\&quot;series\&quot;===i&amp;&amp;d(e.seriesGroup,function(t){t.setCenter(o.center),t.setZoom(o.zoom)})}})});ds(function(t){var e={};t.eachSeriesByType(\&quot;map\&quot;,function(i){var n=i.getMapType();if(!i.getHostGeoModel()&amp;&amp;!e[n]){var o={};d(i.seriesGroup,function(e){var i=e.coordinateSystem,n=e.originalData;e.get(\&quot;showLegendSymbol\&quot;)&amp;&amp;t.getComponent(\&quot;legend\&quot;)&amp;&amp;n.each(n.mapDimension(\&quot;value\&quot;),function(t,e){var a=n.getName(e),r=i.getRegion(a);if(r&amp;&amp;!isNaN(t)){var s=o[a]||0,l=i.dataToPoint(r.center);o[a]=s+1,n.setItemLayout(e,{point:l,offset:s})}})});var a=i.getData();a.each(function(t){var e=a.getName(t),i=a.getItemLayout(t)||{};i.showLabel=!o[e],a.setItemLayout(t,i)}),e[n]=!0}})}),fs(function(t){t.eachSeriesByType(\&quot;map\&quot;,function(t){var e=t.get(\&quot;color\&quot;),i=t.getModel(\&quot;itemStyle\&quot;),n=i.get(\&quot;areaColor\&quot;),o=i.get(\&quot;color\&quot;)||e[t.seriesIndex%e.length];t.getData().setVisual({areaColor:n,color:o})})}),us(qM.PROCESSOR.STATISTIC,function(t){var e={};t.eachSeriesByType(\&quot;map\&quot;,function(t){var i=t.getHostGeoModel(),n=i?\&quot;o\&quot;+i.id:\&quot;i\&quot;+t.getMapType();(e[n]=e[n]||[]).push(t)}),d(e,function(t,e){for(var i=wh(f(t,function(t){return t.getData()}),t[0].get(\&quot;mapValueCalculation\&quot;)),n=0;n&lt;t.length;n++)t[n].originalData=t[n].getData();for(n=0;n&lt;t.length;n++)t[n].seriesGroup=t,t[n].needsDrawMap=0===n&amp;&amp;!t[n].getHostGeoModel(),t[n].setData(i.cloneShallow()),t[n].mainSeries=t[0]})}),ls(function(t){var e=[];d(t.series,function(t){t&amp;&amp;\&quot;map\&quot;===t.type&amp;&amp;(e.push(t),t.map=t.map||t.mapType,r(t,t.mapLocation))})}),xT(\&quot;map\&quot;,[{type:\&quot;mapToggleSelect\&quot;,event:\&quot;mapselectchanged\&quot;,method:\&quot;toggleSelected\&quot;},{type:\&quot;mapSelect\&quot;,event:\&quot;mapselected\&quot;,method:\&quot;select\&quot;},{type:\&quot;mapUnSelect\&quot;,event:\&quot;mapunselected\&quot;,method:\&quot;unSelect\&quot;}]);var HT=d,ZT=\&quot;\\0__link_datas\&quot;,UT=\&quot;\\0__link_mainData\&quot;,jT=function(t,e){this.name=t||\&quot;\&quot;,this.depth=0,this.height=0,this.parentNode=null,this.dataIndex=-1,this.children=[],this.viewChildren=[],this.hostTree=e};jT.prototype={constructor:jT,isRemoved:function(){return this.dataIndex&lt;0},eachNode:function(t,e,i){\&quot;function\&quot;==typeof t&amp;&amp;(i=e,e=t,t=null),_(t=t||{})&amp;&amp;(t={order:t});var n,o=t.order||\&quot;preorder\&quot;,a=this[t.attr||\&quot;children\&quot;];\&quot;preorder\&quot;===o&amp;&amp;(n=e.call(i,this));for(var r=0;!n&amp;&amp;r&lt;a.length;r++)a[r].eachNode(t,e,i);\&quot;postorder\&quot;===o&amp;&amp;e.call(i,this)},updateDepthAndHeight:function(t){var e=0;this.depth=t;for(var i=0;i&lt;this.children.length;i++){var n=this.children[i];n.updateDepthAndHeight(t+1),n.height&gt;e&amp;&amp;(e=n.height)}this.height=e+1},getNodeById:function(t){if(this.getId()===t)return this;for(var e=0,i=this.children,n=i.length;e&lt;n;e++){var o=i[e].getNodeById(t);if(o)return o}},contains:function(t){if(t===this)return!0;for(var e=0,i=this.children,n=i.length;e&lt;n;e++){var o=i[e].contains(t);if(o)return o}},getAncestors:function(t){for(var e=[],i=t?this:this.parentNode;i;)e.push(i),i=i.parentNode;return e.reverse(),e},getValue:function(t){var e=this.hostTree.data;return e.get(e.getDimension(t||\&quot;value\&quot;),this.dataIndex)},setLayout:function(t,e){this.dataIndex&gt;=0&amp;&amp;this.hostTree.data.setItemLayout(this.dataIndex,t,e)},getLayout:function(){return this.hostTree.data.getItemLayout(this.dataIndex)},getModel:function(t){if(!(this.dataIndex&lt;0)){var e,i=this.hostTree,n=i.data.getItemModel(this.dataIndex),o=this.getLevelModel();return o||0!==this.children.length&amp;&amp;(0===this.children.length||!1!==this.isExpand)||(e=this.getLeavesModel()),n.getModel(t,(o||e||i.hostModel).getModel(t))}},getLevelModel:function(){return(this.hostTree.levelModels||[])[this.depth]},getLeavesModel:function(){return this.hostTree.leavesModel},setVisual:function(t,e){this.dataIndex&gt;=0&amp;&amp;this.hostTree.data.setItemVisual(this.dataIndex,t,e)},getVisual:function(t,e){return this.hostTree.data.getItemVisual(this.dataIndex,t,e)},getRawIndex:function(){return this.hostTree.data.getRawIndex(this.dataIndex)},getId:function(){return this.hostTree.data.getId(this.dataIndex)},isAncestorOf:function(t){for(var e=t.parentNode;e;){if(e===this)return!0;e=e.parentNode}return!1},isDescendantOf:function(t){return t!==this&amp;&amp;t.isAncestorOf(this)}},Lh.prototype={constructor:Lh,type:\&quot;tree\&quot;,eachNode:function(t,e,i){this.root.eachNode(t,e,i)},getNodeByDataIndex:function(t){var e=this.data.getRawIndex(t);return this._nodes[e]},getNodeByName:function(t){return this.root.getNodeByName(t)},update:function(){for(var t=this.data,e=this._nodes,i=0,n=e.length;i&lt;n;i++)e[i].dataIndex=-1;for(var i=0,n=t.count();i&lt;n;i++)e[t.getRawIndex(i)].dataIndex=i},clearLayouts:function(){this.data.clearItemLayouts()}},Lh.createTree=function(t,e,i){function n(t,e){var i=t.value;r=Math.max(r,y(i)?i.length:1),a.push(t);var s=new jT(t.name,o);e?kh(s,e):o.root=s,o._nodes.push(s);var l=t.children;if(l)for(var u=0;u&lt;l.length;u++)n(l[u],s)}var o=new Lh(e,i.levels,i.leaves),a=[],r=1;n(t),o.root.updateDepthAndHeight(0);var s=CI(a,{coordDimensions:[\&quot;value\&quot;],dimensionsCount:r}),l=new DI(s,e);return l.initData(a),bh({mainData:l,struct:o,structAttr:\&quot;tree\&quot;}),o.update(),o},mM.extend({type:\&quot;series.tree\&quot;,layoutInfo:null,layoutMode:\&quot;box\&quot;,getInitialData:function(t){var e={name:t.name,children:t.data},i=t.leaves||{},n={};n.leaves=i;var o=Lh.createTree(e,this,n),a=0;o.eachNode(\&quot;preorder\&quot;,function(t){t.depth&gt;a&amp;&amp;(a=t.depth)});var r=t.expandAndCollapse&amp;&amp;t.initialTreeDepth&gt;=0?t.initialTreeDepth:a;return o.root.eachNode(\&quot;preorder\&quot;,function(t){var e=t.hostTree.data.getRawDataItem(t.dataIndex);t.isExpand=e&amp;&amp;null!=e.collapsed?!e.collapsed:t.depth&lt;=r}),o.data},formatTooltip:function(t){for(var e=this.getData().tree,i=e.root.children[0],n=e.getNodeByDataIndex(t),o=n.getValue(),a=n.name;n&amp;&amp;n!==i;)a=n.parentNode.name+\&quot;.\&quot;+a,n=n.parentNode;return Zo(a+(isNaN(o)||null==o?\&quot;\&quot;:\&quot; : \&quot;+o))},defaultOption:{zlevel:0,z:2,left:\&quot;12%\&quot;,top:\&quot;12%\&quot;,right:\&quot;12%\&quot;,bottom:\&quot;12%\&quot;,layout:\&quot;orthogonal\&quot;,orient:\&quot;horizontal\&quot;,symbol:\&quot;emptyCircle\&quot;,symbolSize:7,expandAndCollapse:!0,initialTreeDepth:2,lineStyle:{color:\&quot;#ccc\&quot;,width:1.5,curveness:.5},itemStyle:{color:\&quot;lightsteelblue\&quot;,borderColor:\&quot;#c23531\&quot;,borderWidth:1.5},label:{show:!0,color:\&quot;#555\&quot;},leaves:{label:{show:!0}},animationEasing:\&quot;linear\&quot;,animationDuration:700,animationDurationUpdate:1e3}}),xs({type:\&quot;tree\&quot;,init:function(t,e){this._oldTree,this._mainGroup=new L_,this.group.add(this._mainGroup)},render:function(t,e,i,n){var o=t.getData(),a=t.layoutInfo,r=this._mainGroup,s=t.get(\&quot;layout\&quot;);\&quot;radial\&quot;===s?r.attr(\&quot;position\&quot;,[a.x+a.width/2,a.y+a.height/2]):r.attr(\&quot;position\&quot;,[a.x,a.y]);var l=this._data,u={expandAndCollapse:t.get(\&quot;expandAndCollapse\&quot;),layout:s,orient:t.get(\&quot;orient\&quot;),curvature:t.get(\&quot;lineStyle.curveness\&quot;),symbolRotate:t.get(\&quot;symbolRotate\&quot;),symbolOffset:t.get(\&quot;symbolOffset\&quot;),hoverAnimation:t.get(\&quot;hoverAnimation\&quot;),useNameLabel:!0,fadeIn:!0};o.diff(l).add(function(e){Uh(o,e)&amp;&amp;Xh(o,e,null,r,t,u)}).update(function(e,i){var n=l.getItemGraphicEl(i);Uh(o,e)?Xh(o,e,n,r,t,u):n&amp;&amp;Yh(o,e,n,r,t,u)}).remove(function(e){var i=l.getItemGraphicEl(e);Yh(o,e,i,r,t,u)}).execute(),!0===u.expandAndCollapse&amp;&amp;o.eachItemGraphicEl(function(e,n){e.off(\&quot;click\&quot;).on(\&quot;click\&quot;,function(){i.dispatchAction({type:\&quot;treeExpandAndCollapse\&quot;,seriesId:t.id,dataIndex:n})})}),this._data=o},dispose:function(){},remove:function(){this._mainGroup.removeAll(),this._data=null}}),hs({type:\&quot;treeExpandAndCollapse\&quot;,event:\&quot;treeExpandAndCollapse\&quot;,update:\&quot;update\&quot;},function(t,e){e.eachComponent({mainType:\&quot;series\&quot;,subType:\&quot;tree\&quot;,query:t},function(e){var i=t.dataIndex,n=e.getData().tree.getNodeByDataIndex(i);n.isExpand=!n.isExpand})});var XT=function(t,e){var i=Rh(t,e);t.layoutInfo=i;var n=t.get(\&quot;layout\&quot;),o=0,a=0,r=null;\&quot;radial\&quot;===n?(o=2*Math.PI,a=Math.min(i.height,i.width)/2,r=Eh(function(t,e){return(t.parentNode===e.parentNode?1:2)/t.depth})):(o=i.width,a=i.height,r=Eh());var s=t.getData().tree.root,l=s.children[0];Ph(s),$h(l,Nh,r),s.hierNode.modifier=-l.hierNode.prelim,Kh(l,Oh);var u=l,h=l,c=l;Kh(l,function(t){var e=t.getLayout().x;e&lt;u.getLayout().x&amp;&amp;(u=t),e&gt;h.getLayout().x&amp;&amp;(h=t),t.depth&gt;c.depth&amp;&amp;(c=t)});var d=u===h?1:r(u,h)/2,f=d-u.getLayout().x,p=0,g=0,m=0,v=0;\&quot;radial\&quot;===n?(p=o/(h.getLayout().x+d+f),g=a/(c.depth-1||1),Kh(l,function(t){m=(t.getLayout().x+f)*p,v=(t.depth-1)*g;var e=zh(m,v);t.setLayout({x:e.x,y:e.y,rawX:m,rawY:v},!0)})):\&quot;horizontal\&quot;===t.get(\&quot;orient\&quot;)?(g=a/(h.getLayout().x+d+f),p=o/(c.depth-1||1),Kh(l,function(t){v=(t.getLayout().x+f)*g,m=(t.depth-1)*p,t.setLayout({x:m,y:v},!0)})):(p=o/(h.getLayout().x+d+f),g=a/(c.depth-1||1),Kh(l,function(t){m=(t.getLayout().x+f)*p,v=(t.depth-1)*g,t.setLayout({x:m,y:v},!0)}))};fs(kD(\&quot;tree\&quot;,\&quot;circle\&quot;)),ds(function(t,e){t.eachSeriesByType(\&quot;tree\&quot;,function(t){XT(t,e)})}),ds(function(t,e){t.eachSeriesByType(\&quot;tree\&quot;,function(t){XT(t,e)})}),mM.extend({type:\&quot;series.treemap\&quot;,layoutMode:\&quot;box\&quot;,dependencies:[\&quot;grid\&quot;,\&quot;polar\&quot;],_viewRoot:null,defaultOption:{progressive:0,hoverLayerThreshold:1/0,left:\&quot;center\&quot;,top:\&quot;middle\&quot;,right:null,bottom:null,width:\&quot;80%\&quot;,height:\&quot;80%\&quot;,sort:!0,clipWindow:\&quot;origin\&quot;,squareRatio:.5*(1+Math.sqrt(5)),leafDepth:null,drillDownIcon:\&quot;▶\&quot;,zoomToNodeRatio:.1024,roam:!0,nodeClick:\&quot;zoomToNode\&quot;,animation:!0,animationDurationUpdate:900,animationEasing:\&quot;quinticInOut\&quot;,breadcrumb:{show:!0,height:22,left:\&quot;center\&quot;,top:\&quot;bottom\&quot;,emptyItemWidth:25,itemStyle:{color:\&quot;rgba(0,0,0,0.7)\&quot;,borderColor:\&quot;rgba(255,255,255,0.7)\&quot;,borderWidth:1,shadowColor:\&quot;rgba(150,150,150,1)\&quot;,shadowBlur:3,shadowOffsetX:0,shadowOffsetY:0,textStyle:{color:\&quot;#fff\&quot;}},emphasis:{textStyle:{}}},label:{show:!0,distance:0,padding:5,position:\&quot;inside\&quot;,color:\&quot;#fff\&quot;,ellipsis:!0},upperLabel:{show:!1,position:[0,\&quot;50%\&quot;],height:20,color:\&quot;#fff\&quot;,ellipsis:!0,verticalAlign:\&quot;middle\&quot;},itemStyle:{color:null,colorAlpha:null,colorSaturation:null,borderWidth:0,gapWidth:0,borderColor:\&quot;#fff\&quot;,borderColorSaturation:null},emphasis:{upperLabel:{show:!0,position:[0,\&quot;50%\&quot;],color:\&quot;#fff\&quot;,ellipsis:!0,verticalAlign:\&quot;middle\&quot;}},visualDimension:0,visualMin:null,visualMax:null,color:[],colorAlpha:null,colorSaturation:null,colorMappingBy:\&quot;index\&quot;,visibleMin:10,childrenVisibleMin:null,levels:[]},getInitialData:function(t,e){var i={name:t.name,children:t.data};ic(i);var n=t.levels||[];n=t.levels=nc(n,e);var o={};return o.levels=n,Lh.createTree(i,this,o).data},optionUpdated:function(){this.resetViewRoot()},formatTooltip:function(t){var e=this.getData(),i=this.getRawValue(t),n=Wo(y(i)?i[0]:i);return Zo(e.getName(t)+\&quot;: \&quot;+n)},getDataParams:function(t){var e=mM.prototype.getDataParams.apply(this,arguments),i=this.getData().tree.getNodeByDataIndex(t);return e.treePathInfo=ec(i,this),e},setLayoutInfo:function(t){this.layoutInfo=this.layoutInfo||{},a(this.layoutInfo,t)},mapIdToIndex:function(t){var e=this._idIndexMap;e||(e=this._idIndexMap=z(),this._idIndexMapCount=0);var i=e.get(t);return null==i&amp;&amp;e.set(t,i=this._idIndexMapCount++),i},getViewRoot:function(){return this._viewRoot},resetViewRoot:function(t){t?this._viewRoot=t:t=this._viewRoot;var e=this.getRawData().tree.root;t&amp;&amp;(t===e||e.contains(t))||(this._viewRoot=e)}});var YT=5;oc.prototype={constructor:oc,render:function(t,e,i,n){var o=t.getModel(\&quot;breadcrumb\&quot;),a=this.group;if(a.removeAll(),o.get(\&quot;show\&quot;)&amp;&amp;i){var r=o.getModel(\&quot;itemStyle\&quot;),s=r.getModel(\&quot;textStyle\&quot;),l={pos:{left:o.get(\&quot;left\&quot;),right:o.get(\&quot;right\&quot;),top:o.get(\&quot;top\&quot;),bottom:o.get(\&quot;bottom\&quot;)},box:{width:e.getWidth(),height:e.getHeight()},emptyItemWidth:o.get(\&quot;emptyItemWidth\&quot;),totalWidth:0,renderList:[]};this._prepare(i,l,s),this._renderContent(t,l,r,s,n),ta(a,l.pos,l.box)}},_prepare:function(t,e,i){for(var n=t;n;n=n.parentNode){var o=n.getModel().get(\&quot;name\&quot;),a=i.getTextRect(o),r=Math.max(a.width+16,e.emptyItemWidth);e.totalWidth+=r+8,e.renderList.push({node:n,text:o,width:r})}},_renderContent:function(t,e,i,n,o){for(var a=0,s=e.emptyItemWidth,l=t.get(\&quot;breadcrumb.height\&quot;),u=Jo(e.pos,e.box),h=e.totalWidth,c=e.renderList,d=c.length-1;d&gt;=0;d--){var f=c[d],p=f.node,g=f.width,m=f.text;h&gt;u.width&amp;&amp;(h-=g-s,g=s,m=null);var y=new Zb({shape:{points:ac(a,0,g,l,d===c.length-1,0===d)},style:r(i.getItemStyle(),{lineJoin:\&quot;bevel\&quot;,text:m,textFill:n.getTextColor(),textFont:n.getFont()}),z:10,onclick:v(o,p)});this.group.add(y),rc(y,t,p),a+=g+8}},remove:function(){this.group.removeAll()}};var qT=m,$T=L_,KT=jb,JT=d,QT=[\&quot;label\&quot;],tA=[\&quot;emphasis\&quot;,\&quot;label\&quot;],eA=[\&quot;upperLabel\&quot;],iA=[\&quot;emphasis\&quot;,\&quot;upperLabel\&quot;],nA=10,oA=1,aA=2,rA=Lw([[\&quot;fill\&quot;,\&quot;color\&quot;],[\&quot;stroke\&quot;,\&quot;strokeColor\&quot;],[\&quot;lineWidth\&quot;,\&quot;strokeWidth\&quot;],[\&quot;shadowBlur\&quot;],[\&quot;shadowOffsetX\&quot;],[\&quot;shadowOffsetY\&quot;],[\&quot;shadowColor\&quot;]]),sA=function(t){var e=rA(t);return e.stroke=e.fill=e.lineWidth=null,e};xs({type:\&quot;treemap\&quot;,init:function(t,e){this._containerGroup,this._storage={nodeGroup:[],background:[],content:[]},this._oldTree,this._breadcrumb,this._controller,this._state=\&quot;ready\&quot;},render:function(t,e,i,n){if(!(l(e.findComponents({mainType:\&quot;series\&quot;,subType:\&quot;treemap\&quot;,query:n}),t)&lt;0)){this.seriesModel=t,this.api=i,this.ecModel=e;var o=Jh(n,[\&quot;treemapZoomToNode\&quot;,\&quot;treemapRootToNode\&quot;],t),a=n&amp;&amp;n.type,r=t.layoutInfo,s=!this._oldTree,u=this._storage,h=\&quot;treemapRootToNode\&quot;===a&amp;&amp;o&amp;&amp;u?{rootNodeGroup:u.nodeGroup[o.node.getRawIndex()],direction:n.direction}:null,c=this._giveContainerGroup(r),d=this._doRender(c,t,h);s||a&amp;&amp;\&quot;treemapZoomToNode\&quot;!==a&amp;&amp;\&quot;treemapRootToNode\&quot;!==a?d.renderFinally():this._doAnimation(c,d,t,h),this._resetController(i),this._renderBreadcrumb(t,i,o)}},_giveContainerGroup:function(t){var e=this._containerGroup;return e||(e=this._containerGroup=new $T,this._initEvents(e),this.group.add(e)),e.attr(\&quot;position\&quot;,[t.x,t.y]),e},_doRender:function(t,e,i){function n(t,e,i,o,a){function r(t){return t.getId()}function s(r,s){var l=null!=r?t[r]:null,u=null!=s?e[s]:null,c=h(l,u,i,a);c&amp;&amp;n(l&amp;&amp;l.viewChildren||[],u&amp;&amp;u.viewChildren||[],c,o,a+1)}o?(e=t,JT(t,function(t,e){!t.isRemoved()&amp;&amp;s(e,e)})):new bs(e,t,r,r).add(s).update(s).remove(v(s,null)).execute()}var o=e.getData().tree,a=this._oldTree,r={nodeGroup:[],background:[],content:[]},s={nodeGroup:[],background:[],content:[]},l=this._storage,u=[],h=v(lc,e,s,l,i,r,u);n(o.root?[o.root]:[],a&amp;&amp;a.root?[a.root]:[],t,o===a||!a,0);var c=function(t){var e={nodeGroup:[],background:[],content:[]};return t&amp;&amp;JT(t,function(t,i){var n=e[i];JT(t,function(t){t&amp;&amp;(n.push(t),t.__tmWillDelete=1)})}),e}(l);return this._oldTree=o,this._storage=s,{lastsForAnimation:r,willDeleteEls:c,renderFinally:function(){JT(c,function(t){JT(t,function(t){t.parent&amp;&amp;t.parent.remove(t)})}),JT(u,function(t){t.invisible=!0,t.dirty()})}}},_doAnimation:function(t,e,i,n){if(i.get(\&quot;animation\&quot;)){var o=i.get(\&quot;animationDurationUpdate\&quot;),r=i.get(\&quot;animationEasing\&quot;),s=sc();JT(e.willDeleteEls,function(t,e){JT(t,function(t,i){if(!t.invisible){var a,l=t.parent;if(n&amp;&amp;\&quot;drillDown\&quot;===n.direction)a=l===n.rootNodeGroup?{shape:{x:0,y:0,width:l.__tmNodeWidth,height:l.__tmNodeHeight},style:{opacity:0}}:{style:{opacity:0}};else{var u=0,h=0;l.__tmWillDelete||(u=l.__tmNodeWidth/2,h=l.__tmNodeHeight/2),a=\&quot;nodeGroup\&quot;===e?{position:[u,h],style:{opacity:0}}:{shape:{x:u,y:h,width:0,height:0},style:{opacity:0}}}a&amp;&amp;s.add(t,a,o,r)}})}),JT(this._storage,function(t,i){JT(t,function(t,n){var l=e.lastsForAnimation[i][n],u={};l&amp;&amp;(\&quot;nodeGroup\&quot;===i?l.old&amp;&amp;(u.position=t.position.slice(),t.attr(\&quot;position\&quot;,l.old)):(l.old&amp;&amp;(u.shape=a({},t.shape),t.setShape(l.old)),l.fadein?(t.setStyle(\&quot;opacity\&quot;,0),u.style={opacity:1}):1!==t.style.opacity&amp;&amp;(u.style={opacity:1})),s.add(t,u,o,r))})},this),this._state=\&quot;animating\&quot;,s.done(qT(function(){this._state=\&quot;ready\&quot;,e.renderFinally()},this)).start()}},_resetController:function(t){var e=this._controller;e||((e=this._controller=new ah(t.getZr())).enable(this.seriesModel.get(\&quot;roam\&quot;)),e.on(\&quot;pan\&quot;,qT(this._onPan,this)),e.on(\&quot;zoom\&quot;,qT(this._onZoom,this)));var i=new Kt(0,0,t.getWidth(),t.getHeight());e.setPointerChecker(function(t,e,n){return i.contain(e,n)})},_clearController:function(){var t=this._controller;t&amp;&amp;(t.dispose(),t=null)},_onPan:function(t,e){if(\&quot;animating\&quot;!==this._state&amp;&amp;(Math.abs(t)&gt;3||Math.abs(e)&gt;3)){var i=this.seriesModel.getData().tree.root;if(!i)return;var n=i.getLayout();if(!n)return;this.api.dispatchAction({type:\&quot;treemapMove\&quot;,from:this.uid,seriesId:this.seriesModel.id,rootRect:{x:n.x+t,y:n.y+e,width:n.width,height:n.height}})}},_onZoom:function(t,e,i){if(\&quot;animating\&quot;!==this._state){var n=this.seriesModel.getData().tree.root;if(!n)return;var o=n.getLayout();if(!o)return;var a=new Kt(o.x,o.y,o.width,o.height),r=this.seriesModel.layoutInfo;e-=r.x,i-=r.y;var s=st();ct(s,s,[-e,-i]),ft(s,s,[t,t]),ct(s,s,[e,i]),a.applyTransform(s),this.api.dispatchAction({type:\&quot;treemapRender\&quot;,from:this.uid,seriesId:this.seriesModel.id,rootRect:{x:a.x,y:a.y,width:a.width,height:a.height}})}},_initEvents:function(t){t.on(\&quot;click\&quot;,function(t){if(\&quot;ready\&quot;===this._state){var e=this.seriesModel.get(\&quot;nodeClick\&quot;,!0);if(e){var i=this.findTarget(t.offsetX,t.offsetY);if(i){var n=i.node;if(n.getLayout().isLeafRoot)this._rootToNode(i);else if(\&quot;zoomToNode\&quot;===e)this._zoomToNode(i);else if(\&quot;link\&quot;===e){var o=n.hostTree.data.getItemModel(n.dataIndex),a=o.get(\&quot;link\&quot;,!0),r=o.get(\&quot;target\&quot;,!0)||\&quot;blank\&quot;;a&amp;&amp;window.open(a,r)}}}}},this)},_renderBreadcrumb:function(t,e,i){i||(i=null!=t.get(\&quot;leafDepth\&quot;,!0)?{node:t.getViewRoot()}:this.findTarget(e.getWidth()/2,e.getHeight()/2))||(i={node:t.getData().tree.root}),(this._breadcrumb||(this._breadcrumb=new oc(this.group))).render(t,e,i.node,qT(function(e){\&quot;animating\&quot;!==this._state&amp;&amp;(tc(t.getViewRoot(),e)?this._rootToNode({node:e}):this._zoomToNode({node:e}))},this))},remove:function(){this._clearController(),this._containerGroup&amp;&amp;this._containerGroup.removeAll(),this._storage={nodeGroup:[],background:[],content:[]},this._state=\&quot;ready\&quot;,this._breadcrumb&amp;&amp;this._breadcrumb.remove()},dispose:function(){this._clearController()},_zoomToNode:function(t){this.api.dispatchAction({type:\&quot;treemapZoomToNode\&quot;,from:this.uid,seriesId:this.seriesModel.id,targetNode:t.node})},_rootToNode:function(t){this.api.dispatchAction({type:\&quot;treemapRootToNode\&quot;,from:this.uid,seriesId:this.seriesModel.id,targetNode:t.node})},findTarget:function(t,e){var i;return this.seriesModel.getViewRoot().eachNode({attr:\&quot;viewChildren\&quot;,order:\&quot;preorder\&quot;},function(n){var o=this._storage.background[n.getRawIndex()];if(o){var a=o.transformCoordToLocal(t,e),r=o.shape;if(!(r.x&lt;=a[0]&amp;&amp;a[0]&lt;=r.x+r.width&amp;&amp;r.y&lt;=a[1]&amp;&amp;a[1]&lt;=r.y+r.height))return!1;i={node:n,offsetX:a[0],offsetY:a[1]}}},this),i}});for(var lA=[\&quot;treemapZoomToNode\&quot;,\&quot;treemapRender\&quot;,\&quot;treemapMove\&quot;],uA=0;uA&lt;lA.length;uA++)hs({type:lA[uA],update:\&quot;updateView\&quot;},function(){});hs({type:\&quot;treemapRootToNode\&quot;,update:\&quot;updateView\&quot;},function(t,e){e.eachComponent({mainType:\&quot;series\&quot;,subType:\&quot;treemap\&quot;,query:t},function(e,i){var n=Jh(t,[\&quot;treemapZoomToNode\&quot;,\&quot;treemapRootToNode\&quot;],e);if(n){var o=e.getViewRoot();o&amp;&amp;(t.direction=tc(o,n.node)?\&quot;rollUp\&quot;:\&quot;drillDown\&quot;),e.resetViewRoot(n.node)}})});var hA=d,cA=w,dA=-1,fA=function(t){var e=t.mappingMethod,n=t.type,o=this.option=i(t);this.type=n,this.mappingMethod=e,this._normalizeData=gA[e];var a=pA[n];this.applyVisual=a.applyVisual,this.getColorMapper=a.getColorMapper,this._doMap=a._doMap[e],\&quot;piecewise\&quot;===e?(dc(o),hc(o)):\&quot;category\&quot;===e?o.categories?cc(o):dc(o,!0):(k(\&quot;linear\&quot;!==e||o.dataExtent),dc(o))};fA.prototype={constructor:fA,mapValueToVisual:function(t){var e=this._normalizeData(t);return this._doMap(e,t)},getNormalizer:function(){return m(this._normalizeData,this)}};var pA=fA.visualHandlers={color:{applyVisual:gc(\&quot;color\&quot;),getColorMapper:function(){var t=this.option;return m(\&quot;category\&quot;===t.mappingMethod?function(t,e){return!e&amp;&amp;(t=this._normalizeData(t)),mc.call(this,t)}:function(e,i,n){var o=!!n;return!i&amp;&amp;(e=this._normalizeData(e)),n=Nt(e,t.parsedVisual,n),o?n:Rt(n,\&quot;rgba\&quot;)},this)},_doMap:{linear:function(t){return Rt(Nt(t,this.option.parsedVisual),\&quot;rgba\&quot;)},category:mc,piecewise:function(t,e){var i=xc.call(this,e);return null==i&amp;&amp;(i=Rt(Nt(t,this.option.parsedVisual),\&quot;rgba\&quot;)),i},fixed:vc}},colorHue:fc(function(t,e){return Et(t,e)}),colorSaturation:fc(function(t,e){return Et(t,null,e)}),colorLightness:fc(function(t,e){return Et(t,null,null,e)}),colorAlpha:fc(function(t,e){return zt(t,e)}),opacity:{applyVisual:gc(\&quot;opacity\&quot;),_doMap:yc([0,1])},symbol:{applyVisual:function(t,e,i){var n=this.mapValueToVisual(t);if(_(n))i(\&quot;symbol\&quot;,n);else if(cA(n))for(var o in n)n.hasOwnProperty(o)&amp;&amp;i(o,n[o])},_doMap:{linear:pc,category:mc,piecewise:function(t,e){var i=xc.call(this,e);return null==i&amp;&amp;(i=pc.call(this,t)),i},fixed:vc}},symbolSize:{applyVisual:gc(\&quot;symbolSize\&quot;),_doMap:yc([0,1])}},gA={linear:function(t){return Do(t,this.option.dataExtent,[0,1],!0)},piecewise:function(t){var e=this.option.pieceList,i=fA.findPieceIndex(t,e,!0);if(null!=i)return Do(i,[0,e.length-1],[0,1],!0)},category:function(t){var e=this.option.categories?this.option.categoryMap[t]:t;return null==e?dA:e},fixed:B};fA.listVisualTypes=function(){var t=[];return d(pA,function(e,i){t.push(i)}),t},fA.addVisualHandler=function(t,e){pA[t]=e},fA.isValidType=function(t){return pA.hasOwnProperty(t)},fA.eachVisual=function(t,e,i){w(t)?d(t,e,i):e.call(i,t)},fA.mapVisual=function(t,e,i){var n,o=y(t)?[]:w(t)?{}:(n=!0,null);return fA.eachVisual(t,function(t,a){var r=e.call(i,t,a);n?o=r:o[a]=r}),o},fA.retrieveVisuals=function(t){var e,i={};return t&amp;&amp;hA(pA,function(n,o){t.hasOwnProperty(o)&amp;&amp;(i[o]=t[o],e=!0)}),e?i:null},fA.prepareVisualTypes=function(t){if(cA(t)){var e=[];hA(t,function(t,i){e.push(i)}),t=e}else{if(!y(t))return[];t=t.slice()}return t.sort(function(t,e){return\&quot;color\&quot;===e&amp;&amp;\&quot;color\&quot;!==t&amp;&amp;0===t.indexOf(\&quot;color\&quot;)?1:-1}),t},fA.dependsOn=function(t,e){return\&quot;color\&quot;===e?!(!t||0!==t.indexOf(e)):t===e},fA.findPieceIndex=function(t,e,i){function n(e,i){var n=Math.abs(e-t);n&lt;a&amp;&amp;(a=n,o=i)}for(var o,a=1/0,r=0,s=e.length;r&lt;s;r++){var l=e[r].value;if(null!=l){if(l===t||\&quot;string\&quot;==typeof l&amp;&amp;l===t+\&quot;\&quot;)return r;i&amp;&amp;n(l,r)}}for(var r=0,s=e.length;r&lt;s;r++){var u=e[r],h=u.interval,c=u.close;if(h){if(h[0]===-1/0){if(wc(c[1],t,h[1]))return r}else if(h[1]===1/0){if(wc(c[0],h[0],t))return r}else if(wc(c[0],h[0],t)&amp;&amp;wc(c[1],t,h[1]))return r;i&amp;&amp;n(h[0],r),i&amp;&amp;n(h[1],r)}}if(i)return t===1/0?e.length-1:t===-1/0?0:o};var mA=y,vA=\&quot;itemStyle\&quot;,yA={seriesType:\&quot;treemap\&quot;,reset:function(t,e,i,n){var o=t.getData().tree,a=o.root,r=t.getModel(vA);a.isRemoved()||bc(a,{},f(o.levelModels,function(t){return t?t.get(vA):null}),r,t.getViewRoot().getAncestors(),t)}},xA=Math.max,_A=Math.min,wA=D,bA=d,SA=[\&quot;itemStyle\&quot;,\&quot;borderWidth\&quot;],MA=[\&quot;itemStyle\&quot;,\&quot;gapWidth\&quot;],IA=[\&quot;upperLabel\&quot;,\&quot;show\&quot;],DA=[\&quot;upperLabel\&quot;,\&quot;height\&quot;],TA={seriesType:\&quot;treemap\&quot;,reset:function(t,e,i,n){var o=i.getWidth(),r=i.getHeight(),s=t.option,l=Qo(t.getBoxLayoutParams(),{width:i.getWidth(),height:i.getHeight()}),u=s.size||[],h=To(wA(l.width,u[0]),o),c=To(wA(l.height,u[1]),r),d=n&amp;&amp;n.type,f=Jh(n,[\&quot;treemapZoomToNode\&quot;,\&quot;treemapRootToNode\&quot;],t),p=\&quot;treemapRender\&quot;===d||\&quot;treemapMove\&quot;===d?n.rootRect:null,g=t.getViewRoot(),m=Qh(g);if(\&quot;treemapMove\&quot;!==d){var v=\&quot;treemapZoomToNode\&quot;===d?Rc(t,f,g,h,c):p?[p.width,p.height]:[h,c],y=s.sort;y&amp;&amp;\&quot;asc\&quot;!==y&amp;&amp;\&quot;desc\&quot;!==y&amp;&amp;(y=\&quot;desc\&quot;);var x={squareRatio:s.squareRatio,sort:y,leafDepth:s.leafDepth};g.hostTree.clearLayouts();_={x:0,y:0,width:v[0],height:v[1],area:v[0]*v[1]};g.setLayout(_),Lc(g,x,!1,0);var _=g.getLayout();bA(m,function(t,e){var i=(m[e+1]||g).getValue();t.setLayout(a({dataExtent:[i,i],borderWidth:0,upperHeight:0},_))})}var w=t.getData().tree.root;w.setLayout(Bc(l,p,f),!0),t.setLayoutInfo(l),Vc(w,new Kt(-l.x,-l.y,o,r),m,g,0)}};fs(yA),ds(TA);var AA=function(t){this._directed=t||!1,this.nodes=[],this.edges=[],this._nodesMap={},this._edgesMap={},this.data,this.edgeData},CA=AA.prototype;CA.type=\&quot;graph\&quot;,CA.isDirected=function(){return this._directed},CA.addNode=function(t,e){t=t||\&quot;\&quot;+e;var i=this._nodesMap;if(!i[Fc(t)]){var n=new Wc(t,e);return n.hostGraph=this,this.nodes.push(n),i[Fc(t)]=n,n}},CA.getNodeByIndex=function(t){var e=this.data.getRawIndex(t);return this.nodes[e]},CA.getNodeById=function(t){return this._nodesMap[Fc(t)]},CA.addEdge=function(t,e,i){var n=this._nodesMap,o=this._edgesMap;if(\&quot;number\&quot;==typeof t&amp;&amp;(t=this.nodes[t]),\&quot;number\&quot;==typeof e&amp;&amp;(e=this.nodes[e]),Wc.isInstance(t)||(t=n[Fc(t)]),Wc.isInstance(e)||(e=n[Fc(e)]),t&amp;&amp;e){var a=t.id+\&quot;-\&quot;+e.id;if(!o[a]){var r=new Hc(t,e,i);return r.hostGraph=this,this._directed&amp;&amp;(t.outEdges.push(r),e.inEdges.push(r)),t.edges.push(r),t!==e&amp;&amp;e.edges.push(r),this.edges.push(r),o[a]=r,r}}},CA.getEdgeByIndex=function(t){var e=this.edgeData.getRawIndex(t);return this.edges[e]},CA.getEdge=function(t,e){Wc.isInstance(t)&amp;&amp;(t=t.id),Wc.isInstance(e)&amp;&amp;(e=e.id);var i=this._edgesMap;return this._directed?i[t+\&quot;-\&quot;+e]:i[t+\&quot;-\&quot;+e]||i[e+\&quot;-\&quot;+t]},CA.eachNode=function(t,e){for(var i=this.nodes,n=i.length,o=0;o&lt;n;o++)i[o].dataIndex&gt;=0&amp;&amp;t.call(e,i[o],o)},CA.eachEdge=function(t,e){for(var i=this.edges,n=i.length,o=0;o&lt;n;o++)i[o].dataIndex&gt;=0&amp;&amp;i[o].node1.dataIndex&gt;=0&amp;&amp;i[o].node2.dataIndex&gt;=0&amp;&amp;t.call(e,i[o],o)},CA.breadthFirstTraverse=function(t,e,i,n){if(Wc.isInstance(e)||(e=this._nodesMap[Fc(e)]),e){for(var o=\&quot;out\&quot;===i?\&quot;outEdges\&quot;:\&quot;in\&quot;===i?\&quot;inEdges\&quot;:\&quot;edges\&quot;,a=0;a&lt;this.nodes.length;a++)this.nodes[a].__visited=!1;if(!t.call(n,e,null))for(var r=[e];r.length;)for(var s=r.shift(),l=s[o],a=0;a&lt;l.length;a++){var u=l[a],h=u.node1===s?u.node2:u.node1;if(!h.__visited){if(t.call(n,h,s))return;r.push(h),h.__visited=!0}}}},CA.update=function(){for(var t=this.data,e=this.edgeData,i=this.nodes,n=this.edges,o=0,a=i.length;o&lt;a;o++)i[o].dataIndex=-1;for(var o=0,a=t.count();o&lt;a;o++)i[t.getRawIndex(o)].dataIndex=o;e.filterSelf(function(t){var i=n[e.getRawIndex(t)];return i.node1.dataIndex&gt;=0&amp;&amp;i.node2.dataIndex&gt;=0});for(var o=0,a=n.length;o&lt;a;o++)n[o].dataIndex=-1;for(var o=0,a=e.count();o&lt;a;o++)n[e.getRawIndex(o)].dataIndex=o},CA.clone=function(){for(var t=new AA(this._directed),e=this.nodes,i=this.edges,n=0;n&lt;e.length;n++)t.addNode(e[n].id,e[n].dataIndex);for(n=0;n&lt;i.length;n++){var o=i[n];t.addEdge(o.node1.id,o.node2.id,o.dataIndex)}return t},Wc.prototype={constructor:Wc,degree:function(){return this.edges.length},inDegree:function(){return this.inEdges.length},outDegree:function(){return this.outEdges.length},getModel:function(t){if(!(this.dataIndex&lt;0))return this.hostGraph.data.getItemModel(this.dataIndex).getModel(t)}},Hc.prototype.getModel=function(t){if(!(this.dataIndex&lt;0))return this.hostGraph.edgeData.getItemModel(this.dataIndex).getModel(t)};var LA=function(t,e){return{getValue:function(i){var n=this[t][e];return n.get(n.getDimension(i||\&quot;value\&quot;),this.dataIndex)},setVisual:function(i,n){this.dataIndex&gt;=0&amp;&amp;this[t][e].setItemVisual(this.dataIndex,i,n)},getVisual:function(i,n){return this[t][e].getItemVisual(this.dataIndex,i,n)},setLayout:function(i,n){this.dataIndex&gt;=0&amp;&amp;this[t][e].setItemLayout(this.dataIndex,i,n)},getLayout:function(){return this[t][e].getItemLayout(this.dataIndex)},getGraphicEl:function(){return this[t][e].getItemGraphicEl(this.dataIndex)},getRawIndex:function(){return this[t][e].getRawIndex(this.dataIndex)}}};h(Wc,LA(\&quot;hostGraph\&quot;,\&quot;data\&quot;)),h(Hc,LA(\&quot;hostGraph\&quot;,\&quot;edgeData\&quot;)),AA.Node=Wc,AA.Edge=Hc,Fi(Wc),Fi(Hc);var kA=function(t,e,i,n,o){for(var a=new AA(n),r=0;r&lt;t.length;r++)a.addNode(D(t[r].id,t[r].name,r),r);for(var s=[],l=[],u=0,r=0;r&lt;e.length;r++){var h=e[r],c=h.source,d=h.target;a.addEdge(c,d,u)&amp;&amp;(l.push(h),s.push(D(h.id,c+\&quot; &gt; \&quot;+d)),u++)}var f,p=i.get(\&quot;coordinateSystem\&quot;);if(\&quot;cartesian2d\&quot;===p||\&quot;polar\&quot;===p)f=Hs(t,i);else{var g=Ca.get(p),m=CI(t,{coordDimensions:(g&amp;&amp;\&quot;view\&quot;!==g.type?g.dimensions||[]:[]).concat([\&quot;value\&quot;])});(f=new DI(m,i)).initData(t)}var v=new DI([\&quot;value\&quot;],i);return v.initData(l,s),o&amp;&amp;o(f,v),bh({mainData:f,struct:a,structAttr:\&quot;graph\&quot;,datas:{node:f,edge:v},datasAttr:{node:\&quot;data\&quot;,edge:\&quot;edgeData\&quot;}}),a.update(),a},PA=ys({type:\&quot;series.graph\&quot;,init:function(t){PA.superApply(this,\&quot;init\&quot;,arguments),this.legendDataProvider=function(){return this._categoriesData},this.fillDataTextStyle(t.edges||t.links),this._updateCategoriesData()},mergeOption:function(t){PA.superApply(this,\&quot;mergeOption\&quot;,arguments),this.fillDataTextStyle(t.edges||t.links),this._updateCategoriesData()},mergeDefaultAndTheme:function(t){PA.superApply(this,\&quot;mergeDefaultAndTheme\&quot;,arguments),Mi(t,[\&quot;edgeLabel\&quot;],[\&quot;show\&quot;])},getInitialData:function(t,e){var i=t.edges||t.links||[],n=t.data||t.nodes||[],o=this;if(n&amp;&amp;i)return kA(n,i,this,!0,function(t,i){function n(t){return(t=this.parsePath(t))&amp;&amp;\&quot;label\&quot;===t[0]?r:this.parentModel}t.wrapMethod(\&quot;getItemModel\&quot;,function(t){var e=o._categoriesModels[t.getShallow(\&quot;category\&quot;)];return e&amp;&amp;(e.parentModel=t.parentModel,t.parentModel=e),t});var a=o.getModel(\&quot;edgeLabel\&quot;),r=new wo({label:a.option},a.parentModel,e);i.wrapMethod(\&quot;getItemModel\&quot;,function(t){return t.customizeGetParent(n),t})}).data},getGraph:function(){return this.getData().graph},getEdgeData:function(){return this.getGraph().edgeData},getCategoriesData:function(){return this._categoriesData},formatTooltip:function(t,e,i){if(\&quot;edge\&quot;===i){var n=this.getData(),o=this.getDataParams(t,i),a=n.graph.getEdgeByIndex(t),r=n.getName(a.node1.dataIndex),s=n.getName(a.node2.dataIndex),l=[];return null!=r&amp;&amp;l.push(r),null!=s&amp;&amp;l.push(s),l=Zo(l.join(\&quot; &gt; \&quot;)),o.value&amp;&amp;(l+=\&quot; : \&quot;+Zo(o.value)),l}return PA.superApply(this,\&quot;formatTooltip\&quot;,arguments)},_updateCategoriesData:function(){var t=f(this.option.categories||[],function(t){return null!=t.value?t:a({value:0},t)}),e=new DI([\&quot;value\&quot;],this);e.initData(t),this._categoriesData=e,this._categoriesModels=e.mapArray(function(t){return e.getItemModel(t,!0)})},setZoom:function(t){this.option.zoom=t},setCenter:function(t){this.option.center=t},isAnimationEnabled:function(){return PA.superCall(this,\&quot;isAnimationEnabled\&quot;)&amp;&amp;!(\&quot;force\&quot;===this.get(\&quot;layout\&quot;)&amp;&amp;this.get(\&quot;force.layoutAnimation\&quot;))},defaultOption:{zlevel:0,z:2,coordinateSystem:\&quot;view\&quot;,legendHoverLink:!0,hoverAnimation:!0,layout:null,focusNodeAdjacency:!1,circular:{rotateLabel:!1},force:{initLayout:null,repulsion:[0,50],gravity:.1,edgeLength:30,layoutAnimation:!0},left:\&quot;center\&quot;,top:\&quot;center\&quot;,symbol:\&quot;circle\&quot;,symbolSize:10,edgeSymbol:[\&quot;none\&quot;,\&quot;none\&quot;],edgeSymbolSize:10,edgeLabel:{position:\&quot;middle\&quot;},draggable:!1,roam:!1,center:null,zoom:1,nodeScaleRatio:.6,label:{show:!1,formatter:\&quot;{b}\&quot;},itemStyle:{},lineStyle:{color:\&quot;#aaa\&quot;,width:1,curveness:0,opacity:.5},emphasis:{label:{show:!0}}}}),NA=Xb.prototype,OA=qb.prototype,EA=En({type:\&quot;ec-line\&quot;,style:{stroke:\&quot;#000\&quot;,fill:null},shape:{x1:0,y1:0,x2:0,y2:0,percent:1,cpx1:null,cpy1:null},buildPath:function(t,e){(Zc(e)?NA:OA).buildPath(t,e)},pointAt:function(t){return Zc(this.shape)?NA.pointAt.call(this,t):OA.pointAt.call(this,t)},tangentAt:function(t){var e=this.shape,i=Zc(e)?[e.x2-e.x1,e.y2-e.y1]:OA.tangentAt.call(this,t);return q(i,i)}}),zA=[\&quot;fromSymbol\&quot;,\&quot;toSymbol\&quot;],RA=qc.prototype;RA.beforeUpdate=function(){var t=this,e=t.childOfName(\&quot;fromSymbol\&quot;),i=t.childOfName(\&quot;toSymbol\&quot;),n=t.childOfName(\&quot;label\&quot;);if(e||i||!n.ignore){for(var o=1,a=this.parent;a;)a.scale&amp;&amp;(o/=a.scale[0]),a=a.parent;var r=t.childOfName(\&quot;line\&quot;);if(this.__dirty||r.__dirty){var s=r.shape.percent,l=r.pointAt(0),u=r.pointAt(s),h=U([],u,l);if(q(h,h),e&amp;&amp;(e.attr(\&quot;position\&quot;,l),c=r.tangentAt(0),e.attr(\&quot;rotation\&quot;,Math.PI/2-Math.atan2(c[1],c[0])),e.attr(\&quot;scale\&quot;,[o*s,o*s])),i){i.attr(\&quot;position\&quot;,u);var c=r.tangentAt(1);i.attr(\&quot;rotation\&quot;,-Math.PI/2-Math.atan2(c[1],c[0])),i.attr(\&quot;scale\&quot;,[o*s,o*s])}if(!n.ignore){n.attr(\&quot;position\&quot;,u);var d,f,p,g=5*o;if(\&quot;end\&quot;===n.__position)d=[h[0]*g+u[0],h[1]*g+u[1]],f=h[0]&gt;.8?\&quot;left\&quot;:h[0]&lt;-.8?\&quot;right\&quot;:\&quot;center\&quot;,p=h[1]&gt;.8?\&quot;top\&quot;:h[1]&lt;-.8?\&quot;bottom\&quot;:\&quot;middle\&quot;;else if(\&quot;middle\&quot;===n.__position){var m=s/2,v=[(c=r.tangentAt(m))[1],-c[0]],y=r.pointAt(m);v[1]&gt;0&amp;&amp;(v[0]=-v[0],v[1]=-v[1]),d=[y[0]+v[0]*g,y[1]+v[1]*g],f=\&quot;center\&quot;,p=\&quot;bottom\&quot;;var x=-Math.atan2(c[1],c[0]);u[0]&lt;l[0]&amp;&amp;(x=Math.PI+x),n.attr(\&quot;rotation\&quot;,x)}else d=[-h[0]*g+l[0],-h[1]*g+l[1]],f=h[0]&gt;.8?\&quot;right\&quot;:h[0]&lt;-.8?\&quot;left\&quot;:\&quot;center\&quot;,p=h[1]&gt;.8?\&quot;bottom\&quot;:h[1]&lt;-.8?\&quot;top\&quot;:\&quot;middle\&quot;;n.attr({style:{textVerticalAlign:n.__verticalAlign||p,textAlign:n.__textAlign||f},position:d,scale:[o,o]})}}}},RA._createLine=function(t,e,i){var n=t.hostModel,o=Xc(t.getItemLayout(e));o.shape.percent=0,po(o,{shape:{percent:1}},n,e),this.add(o);var a=new zb({name:\&quot;label\&quot;});this.add(a),d(zA,function(i){var n=jc(i,t,e);this.add(n),this[Uc(i)]=t.getItemVisual(e,i)},this),this._updateCommonStl(t,e,i)},RA.updateData=function(t,e,i){var n=t.hostModel,o=this.childOfName(\&quot;line\&quot;),a=t.getItemLayout(e),r={shape:{}};Yc(r.shape,a),fo(o,r,n,e),d(zA,function(i){var n=t.getItemVisual(e,i),o=Uc(i);if(this[o]!==n){this.remove(this.childOfName(i));var a=jc(i,t,e);this.add(a)}this[o]=n},this),this._updateCommonStl(t,e,i)},RA._updateCommonStl=function(t,e,i){var n=t.hostModel,o=this.childOfName(\&quot;line\&quot;),a=i&amp;&amp;i.lineStyle,s=i&amp;&amp;i.hoverLineStyle,l=i&amp;&amp;i.labelModel,u=i&amp;&amp;i.hoverLabelModel;if(!i||t.hasItemOption){var h=t.getItemModel(e);a=h.getModel(\&quot;lineStyle\&quot;).getLineStyle(),s=h.getModel(\&quot;emphasis.lineStyle\&quot;).getLineStyle(),l=h.getModel(\&quot;label\&quot;),u=h.getModel(\&quot;emphasis.label\&quot;)}var c=t.getItemVisual(e,\&quot;color\&quot;),f=A(t.getItemVisual(e,\&quot;opacity\&quot;),a.opacity,1);o.useStyle(r({strokeNoScale:!0,fill:\&quot;none\&quot;,stroke:c,opacity:f},a)),o.hoverStyle=s,d(zA,function(t){var e=this.childOfName(t);e&amp;&amp;(e.setColor(c),e.setStyle({opacity:f}))},this);var p,g,m,v=l.getShallow(\&quot;show\&quot;),y=u.getShallow(\&quot;show\&quot;),x=this.childOfName(\&quot;label\&quot;);if(v||y){if(p=c||\&quot;#000\&quot;,null==(g=n.getFormattedLabel(e,\&quot;normal\&quot;,t.dataType))){var _=n.getRawValue(e);g=null==_?t.getName(e):isFinite(_)?Ao(_):_}m=T(n.getFormattedLabel(e,\&quot;emphasis\&quot;,t.dataType),g)}if(v){var w=no(x.style,l,{text:g},{autoColor:p});x.__textAlign=w.textAlign,x.__verticalAlign=w.textVerticalAlign,x.__position=l.get(\&quot;position\&quot;)||\&quot;middle\&quot;}else x.setStyle(\&quot;text\&quot;,null);x.hoverStyle=y?{text:m,textFill:u.getTextColor(!0),fontStyle:u.getShallow(\&quot;fontStyle\&quot;),fontWeight:u.getShallow(\&quot;fontWeight\&quot;),fontSize:u.getShallow(\&quot;fontSize\&quot;),fontFamily:u.getShallow(\&quot;fontFamily\&quot;)}:{text:null},x.ignore=!v&amp;&amp;!y,eo(this)},RA.highlight=function(){this.trigger(\&quot;emphasis\&quot;)},RA.downplay=function(){this.trigger(\&quot;normal\&quot;)},RA.updateLayout=function(t,e){this.setLinePoints(t.getItemLayout(e))},RA.setLinePoints=function(t){var e=this.childOfName(\&quot;line\&quot;);Yc(e.shape,t),e.dirty()},u(qc,L_);var BA=$c.prototype;BA.isPersistent=function(){return!0},BA.updateData=function(t){var e=this,i=e.group,n=e._lineData;e._lineData=t,n||i.removeAll();var o=Qc(t);t.diff(n).add(function(i){Kc(e,t,i,o)}).update(function(i,a){Jc(e,n,t,a,i,o)}).remove(function(t){i.remove(n.getItemGraphicEl(t))}).execute()},BA.updateLayout=function(){var t=this._lineData;t.eachItemGraphicEl(function(e,i){e.updateLayout(t,i)},this)},BA.incrementalPrepareUpdate=function(t){this._seriesScope=Qc(t),this._lineData=null,this.group.removeAll()},BA.incrementalUpdate=function(t,e){for(var i=t.start;i&lt;t.end;i++)if(ed(e.getItemLayout(i))){var n=new this._ctor(e,i,this._seriesScope);n.traverse(function(t){t.isGroup||(t.incremental=t.useHoverLayer=!0)}),this.group.add(n)}},BA.remove=function(){this._clearIncremental(),this._incremental=null,this.group.removeAll()},BA._clearIncremental=function(){var t=this._incremental;t&amp;&amp;t.clearDisplaybles()};var VA=[],GA=[],FA=[],WA=Qi,HA=Xx,ZA=Math.abs,UA=function(t,e){function i(t){var e=t.getVisual(\&quot;symbolSize\&quot;);return e instanceof Array&amp;&amp;(e=(e[0]+e[1])/2),e}var n=[],o=on,a=[[],[],[]],r=[[],[]],s=[];e/=2,t.eachEdge(function(t,l){var u=t.getLayout(),h=t.getVisual(\&quot;fromSymbol\&quot;),c=t.getVisual(\&quot;toSymbol\&quot;);u.__original||(u.__original=[F(u[0]),F(u[1])],u[2]&amp;&amp;u.__original.push(F(u[2])));var d=u.__original;if(null!=u[2]){if(G(a[0],d[0]),G(a[1],d[2]),G(a[2],d[1]),h&amp;&amp;\&quot;none\&quot;!=h){var f=i(t.node1),p=id(a,d[0],f*e);o(a[0][0],a[1][0],a[2][0],p,n),a[0][0]=n[3],a[1][0]=n[4],o(a[0][1],a[1][1],a[2][1],p,n),a[0][1]=n[3],a[1][1]=n[4]}if(c&amp;&amp;\&quot;none\&quot;!=c){var f=i(t.node2),p=id(a,d[1],f*e);o(a[0][0],a[1][0],a[2][0],p,n),a[1][0]=n[1],a[2][0]=n[2],o(a[0][1],a[1][1],a[2][1],p,n),a[1][1]=n[1],a[2][1]=n[2]}G(u[0],a[0]),G(u[1],a[2]),G(u[2],a[1])}else{if(G(r[0],d[0]),G(r[1],d[1]),U(s,r[1],r[0]),q(s,s),h&amp;&amp;\&quot;none\&quot;!=h){f=i(t.node1);Z(r[0],r[0],s,f*e)}if(c&amp;&amp;\&quot;none\&quot;!=c){f=i(t.node2);Z(r[1],r[1],s,-f*e)}G(u[0],r[0]),G(u[1],r[1])}})},jA=[\&quot;itemStyle\&quot;,\&quot;opacity\&quot;],XA=[\&quot;lineStyle\&quot;,\&quot;opacity\&quot;];xs({type:\&quot;graph\&quot;,init:function(t,e){var i=new Al,n=new $c,o=this.group;this._controller=new ah(e.getZr()),this._controllerHost={target:o},o.add(i.group),o.add(n.group),this._symbolDraw=i,this._lineDraw=n,this._firstRender=!0},render:function(t,e,i){var n=t.coordinateSystem;this._model=t,this._nodeScaleRatio=t.get(\&quot;nodeScaleRatio\&quot;);var o=this._symbolDraw,a=this._lineDraw,r=this.group;if(\&quot;view\&quot;===n.type){var s={position:n.position,scale:n.scale};this._firstRender?r.attr(s):fo(r,s,t)}UA(t.getGraph(),this._getNodeGlobalScale(t));var l=t.getData();o.updateData(l);var u=t.getEdgeData();a.updateData(u),this._updateNodeAndLinkScale(),this._updateController(t,e,i),clearTimeout(this._layoutTimeout);var h=t.forceLayout,c=t.get(\&quot;force.layoutAnimation\&quot;);h&amp;&amp;this._startForceLayoutIteration(h,c),l.eachItemGraphicEl(function(e,n){var o=l.getItemModel(n);e.off(\&quot;drag\&quot;).off(\&quot;dragend\&quot;);var a=l.getItemModel(n).get(\&quot;draggable\&quot;);a&amp;&amp;e.on(\&quot;drag\&quot;,function(){h&amp;&amp;(h.warmUp(),!this._layouting&amp;&amp;this._startForceLayoutIteration(h,c),h.setFixed(n),l.setItemLayout(n,e.position))},this).on(\&quot;dragend\&quot;,function(){h&amp;&amp;h.setUnfixed(n)},this),e.setDraggable(a&amp;&amp;h),e.off(\&quot;mouseover\&quot;,e.__focusNodeAdjacency),e.off(\&quot;mouseout\&quot;,e.__unfocusNodeAdjacency),o.get(\&quot;focusNodeAdjacency\&quot;)&amp;&amp;(e.on(\&quot;mouseover\&quot;,e.__focusNodeAdjacency=function(){i.dispatchAction({type:\&quot;focusNodeAdjacency\&quot;,seriesId:t.id,dataIndex:e.dataIndex})}),e.on(\&quot;mouseout\&quot;,e.__unfocusNodeAdjacency=function(){i.dispatchAction({type:\&quot;unfocusNodeAdjacency\&quot;,seriesId:t.id})}))},this),l.graph.eachEdge(function(e){var n=e.getGraphicEl();n.off(\&quot;mouseover\&quot;,n.__focusNodeAdjacency),n.off(\&quot;mouseout\&quot;,n.__unfocusNodeAdjacency),e.getModel().get(\&quot;focusNodeAdjacency\&quot;)&amp;&amp;(n.on(\&quot;mouseover\&quot;,n.__focusNodeAdjacency=function(){i.dispatchAction({type:\&quot;focusNodeAdjacency\&quot;,seriesId:t.id,edgeDataIndex:e.dataIndex})}),n.on(\&quot;mouseout\&quot;,n.__unfocusNodeAdjacency=function(){i.dispatchAction({type:\&quot;unfocusNodeAdjacency\&quot;,seriesId:t.id})}))});var d=\&quot;circular\&quot;===t.get(\&quot;layout\&quot;)&amp;&amp;t.get(\&quot;circular.rotateLabel\&quot;),f=l.getLayout(\&quot;cx\&quot;),p=l.getLayout(\&quot;cy\&quot;);l.eachItemGraphicEl(function(t,e){var i=t.getSymbolPath();if(d){var n=l.getItemLayout(e),o=Math.atan2(n[1]-p,n[0]-f);o&lt;0&amp;&amp;(o=2*Math.PI+o);var a=n[0]&lt;f;a&amp;&amp;(o-=Math.PI);var r=a?\&quot;left\&quot;:\&quot;right\&quot;;i.setStyle({textRotation:-o,textPosition:r,textOrigin:\&quot;center\&quot;}),i.hoverStyle&amp;&amp;(i.hoverStyle.textPosition=r)}else i.setStyle({textRotation:0})}),this._firstRender=!1},dispose:function(){this._controller&amp;&amp;this._controller.dispose(),this._controllerHost={}},focusNodeAdjacency:function(t,e,i,n){var o=this._model.getData().graph,a=n.dataIndex,r=n.edgeDataIndex,s=o.getNodeByIndex(a),l=o.getEdgeByIndex(r);(s||l)&amp;&amp;(o.eachNode(function(t){od(t,jA,.1)}),o.eachEdge(function(t){od(t,XA,.1)}),s&amp;&amp;(ad(s,jA),d(s.edges,function(t){t.dataIndex&lt;0||(ad(t,XA),ad(t.node1,jA),ad(t.node2,jA))})),l&amp;&amp;(ad(l,XA),ad(l.node1,jA),ad(l.node2,jA)))},unfocusNodeAdjacency:function(t,e,i,n){var o=this._model.getData().graph;o.eachNode(function(t){od(t,jA)}),o.eachEdge(function(t){od(t,XA)})},_startForceLayoutIteration:function(t,e){var i=this;!function n(){t.step(function(t){i.updateLayout(i._model),(i._layouting=!t)&amp;&amp;(e?i._layoutTimeout=setTimeout(n,16):n())})}()},_updateController:function(t,e,i){var n=this._controller,o=this._controllerHost,a=this.group;n.setPointerChecker(function(e,n,o){var r=a.getBoundingRect();return r.applyTransform(a.transform),r.contain(n,o)&amp;&amp;!gh(e,i,t)}),\&quot;view\&quot;===t.coordinateSystem.type?(n.enable(t.get(\&quot;roam\&quot;)),o.zoomLimit=t.get(\&quot;scaleLimit\&quot;),o.zoom=t.coordinateSystem.getZoom(),n.off(\&quot;pan\&quot;).off(\&quot;zoom\&quot;).on(\&quot;pan\&quot;,function(e,n){fh(o,e,n),i.dispatchAction({seriesId:t.id,type:\&quot;graphRoam\&quot;,dx:e,dy:n})}).on(\&quot;zoom\&quot;,function(e,n,a){ph(o,e,n,a),i.dispatchAction({seriesId:t.id,type:\&quot;graphRoam\&quot;,zoom:e,originX:n,originY:a}),this._updateNodeAndLinkScale(),UA(t.getGraph(),this._getNodeGlobalScale(t)),this._lineDraw.updateLayout()},this)):n.disable()},_updateNodeAndLinkScale:function(){var t=this._model,e=t.getData(),i=this._getNodeGlobalScale(t),n=[i,i];e.eachItemGraphicEl(function(t,e){t.attr(\&quot;scale\&quot;,n)})},_getNodeGlobalScale:function(t){var e=t.coordinateSystem;if(\&quot;view\&quot;!==e.type)return 1;var i=this._nodeScaleRatio,n=e.scale,o=n&amp;&amp;n[0]||1;return((e.getZoom()-1)*i+1)/o},updateLayout:function(t){UA(t.getGraph(),this._getNodeGlobalScale(t)),this._symbolDraw.updateLayout(),this._lineDraw.updateLayout()},remove:function(t,e){this._symbolDraw&amp;&amp;this._symbolDraw.remove(),this._lineDraw&amp;&amp;this._lineDraw.remove()}}),hs({type:\&quot;graphRoam\&quot;,event:\&quot;graphRoam\&quot;,update:\&quot;none\&quot;},function(t,e){e.eachComponent({mainType:\&quot;series\&quot;,query:t},function(e){var i=_h(e.coordinateSystem,t);e.setCenter&amp;&amp;e.setCenter(i.center),e.setZoom&amp;&amp;e.setZoom(i.zoom)})}),hs({type:\&quot;focusNodeAdjacency\&quot;,event:\&quot;focusNodeAdjacency\&quot;,update:\&quot;series.graph:focusNodeAdjacency\&quot;},function(){}),hs({type:\&quot;unfocusNodeAdjacency\&quot;,event:\&quot;unfocusNodeAdjacency\&quot;,update:\&quot;series.graph:unfocusNodeAdjacency\&quot;},function(){});var YA=Z;us(function(t){var e=t.findComponents({mainType:\&quot;legend\&quot;});e&amp;&amp;e.length&amp;&amp;t.eachSeriesByType(\&quot;graph\&quot;,function(t){var i=t.getCategoriesData(),n=t.getGraph().data,o=i.mapArray(i.getName);n.filterSelf(function(t){var i=n.getItemModel(t).getShallow(\&quot;category\&quot;);if(null!=i){\&quot;number\&quot;==typeof i&amp;&amp;(i=o[i]);for(var a=0;a&lt;e.length;a++)if(!e[a].isSelected(i))return!1}return!0})},this)}),fs(kD(\&quot;graph\&quot;,\&quot;circle\&quot;,null)),fs(function(t){var e={};t.eachSeriesByType(\&quot;graph\&quot;,function(t){var i=t.getCategoriesData(),n=t.getData(),o={};i.each(function(n){var a=i.getName(n);o[\&quot;ec-\&quot;+a]=n;var r=i.getItemModel(n).get(\&quot;itemStyle.color\&quot;)||t.getColorFromPalette(a,e);i.setItemVisual(n,\&quot;color\&quot;,r)}),i.count()&amp;&amp;n.each(function(t){var e=n.getItemModel(t).getShallow(\&quot;category\&quot;);null!=e&amp;&amp;(\&quot;string\&quot;==typeof e&amp;&amp;(e=o[\&quot;ec-\&quot;+e]),n.getItemVisual(t,\&quot;color\&quot;,!0)||n.setItemVisual(t,\&quot;color\&quot;,i.getItemVisual(e,\&quot;color\&quot;)))})})}),fs(function(t){t.eachSeriesByType(\&quot;graph\&quot;,function(t){var e=t.getGraph(),i=t.getEdgeData(),n=rd(t.get(\&quot;edgeSymbol\&quot;)),o=rd(t.get(\&quot;edgeSymbolSize\&quot;)),a=\&quot;lineStyle.color\&quot;.split(\&quot;.\&quot;),r=\&quot;lineStyle.opacity\&quot;.split(\&quot;.\&quot;);i.setVisual(\&quot;fromSymbol\&quot;,n&amp;&amp;n[0]),i.setVisual(\&quot;toSymbol\&quot;,n&amp;&amp;n[1]),i.setVisual(\&quot;fromSymbolSize\&quot;,o&amp;&amp;o[0]),i.setVisual(\&quot;toSymbolSize\&quot;,o&amp;&amp;o[1]),i.setVisual(\&quot;color\&quot;,t.get(a)),i.setVisual(\&quot;opacity\&quot;,t.get(r)),i.each(function(t){var n=i.getItemModel(t),o=e.getEdgeByIndex(t),s=rd(n.getShallow(\&quot;symbol\&quot;,!0)),l=rd(n.getShallow(\&quot;symbolSize\&quot;,!0)),u=n.get(a),h=n.get(r);switch(u){case\&quot;source\&quot;:u=o.node1.getVisual(\&quot;color\&quot;);break;case\&quot;target\&quot;:u=o.node2.getVisual(\&quot;color\&quot;)}s[0]&amp;&amp;o.setVisual(\&quot;fromSymbol\&quot;,s[0]),s[1]&amp;&amp;o.setVisual(\&quot;toSymbol\&quot;,s[1]),l[0]&amp;&amp;o.setVisual(\&quot;fromSymbolSize\&quot;,l[0]),l[1]&amp;&amp;o.setVisual(\&quot;toSymbolSize\&quot;,l[1]),o.setVisual(\&quot;color\&quot;,u),o.setVisual(\&quot;opacity\&quot;,h)})})}),ds(function(t,e){t.eachSeriesByType(\&quot;graph\&quot;,function(t){var e=t.get(\&quot;layout\&quot;),i=t.coordinateSystem;if(i&amp;&amp;\&quot;view\&quot;!==i.type){var n=t.getData(),o=[];d(i.dimensions,function(t){o=o.concat(n.mapDimension(t,!0))});for(var a=0;a&lt;n.count();a++){for(var r=[],s=!1,l=0;l&lt;o.length;l++){var u=n.get(o[l],a);isNaN(u)||(s=!0),r.push(u)}s?n.setItemLayout(a,i.dataToPoint(r)):n.setItemLayout(a,[NaN,NaN])}ld(n.graph)}else e&amp;&amp;\&quot;none\&quot;!==e||sd(t)})}),ds(function(t){t.eachSeriesByType(\&quot;graph\&quot;,function(t){\&quot;circular\&quot;===t.get(\&quot;layout\&quot;)&amp;&amp;ud(t)})}),ds(function(t){t.eachSeriesByType(\&quot;graph\&quot;,function(t){var e=t.coordinateSystem;if(!e||\&quot;view\&quot;===e.type)if(\&quot;force\&quot;===t.get(\&quot;layout\&quot;)){var i=t.preservedPoints||{},n=t.getGraph(),o=n.data,a=n.edgeData,r=t.getModel(\&quot;force\&quot;),s=r.get(\&quot;initLayout\&quot;);t.preservedPoints?o.each(function(t){var e=o.getId(t);o.setItemLayout(t,i[e]||[NaN,NaN])}):s&amp;&amp;\&quot;none\&quot;!==s?\&quot;circular\&quot;===s&amp;&amp;ud(t):sd(t);var l=o.getDataExtent(\&quot;value\&quot;),u=a.getDataExtent(\&quot;value\&quot;),h=r.get(\&quot;repulsion\&quot;),c=r.get(\&quot;edgeLength\&quot;);y(h)||(h=[h,h]),y(c)||(c=[c,c]),c=[c[1],c[0]];var d=o.mapArray(\&quot;value\&quot;,function(t,e){var i=o.getItemLayout(e),n=Do(t,l,h);return isNaN(n)&amp;&amp;(n=(h[0]+h[1])/2),{w:n,rep:n,fixed:o.getItemModel(e).get(\&quot;fixed\&quot;),p:!i||isNaN(i[0])||isNaN(i[1])?null:i}}),f=a.mapArray(\&quot;value\&quot;,function(t,e){var i=n.getEdgeByIndex(e),o=Do(t,u,c);return isNaN(o)&amp;&amp;(o=(c[0]+c[1])/2),{n1:d[i.node1.dataIndex],n2:d[i.node2.dataIndex],d:o,curveness:i.getModel().get(\&quot;lineStyle.curveness\&quot;)||0}}),p=(e=t.coordinateSystem).getBoundingRect(),g=hd(d,f,{rect:p,gravity:r.get(\&quot;gravity\&quot;)}),m=g.step;g.step=function(t){for(var e=0,a=d.length;e&lt;a;e++)d[e].fixed&amp;&amp;G(d[e].p,n.getNodeByIndex(e).getLayout());m(function(e,a,r){for(var s=0,l=e.length;s&lt;l;s++)e[s].fixed||n.getNodeByIndex(s).setLayout(e[s].p),i[o.getId(s)]=e[s].p;for(var s=0,l=a.length;s&lt;l;s++){var u=a[s],h=n.getEdgeByIndex(s),c=u.n1.p,d=u.n2.p,f=h.getLayout();(f=f?f.slice():[])[0]=f[0]||[],f[1]=f[1]||[],G(f[0],c),G(f[1],d),+u.curveness&amp;&amp;(f[2]=[(c[0]+d[0])/2-(c[1]-d[1])*u.curveness,(c[1]+d[1])/2-(d[0]-c[0])*u.curveness]),h.setLayout(f)}t&amp;&amp;t(r)})},t.forceLayout=g,t.preservedPoints=i,g.step()}else t.forceLayout=null})}),cs(\&quot;graphView\&quot;,{create:function(t,e){var i=[];return t.eachSeriesByType(\&quot;graph\&quot;,function(t){var n=t.get(\&quot;coordinateSystem\&quot;);if(!n||\&quot;view\&quot;===n){var o=t.getData(),a=[],r=[];rn(o.mapArray(function(t){var e=o.getItemModel(t);return[+e.get(\&quot;x\&quot;),+e.get(\&quot;y\&quot;)]}),a,r),r[0]-a[0]==0&amp;&amp;(r[0]+=1,a[0]-=1),r[1]-a[1]==0&amp;&amp;(r[1]+=1,a[1]-=1);var s=(r[0]-a[0])/(r[1]-a[1]),l=cd(t,e,s);isNaN(s)&amp;&amp;(a=[l.x,l.y],r=[l.x+l.width,l.y+l.height]);var u=r[0]-a[0],h=r[1]-a[1],c=l.width,d=l.height,f=t.coordinateSystem=new qu;f.zoomLimit=t.get(\&quot;scaleLimit\&quot;),f.setBoundingRect(a[0],a[1],u,h),f.setViewRect(l.x,l.y,c,d),f.setCenter(t.get(\&quot;center\&quot;)),f.setZoom(t.get(\&quot;zoom\&quot;)),i.push(f)}}),i}});mM.extend({type:\&quot;series.gauge\&quot;,getInitialData:function(t,e){var i=t.data||[];return y(i)||(i=[i]),t.data=i,gT(this,[\&quot;value\&quot;])},defaultOption:{zlevel:0,z:2,center:[\&quot;50%\&quot;,\&quot;50%\&quot;],legendHoverLink:!0,radius:\&quot;75%\&quot;,startAngle:225,endAngle:-45,clockwise:!0,min:0,max:100,splitNumber:10,axisLine:{show:!0,lineStyle:{color:[[.2,\&quot;#91c7ae\&quot;],[.8,\&quot;#63869e\&quot;],[1,\&quot;#c23531\&quot;]],width:30}},splitLine:{show:!0,length:30,lineStyle:{color:\&quot;#eee\&quot;,width:2,type:\&quot;solid\&quot;}},axisTick:{show:!0,splitNumber:5,length:8,lineStyle:{color:\&quot;#eee\&quot;,width:1,type:\&quot;solid\&quot;}},axisLabel:{show:!0,distance:5,color:\&quot;auto\&quot;},pointer:{show:!0,length:\&quot;80%\&quot;,width:8},itemStyle:{color:\&quot;auto\&quot;},title:{show:!0,offsetCenter:[0,\&quot;-40%\&quot;],color:\&quot;#333\&quot;,fontSize:15},detail:{show:!0,backgroundColor:\&quot;rgba(0,0,0,0)\&quot;,borderWidth:0,borderColor:\&quot;#ccc\&quot;,width:100,height:null,padding:[5,10],offsetCenter:[0,\&quot;40%\&quot;],color:\&quot;auto\&quot;,fontSize:30}}});var qA=In.extend({type:\&quot;echartsGaugePointer\&quot;,shape:{angle:0,width:10,r:10,x:0,y:0},buildPath:function(t,e){var i=Math.cos,n=Math.sin,o=e.r,a=e.width,r=e.angle,s=e.x-i(r)*a*(a&gt;=o/3?1:2),l=e.y-n(r)*a*(a&gt;=o/3?1:2);r=e.angle-Math.PI/2,t.moveTo(s,l),t.lineTo(e.x+i(r)*a,e.y+n(r)*a),t.lineTo(e.x+i(e.angle)*o,e.y+n(e.angle)*o),t.lineTo(e.x-i(r)*a,e.y-n(r)*a),t.lineTo(s,l)}}),$A=2*Math.PI,KA=(pr.extend({type:\&quot;gauge\&quot;,render:function(t,e,i){this.group.removeAll();var n=t.get(\&quot;axisLine.lineStyle.color\&quot;),o=dd(t,i);this._renderMain(t,e,i,n,o)},dispose:function(){},_renderMain:function(t,e,i,n,o){for(var a=this.group,r=t.getModel(\&quot;axisLine\&quot;).getModel(\&quot;lineStyle\&quot;),s=t.get(\&quot;clockwise\&quot;),l=-t.get(\&quot;startAngle\&quot;)/180*Math.PI,u=-t.get(\&quot;endAngle\&quot;)/180*Math.PI,h=(u-l)%$A,c=l,d=r.get(\&quot;width\&quot;),f=0;f&lt;n.length;f++){var p=Math.min(Math.max(n[f][0],0),1),g=new Gb({shape:{startAngle:c,endAngle:u=l+h*p,cx:o.cx,cy:o.cy,clockwise:s,r0:o.r-d,r:o.r},silent:!0});g.setStyle({fill:n[f][1]}),g.setStyle(r.getLineStyle([\&quot;color\&quot;,\&quot;borderWidth\&quot;,\&quot;borderColor\&quot;])),a.add(g),c=u}var m=function(t){if(t&lt;=0)return n[0][1];for(var e=0;e&lt;n.length;e++)if(n[e][0]&gt;=t&amp;&amp;(0===e?0:n[e-1][0])&lt;t)return n[e][1];return n[e-1][1]};if(!s){var v=l;l=u,u=v}this._renderTicks(t,e,i,m,o,l,u,s),this._renderPointer(t,e,i,m,o,l,u,s),this._renderTitle(t,e,i,m,o),this._renderDetail(t,e,i,m,o)},_renderTicks:function(t,e,i,n,o,a,r,s){for(var l=this.group,u=o.cx,h=o.cy,c=o.r,d=+t.get(\&quot;min\&quot;),f=+t.get(\&quot;max\&quot;),p=t.getModel(\&quot;splitLine\&quot;),g=t.getModel(\&quot;axisTick\&quot;),m=t.getModel(\&quot;axisLabel\&quot;),v=t.get(\&quot;splitNumber\&quot;),y=g.get(\&quot;splitNumber\&quot;),x=To(p.get(\&quot;length\&quot;),c),_=To(g.get(\&quot;length\&quot;),c),w=a,b=(r-a)/v,S=b/y,M=p.getModel(\&quot;lineStyle\&quot;).getLineStyle(),I=g.getModel(\&quot;lineStyle\&quot;).getLineStyle(),D=0;D&lt;=v;D++){var T=Math.cos(w),A=Math.sin(w);if(p.get(\&quot;show\&quot;)){var C=new Xb({shape:{x1:T*c+u,y1:A*c+h,x2:T*(c-x)+u,y2:A*(c-x)+h},style:M,silent:!0});\&quot;auto\&quot;===M.stroke&amp;&amp;C.setStyle({stroke:n(D/v)}),l.add(C)}if(m.get(\&quot;show\&quot;)){var L=fd(Ao(D/v*(f-d)+d),m.get(\&quot;formatter\&quot;)),k=m.get(\&quot;distance\&quot;),P=n(D/v);l.add(new zb({style:no({},m,{text:L,x:T*(c-x-k)+u,y:A*(c-x-k)+h,textVerticalAlign:A&lt;-.4?\&quot;top\&quot;:A&gt;.4?\&quot;bottom\&quot;:\&quot;middle\&quot;,textAlign:T&lt;-.4?\&quot;left\&quot;:T&gt;.4?\&quot;right\&quot;:\&quot;center\&quot;},{autoColor:P}),silent:!0}))}if(g.get(\&quot;show\&quot;)&amp;&amp;D!==v){for(var N=0;N&lt;=y;N++){var T=Math.cos(w),A=Math.sin(w),O=new Xb({shape:{x1:T*c+u,y1:A*c+h,x2:T*(c-_)+u,y2:A*(c-_)+h},silent:!0,style:I});\&quot;auto\&quot;===I.stroke&amp;&amp;O.setStyle({stroke:n((D+N/y)/v)}),l.add(O),w+=S}w-=S}else w+=b}},_renderPointer:function(t,e,i,n,o,a,r,s){var l=this.group,u=this._data;if(t.get(\&quot;pointer.show\&quot;)){var h=[+t.get(\&quot;min\&quot;),+t.get(\&quot;max\&quot;)],c=[a,r],d=t.getData(),f=d.mapDimension(\&quot;value\&quot;);d.diff(u).add(function(e){var i=new qA({shape:{angle:a}});po(i,{shape:{angle:Do(d.get(f,e),h,c,!0)}},t),l.add(i),d.setItemGraphicEl(e,i)}).update(function(e,i){var n=u.getItemGraphicEl(i);fo(n,{shape:{angle:Do(d.get(f,e),h,c,!0)}},t),l.add(n),d.setItemGraphicEl(e,n)}).remove(function(t){var e=u.getItemGraphicEl(t);l.remove(e)}).execute(),d.eachItemGraphicEl(function(t,e){var i=d.getItemModel(e),a=i.getModel(\&quot;pointer\&quot;);t.setShape({x:o.cx,y:o.cy,width:To(a.get(\&quot;width\&quot;),o.r),r:To(a.get(\&quot;length\&quot;),o.r)}),t.useStyle(i.getModel(\&quot;itemStyle\&quot;).getItemStyle()),\&quot;auto\&quot;===t.style.fill&amp;&amp;t.setStyle(\&quot;fill\&quot;,n(Do(d.get(f,e),h,[0,1],!0))),eo(t,i.getModel(\&quot;emphasis.itemStyle\&quot;).getItemStyle())}),this._data=d}else u&amp;&amp;u.eachItemGraphicEl(function(t){l.remove(t)})},_renderTitle:function(t,e,i,n,o){var a=t.getData(),r=a.mapDimension(\&quot;value\&quot;),s=t.getModel(\&quot;title\&quot;);if(s.get(\&quot;show\&quot;)){var l=s.get(\&quot;offsetCenter\&quot;),u=o.cx+To(l[0],o.r),h=o.cy+To(l[1],o.r),c=+t.get(\&quot;min\&quot;),d=+t.get(\&quot;max\&quot;),f=n(Do(t.getData().get(r,0),[c,d],[0,1],!0));this.group.add(new zb({silent:!0,style:no({},s,{x:u,y:h,text:a.getName(0),textAlign:\&quot;center\&quot;,textVerticalAlign:\&quot;middle\&quot;},{autoColor:f,forceRich:!0})}))}},_renderDetail:function(t,e,i,n,o){var a=t.getModel(\&quot;detail\&quot;),r=+t.get(\&quot;min\&quot;),s=+t.get(\&quot;max\&quot;);if(a.get(\&quot;show\&quot;)){var l=a.get(\&quot;offsetCenter\&quot;),u=o.cx+To(l[0],o.r),h=o.cy+To(l[1],o.r),c=To(a.get(\&quot;width\&quot;),o.r),d=To(a.get(\&quot;height\&quot;),o.r),f=t.getData(),p=f.get(f.mapDimension(\&quot;value\&quot;),0),g=n(Do(p,[r,s],[0,1],!0));this.group.add(new zb({silent:!0,style:no({},a,{x:u,y:h,text:fd(p,a.get(\&quot;formatter\&quot;)),textWidth:isNaN(c)?null:c,textHeight:isNaN(d)?null:d,textAlign:\&quot;center\&quot;,textVerticalAlign:\&quot;middle\&quot;},{autoColor:g,forceRich:!0})}))}}}),ys({type:\&quot;series.funnel\&quot;,init:function(t){KA.superApply(this,\&quot;init\&quot;,arguments),this.legendDataProvider=function(){return this.getRawData()},this._defaultLabelLine(t)},getInitialData:function(t,e){return gT(this,[\&quot;value\&quot;])},_defaultLabelLine:function(t){Mi(t,\&quot;labelLine\&quot;,[\&quot;show\&quot;]);var e=t.labelLine,i=t.emphasis.labelLine;e.show=e.show&amp;&amp;t.label.show,i.show=i.show&amp;&amp;t.emphasis.label.show},getDataParams:function(t){var e=this.getData(),i=KA.superCall(this,\&quot;getDataParams\&quot;,t),n=e.mapDimension(\&quot;value\&quot;),o=e.getSum(n);return i.percent=o?+(e.get(n,t)/o*100).toFixed(2):0,i.$vars.push(\&quot;percent\&quot;),i},defaultOption:{zlevel:0,z:2,legendHoverLink:!0,left:80,top:60,right:80,bottom:60,minSize:\&quot;0%\&quot;,maxSize:\&quot;100%\&quot;,sort:\&quot;descending\&quot;,gap:0,funnelAlign:\&quot;center\&quot;,label:{show:!0,position:\&quot;outer\&quot;},labelLine:{show:!0,length:20,lineStyle:{width:1,type:\&quot;solid\&quot;}},itemStyle:{borderColor:\&quot;#fff\&quot;,borderWidth:1},emphasis:{label:{show:!0}}}})),JA=pd.prototype,QA=[\&quot;itemStyle\&quot;,\&quot;opacity\&quot;];JA.updateData=function(t,e,i){var n=this.childAt(0),o=t.hostModel,a=t.getItemModel(e),s=t.getItemLayout(e),l=t.getItemModel(e).get(QA);l=null==l?1:l,n.useStyle({}),i?(n.setShape({points:s.points}),n.setStyle({opacity:0}),po(n,{style:{opacity:l}},o,e)):fo(n,{style:{opacity:l},shape:{points:s.points}},o,e);var u=a.getModel(\&quot;itemStyle\&quot;),h=t.getItemVisual(e,\&quot;color\&quot;);n.setStyle(r({lineJoin:\&quot;round\&quot;,fill:h},u.getItemStyle([\&quot;opacity\&quot;]))),n.hoverStyle=u.getModel(\&quot;emphasis\&quot;).getItemStyle(),this._updateLabel(t,e),eo(this)},JA._updateLabel=function(t,e){var i=this.childAt(1),n=this.childAt(2),o=t.hostModel,a=t.getItemModel(e),r=t.getItemLayout(e).label,s=t.getItemVisual(e,\&quot;color\&quot;);fo(i,{shape:{points:r.linePoints||r.linePoints}},o,e),fo(n,{style:{x:r.x,y:r.y}},o,e),n.attr({rotation:r.rotation,origin:[r.x,r.y],z2:10});var l=a.getModel(\&quot;label\&quot;),u=a.getModel(\&quot;emphasis.label\&quot;),h=a.getModel(\&quot;labelLine\&quot;),c=a.getModel(\&quot;emphasis.labelLine\&quot;),s=t.getItemVisual(e,\&quot;color\&quot;);io(n.style,n.hoverStyle={},l,u,{labelFetcher:t.hostModel,labelDataIndex:e,defaultText:t.getName(e),autoColor:s,useInsideStyle:!!r.inside},{textAlign:r.textAlign,textVerticalAlign:r.verticalAlign}),n.ignore=n.normalIgnore=!l.get(\&quot;show\&quot;),n.hoverIgnore=!u.get(\&quot;show\&quot;),i.ignore=i.normalIgnore=!h.get(\&quot;show\&quot;),i.hoverIgnore=!c.get(\&quot;show\&quot;),i.setStyle({stroke:s}),i.setStyle(h.getModel(\&quot;lineStyle\&quot;).getLineStyle()),i.hoverStyle=c.getModel(\&quot;lineStyle\&quot;).getLineStyle()},u(pd,L_);pr.extend({type:\&quot;funnel\&quot;,render:function(t,e,i){var n=t.getData(),o=this._data,a=this.group;n.diff(o).add(function(t){var e=new pd(n,t);n.setItemGraphicEl(t,e),a.add(e)}).update(function(t,e){var i=o.getItemGraphicEl(e);i.updateData(n,t),a.add(i),n.setItemGraphicEl(t,i)}).remove(function(t){var e=o.getItemGraphicEl(t);a.remove(e)}).execute(),this._data=n},remove:function(){this.group.removeAll(),this._data=null},dispose:function(){}});fs(_T(\&quot;funnel\&quot;)),ds(function(t,e,i){t.eachSeriesByType(\&quot;funnel\&quot;,function(t){var i=t.getData(),n=i.mapDimension(\&quot;value\&quot;),o=t.get(\&quot;sort\&quot;),a=gd(t,e),r=md(i,o),s=[To(t.get(\&quot;minSize\&quot;),a.width),To(t.get(\&quot;maxSize\&quot;),a.width)],l=i.getDataExtent(n),u=t.get(\&quot;min\&quot;),h=t.get(\&quot;max\&quot;);null==u&amp;&amp;(u=Math.min(l[0],0)),null==h&amp;&amp;(h=l[1]);var c=t.get(\&quot;funnelAlign\&quot;),d=t.get(\&quot;gap\&quot;),f=(a.height-d*(i.count()-1))/i.count(),p=a.y,g=function(t,e){var o,r=Do(i.get(n,t)||0,[u,h],s,!0);switch(c){case\&quot;left\&quot;:o=a.x;break;case\&quot;center\&quot;:o=a.x+(a.width-r)/2;break;case\&quot;right\&quot;:o=a.x+a.width-r}return[[o,e],[o+r,e]]};\&quot;ascending\&quot;===o&amp;&amp;(f=-f,d=-d,p+=a.height,r=r.reverse());for(var m=0;m&lt;r.length;m++){var v=r[m],y=r[m+1],x=i.getItemModel(v).get(\&quot;itemStyle.height\&quot;);null==x?x=f:(x=To(x,a.height),\&quot;ascending\&quot;===o&amp;&amp;(x=-x));var _=g(v,p),w=g(y,p+x);p+=x+d,i.setItemLayout(v,{points:_.concat(w.slice().reverse())})}vd(i)})}),us(MT(\&quot;funnel\&quot;));var tC=function(t,e,i,n,o){dD.call(this,t,e,i),this.type=n||\&quot;value\&quot;,this.axisIndex=o};tC.prototype={constructor:tC,model:null,isHorizontal:function(){return\&quot;horizontal\&quot;!==this.coordinateSystem.getModel().get(\&quot;layout\&quot;)}},u(tC,dD);var eC=function(t,e,i,n,o,a){e[0]=wd(e[0],i),e[1]=wd(e[1],i),t=t||0;var r=i[1]-i[0];null!=o&amp;&amp;(o=wd(o,[0,r])),null!=a&amp;&amp;(a=Math.max(a,null!=o?o:0)),\&quot;all\&quot;===n&amp;&amp;(o=a=Math.abs(e[1]-e[0]),n=0);var s=_d(e,n);e[n]+=t;var l=o||0,u=i.slice();s.sign&lt;0?u[0]+=l:u[1]-=l,e[n]=wd(e[n],u);h=_d(e,n);null!=o&amp;&amp;(h.sign!==s.sign||h.span&lt;o)&amp;&amp;(e[1-n]=e[n]+s.sign*o);var h=_d(e,n);return null!=a&amp;&amp;h.span&gt;a&amp;&amp;(e[1-n]=e[n]+h.sign*a),e},iC=d,nC=Math.min,oC=Math.max,aC=Math.floor,rC=Math.ceil,sC=Ao,lC=Math.PI;bd.prototype={type:\&quot;parallel\&quot;,constructor:bd,_init:function(t,e,i){var n=t.dimensions,o=t.parallelAxisIndex;iC(n,function(t,i){var n=o[i],a=e.getComponent(\&quot;parallelAxis\&quot;,n),r=this._axesMap.set(t,new tC(t,cl(a),[0,0],a.get(\&quot;type\&quot;),n)),s=\&quot;category\&quot;===r.type;r.onBand=s&amp;&amp;a.get(\&quot;boundaryGap\&quot;),r.inverse=a.get(\&quot;inverse\&quot;),a.axis=r,r.model=a,r.coordinateSystem=a.coordinateSystem=this},this)},update:function(t,e){this._updateAxesFromSeries(this._model,t)},containPoint:function(t){var e=this._makeLayoutInfo(),i=e.axisBase,n=e.layoutBase,o=e.pixelDimIndex,a=t[1-o],r=t[o];return a&gt;=i&amp;&amp;a&lt;=i+e.axisLength&amp;&amp;r&gt;=n&amp;&amp;r&lt;=n+e.layoutLength},getModel:function(){return this._model},_updateAxesFromSeries:function(t,e){e.eachSeries(function(i){if(t.contains(i,e)){var n=i.getData();iC(this.dimensions,function(t){var e=this._axesMap.get(t);e.scale.unionExtentFromData(n,n.mapDimension(t)),hl(e.scale,e.model)},this)}},this)},resize:function(t,e){this._rect=Qo(t.getBoxLayoutParams(),{width:e.getWidth(),height:e.getHeight()}),this._layoutAxes()},getRect:function(){return this._rect},_makeLayoutInfo:function(){var t,e=this._model,i=this._rect,n=[\&quot;x\&quot;,\&quot;y\&quot;],o=[\&quot;width\&quot;,\&quot;height\&quot;],a=e.get(\&quot;layout\&quot;),r=\&quot;horizontal\&quot;===a?0:1,s=i[o[r]],l=[0,s],u=this.dimensions.length,h=Sd(e.get(\&quot;axisExpandWidth\&quot;),l),c=Sd(e.get(\&quot;axisExpandCount\&quot;)||0,[0,u]),d=e.get(\&quot;axisExpandable\&quot;)&amp;&amp;u&gt;3&amp;&amp;u&gt;c&amp;&amp;c&gt;1&amp;&amp;h&gt;0&amp;&amp;s&gt;0,f=e.get(\&quot;axisExpandWindow\&quot;);f?(t=Sd(f[1]-f[0],l),f[1]=f[0]+t):(t=Sd(h*(c-1),l),(f=[h*(e.get(\&quot;axisExpandCenter\&quot;)||aC(u/2))-t/2])[1]=f[0]+t);var p=(s-t)/(u-c);p&lt;3&amp;&amp;(p=0);var g=[aC(sC(f[0]/h,1))+1,rC(sC(f[1]/h,1))-1],m=p/h*f[0];return{layout:a,pixelDimIndex:r,layoutBase:i[n[r]],layoutLength:s,axisBase:i[n[1-r]],axisLength:i[o[1-r]],axisExpandable:d,axisExpandWidth:h,axisCollapseWidth:p,axisExpandWindow:f,axisCount:u,winInnerIndices:g,axisExpandWindow0Pos:m}},_layoutAxes:function(){var t=this._rect,e=this._axesMap,i=this.dimensions,n=this._makeLayoutInfo(),o=n.layout;e.each(function(t){var e=[0,n.axisLength],i=t.inverse?1:0;t.setExtent(e[i],e[1-i])}),iC(i,function(i,a){var r=(n.axisExpandable?Id:Md)(a,n),s={horizontal:{x:r.position,y:n.axisLength},vertical:{x:0,y:r.position}},l={horizontal:lC/2,vertical:0},u=[s[o].x+t.x,s[o].y+t.y],h=l[o],c=st();dt(c,c,h),ct(c,c,u),this._axesLayout[i]={position:u,rotation:h,transform:c,axisNameAvailableWidth:r.axisNameAvailableWidth,axisLabelShow:r.axisLabelShow,nameTruncateMaxWidth:r.nameTruncateMaxWidth,tickDirection:1,labelDirection:1,labelInterval:e.get(i).getLabelInterval()}},this)},getAxis:function(t){return this._axesMap.get(t)},dataToPoint:function(t,e){return this.axisCoordToPoint(this._axesMap.get(e).dataToCoord(t),e)},eachActiveState:function(t,e,i){for(var n=this.dimensions,o=f(n,function(e){return t.mapDimension(e)}),a=this._axesMap,r=this.hasAxisBrushed(),s=0,l=t.count();s&lt;l;s++){var u,h=t.getValues(o,s);if(r){u=\&quot;active\&quot;;for(var c=0,d=n.length;c&lt;d;c++){var p=n[c];if(\&quot;inactive\&quot;===a.get(p).model.getActiveState(h[c],c)){u=\&quot;inactive\&quot;;break}}}else u=\&quot;normal\&quot;;e.call(i,u,s)}},hasAxisBrushed:function(){for(var t=this.dimensions,e=this._axesMap,i=!1,n=0,o=t.length;n&lt;o;n++)\&quot;normal\&quot;!==e.get(t[n]).model.getActiveState()&amp;&amp;(i=!0);return i},axisCoordToPoint:function(t,e){return mo([t,0],this._axesLayout[e].transform)},getAxisLayout:function(t){return i(this._axesLayout[t])},getSlidedAxisExpandWindow:function(t){var e=this._makeLayoutInfo(),i=e.pixelDimIndex,n=e.axisExpandWindow.slice(),o=n[1]-n[0],a=[0,e.axisExpandWidth*(e.axisCount-1)];if(!this.containPoint(t))return{behavior:\&quot;none\&quot;,axisExpandWindow:n};var r,s=t[i]-e.layoutBase-e.axisExpandWindow0Pos,l=\&quot;slide\&quot;,u=e.axisCollapseWidth,h=this._model.get(\&quot;axisExpandSlideTriggerArea\&quot;),c=null!=h[0];if(u)c&amp;&amp;u&amp;&amp;s&lt;o*h[0]?(l=\&quot;jump\&quot;,r=s-o*h[2]):c&amp;&amp;u&amp;&amp;s&gt;o*(1-h[0])?(l=\&quot;jump\&quot;,r=s-o*(1-h[2])):(r=s-o*h[1])&gt;=0&amp;&amp;(r=s-o*(1-h[1]))&lt;=0&amp;&amp;(r=0),(r*=e.axisExpandWidth/u)?eC(r,n,a,\&quot;all\&quot;):l=\&quot;none\&quot;;else{o=n[1]-n[0];(n=[oC(0,a[1]*s/o-o/2)])[1]=nC(a[1],n[0]+o),n[0]=n[1]-o}return{axisExpandWindow:n,behavior:l}}},Ca.register(\&quot;parallel\&quot;,{create:function(t,e){var i=[];return t.eachComponent(\&quot;parallel\&quot;,function(n,o){var a=new bd(n,t,e);a.name=\&quot;parallel_\&quot;+o,a.resize(n,e),n.coordinateSystem=a,a.model=n,i.push(a)}),t.eachSeries(function(e){if(\&quot;parallel\&quot;===e.get(\&quot;coordinateSystem\&quot;)){var i=t.queryComponents({mainType:\&quot;parallel\&quot;,index:e.get(\&quot;parallelIndex\&quot;),id:e.get(\&quot;parallelId\&quot;)})[0];e.coordinateSystem=i.coordinateSystem}}),i}});var uC=kS.extend({type:\&quot;baseParallelAxis\&quot;,axis:null,activeIntervals:[],getAreaSelectStyle:function(){return Lw([[\&quot;fill\&quot;,\&quot;color\&quot;],[\&quot;lineWidth\&quot;,\&quot;borderWidth\&quot;],[\&quot;stroke\&quot;,\&quot;borderColor\&quot;],[\&quot;width\&quot;,\&quot;width\&quot;],[\&quot;opacity\&quot;,\&quot;opacity\&quot;]])(this.getModel(\&quot;areaSelectStyle\&quot;))},setActiveIntervals:function(t){var e=this.activeIntervals=i(t);if(e)for(var n=e.length-1;n&gt;=0;n--)Co(e[n])},getActiveState:function(t){var e=this.activeIntervals;if(!e.length)return\&quot;normal\&quot;;if(null==t)return\&quot;inactive\&quot;;for(var i=0,n=e.length;i&lt;n;i++)if(e[i][0]&lt;=t&amp;&amp;t&lt;=e[i][1])return\&quot;active\&quot;;return\&quot;inactive\&quot;}}),hC={type:\&quot;value\&quot;,dim:null,areaSelectStyle:{width:20,borderWidth:1,borderColor:\&quot;rgba(160,197,232)\&quot;,color:\&quot;rgba(160,197,232)\&quot;,opacity:.3},realtime:!0,z:10};n(uC.prototype,JI),GD(\&quot;parallel\&quot;,uC,function(t,e){return e.type||(e.data?\&quot;category\&quot;:\&quot;value\&quot;)},hC),kS.extend({type:\&quot;parallel\&quot;,dependencies:[\&quot;parallelAxis\&quot;],coordinateSystem:null,dimensions:null,parallelAxisIndex:null,layoutMode:\&quot;box\&quot;,defaultOption:{zlevel:0,z:0,left:80,top:60,right:80,bottom:60,layout:\&quot;horizontal\&quot;,axisExpandable:!1,axisExpandCenter:null,axisExpandCount:0,axisExpandWidth:50,axisExpandRate:17,axisExpandDebounce:50,axisExpandSlideTriggerArea:[-.15,.05,.4],axisExpandTriggerOn:\&quot;click\&quot;,parallelAxisDefault:null},init:function(){kS.prototype.init.apply(this,arguments),this.mergeOption({})},mergeOption:function(t){var e=this.option;t&amp;&amp;n(e,t,!0),this._initDimensions()},contains:function(t,e){var i=t.get(\&quot;parallelIndex\&quot;);return null!=i&amp;&amp;e.getComponent(\&quot;parallel\&quot;,i)===this},setAxisExpand:function(t){d([\&quot;axisExpandable\&quot;,\&quot;axisExpandCenter\&quot;,\&quot;axisExpandCount\&quot;,\&quot;axisExpandWidth\&quot;,\&quot;axisExpandWindow\&quot;],function(e){t.hasOwnProperty(e)&amp;&amp;(this.option[e]=t[e])},this)},_initDimensions:function(){var t=this.dimensions=[],e=this.parallelAxisIndex=[];d(g(this.dependentModels.parallelAxis,function(t){return(t.get(\&quot;parallelIndex\&quot;)||0)===this.componentIndex},this),function(i){t.push(\&quot;dim\&quot;+i.get(\&quot;dim\&quot;)),e.push(i.componentIndex)})}}),hs({type:\&quot;axisAreaSelect\&quot;,event:\&quot;axisAreaSelected\&quot;},function(t,e){e.eachComponent({mainType:\&quot;parallelAxis\&quot;,query:t},function(e){e.axis.model.setActiveIntervals(t.intervals)})}),hs(\&quot;parallelAxisExpand\&quot;,function(t,e){e.eachComponent({mainType:\&quot;parallel\&quot;,query:t},function(e){e.setAxisExpand(t)})});var cC=v,dC=d,fC=f,pC=Math.min,gC=Math.max,mC=Math.pow,vC=1e4,yC=6,xC=6,_C=\&quot;globalPan\&quot;,wC={w:[0,0],e:[0,1],n:[1,0],s:[1,1]},bC={w:\&quot;ew\&quot;,e:\&quot;ew\&quot;,n:\&quot;ns\&quot;,s:\&quot;ns\&quot;,ne:\&quot;nesw\&quot;,sw:\&quot;nesw\&quot;,nw:\&quot;nwse\&quot;,se:\&quot;nwse\&quot;},SC={brushStyle:{lineWidth:2,stroke:\&quot;rgba(0,0,0,0.3)\&quot;,fill:\&quot;rgba(0,0,0,0.1)\&quot;},transformable:!0,brushMode:\&quot;single\&quot;,removeOnClick:!1},MC=0;Dd.prototype={constructor:Dd,enableBrush:function(t){return this._brushType&amp;&amp;Ad(this),t.brushType&amp;&amp;Td(this,t),this},setPanels:function(t){if(t&amp;&amp;t.length){var e=this._panels={};d(t,function(t){e[t.panelId]=i(t)})}else this._panels=null;return this},mount:function(t){t=t||{},this._enableGlobalPan=t.enableGlobalPan;var e=this.group;return this._zr.add(e),e.attr({position:t.position||[0,0],rotation:t.rotation||0,scale:t.scale||[1,1]}),this._transform=e.getLocalTransform(),this},eachCover:function(t,e){dC(this._covers,t,e)},updateCovers:function(t){function e(t,e){return(null!=t.id?t.id:a+e)+\&quot;-\&quot;+t.brushType}function o(e,i){var n=t[e];if(null!=i&amp;&amp;r[i]===u)s[e]=r[i];else{var o=s[e]=null!=i?(r[i].__brushOption=n,r[i]):Ld(l,Cd(l,n));Nd(l,o)}}t=f(t,function(t){return n(i(SC),t,!0)});var a=\&quot;\\0-brush-index-\&quot;,r=this._covers,s=this._covers=[],l=this,u=this._creatingCover;return new bs(r,t,function(t,i){return e(t.__brushOption,i)},e).add(o).update(o).remove(function(t){r[t]!==u&amp;&amp;l.group.remove(r[t])}).execute(),this},unmount:function(){return this.enableBrush(!1),Rd(this),this._zr.remove(this.group),this},dispose:function(){this.unmount(),this.off()}},h(Dd,$x);var IC={mousedown:function(t){if(this._dragging)rf.call(this,t);else if(!t.target||!t.target.draggable){ef(t);var e=this.group.transformCoordToLocal(t.offsetX,t.offsetY);this._creatingCover=null,(this._creatingPanel=Ed(this,t,e))&amp;&amp;(this._dragging=!0,this._track=[e.slice()])}},mousemove:function(t){var e=this.group.transformCoordToLocal(t.offsetX,t.offsetY);if(tf(this,t,e),this._dragging){ef(t);var i=of(this,t,e,!1);i&amp;&amp;Bd(this,i)}},mouseup:rf},DC={lineX:sf(0),lineY:sf(1),rect:{createCover:function(t,e){return Fd(cC(qd,function(t){return t},function(t){return t}),t,e,[\&quot;w\&quot;,\&quot;e\&quot;,\&quot;n\&quot;,\&quot;s\&quot;,\&quot;se\&quot;,\&quot;sw\&quot;,\&quot;ne\&quot;,\&quot;nw\&quot;])},getCreatingRange:function(t){var e=Gd(t);return jd(e[1][0],e[1][1],e[0][0],e[0][1])},updateCoverShape:function(t,e,i,n){Wd(t,e,i,n)},updateCommon:Hd,contain:nf},polygon:{createCover:function(t,e){var i=new L_;return i.add(new Ub({name:\&quot;main\&quot;,style:Ud(e),silent:!0})),i},getCreatingRange:function(t){return t},endCreating:function(t,e){e.remove(e.childAt(0)),e.add(new Zb({name:\&quot;main\&quot;,draggable:!0,drift:cC($d,t,e),ondragend:cC(Bd,t,{isEnd:!0})}))},updateCoverShape:function(t,e,i,n){e.childAt(0).setShape({points:Jd(t,e,i)})},updateCommon:Hd,contain:nf}},TC=[\&quot;axisLine\&quot;,\&quot;axisTickLabel\&quot;,\&quot;axisName\&quot;],AC=vs({type:\&quot;parallelAxis\&quot;,init:function(t,e){AC.superApply(this,\&quot;init\&quot;,arguments),(this._brushController=new Dd(e.getZr())).on(\&quot;brush\&quot;,m(this._onBrush,this))},render:function(t,e,i,n){if(!df(t,e,n)){this.axisModel=t,this.api=i,this.group.removeAll();var o=this._axisGroup;if(this._axisGroup=new L_,this.group.add(this._axisGroup),t.get(\&quot;show\&quot;)){var r=pf(t,e),s=r.coordinateSystem,l=t.getAreaSelectStyle(),u=l.width,h=t.axis.dim,c=a({strokeContainThreshold:u},s.getAxisLayout(h)),f=new qD(t,c);d(TC,f.add,f),this._axisGroup.add(f.getGroup()),this._refreshBrushController(c,l,t,r,u,i);var p=n&amp;&amp;!1===n.animation?null:t;yo(o,this._axisGroup,p)}}},_refreshBrushController:function(t,e,i,n,o,a){var r=i.axis.getExtent(),s=r[1]-r[0],l=Math.min(30,.1*Math.abs(s)),u=Kt.create({x:r[0],y:-o/2,width:s,height:o});u.x-=l,u.width+=2*l,this._brushController.mount({enableGlobalPan:!0,rotation:t.rotation,position:t.position}).setPanels([{panelId:\&quot;pl\&quot;,clipPath:lf(u),isTargetByCursor:hf(u,a,n),getLinearBrushOtherExtent:uf(u,0)}]).enableBrush({brushType:\&quot;lineX\&quot;,brushStyle:e,removeOnClick:!0}).updateCovers(ff(i))},_onBrush:function(t,e){var i=this.axisModel,n=i.axis,o=f(t,function(t){return[n.coordToData(t.range[0],!0),n.coordToData(t.range[1],!0)]});(!i.option.realtime===e.isEnd||e.removeOnClick)&amp;&amp;this.api.dispatchAction({type:\&quot;axisAreaSelect\&quot;,parallelAxisId:i.id,intervals:o})},dispose:function(){this._brushController.dispose()}});vs({type:\&quot;parallel\&quot;,render:function(t,e,i){this._model=t,this._api=i,this._handlers||(this._handlers={},d(CC,function(t,e){i.getZr().on(e,this._handlers[e]=m(t,this))},this)),_r(this,\&quot;_throttledDispatchExpand\&quot;,t.get(\&quot;axisExpandRate\&quot;),\&quot;fixRate\&quot;)},dispose:function(t,e){d(this._handlers,function(t,i){e.getZr().off(i,t)}),this._handlers=null},_throttledDispatchExpand:function(t){this._dispatchExpand(t)},_dispatchExpand:function(t){t&amp;&amp;this._api.dispatchAction(a({type:\&quot;parallelAxisExpand\&quot;},t))}});var CC={mousedown:function(t){gf(this,\&quot;click\&quot;)&amp;&amp;(this._mouseDownPoint=[t.offsetX,t.offsetY])},mouseup:function(t){var e=this._mouseDownPoint;if(gf(this,\&quot;click\&quot;)&amp;&amp;e){var i=[t.offsetX,t.offsetY];if(Math.pow(e[0]-i[0],2)+Math.pow(e[1]-i[1],2)&gt;5)return;var n=this._model.coordinateSystem.getSlidedAxisExpandWindow([t.offsetX,t.offsetY]);\&quot;none\&quot;!==n.behavior&amp;&amp;this._dispatchExpand({axisExpandWindow:n.axisExpandWindow})}this._mouseDownPoint=null},mousemove:function(t){if(!this._mouseDownPoint&amp;&amp;gf(this,\&quot;mousemove\&quot;)){var e=this._model,i=e.coordinateSystem.getSlidedAxisExpandWindow([t.offsetX,t.offsetY]),n=i.behavior;\&quot;jump\&quot;===n&amp;&amp;this._throttledDispatchExpand.debounceNextCall(e.get(\&quot;axisExpandDebounce\&quot;)),this._throttledDispatchExpand(\&quot;none\&quot;===n?null:{axisExpandWindow:i.axisExpandWindow,animation:\&quot;jump\&quot;===n&amp;&amp;null})}}};ls(function(t){yd(t),xd(t)}),mM.extend({type:\&quot;series.parallel\&quot;,dependencies:[\&quot;parallel\&quot;],visualColorAccessPath:\&quot;lineStyle.color\&quot;,getInitialData:function(t,e){this.option.progressive&amp;&amp;(this.option.animation=!1);var i=this.getSource();return mf(i,this),Hs(i,this)},getRawIndicesByActiveState:function(t){var e=this.coordinateSystem,i=this.getData(),n=[];return e.eachActiveState(i,function(e,o){t===e&amp;&amp;n.push(i.getRawIndex(o))}),n},defaultOption:{zlevel:0,z:2,coordinateSystem:\&quot;parallel\&quot;,parallelIndex:0,label:{show:!1},inactiveOpacity:.05,activeOpacity:1,lineStyle:{width:1,opacity:.45,type:\&quot;solid\&quot;},emphasis:{label:{show:!1}},progressive:!1,smooth:!1,animationEasing:\&quot;linear\&quot;}});pr.extend({type:\&quot;parallel\&quot;,init:function(){this._dataGroup=new L_,this.group.add(this._dataGroup),this._data},render:function(t,e,i,n){this._renderForNormal(t,n)},dispose:function(){},_renderForNormal:function(t,e){var i=this._dataGroup,n=t.getData(),o=this._data,a=t.coordinateSystem,r=a.dimensions,s=t.option.smooth?.3:null;if(n.diff(o).add(function(t){_f(n,i,t,r,a)}).update(function(i,s){var l=o.getItemGraphicEl(s),u=xf(n,i,r,a);n.setItemGraphicEl(i,l),fo(l,{shape:{points:u}},e&amp;&amp;!1===e.animation?null:t,i)}).remove(function(t){var e=o.getItemGraphicEl(t);i.remove(e)}).execute(),wf(n,s),!this._data){var l=yf(a,t,function(){setTimeout(function(){i.removeClipPath()})});i.setClipPath(l)}this._data=n},remove:function(){this._dataGroup&amp;&amp;this._dataGroup.removeAll(),this._data=null}});var LC=[\&quot;lineStyle\&quot;,\&quot;normal\&quot;,\&quot;opacity\&quot;];fs(function(t){t.eachSeriesByType(\&quot;parallel\&quot;,function(e){var i=e.getModel(\&quot;itemStyle\&quot;),n=e.getModel(\&quot;lineStyle\&quot;),o=t.get(\&quot;color\&quot;),a=n.get(\&quot;color\&quot;)||i.get(\&quot;color\&quot;)||o[e.seriesIndex%o.length],r=e.get(\&quot;inactiveOpacity\&quot;),s=e.get(\&quot;activeOpacity\&quot;),l=e.getModel(\&quot;lineStyle\&quot;).getLineStyle(),u=e.coordinateSystem,h=e.getData(),c={normal:l.opacity,active:s,inactive:r};u.eachActiveState(h,function(t,e){var i=h.getItemModel(e),n=c[t];if(\&quot;normal\&quot;===t){var o=i.get(LC,!0);null!=o&amp;&amp;(n=o)}h.setItemVisual(e,\&quot;opacity\&quot;,n)}),h.setVisual(\&quot;color\&quot;,a)})});var kC=mM.extend({type:\&quot;series.sankey\&quot;,layoutInfo:null,getInitialData:function(t){var e=t.edges||t.links,i=t.data||t.nodes;if(i&amp;&amp;e)return kA(i,e,this,!0).data},getGraph:function(){return this.getData().graph},getEdgeData:function(){return this.getGraph().edgeData},formatTooltip:function(t,e,i){if(\&quot;edge\&quot;===i){var n=this.getDataParams(t,i),o=n.data,a=o.source+\&quot; -- \&quot;+o.target;return n.value&amp;&amp;(a+=\&quot; : \&quot;+n.value),Zo(a)}return kC.superCall(this,\&quot;formatTooltip\&quot;,t,e)},defaultOption:{zlevel:0,z:2,coordinateSystem:\&quot;view\&quot;,layout:null,left:\&quot;5%\&quot;,top:\&quot;5%\&quot;,right:\&quot;20%\&quot;,bottom:\&quot;5%\&quot;,nodeWidth:20,nodeGap:8,layoutIterations:32,label:{show:!0,position:\&quot;right\&quot;,color:\&quot;#000\&quot;,fontSize:12},itemStyle:{borderWidth:1,borderColor:\&quot;#333\&quot;},lineStyle:{color:\&quot;#314656\&quot;,opacity:.2,curveness:.5},emphasis:{label:{show:!0},lineStyle:{opacity:.6}},animationEasing:\&quot;linear\&quot;,animationDuration:1e3}}),PC=En({shape:{x1:0,y1:0,x2:0,y2:0,cpx1:0,cpy1:0,cpx2:0,cpy2:0,extent:0},buildPath:function(t,e){var i=e.extent/2;t.moveTo(e.x1,e.y1-i),t.bezierCurveTo(e.cpx1,e.cpy1-i,e.cpx2,e.cpy2-i,e.x2,e.y2-i),t.lineTo(e.x2,e.y2+i),t.bezierCurveTo(e.cpx2,e.cpy2+i,e.cpx1,e.cpy1+i,e.x1,e.y1+i),t.closePath()}});xs({type:\&quot;sankey\&quot;,_model:null,render:function(t,e,i){var n=t.getGraph(),o=this.group,a=t.layoutInfo,r=t.getData(),s=t.getData(\&quot;edge\&quot;);this._model=t,o.removeAll(),o.attr(\&quot;position\&quot;,[a.x,a.y]),n.eachEdge(function(e){var i=new PC;i.dataIndex=e.dataIndex,i.seriesIndex=t.seriesIndex,i.dataType=\&quot;edge\&quot;;var n=e.getModel(\&quot;lineStyle\&quot;),a=n.get(\&quot;curveness\&quot;),r=e.node1.getLayout(),l=e.node2.getLayout(),u=e.getLayout();i.shape.extent=Math.max(1,u.dy);var h=r.x+r.dx,c=r.y+u.sy+u.dy/2,d=l.x,f=l.y+u.ty+u.dy/2,p=h*(1-a)+d*a,g=c,m=h*a+d*(1-a),v=f;switch(i.setShape({x1:h,y1:c,x2:d,y2:f,cpx1:p,cpy1:g,cpx2:m,cpy2:v}),i.setStyle(n.getItemStyle()),i.style.fill){case\&quot;source\&quot;:i.style.fill=e.node1.getVisual(\&quot;color\&quot;);break;case\&quot;target\&quot;:i.style.fill=e.node2.getVisual(\&quot;color\&quot;)}eo(i,e.getModel(\&quot;emphasis.lineStyle\&quot;).getItemStyle()),o.add(i),s.setItemGraphicEl(e.dataIndex,i)}),n.eachNode(function(e){var i=e.getLayout(),n=e.getModel(),a=n.getModel(\&quot;label\&quot;),s=n.getModel(\&quot;emphasis.label\&quot;),l=new jb({shape:{x:i.x,y:i.y,width:e.getLayout().dx,height:e.getLayout().dy},style:n.getModel(\&quot;itemStyle\&quot;).getItemStyle()}),u=e.getModel(\&quot;emphasis.itemStyle\&quot;).getItemStyle();io(l.style,u,a,s,{labelFetcher:t,labelDataIndex:e.dataIndex,defaultText:e.id,isRectText:!0}),l.setStyle(\&quot;fill\&quot;,e.getVisual(\&quot;color\&quot;)),eo(l,u),o.add(l),r.setItemGraphicEl(e.dataIndex,l),l.dataType=\&quot;node\&quot;}),!this._data&amp;&amp;t.get(\&quot;animation\&quot;)&amp;&amp;o.setClipPath(Sf(o.getBoundingRect(),t,function(){o.removeClipPath()})),this._data=t.getData()},dispose:function(){}});ds(function(t,e,i){t.eachSeriesByType(\&quot;sankey\&quot;,function(t){var i=t.get(\&quot;nodeWidth\&quot;),n=t.get(\&quot;nodeGap\&quot;),o=If(t,e);t.layoutInfo=o;var a=o.width,r=o.height,s=t.getGraph(),l=s.nodes,u=s.edges;Tf(l),Df(l,u,i,n,a,r,0!==g(l,function(t){return 0===t.getLayout().value}).length?0:t.get(\&quot;layoutIterations\&quot;))})}),fs(function(t,e){t.eachSeriesByType(\&quot;sankey\&quot;,function(t){var e=t.getGraph().nodes;e.sort(function(t,e){return t.getLayout().value-e.getLayout().value});var i=e[0].getLayout().value,n=e[e.length-1].getLayout().value;d(e,function(e){var o=new fA({type:\&quot;color\&quot;,mappingMethod:\&quot;linear\&quot;,dataExtent:[i,n],visual:t.get(\&quot;color\&quot;)}).mapValueToVisual(e.getLayout().value);e.setVisual(\&quot;color\&quot;,o);var a=e.getModel().get(\&quot;itemStyle.color\&quot;);null!=a&amp;&amp;e.setVisual(\&quot;color\&quot;,a)})})});var NC=In.extend({type:\&quot;whiskerInBox\&quot;,shape:{},buildPath:function(t,e){for(var i in e)if(e.hasOwnProperty(i)&amp;&amp;0===i.indexOf(\&quot;ends\&quot;)){var n=e[i];t.moveTo(n[0][0],n[0][1]),t.lineTo(n[1][0],n[1][1])}}}),OC=jf.prototype;OC._createContent=function(t,e,i){var n=t.getItemLayout(e),o=\&quot;horizontal\&quot;===n.chartLayout?1:0,a=0;this.add(new Zb({shape:{points:i?Xf(n.bodyEnds,o,n):n.bodyEnds},style:{strokeNoScale:!0},z2:100})),this.bodyIndex=a++;var r=f(n.whiskerEnds,function(t){return i?Xf(t,o,n):t});this.add(new NC({shape:Yf(r),style:{strokeNoScale:!0},z2:100})),this.whiskerIndex=a++},OC.updateData=function(t,e,i){var n=this._seriesModel=t.hostModel,o=t.getItemLayout(e),a=sS[i?\&quot;initProps\&quot;:\&quot;updateProps\&quot;];a(this.childAt(this.bodyIndex),{shape:{points:o.bodyEnds}},n,e),a(this.childAt(this.whiskerIndex),{shape:Yf(o.whiskerEnds)},n,e),this.styleUpdater.call(null,this,t,e)},u(jf,L_);var EC=qf.prototype;EC.updateData=function(t){var e=this.group,i=this._data,n=this.styleUpdater;this._data||e.removeAll(),t.diff(i).add(function(i){if(t.hasValue(i)){var o=new jf(t,i,n,!0);t.setItemGraphicEl(i,o),e.add(o)}}).update(function(o,a){var r=i.getItemGraphicEl(a);t.hasValue(o)?(r?r.updateData(t,o):r=new jf(t,o,n),e.add(r),t.setItemGraphicEl(o,r)):e.remove(r)}).remove(function(t){var n=i.getItemGraphicEl(t);n&amp;&amp;e.remove(n)}).execute(),this._data=t},EC.incrementalPrepareUpdate=function(t,e,i){this.group.removeAll(),this._data=null},EC.incrementalUpdate=function(t,e,i,n){for(var o=e.getData(),a=t.start;a&lt;t.end;a++){var r=new jf(o,a,this.styleUpdater,!0);r.incremental=!0,this.group.add(r)}},EC.remove=function(){var t=this.group,e=this._data;this._data=null,e&amp;&amp;e.eachItemGraphicEl(function(e){e&amp;&amp;t.remove(e)})};var zC={_baseAxisDim:null,getInitialData:function(t,e){var i,n,o=e.getComponent(\&quot;xAxis\&quot;,this.get(\&quot;xAxisIndex\&quot;)),a=e.getComponent(\&quot;yAxis\&quot;,this.get(\&quot;yAxisIndex\&quot;)),r=o.get(\&quot;type\&quot;),s=a.get(\&quot;type\&quot;);\&quot;category\&quot;===r?(t.layout=\&quot;horizontal\&quot;,i=o.getOrdinalMeta(),n=!0):\&quot;category\&quot;===s?(t.layout=\&quot;vertical\&quot;,i=a.getOrdinalMeta(),n=!0):t.layout=t.layout||\&quot;horizontal\&quot;;var l=[\&quot;x\&quot;,\&quot;y\&quot;],u=\&quot;horizontal\&quot;===t.layout?0:1,h=this._baseAxisDim=l[u],c=l[1-u],f=[o,a],p=f[u].get(\&quot;type\&quot;),g=f[1-u].get(\&quot;type\&quot;),m=t.data;if(m&amp;&amp;n){var v=[];d(m,function(t,e){var i;t.value&amp;&amp;y(t.value)?(i=t.value.slice(),t.value.unshift(e)):y(t)?(i=t.slice(),t.unshift(e)):i=t,v.push(i)}),t.data=v}var x=this.defaultValueDimensions;return gT(this,{coordDimensions:[{name:h,type:Is(p),ordinalMeta:i,otherDims:{tooltip:!1,itemName:0},dimsDef:[\&quot;base\&quot;]},{name:c,type:Is(g),dimsDef:x.slice()}],dimensionsCount:x.length+1})},getBaseAxis:function(){var t=this._baseAxisDim;return this.ecModel.getComponent(t+\&quot;Axis\&quot;,this.get(t+\&quot;AxisIndex\&quot;)).axis}},RC={init:function(){var t=this._whiskerBoxDraw=new qf(this.getStyleUpdater());this.group.add(t.group)},render:function(t,e,i){this._whiskerBoxDraw.updateData(t.getData())},incrementalPrepareRender:function(t,e,i){this._whiskerBoxDraw.incrementalPrepareUpdate(t,e,i)},incrementalRender:function(t,e,i,n){this._whiskerBoxDraw.incrementalUpdate(t,e,i,n)},remove:function(t){this._whiskerBoxDraw.remove()}};h(mM.extend({type:\&quot;series.boxplot\&quot;,dependencies:[\&quot;xAxis\&quot;,\&quot;yAxis\&quot;,\&quot;grid\&quot;],defaultValueDimensions:[\&quot;min\&quot;,\&quot;Q1\&quot;,\&quot;median\&quot;,\&quot;Q3\&quot;,\&quot;max\&quot;],dimensions:null,defaultOption:{zlevel:0,z:2,coordinateSystem:\&quot;cartesian2d\&quot;,legendHoverLink:!0,hoverAnimation:!0,layout:null,boxWidth:[7,50],itemStyle:{color:\&quot;#fff\&quot;,borderWidth:1},emphasis:{itemStyle:{borderWidth:2,shadowBlur:5,shadowOffsetX:2,shadowOffsetY:2,shadowColor:\&quot;rgba(0,0,0,0.4)\&quot;}},animationEasing:\&quot;elasticOut\&quot;,animationDuration:800}}),zC,!0),h(pr.extend({type:\&quot;boxplot\&quot;,getStyleUpdater:function(){return $f},dispose:B}),RC,!0);var BC=[\&quot;itemStyle\&quot;],VC=[\&quot;emphasis\&quot;,\&quot;itemStyle\&quot;],GC=[\&quot;itemStyle\&quot;,\&quot;borderColor\&quot;],FC=d;fs(function(t,e){var i=t.get(\&quot;color\&quot;);t.eachRawSeriesByType(\&quot;boxplot\&quot;,function(e){var n=i[e.seriesIndex%i.length],o=e.getData();o.setVisual({legendSymbol:\&quot;roundRect\&quot;,color:e.get(GC)||n}),t.isSeriesFiltered(e)||o.each(function(t){var e=o.getItemModel(t);o.setItemVisual(t,{color:e.get(GC,!0)})})})}),ds(function(t){var e=Kf(t);FC(e,function(t){var e=t.seriesModels;e.length&amp;&amp;(Jf(t),FC(e,function(e,i){Qf(e,t.boxOffsetList[i],t.boxWidthList[i])}))})}),h(mM.extend({type:\&quot;series.candlestick\&quot;,dependencies:[\&quot;xAxis\&quot;,\&quot;yAxis\&quot;,\&quot;grid\&quot;],defaultValueDimensions:[\&quot;open\&quot;,\&quot;close\&quot;,\&quot;lowest\&quot;,\&quot;highest\&quot;],dimensions:null,defaultOption:{zlevel:0,z:2,coordinateSystem:\&quot;cartesian2d\&quot;,legendHoverLink:!0,hoverAnimation:!0,layout:null,itemStyle:{color:\&quot;#c23531\&quot;,color0:\&quot;#314656\&quot;,borderWidth:1,borderColor:\&quot;#c23531\&quot;,borderColor0:\&quot;#314656\&quot;},emphasis:{itemStyle:{borderWidth:2}},barMaxWidth:null,barMinWidth:null,barWidth:null,animationUpdate:!1,animationEasing:\&quot;linear\&quot;,animationDuration:300},getShadowDim:function(){return\&quot;open\&quot;},brushSelector:function(t,e,i){var n=e.getItemLayout(t);return i.rect(n.brushRect)}}),zC,!0),h(pr.extend({type:\&quot;candlestick\&quot;,getStyleUpdater:function(){return tp},dispose:B}),RC,!0);var WC=[\&quot;itemStyle\&quot;],HC=[\&quot;emphasis\&quot;,\&quot;itemStyle\&quot;],ZC=[\&quot;itemStyle\&quot;,\&quot;borderColor\&quot;],UC=[\&quot;itemStyle\&quot;,\&quot;borderColor0\&quot;],jC=[\&quot;itemStyle\&quot;,\&quot;color\&quot;],XC=[\&quot;itemStyle\&quot;,\&quot;color0\&quot;],YC=T;ls(function(t){t&amp;&amp;y(t.series)&amp;&amp;d(t.series,function(t){w(t)&amp;&amp;\&quot;k\&quot;===t.type&amp;&amp;(t.type=\&quot;candlestick\&quot;)})}),fs(function(t,e){t.eachRawSeriesByType(\&quot;candlestick\&quot;,function(e){var i=e.getData();i.setVisual({legendSymbol:\&quot;roundRect\&quot;}),t.isSeriesFiltered(e)||i.each(function(t){var e=i.getItemModel(t),n=i.getItemLayout(t).sign;i.setItemVisual(t,{color:e.get(n&gt;0?jC:XC),borderColor:e.get(n&gt;0?ZC:UC)})})})}),ds(function(t){t.eachSeriesByType(\&quot;candlestick\&quot;,function(t){var e,i=t.coordinateSystem,n=t.getData(),o=ep(t,n),a=t.get(\&quot;layout\&quot;),r=\&quot;horizontal\&quot;===a?0:1,s=1-r,l=[\&quot;x\&quot;,\&quot;y\&quot;],u=[];if(d(n.dimensions,function(t){var i=n.getDimensionInfo(t).coordDim;i===l[s]?u.push(t):i===l[r]&amp;&amp;(e=t)}),!(null==e||u.length&lt;4)){var h=0;n.each([e].concat(u),function(){function t(t){var e=[];return e[r]=d,e[s]=t,isNaN(d)||isNaN(t)?[NaN,NaN]:i.dataToPoint(e)}function e(t,e){var i=t.slice(),n=t.slice();i[r]=Wn(i[r]+o/2,1,!1),n[r]=Wn(n[r]-o/2,1,!0),e?M.push(i,n):M.push(n,i)}function l(t){return t[r]=Wn(t[r],1),t}var c=arguments,d=c[0],f=c[u.length+1],p=c[1],g=c[2],m=c[3],v=c[4],y=Math.min(p,g),x=Math.max(p,g),_=t(y),w=t(x),b=t(m),S=[[l(t(v)),l(w)],[l(b),l(_)]],M=[];e(w,0),e(_,1);var I;I=p&gt;g?-1:p&lt;g?1:h&gt;0?n.getItemModel(h-1).get()[2]&lt;=g?1:-1:1,n.setItemLayout(f,{chartLayout:a,sign:I,initBaseline:p&gt;g?w[s]:_[s],bodyEnds:M,whiskerEnds:S,brushRect:function(){var e=t(Math.min(p,g,m,v)),i=t(Math.max(p,g,m,v));return e[r]-=o/2,i[r]-=o/2,{x:e[0],y:e[1],width:s?o:i[0]-e[0],height:s?i[1]-e[1]:o}}()}),++h})}})}),mM.extend({type:\&quot;series.effectScatter\&quot;,dependencies:[\&quot;grid\&quot;,\&quot;polar\&quot;],getInitialData:function(t,e){return Hs(this.getSource(),this)},brushSelector:\&quot;point\&quot;,defaultOption:{coordinateSystem:\&quot;cartesian2d\&quot;,zlevel:0,z:2,legendHoverLink:!0,effectType:\&quot;ripple\&quot;,progressive:0,showEffectOn:\&quot;render\&quot;,rippleEffect:{period:4,scale:2.5,brushType:\&quot;fill\&quot;},symbolSize:10}});var qC=op.prototype;qC.stopEffectAnimation=function(){this.childAt(1).removeAll()},qC.startEffectAnimation=function(t){for(var e=t.symbolType,i=t.color,n=this.childAt(1),o=0;o&lt;3;o++){var a=ml(e,-1,-1,2,2,i);a.attr({style:{strokeNoScale:!0},z2:99,silent:!0,scale:[.5,.5]});var r=-o/3*t.period+t.effectOffset;a.animate(\&quot;\&quot;,!0).when(t.period,{scale:[t.rippleScale/2,t.rippleScale/2]}).delay(r).start(),a.animateStyle(!0).when(t.period,{opacity:0}).delay(r).start(),n.add(a)}np(n,t)},qC.updateEffectAnimation=function(t){for(var e=this._effectCfg,i=this.childAt(1),n=[\&quot;symbolType\&quot;,\&quot;period\&quot;,\&quot;rippleScale\&quot;],o=0;o&lt;n.length;o++){var a=n[o];if(e[a]!==t[a])return this.stopEffectAnimation(),void this.startEffectAnimation(t)}np(i,t)},qC.highlight=function(){this.trigger(\&quot;emphasis\&quot;)},qC.downplay=function(){this.trigger(\&quot;normal\&quot;)},qC.updateData=function(t,e){var i=t.hostModel;this.childAt(0).updateData(t,e);var n=this.childAt(1),o=t.getItemModel(e),a=t.getItemVisual(e,\&quot;symbol\&quot;),r=ip(t.getItemVisual(e,\&quot;symbolSize\&quot;)),s=t.getItemVisual(e,\&quot;color\&quot;);n.attr(\&quot;scale\&quot;,r),n.traverse(function(t){t.attr({fill:s})});var l=o.getShallow(\&quot;symbolOffset\&quot;);if(l){var u=n.position;u[0]=To(l[0],r[0]),u[1]=To(l[1],r[1])}n.rotation=(o.getShallow(\&quot;symbolRotate\&quot;)||0)*Math.PI/180||0;var h={};if(h.showEffectOn=i.get(\&quot;showEffectOn\&quot;),h.rippleScale=o.get(\&quot;rippleEffect.scale\&quot;),h.brushType=o.get(\&quot;rippleEffect.brushType\&quot;),h.period=1e3*o.get(\&quot;rippleEffect.period\&quot;),h.effectOffset=e/t.count(),h.z=o.getShallow(\&quot;z\&quot;)||0,h.zlevel=o.getShallow(\&quot;zlevel\&quot;)||0,h.symbolType=a,h.color=s,this.off(\&quot;mouseover\&quot;).off(\&quot;mouseout\&quot;).off(\&quot;emphasis\&quot;).off(\&quot;normal\&quot;),\&quot;render\&quot;===h.showEffectOn)this._effectCfg?this.updateEffectAnimation(h):this.startEffectAnimation(h),this._effectCfg=h;else{this._effectCfg=null,this.stopEffectAnimation();var c=this.childAt(0),d=function(){c.highlight(),\&quot;render\&quot;!==h.showEffectOn&amp;&amp;this.startEffectAnimation(h)},f=function(){c.downplay(),\&quot;render\&quot;!==h.showEffectOn&amp;&amp;this.stopEffectAnimation()};this.on(\&quot;mouseover\&quot;,d,this).on(\&quot;mouseout\&quot;,f,this).on(\&quot;emphasis\&quot;,d,this).on(\&quot;normal\&quot;,f,this)}this._effectCfg=h},qC.fadeOut=function(t){this.off(\&quot;mouseover\&quot;).off(\&quot;mouseout\&quot;).off(\&quot;emphasis\&quot;).off(\&quot;normal\&quot;),t&amp;&amp;t()},u(op,L_),xs({type:\&quot;effectScatter\&quot;,init:function(){this._symbolDraw=new Al(op)},render:function(t,e,i){var n=t.getData(),o=this._symbolDraw;o.updateData(n),this.group.add(o.group)},updateTransform:function(t,e,i){var n=t.getData();this.group.dirty();var o=PD().reset(t);o.progress&amp;&amp;o.progress({start:0,end:n.count()},n),this._symbolDraw.updateLayout(n)},_updateGroupTransform:function(t){var e=t.coordinateSystem;e&amp;&amp;e.getRoamTransform&amp;&amp;(this.group.transform=gt(e.getRoamTransform()),this.group.decomposeTransform())},remove:function(t,e){this._symbolDraw&amp;&amp;this._symbolDraw.remove(e)},dispose:function(){}}),fs(kD(\&quot;effectScatter\&quot;,\&quot;circle\&quot;)),ds(PD(\&quot;effectScatter\&quot;));var $C=\&quot;undefined\&quot;==typeof window?global:window,KC=$C.Uint32Array||Array,JC=$C.Float64Array||Array,QC=mM.extend({type:\&quot;series.lines\&quot;,dependencies:[\&quot;grid\&quot;,\&quot;polar\&quot;],visualColorAccessPath:\&quot;lineStyle.color\&quot;,init:function(t){ap(t);var e=this._processFlatCoordsArray(t.data);this._flatCoords=e.flatCoords,this._flatCoordsOffset=e.flatCoordsOffset,e.flatCoords&amp;&amp;(t.data=new Float32Array(e.count)),QC.superApply(this,\&quot;init\&quot;,arguments)},mergeOption:function(t){if(ap(t),t.data){var e=this._processFlatCoordsArray(t.data);this._flatCoords=e.flatCoords,this._flatCoordsOffset=e.flatCoordsOffset,e.flatCoords&amp;&amp;(t.data=new Float32Array(e.count))}QC.superApply(this,\&quot;mergeOption\&quot;,arguments)},appendData:function(t){var e=this._processFlatCoordsArray(t.data);e.flatCoords&amp;&amp;(this._flatCoords?(this._flatCoords=R(this._flatCoords,e.flatCoords),this._flatCoordsOffset=R(this._flatCoordsOffset,e.flatCoordsOffset)):(this._flatCoords=e.flatCoords,this._flatCoordsOffset=e.flatCoordsOffset),t.data=new Float32Array(e.count)),this.getRawData().appendData(t.data)},_getCoordsFromItemModel:function(t){var e=this.getData().getItemModel(t);return e.option instanceof Array?e.option:e.getShallow(\&quot;coords\&quot;)},getLineCoordsCount:function(t){return this._flatCoordsOffset?this._flatCoordsOffset[2*t+1]:this._getCoordsFromItemModel(t).length},getLineCoords:function(t,e){if(this._flatCoordsOffset){for(var i=this._flatCoordsOffset[2*t],n=this._flatCoordsOffset[2*t+1],o=0;o&lt;n;o++)e[o]=e[o]||[],e[o][0]=this._flatCoords[i+2*o],e[o][1]=this._flatCoords[i+2*o+1];return n}for(var a=this._getCoordsFromItemModel(t),o=0;o&lt;a.length;o++)e[o]=e[o]||[],e[o][0]=a[o][0],e[o][1]=a[o][1];return a.length},_processFlatCoordsArray:function(t){var e=0;if(this._flatCoords&amp;&amp;(e=this._flatCoords.length),\&quot;number\&quot;==typeof t[0]){for(var i=t.length,n=new KC(i),o=new JC(i),a=0,r=0,s=0,l=0;l&lt;i;){s++;var u=t[l++];n[r++]=a+e,n[r++]=u;for(var h=0;h&lt;u;h++){var c=t[l++],d=t[l++];o[a++]=c,o[a++]=d}}return{flatCoordsOffset:new Uint32Array(n.buffer,0,r),flatCoords:o,count:s}}return{flatCoordsOffset:null,flatCoords:null,count:t.length}},getInitialData:function(t,e){var i=new DI([\&quot;value\&quot;],this);return i.hasItemOption=!1,i.initData(t.data,[],function(t,e,n,o){if(t instanceof Array)return NaN;i.hasItemOption=!0;var a=t.value;return null!=a?a instanceof Array?a[o]:a:void 0}),i},formatTooltip:function(t){var e=this.getData().getItemModel(t),i=e.get(\&quot;name\&quot;);if(i)return i;var n=e.get(\&quot;fromName\&quot;),o=e.get(\&quot;toName\&quot;),a=[];return null!=n&amp;&amp;a.push(n),null!=o&amp;&amp;a.push(o),Zo(a.join(\&quot; &gt; \&quot;))},preventIncremental:function(){return!!this.get(\&quot;effect.show\&quot;)},getProgressive:function(){var t=this.option.progressive;return null==t?this.option.large?1e4:this.get(\&quot;progressive\&quot;):t},getProgressiveThreshold:function(){var t=this.option.progressiveThreshold;return null==t?this.option.large?2e4:this.get(\&quot;progressiveThreshold\&quot;):t},defaultOption:{coordinateSystem:\&quot;geo\&quot;,zlevel:0,z:2,legendHoverLink:!0,hoverAnimation:!0,xAxisIndex:0,yAxisIndex:0,symbol:[\&quot;none\&quot;,\&quot;none\&quot;],symbolSize:[10,10],geoIndex:0,effect:{show:!1,period:4,constantSpeed:0,symbol:\&quot;circle\&quot;,symbolSize:3,loop:!0,trailLength:.2},large:!1,largeThreshold:2e3,polyline:!1,label:{show:!1,position:\&quot;end\&quot;},lineStyle:{opacity:.5}}}),tL=rp.prototype;tL.createLine=function(t,e,i){return new qc(t,e,i)},tL._updateEffectSymbol=function(t,e){var i=t.getItemModel(e).getModel(\&quot;effect\&quot;),n=i.get(\&quot;symbolSize\&quot;),o=i.get(\&quot;symbol\&quot;);y(n)||(n=[n,n]);var a=i.get(\&quot;color\&quot;)||t.getItemVisual(e,\&quot;color\&quot;),r=this.childAt(1);this._symbolType!==o&amp;&amp;(this.remove(r),(r=ml(o,-.5,-.5,1,1,a)).z2=100,r.culling=!0,this.add(r)),r&amp;&amp;(r.setStyle(\&quot;shadowColor\&quot;,a),r.setStyle(i.getItemStyle([\&quot;color\&quot;])),r.attr(\&quot;scale\&quot;,n),r.setColor(a),r.attr(\&quot;scale\&quot;,n),this._symbolType=o,this._updateEffectAnimation(t,i,e))},tL._updateEffectAnimation=function(t,e,i){var n=this.childAt(1);if(n){var o=this,a=t.getItemLayout(i),r=1e3*e.get(\&quot;period\&quot;),s=e.get(\&quot;loop\&quot;),l=e.get(\&quot;constantSpeed\&quot;),u=D(e.get(\&quot;delay\&quot;),function(e){return e/t.count()*r/3}),h=\&quot;function\&quot;==typeof u;if(n.ignore=!0,this.updateAnimationPoints(n,a),l&gt;0&amp;&amp;(r=this.getLineLength(n)/l*1e3),r!==this._period||s!==this._loop){n.stopAnimation();var c=u;h&amp;&amp;(c=u(i)),n.__t&gt;0&amp;&amp;(c=-r*n.__t),n.__t=0;var d=n.animate(\&quot;\&quot;,s).when(r,{__t:1}).delay(c).during(function(){o.updateSymbolPosition(n)});s||d.done(function(){o.remove(n)}),d.start()}this._period=r,this._loop=s}},tL.getLineLength=function(t){return jx(t.__p1,t.__cp1)+jx(t.__cp1,t.__p2)},tL.updateAnimationPoints=function(t,e){t.__p1=e[0],t.__p2=e[1],t.__cp1=e[2]||[(e[0][0]+e[1][0])/2,(e[0][1]+e[1][1])/2]},tL.updateData=function(t,e,i){this.childAt(0).updateData(t,e,i),this._updateEffectSymbol(t,e)},tL.updateSymbolPosition=function(t){var e=t.__p1,i=t.__p2,n=t.__cp1,o=t.__t,a=t.position,r=Qi,s=tn;a[0]=r(e[0],n[0],i[0],o),a[1]=r(e[1],n[1],i[1],o);var l=s(e[0],n[0],i[0],o),u=s(e[1],n[1],i[1],o);t.rotation=-Math.atan2(u,l)-Math.PI/2,t.ignore=!1},tL.updateLayout=function(t,e){this.childAt(0).updateLayout(t,e);var i=t.getItemModel(e).getModel(\&quot;effect\&quot;);this._updateEffectAnimation(t,i,e)},u(rp,L_);var eL=sp.prototype;eL._createPolyline=function(t,e,i){var n=t.getItemLayout(e),o=new Ub({shape:{points:n}});this.add(o),this._updateCommonStl(t,e,i)},eL.updateData=function(t,e,i){var n=t.hostModel;fo(this.childAt(0),{shape:{points:t.getItemLayout(e)}},n,e),this._updateCommonStl(t,e,i)},eL._updateCommonStl=function(t,e,i){var n=this.childAt(0),o=t.getItemModel(e),a=t.getItemVisual(e,\&quot;color\&quot;),s=i&amp;&amp;i.lineStyle,l=i&amp;&amp;i.hoverLineStyle;i&amp;&amp;!t.hasItemOption||(s=o.getModel(\&quot;lineStyle\&quot;).getLineStyle(),l=o.getModel(\&quot;emphasis.lineStyle\&quot;).getLineStyle()),n.useStyle(r({strokeNoScale:!0,fill:\&quot;none\&quot;,stroke:a},s)),n.hoverStyle=l,eo(this)},eL.updateLayout=function(t,e){this.childAt(0).setShape(\&quot;points\&quot;,t.getItemLayout(e))},u(sp,L_);var iL=lp.prototype;iL.createLine=function(t,e,i){return new sp(t,e,i)},iL.updateAnimationPoints=function(t,e){this._points=e;for(var i=[0],n=0,o=1;o&lt;e.length;o++){var a=e[o-1],r=e[o];n+=jx(a,r),i.push(n)}if(0!==n){for(o=0;o&lt;i.length;o++)i[o]/=n;this._offsets=i,this._length=n}},iL.getLineLength=function(t){return this._length},iL.updateSymbolPosition=function(t){var e=t.__t,i=this._points,n=this._offsets,o=i.length;if(n){var a=this._lastFrame;if(e&lt;this._lastFramePercent){for(r=Math.min(a+1,o-1);r&gt;=0&amp;&amp;!(n[r]&lt;=e);r--);r=Math.min(r,o-2)}else{for(var r=a;r&lt;o&amp;&amp;!(n[r]&gt;e);r++);r=Math.min(r-1,o-2)}J(t.position,i[r],i[r+1],(e-n[r])/(n[r+1]-n[r]));var s=i[r+1][0]-i[r][0],l=i[r+1][1]-i[r][1];t.rotation=-Math.atan2(l,s)-Math.PI/2,this._lastFrame=r,this._lastFramePercent=e,t.ignore=!1}},u(lp,rp);var nL=En({shape:{polyline:!1,curveness:0,segs:[]},buildPath:function(t,e){var i=e.segs,n=e.curveness;if(e.polyline)for(r=0;r&lt;i.length;){var o=i[r++];if(o&gt;0){t.moveTo(i[r++],i[r++]);for(var a=1;a&lt;o;a++)t.lineTo(i[r++],i[r++])}}else for(var r=0;r&lt;i.length;){var s=i[r++],l=i[r++],u=i[r++],h=i[r++];if(t.moveTo(s,l),n&gt;0){var c=(s+u)/2-(l-h)*n,d=(l+h)/2-(u-s)*n;t.quadraticCurveTo(c,d,u,h)}else t.lineTo(u,h)}},findDataIndex:function(t,e){var i=this.shape,n=i.segs,o=i.curveness;if(i.polyline)for(var a=0,r=0;r&lt;n.length;){var s=n[r++];if(s&gt;0)for(var l=n[r++],u=n[r++],h=1;h&lt;s;h++)if(cn(l,u,c=n[r++],d=n[r++]))return a;a++}else for(var a=0,r=0;r&lt;n.length;){var l=n[r++],u=n[r++],c=n[r++],d=n[r++];if(o&gt;0){if(fn(l,u,(l+c)/2-(u-d)*o,(u+d)/2-(c-l)*o,c,d))return a}else if(cn(l,u,c,d))return a;a++}return-1}}),oL=up.prototype;oL.isPersistent=function(){return!this._incremental},oL.updateData=function(t){this.group.removeAll();var e=new nL({rectHover:!0,cursor:\&quot;default\&quot;});e.setShape({segs:t.getLayout(\&quot;linesPoints\&quot;)}),this._setCommon(e,t),this.group.add(e),this._incremental=null},oL.incrementalPrepareUpdate=function(t){this.group.removeAll(),this._clearIncremental(),t.count()&gt;5e5?(this._incremental||(this._incremental=new On({silent:!0})),this.group.add(this._incremental)):this._incremental=null},oL.incrementalUpdate=function(t,e){var i=new nL;i.setShape({segs:e.getLayout(\&quot;linesPoints\&quot;)}),this._setCommon(i,e,!!this._incremental),this._incremental?this._incremental.addDisplayable(i,!0):(i.rectHover=!0,i.cursor=\&quot;default\&quot;,i.__startIndex=t.start,this.group.add(i))},oL.remove=function(){this._clearIncremental(),this._incremental=null,this.group.removeAll()},oL._setCommon=function(t,e,i){var n=e.hostModel;t.setShape({polyline:n.get(\&quot;polyline\&quot;),curveness:n.get(\&quot;lineStyle.curveness\&quot;)}),t.useStyle(n.getModel(\&quot;lineStyle\&quot;).getLineStyle()),t.style.strokeNoScale=!0;var o=e.getVisual(\&quot;color\&quot;);o&amp;&amp;t.setStyle(\&quot;stroke\&quot;,o),t.setStyle(\&quot;fill\&quot;),i||(t.seriesIndex=n.seriesIndex,t.on(\&quot;mousemove\&quot;,function(e){t.dataIndex=null;var i=t.findDataIndex(e.offsetX,e.offsetY);i&gt;0&amp;&amp;(t.dataIndex=i+t.__startIndex)}))},oL._clearIncremental=function(){var t=this._incremental;t&amp;&amp;t.clearDisplaybles()};var aL={seriesType:\&quot;lines\&quot;,plan:xM(),reset:function(t){var e=t.coordinateSystem,i=t.get(\&quot;polyline\&quot;),n=t.pipelineContext.large;return{progress:function(o,a){var r=[];if(n){var s,l=o.end-o.start;if(i){for(var u=0,h=o.start;h&lt;o.end;h++)u+=t.getLineCoordsCount(h);s=new Float32Array(l+2*u)}else s=new Float32Array(2*l);for(var c=0,d=[],h=o.start;h&lt;o.end;h++){g=t.getLineCoords(h,r),i&amp;&amp;(s[c++]=g);for(var f=0;f&lt;g;f++)d=e.dataToPoint(r[f],!1,d),s[c++]=d[0],s[c++]=d[1]}a.setLayout(\&quot;linesPoints\&quot;,s)}else for(h=o.start;h&lt;o.end;h++){var p=a.getItemModel(h),g=t.getLineCoords(h,r),m=[];if(i)for(var v=0;v&lt;g;v++)m.push(e.dataToPoint(r[v]));else{m[0]=e.dataToPoint(r[0]),m[1]=e.dataToPoint(r[1]);var y=p.get(\&quot;lineStyle.curveness\&quot;);+y&amp;&amp;(m[2]=[(m[0][0]+m[1][0])/2-(m[0][1]-m[1][1])*y,(m[0][1]+m[1][1])/2-(m[1][0]-m[0][0])*y])}a.setItemLayout(h,m)}}}}};xs({type:\&quot;lines\&quot;,init:function(){},render:function(t,e,i){var n=t.getData(),o=this._updateLineDraw(n,t),a=t.get(\&quot;zlevel\&quot;),r=t.get(\&quot;effect.trailLength\&quot;),s=i.getZr(),l=\&quot;svg\&quot;===s.painter.getType();l||s.painter.getLayer(a).clear(!0),null==this._lastZlevel||l||s.configLayer(this._lastZlevel,{motionBlur:!1}),this._showEffect(t)&amp;&amp;r&amp;&amp;(l||s.configLayer(a,{motionBlur:!0,lastFrameAlpha:Math.max(Math.min(r/10+.9,1),0)})),o.updateData(n),this._lastZlevel=a,this._finished=!0},incrementalPrepareRender:function(t,e,i){var n=t.getData();this._updateLineDraw(n,t).incrementalPrepareUpdate(n),this._clearLayer(i),this._finished=!1},incrementalRender:function(t,e,i){this._lineDraw.incrementalUpdate(t,e.getData()),this._finished=t.end===e.getData().count()},updateTransform:function(t,e,i){var n=t.getData();if(!this._finished||t.pipelineContext.large)return{update:!0};var o=aL.reset(t);o.progress&amp;&amp;o.progress({start:0,end:n.count()},n),this._lineDraw.updateLayout(),this._clearLayer(i)},_updateLineDraw:function(t,e){var i=this._lineDraw,n=this._showEffect(e),o=!!e.get(\&quot;polyline\&quot;),a=e.pipelineContext.large;return i&amp;&amp;n===this._hasEffet&amp;&amp;o===this._isPolyline&amp;&amp;a===this._isLargeDraw||(i&amp;&amp;i.remove(),i=this._lineDraw=a?new up:new $c(o?n?lp:sp:n?rp:qc),this._hasEffet=n,this._isPolyline=o,this._isLargeDraw=a,this.group.removeAll()),this.group.add(i.group),i},_showEffect:function(t){return!!t.get(\&quot;effect.show\&quot;)},_clearLayer:function(t){var e=t.getZr();\&quot;svg\&quot;===e.painter.getType()||null==this._lastZlevel||e.painter.getLayer(this._lastZlevel).clear(!0)},remove:function(t,e){this._lineDraw&amp;&amp;this._lineDraw.remove(),this._lineDraw=null,this._clearLayer(e)},dispose:function(){}});var rL=\&quot;lineStyle.opacity\&quot;.split(\&quot;.\&quot;),sL={seriesType:\&quot;lines\&quot;,reset:function(t,e,i){var n=hp(t.get(\&quot;symbol\&quot;)),o=hp(t.get(\&quot;symbolSize\&quot;)),a=t.getData();return a.setVisual(\&quot;fromSymbol\&quot;,n&amp;&amp;n[0]),a.setVisual(\&quot;toSymbol\&quot;,n&amp;&amp;n[1]),a.setVisual(\&quot;fromSymbolSize\&quot;,o&amp;&amp;o[0]),a.setVisual(\&quot;toSymbolSize\&quot;,o&amp;&amp;o[1]),a.setVisual(\&quot;opacity\&quot;,t.get(rL)),{dataEach:a.hasItemOption?function(t,e){var i=t.getItemModel(e),n=hp(i.getShallow(\&quot;symbol\&quot;,!0)),o=hp(i.getShallow(\&quot;symbolSize\&quot;,!0)),a=i.get(rL);n[0]&amp;&amp;t.setItemVisual(e,\&quot;fromSymbol\&quot;,n[0]),n[1]&amp;&amp;t.setItemVisual(e,\&quot;toSymbol\&quot;,n[1]),o[0]&amp;&amp;t.setItemVisual(e,\&quot;fromSymbolSize\&quot;,o[0]),o[1]&amp;&amp;t.setItemVisual(e,\&quot;toSymbolSize\&quot;,o[1]),t.setItemVisual(e,\&quot;opacity\&quot;,a)}:null}}};ds(aL),fs(sL),mM.extend({type:\&quot;series.heatmap\&quot;,getInitialData:function(t,e){return Hs(this.getSource(),this,{generateCoord:\&quot;value\&quot;})},preventIncremental:function(){var t=Ca.get(this.get(\&quot;coordinateSystem\&quot;));if(t&amp;&amp;t.dimensions)return\&quot;lng\&quot;===t.dimensions[0]&amp;&amp;\&quot;lat\&quot;===t.dimensions[1]},defaultOption:{coordinateSystem:\&quot;cartesian2d\&quot;,zlevel:0,z:2,geoIndex:0,blurSize:30,pointSize:20,maxOpacity:1,minOpacity:0}});cp.prototype={update:function(t,e,i,n,o,a){var r=this._getBrush(),s=this._getGradient(t,o,\&quot;inRange\&quot;),l=this._getGradient(t,o,\&quot;outOfRange\&quot;),u=this.pointSize+this.blurSize,h=this.canvas,c=h.getContext(\&quot;2d\&quot;),d=t.length;h.width=e,h.height=i;for(var f=0;f&lt;d;++f){var p=t[f],g=p[0],m=p[1],v=n(p[2]);c.globalAlpha=v,c.drawImage(r,g-u,m-u)}if(!h.width||!h.height)return h;for(var y=c.getImageData(0,0,h.width,h.height),x=y.data,_=0,w=x.length,b=this.minOpacity,S=this.maxOpacity-b;_&lt;w;){var v=x[_+3]/256,M=4*Math.floor(255*v);if(v&gt;0){var I=a(v)?s:l;v&gt;0&amp;&amp;(v=v*S+b),x[_++]=I[M],x[_++]=I[M+1],x[_++]=I[M+2],x[_++]=I[M+3]*v*256}else _+=4}return c.putImageData(y,0,0),h},_getBrush:function(){var t=this._brushCanvas||(this._brushCanvas=Vx()),e=this.pointSize+this.blurSize,i=2*e;t.width=i,t.height=i;var n=t.getContext(\&quot;2d\&quot;);return n.clearRect(0,0,i,i),n.shadowOffsetX=i,n.shadowBlur=this.blurSize,n.shadowColor=\&quot;#000\&quot;,n.beginPath(),n.arc(-e,e,this.pointSize,0,2*Math.PI,!0),n.closePath(),n.fill(),t},_getGradient:function(t,e,i){for(var n=this._gradientPixels,o=n[i]||(n[i]=new Uint8ClampedArray(1024)),a=[0,0,0,0],r=0,s=0;s&lt;256;s++)e[i](s/255,!0,a),o[r++]=a[0],o[r++]=a[1],o[r++]=a[2],o[r++]=a[3];return o}},xs({type:\&quot;heatmap\&quot;,render:function(t,e,i){var n;e.eachComponent(\&quot;visualMap\&quot;,function(e){e.eachTargetSeries(function(i){i===t&amp;&amp;(n=e)})}),this.group.removeAll(),this._incrementalDisplayable=null;var o=t.coordinateSystem;\&quot;cartesian2d\&quot;===o.type||\&quot;calendar\&quot;===o.type?this._renderOnCartesianAndCalendar(t,i,0,t.getData().count()):pp(o)&amp;&amp;this._renderOnGeo(o,t,n,i)},incrementalPrepareRender:function(t,e,i){this.group.removeAll()},incrementalRender:function(t,e,i,n){e.coordinateSystem&amp;&amp;this._renderOnCartesianAndCalendar(e,n,t.start,t.end,!0)},_renderOnCartesianAndCalendar:function(t,e,i,n,o){var r,s,l=t.coordinateSystem;if(\&quot;cartesian2d\&quot;===l.type){var u=l.getAxis(\&quot;x\&quot;),h=l.getAxis(\&quot;y\&quot;);r=u.getBandWidth(),s=h.getBandWidth()}for(var c=this.group,d=t.getData(),f=t.getModel(\&quot;itemStyle\&quot;).getItemStyle([\&quot;color\&quot;]),p=t.getModel(\&quot;emphasis.itemStyle\&quot;).getItemStyle(),g=t.getModel(\&quot;label\&quot;),m=t.getModel(\&quot;emphasis.label\&quot;),v=l.type,y=\&quot;cartesian2d\&quot;===v?[d.mapDimension(\&quot;x\&quot;),d.mapDimension(\&quot;y\&quot;),d.mapDimension(\&quot;value\&quot;)]:[d.mapDimension(\&quot;time\&quot;),d.mapDimension(\&quot;value\&quot;)],x=i;x&lt;n;x++){var _;if(\&quot;cartesian2d\&quot;===v){if(isNaN(d.get(y[2],x)))continue;var w=l.dataToPoint([d.get(y[0],x),d.get(y[1],x)]);_=new jb({shape:{x:w[0]-r/2,y:w[1]-s/2,width:r,height:s},style:{fill:d.getItemVisual(x,\&quot;color\&quot;),opacity:d.getItemVisual(x,\&quot;opacity\&quot;)}})}else{if(isNaN(d.get(y[1],x)))continue;_=new jb({z2:1,shape:l.dataToRect([d.get(y[0],x)]).contentShape,style:{fill:d.getItemVisual(x,\&quot;color\&quot;),opacity:d.getItemVisual(x,\&quot;opacity\&quot;)}})}var b=d.getItemModel(x);d.hasItemOption&amp;&amp;(f=b.getModel(\&quot;itemStyle\&quot;).getItemStyle([\&quot;color\&quot;]),p=b.getModel(\&quot;emphasis.itemStyle\&quot;).getItemStyle(),g=b.getModel(\&quot;label\&quot;),m=b.getModel(\&quot;emphasis.label\&quot;));var S=t.getRawValue(x),M=\&quot;-\&quot;;S&amp;&amp;null!=S[2]&amp;&amp;(M=S[2]),io(f,p,g,m,{labelFetcher:t,labelDataIndex:x,defaultText:M,isRectText:!0}),_.setStyle(f),eo(_,d.hasItemOption?p:a({},p)),_.incremental=o,o&amp;&amp;(_.useHoverLayer=!0),c.add(_),d.setItemGraphicEl(x,_)}},_renderOnGeo:function(t,e,i,n){var o=i.targetVisuals.inRange,a=i.targetVisuals.outOfRange,r=e.getData(),s=this._hmLayer||this._hmLayer||new cp;s.blurSize=e.get(\&quot;blurSize\&quot;),s.pointSize=e.get(\&quot;pointSize\&quot;),s.minOpacity=e.get(\&quot;minOpacity\&quot;),s.maxOpacity=e.get(\&quot;maxOpacity\&quot;);var l=t.getViewRect().clone(),u=t.getRoamTransform();l.applyTransform(u);var h=Math.max(l.x,0),c=Math.max(l.y,0),d=Math.min(l.width+l.x,n.getWidth()),f=Math.min(l.height+l.y,n.getHeight()),p=d-h,g=f-c,m=[r.mapDimension(\&quot;lng\&quot;),r.mapDimension(\&quot;lat\&quot;),r.mapDimension(\&quot;value\&quot;)],v=r.mapArray(m,function(e,i,n){var o=t.dataToPoint([e,i]);return o[0]-=h,o[1]-=c,o.push(n),o}),y=i.getExtent(),x=\&quot;visualMap.continuous\&quot;===i.type?fp(y,i.option.range):dp(y,i.getPieceList(),i.option.selected);s.update(v,p,g,o.color.getNormalizer(),{inRange:o.color.getColorMapper(),outOfRange:a.color.getColorMapper()},x);var _=new Je({style:{width:p,height:g,x:h,y:c,image:s.canvas},silent:!0});this.group.add(_)},dispose:function(){}});var lL=uT.extend({type:\&quot;series.pictorialBar\&quot;,dependencies:[\&quot;grid\&quot;],defaultOption:{symbol:\&quot;circle\&quot;,symbolSize:null,symbolRotate:null,symbolPosition:null,symbolOffset:null,symbolMargin:null,symbolRepeat:!1,symbolRepeatDirection:\&quot;end\&quot;,symbolClip:!1,symbolBoundingData:null,symbolPatternSize:400,barGap:\&quot;-100%\&quot;,progressive:0,hoverAnimation:!1},getInitialData:function(t){return t.stack=null,lL.superApply(this,\&quot;getInitialData\&quot;,arguments)}}),uL=[\&quot;itemStyle\&quot;,\&quot;borderWidth\&quot;],hL=[{xy:\&quot;x\&quot;,wh:\&quot;width\&quot;,index:0,posDesc:[\&quot;left\&quot;,\&quot;right\&quot;]},{xy:\&quot;y\&quot;,wh:\&quot;height\&quot;,index:1,posDesc:[\&quot;top\&quot;,\&quot;bottom\&quot;]}],cL=new Rb;xs({type:\&quot;pictorialBar\&quot;,render:function(t,e,i){var n=this.group,o=t.getData(),a=this._data,r=t.coordinateSystem,s=!!r.getBaseAxis().isHorizontal(),l=r.grid.getRect(),u={ecSize:{width:i.getWidth(),height:i.getHeight()},seriesModel:t,coordSys:r,coordSysExtent:[[l.x,l.x+l.width],[l.y,l.y+l.height]],isHorizontal:s,valueDim:hL[+s],categoryDim:hL[1-s]};return o.diff(a).add(function(t){if(o.hasValue(t)){var e=Dp(o,t),i=gp(o,t,e,u),a=Lp(o,u,i);o.setItemGraphicEl(t,a),n.add(a),zp(a,u,i)}}).update(function(t,e){var i=a.getItemGraphicEl(e);if(o.hasValue(t)){var r=Dp(o,t),s=gp(o,t,r,u),l=Np(o,s);i&amp;&amp;l!==i.__pictorialShapeStr&amp;&amp;(n.remove(i),o.setItemGraphicEl(t,null),i=null),i?kp(i,u,s):i=Lp(o,u,s,!0),o.setItemGraphicEl(t,i),i.__pictorialSymbolMeta=s,n.add(i),zp(i,u,s)}else n.remove(i)}).remove(function(t){var e=a.getItemGraphicEl(t);e&amp;&amp;Pp(a,t,e.__pictorialSymbolMeta.animationModel,e)}).execute(),this._data=o,this.group},dispose:B,remove:function(t,e){var i=this.group,n=this._data;t.get(\&quot;animation\&quot;)?n&amp;&amp;n.eachItemGraphicEl(function(e){Pp(n,e.dataIndex,t,e)}):i.removeAll()}});ds(v(rl,\&quot;pictorialBar\&quot;)),fs(kD(\&quot;pictorialBar\&quot;,\&quot;roundRect\&quot;));var dL=function(t,e,i,n,o){dD.call(this,t,e,i),this.type=n||\&quot;value\&quot;,this.position=o||\&quot;bottom\&quot;,this.orient=null,this._labelInterval=null};dL.prototype={constructor:dL,model:null,isHorizontal:function(){var t=this.position;return\&quot;top\&quot;===t||\&quot;bottom\&quot;===t},pointToData:function(t,e){return this.coordinateSystem.pointToData(t,e)[0]},toGlobalCoord:null,toLocalCoord:null},u(dL,dD),Bp.prototype={type:\&quot;singleAxis\&quot;,axisPointerEnabled:!0,constructor:Bp,_init:function(t,e,i){var n=this.dimension,o=new dL(n,cl(t),[0,0],t.get(\&quot;type\&quot;),t.get(\&quot;position\&quot;)),a=\&quot;category\&quot;===o.type;o.onBand=a&amp;&amp;t.get(\&quot;boundaryGap\&quot;),o.inverse=t.get(\&quot;inverse\&quot;),o.orient=t.get(\&quot;orient\&quot;),t.axis=o,o.model=t,o.coordinateSystem=this,this._axis=o},update:function(t,e){t.eachSeries(function(t){if(t.coordinateSystem===this){var e=t.getData();d(e.mapDimension(this.dimension,!0),function(t){this._axis.scale.unionExtentFromData(e,t)},this),hl(this._axis.scale,this._axis.model)}},this)},resize:function(t,e){this._rect=Qo({left:t.get(\&quot;left\&quot;),top:t.get(\&quot;top\&quot;),right:t.get(\&quot;right\&quot;),bottom:t.get(\&quot;bottom\&quot;),width:t.get(\&quot;width\&quot;),height:t.get(\&quot;height\&quot;)},{width:e.getWidth(),height:e.getHeight()}),this._adjustAxis()},getRect:function(){return this._rect},_adjustAxis:function(){var t=this._rect,e=this._axis,i=e.isHorizontal(),n=i?[0,t.width]:[0,t.height],o=e.reverse?1:0;e.setExtent(n[o],n[1-o]),this._updateAxisTransform(e,i?t.x:t.y)},_updateAxisTransform:function(t,e){var i=t.getExtent(),n=i[0]+i[1],o=t.isHorizontal();t.toGlobalCoord=o?function(t){return t+e}:function(t){return n-t+e},t.toLocalCoord=o?function(t){return t-e}:function(t){return n-t+e}},getAxis:function(){return this._axis},getBaseAxis:function(){return this._axis},getAxes:function(){return[this._axis]},getTooltipAxes:function(){return{baseAxes:[this.getAxis()]}},containPoint:function(t){var e=this.getRect(),i=this.getAxis();return\&quot;horizontal\&quot;===i.orient?i.contain(i.toLocalCoord(t[0]))&amp;&amp;t[1]&gt;=e.y&amp;&amp;t[1]&lt;=e.y+e.height:i.contain(i.toLocalCoord(t[1]))&amp;&amp;t[0]&gt;=e.y&amp;&amp;t[0]&lt;=e.y+e.height},pointToData:function(t){var e=this.getAxis();return[e.coordToData(e.toLocalCoord(t[\&quot;horizontal\&quot;===e.orient?0:1]))]},dataToPoint:function(t){var e=this.getAxis(),i=this.getRect(),n=[],o=\&quot;horizontal\&quot;===e.orient?0:1;return t instanceof Array&amp;&amp;(t=t[0]),n[o]=e.toGlobalCoord(e.dataToCoord(+t)),n[1-o]=0===o?i.y+i.height/2:i.x+i.width/2,n}},Ca.register(\&quot;single\&quot;,{create:function(t,e){var i=[];return t.eachComponent(\&quot;singleAxis\&quot;,function(n,o){var a=new Bp(n,t,e);a.name=\&quot;single_\&quot;+o,a.resize(n,e),n.coordinateSystem=a,i.push(a)}),t.eachSeries(function(e){if(\&quot;singleAxis\&quot;===e.get(\&quot;coordinateSystem\&quot;)){var i=t.queryComponents({mainType:\&quot;singleAxis\&quot;,index:e.get(\&quot;singleAxisIndex\&quot;),id:e.get(\&quot;singleAxisId\&quot;)})[0];e.coordinateSystem=i&amp;&amp;i.coordinateSystem}}),i},dimensions:Bp.prototype.dimensions});var fL=qD.getInterval,pL=qD.ifIgnoreOnTick,gL=[\&quot;axisLine\&quot;,\&quot;axisTickLabel\&quot;,\&quot;axisName\&quot;],mL=iT.extend({type:\&quot;singleAxis\&quot;,axisPointerClass:\&quot;SingleAxisPointer\&quot;,render:function(t,e,i,n){var o=this.group;o.removeAll();var a=Vp(t),r=new qD(t,a);d(gL,r.add,r),o.add(r.getGroup()),t.get(\&quot;splitLine.show\&quot;)&amp;&amp;this._splitLine(t,a.labelInterval),mL.superCall(this,\&quot;render\&quot;,t,e,i,n)},_splitLine:function(t,e){var i=t.axis;if(!i.scale.isBlank()){var n=t.getModel(\&quot;splitLine\&quot;),o=n.getModel(\&quot;lineStyle\&quot;),a=o.get(\&quot;width\&quot;),r=o.get(\&quot;color\&quot;),s=fL(n,e);r=r instanceof Array?r:[r];for(var l=t.coordinateSystem.getRect(),u=i.isHorizontal(),h=[],c=0,d=i.getTicksCoords(),f=[],p=[],g=t.get(\&quot;axisLabel.showMinLabel\&quot;),m=t.get(\&quot;axisLabel.showMaxLabel\&quot;),v=0;v&lt;d.length;++v)if(!pL(i,v,s,d.length,g,m)){var y=i.toGlobalCoord(d[v]);u?(f[0]=y,f[1]=l.y,p[0]=y,p[1]=l.y+l.height):(f[0]=l.x,f[1]=y,p[0]=l.x+l.width,p[1]=y);var x=c++%r.length;h[x]=h[x]||[],h[x].push(new Xb(Gn({shape:{x1:f[0],y1:f[1],x2:p[0],y2:p[1]},style:{lineWidth:a},silent:!0})))}for(v=0;v&lt;h.length;++v)this.group.add(rS(h[v],{style:{stroke:r[v%r.length],lineDash:o.getLineDash(a),lineWidth:a},silent:!0}))}}}),vL=kS.extend({type:\&quot;singleAxis\&quot;,layoutMode:\&quot;box\&quot;,axis:null,coordinateSystem:null,getCoordSysModel:function(){return this}}),yL={left:\&quot;5%\&quot;,top:\&quot;5%\&quot;,right:\&quot;5%\&quot;,bottom:\&quot;5%\&quot;,type:\&quot;value\&quot;,position:\&quot;bottom\&quot;,orient:\&quot;horizontal\&quot;,axisLine:{show:!0,lineStyle:{width:2,type:\&quot;solid\&quot;}},tooltip:{show:!0},axisTick:{show:!0,length:6,lineStyle:{width:2}},axisLabel:{show:!0,interval:\&quot;auto\&quot;},splitLine:{show:!0,lineStyle:{type:\&quot;dashed\&quot;,opacity:.2}}};n(vL.prototype,JI),GD(\&quot;single\&quot;,vL,function(t,e){return e.type||(e.data?\&quot;category\&quot;:\&quot;value\&quot;)},yL);var xL=function(t,e){var i,n=[],o=t.seriesIndex;if(null==o||!(i=e.getSeriesByIndex(o)))return{point:[]};var a=i.getData(),r=Pi(a,t);if(null==r||r&lt;0||y(r))return{point:[]};var s=a.getItemGraphicEl(r),l=i.coordinateSystem;if(i.getTooltipPosition)n=i.getTooltipPosition(r)||[];else if(l&amp;&amp;l.dataToPoint)n=l.dataToPoint(a.getValues(f(l.dimensions,function(t){return a.mapDimension(t)}),r,!0))||[];else if(s){var u=s.getBoundingRect().clone();u.applyTransform(s.transform),n=[u.x+u.width/2,u.y+u.height/2]}return{point:n,el:s}},_L=d,wL=v,bL=Ni(),SL=(ms({type:\&quot;axisPointer\&quot;,coordSysAxesInfo:null,defaultOption:{show:\&quot;auto\&quot;,triggerOn:null,zlevel:0,z:50,type:\&quot;line\&quot;,snap:!1,triggerTooltip:!0,value:null,status:null,link:[],animation:null,animationDurationUpdate:200,lineStyle:{color:\&quot;#aaa\&quot;,width:1,type:\&quot;solid\&quot;},shadowStyle:{color:\&quot;rgba(150,150,150,0.3)\&quot;},label:{show:!0,formatter:null,precision:\&quot;auto\&quot;,margin:3,color:\&quot;#fff\&quot;,padding:[5,7,5,7],backgroundColor:\&quot;auto\&quot;,borderColor:null,borderWidth:0,shadowBlur:3,shadowColor:\&quot;#aaa\&quot;},handle:{show:!1,icon:\&quot;M10.7,11.9v-1.3H9.3v1.3c-4.9,0.3-8.8,4.4-8.8,9.4c0,5,3.9,9.1,8.8,9.4h1.3c4.9-0.3,8.8-4.4,8.8-9.4C19.5,16.3,15.6,12.2,10.7,11.9z M13.3,24.4H6.7v-1.2h6.6z M13.3,22H6.7v-1.2h6.6z M13.3,19.6H6.7v-1.2h6.6z\&quot;,size:45,margin:50,color:\&quot;#333\&quot;,shadowBlur:3,shadowColor:\&quot;#aaa\&quot;,shadowOffsetX:0,shadowOffsetY:2,throttle:40}}}),Ni()),ML=d,IL=vs({type:\&quot;axisPointer\&quot;,render:function(t,e,i){var n=e.getComponent(\&quot;tooltip\&quot;),o=t.get(\&quot;triggerOn\&quot;)||n&amp;&amp;n.get(\&quot;triggerOn\&quot;)||\&quot;mousemove|click\&quot;;$p(\&quot;axisPointer\&quot;,i,function(t,e,i){\&quot;none\&quot;!==o&amp;&amp;(\&quot;leave\&quot;===t||o.indexOf(t)&gt;=0)&amp;&amp;i({type:\&quot;updateAxisPointer\&quot;,currTrigger:t,x:e&amp;&amp;e.offsetX,y:e&amp;&amp;e.offsetY})})},remove:function(t,e){ig(e.getZr(),\&quot;axisPointer\&quot;),IL.superApply(this._model,\&quot;remove\&quot;,arguments)},dispose:function(t,e){ig(\&quot;axisPointer\&quot;,e),IL.superApply(this._model,\&quot;dispose\&quot;,arguments)}}),DL=Ni(),TL=i,AL=m;(ng.prototype={_group:null,_lastGraphicKey:null,_handle:null,_dragging:!1,_lastValue:null,_lastStatus:null,_payloadInfo:null,animationThreshold:15,render:function(t,e,i,n){var o=e.get(\&quot;value\&quot;),a=e.get(\&quot;status\&quot;);if(this._axisModel=t,this._axisPointerModel=e,this._api=i,n||this._lastValue!==o||this._lastStatus!==a){this._lastValue=o,this._lastStatus=a;var r=this._group,s=this._handle;if(!a||\&quot;hide\&quot;===a)return r&amp;&amp;r.hide(),void(s&amp;&amp;s.hide());r&amp;&amp;r.show(),s&amp;&amp;s.show();var l={};this.makeElOption(l,o,t,e,i);var u=l.graphicKey;u!==this._lastGraphicKey&amp;&amp;this.clear(i),this._lastGraphicKey=u;var h=this._moveAnimation=this.determineAnimation(t,e);if(r){var c=v(og,e,h);this.updatePointerEl(r,l,c,e),this.updateLabelEl(r,l,c,e)}else r=this._group=new L_,this.createPointerEl(r,l,t,e),this.createLabelEl(r,l,t,e),i.getZr().add(r);lg(r,e,!0),this._renderHandle(o)}},remove:function(t){this.clear(t)},dispose:function(t){this.clear(t)},determineAnimation:function(t,e){var i=e.get(\&quot;animation\&quot;),n=t.axis,o=\&quot;category\&quot;===n.type,a=e.get(\&quot;snap\&quot;);if(!a&amp;&amp;!o)return!1;if(\&quot;auto\&quot;===i||null==i){var r=this.animationThreshold;if(o&amp;&amp;n.getBandWidth()&gt;r)return!0;if(a){var s=Iu(t).seriesDataCount,l=n.getExtent();return Math.abs(l[0]-l[1])/s&gt;r}return!1}return!0===i},makeElOption:function(t,e,i,n,o){},createPointerEl:function(t,e,i,n){var o=e.pointer;if(o){var a=DL(t).pointerEl=new sS[o.type](TL(e.pointer));t.add(a)}},createLabelEl:function(t,e,i,n){if(e.label){var o=DL(t).labelEl=new jb(TL(e.label));t.add(o),rg(o,n)}},updatePointerEl:function(t,e,i){var n=DL(t).pointerEl;n&amp;&amp;(n.setStyle(e.pointer.style),i(n,{shape:e.pointer.shape}))},updateLabelEl:function(t,e,i,n){var o=DL(t).labelEl;o&amp;&amp;(o.setStyle(e.label.style),i(o,{shape:e.label.shape,position:e.label.position}),rg(o,n))},_renderHandle:function(t){if(!this._dragging&amp;&amp;this.updateHandleTransform){var e=this._axisPointerModel,i=this._api.getZr(),n=this._handle,o=e.getModel(\&quot;handle\&quot;),a=e.get(\&quot;status\&quot;);if(!o.get(\&quot;show\&quot;)||!a||\&quot;hide\&quot;===a)return n&amp;&amp;i.remove(n),void(this._handle=null);var r;this._handle||(r=!0,n=this._handle=_o(o.get(\&quot;icon\&quot;),{cursor:\&quot;move\&quot;,draggable:!0,onmousemove:function(t){rw(t.event)},onmousedown:AL(this._onHandleDragMove,this,0,0),drift:AL(this._onHandleDragMove,this),ondragend:AL(this._onHandleDragEnd,this)}),i.add(n)),lg(n,e,!1);var s=[\&quot;color\&quot;,\&quot;borderColor\&quot;,\&quot;borderWidth\&quot;,\&quot;opacity\&quot;,\&quot;shadowColor\&quot;,\&quot;shadowBlur\&quot;,\&quot;shadowOffsetX\&quot;,\&quot;shadowOffsetY\&quot;];n.setStyle(o.getItemStyle(null,s));var l=o.get(\&quot;size\&quot;);y(l)||(l=[l,l]),n.attr(\&quot;scale\&quot;,[l[0]/2,l[1]/2]),_r(this,\&quot;_doDispatchAxisPointer\&quot;,o.get(\&quot;throttle\&quot;)||0,\&quot;fixRate\&quot;),this._moveHandleToValue(t,r)}},_moveHandleToValue:function(t,e){og(this._axisPointerModel,!e&amp;&amp;this._moveAnimation,this._handle,sg(this.getHandleTransform(t,this._axisModel,this._axisPointerModel)))},_onHandleDragMove:function(t,e){var i=this._handle;if(i){this._dragging=!0;var n=this.updateHandleTransform(sg(i),[t,e],this._axisModel,this._axisPointerModel);this._payloadInfo=n,i.stopAnimation(),i.attr(sg(n)),DL(i).lastProp=null,this._doDispatchAxisPointer()}},_doDispatchAxisPointer:function(){if(this._handle){var t=this._payloadInfo,e=this._axisModel;this._api.dispatchAction({type:\&quot;updateAxisPointer\&quot;,x:t.cursorPoint[0],y:t.cursorPoint[1],tooltipOption:t.tooltipOption,axesInfo:[{axisDim:e.axis.dim,axisIndex:e.componentIndex}]})}},_onHandleDragEnd:function(t){if(this._dragging=!1,this._handle){var e=this._axisPointerModel.get(\&quot;value\&quot;);this._moveHandleToValue(e),this._api.dispatchAction({type:\&quot;hideTip\&quot;})}},getHandleTransform:null,updateHandleTransform:null,clear:function(t){this._lastValue=null,this._lastStatus=null;var e=t.getZr(),i=this._group,n=this._handle;e&amp;&amp;i&amp;&amp;(this._lastGraphicKey=null,i&amp;&amp;e.remove(i),n&amp;&amp;e.remove(n),this._group=null,this._handle=null,this._payloadInfo=null)},doClear:function(){},buildLabel:function(t,e,i){return i=i||0,{x:t[i],y:t[1-i],width:e[i],height:e[1-i]}}}).constructor=ng,Gi(ng);var CL=ng.extend({makeElOption:function(t,e,i,n,o){var a=i.axis,r=a.grid,s=n.get(\&quot;type\&quot;),l=yg(r,a).getOtherAxis(a).getGlobalExtent(),u=a.toGlobalCoord(a.dataToCoord(e,!0));if(s&amp;&amp;\&quot;none\&quot;!==s){var h=ug(n),c=LL[s](a,u,l,h);c.style=h,t.graphicKey=c.type,t.pointer=c}pg(e,t,ku(r.model,i),i,n,o)},getHandleTransform:function(t,e,i){var n=ku(e.axis.grid.model,e,{labelInside:!1});return n.labelMargin=i.get(\&quot;handle.margin\&quot;),{position:fg(e.axis,t,n),rotation:n.rotation+(n.labelDirection&lt;0?Math.PI:0)}},updateHandleTransform:function(t,e,i,n){var o=i.axis,a=o.grid,r=o.getGlobalExtent(!0),s=yg(a,o).getOtherAxis(o).getGlobalExtent(),l=\&quot;x\&quot;===o.dim?0:1,u=t.position;u[l]+=e[l],u[l]=Math.min(r[1],u[l]),u[l]=Math.max(r[0],u[l]);var h=(s[1]+s[0])/2,c=[h,h];c[l]=u[l];var d=[{verticalAlign:\&quot;middle\&quot;},{align:\&quot;center\&quot;}];return{position:u,rotation:t.rotation,cursorPoint:c,tooltipOption:d[l]}}}),LL={line:function(t,e,i,n){var o=gg([e,i[0]],[e,i[1]],xg(t));return Gn({shape:o,style:n}),{type:\&quot;Line\&quot;,shape:o}},shadow:function(t,e,i,n){var o=t.getBandWidth(),a=i[1]-i[0];return{type:\&quot;Rect\&quot;,shape:mg([e-o/2,i[0]],[o,a],xg(t))}}};iT.registerAxisPointerClass(\&quot;CartesianAxisPointer\&quot;,CL),ls(function(t){if(t){(!t.axisPointer||0===t.axisPointer.length)&amp;&amp;(t.axisPointer={});var e=t.axisPointer.link;e&amp;&amp;!y(e)&amp;&amp;(t.axisPointer.link=[e])}}),us(qM.PROCESSOR.STATISTIC,function(t,e){t.getComponent(\&quot;axisPointer\&quot;).coordSysAxesInfo=yu(t,e)}),hs({type:\&quot;updateAxisPointer\&quot;,event:\&quot;updateAxisPointer\&quot;,update:\&quot;:updateAxisPointer\&quot;},function(t,e,i){var n=t.currTrigger,o=[t.x,t.y],a=t,r=t.dispatchAction||m(i.dispatchAction,i),s=e.getComponent(\&quot;axisPointer\&quot;).coordSysAxesInfo;if(s){qp(o)&amp;&amp;(o=xL({seriesIndex:a.seriesIndex,dataIndex:a.dataIndex},e).point);var l=qp(o),u=a.axesInfo,h=s.axesInfo,c=\&quot;leave\&quot;===n||qp(o),d={},f={},p={list:[],map:{}},g={showPointer:wL(Wp,f),showTooltip:wL(Hp,p)};_L(s.coordSysMap,function(t,e){var i=l||t.containPoint(o);_L(s.coordSysAxesInfo[e],function(t,e){var n=t.axis,a=Xp(u,t);if(!c&amp;&amp;i&amp;&amp;(!u||a)){var r=a&amp;&amp;a.value;null!=r||l||(r=n.pointToData(o)),null!=r&amp;&amp;Gp(t,r,g,!1,d)}})});var v={};return _L(h,function(t,e){var i=t.linkGroup;i&amp;&amp;!f[e]&amp;&amp;_L(i.axesInfo,function(e,n){var o=f[n];if(e!==t&amp;&amp;o){var a=o.value;i.mapper&amp;&amp;(a=t.axis.scale.parse(i.mapper(a,Yp(e),Yp(t)))),v[t.key]=a}})}),_L(v,function(t,e){Gp(h[e],t,g,!0,d)}),Zp(f,h,d),Up(p,o,t,r),jp(h,0,i),d}});var kL=[\&quot;x\&quot;,\&quot;y\&quot;],PL=[\&quot;width\&quot;,\&quot;height\&quot;],NL=ng.extend({makeElOption:function(t,e,i,n,o){var a=i.axis,r=a.coordinateSystem,s=wg(r,1-_g(a)),l=r.dataToPoint(e)[0],u=n.get(\&quot;type\&quot;);if(u&amp;&amp;\&quot;none\&quot;!==u){var h=ug(n),c=OL[u](a,l,s,h);c.style=h,t.graphicKey=c.type,t.pointer=c}pg(e,t,Vp(i),i,n,o)},getHandleTransform:function(t,e,i){var n=Vp(e,{labelInside:!1});return n.labelMargin=i.get(\&quot;handle.margin\&quot;),{position:fg(e.axis,t,n),rotation:n.rotation+(n.labelDirection&lt;0?Math.PI:0)}},updateHandleTransform:function(t,e,i,n){var o=i.axis,a=o.coordinateSystem,r=_g(o),s=wg(a,r),l=t.position;l[r]+=e[r],l[r]=Math.min(s[1],l[r]),l[r]=Math.max(s[0],l[r]);var u=wg(a,1-r),h=(u[1]+u[0])/2,c=[h,h];return c[r]=l[r],{position:l,rotation:t.rotation,cursorPoint:c,tooltipOption:{verticalAlign:\&quot;middle\&quot;}}}}),OL={line:function(t,e,i,n){var o=gg([e,i[0]],[e,i[1]],_g(t));return Gn({shape:o,style:n}),{type:\&quot;Line\&quot;,shape:o}},shadow:function(t,e,i,n){var o=t.getBandWidth(),a=i[1]-i[0];return{type:\&quot;Rect\&quot;,shape:mg([e-o/2,i[0]],[o,a],_g(t))}}};iT.registerAxisPointerClass(\&quot;SingleAxisPointer\&quot;,NL),vs({type:\&quot;single\&quot;});var EL=mM.extend({type:\&quot;series.themeRiver\&quot;,dependencies:[\&quot;singleAxis\&quot;],nameMap:null,init:function(t){EL.superApply(this,\&quot;init\&quot;,arguments),this.legendDataProvider=function(){return this.getRawData()}},fixData:function(t){for(var e=t.length,i=f(Mf().key(function(t){return t[2]}).entries(t),function(t){return{name:t.key,dataList:t.values}}),n=i.length,o=-1,a=-1,r=0;r&lt;n;++r){var s=i[r].dataList.length;s&gt;o&amp;&amp;(o=s,a=r)}for(var l=0;l&lt;n;++l)if(l!==a)for(var u=i[l].name,h=0;h&lt;o;++h){for(var c=i[a].dataList[h][0],d=i[l].dataList.length,p=-1,g=0;g&lt;d;++g)if(i[l].dataList[g][0]===c){p=g;break}-1===p&amp;&amp;(t[e]=[],t[e][0]=c,t[e][1]=0,t[e][2]=u,e++)}return t},getInitialData:function(t,e){for(var i=e.queryComponents({mainType:\&quot;singleAxis\&quot;,index:this.get(\&quot;singleAxisIndex\&quot;),id:this.get(\&quot;singleAxisId\&quot;)})[0].get(\&quot;type\&quot;),n=g(t.data,function(t){return void 0!==t[2]}),o=this.fixData(n||[]),a=[],r=this.nameMap=z(),s=0,l=0;l&lt;o.length;++l)a.push(o[l][2]),r.get(o[l][2])||(r.set(o[l][2],s),s++);var u=CI(o,{coordDimensions:[\&quot;single\&quot;],dimensionsDefine:[{name:\&quot;time\&quot;,type:Is(i)},{name:\&quot;value\&quot;,type:\&quot;float\&quot;},{name:\&quot;name\&quot;,type:\&quot;ordinal\&quot;}],encodeDefine:{single:0,value:1,itemName:2}}),h=new DI(u,this);return h.initData(o),h},getLayerSeries:function(){for(var t=this.getData(),e=t.count(),i=[],n=0;n&lt;e;++n)i[n]=n;for(var o=f(Mf().key(function(e){return t.get(\&quot;name\&quot;,e)}).entries(i),function(t){return{name:t.key,indices:t.values}}),a=t.mapDimension(\&quot;single\&quot;),r=0;r&lt;o.length;++r)o[r].indices.sort(function(e,i){return t.get(a,e)-t.get(a,i)});return o},getAxisTooltipData:function(t,e,i){y(t)||(t=t?[t]:[]);for(var n,o=this.getData(),a=this.getLayerSeries(),r=[],s=a.length,l=0;l&lt;s;++l){for(var u=Number.MAX_VALUE,h=-1,c=a[l].indices.length,d=0;d&lt;c;++d){var f=o.get(t[0],a[l].indices[d]),p=Math.abs(f-e);p&lt;=u&amp;&amp;(n=f,u=p,h=a[l].indices[d])}r.push(h)}return{dataIndices:r,nestestValue:n}},formatTooltip:function(t){var e=this.getData(),i=e.getName(t),n=e.get(e.mapDimension(\&quot;value\&quot;),t);return(isNaN(n)||null==n)&amp;&amp;(n=\&quot;-\&quot;),Zo(i+\&quot; : \&quot;+n)},defaultOption:{zlevel:0,z:2,coordinateSystem:\&quot;singleAxis\&quot;,boundaryGap:[\&quot;10%\&quot;,\&quot;10%\&quot;],singleAxisIndex:0,animationEasing:\&quot;linear\&quot;,label:{margin:4,textAlign:\&quot;right\&quot;,show:!0,position:\&quot;left\&quot;,color:\&quot;#000\&quot;,fontSize:11},emphasis:{label:{show:!0}}}});xs({type:\&quot;themeRiver\&quot;,init:function(){this._layers=[]},render:function(t,e,i){function n(t){return t.name}function o(e,i,n){var o=this._layers;if(\&quot;remove\&quot;!==e){for(var u,h=[],c=[],f=l[i].indices,p=0;p&lt;f.length;p++){var g=r.getItemLayout(f[p]),m=g.x,v=g.y0,y=g.y;h.push([m,v]),c.push([m,v+y]),u=r.getItemVisual(f[p],\&quot;color\&quot;)}var x,_,w=r.getItemLayout(f[0]),b=r.getItemModel(f[p-1]),S=b.getModel(\&quot;label\&quot;),M=S.get(\&quot;margin\&quot;);if(\&quot;add\&quot;===e){I=d[i]=new L_;x=new LD({shape:{points:h,stackedOnPoints:c,smooth:.4,stackedOnSmooth:.4,smoothConstraint:!1},z2:0}),_=new zb({style:{x:w.x-M,y:w.y0+w.y/2}}),I.add(x),I.add(_),s.add(I),x.setClipPath(bg(x.getBoundingRect(),t,function(){x.removeClipPath()}))}else{var I=o[n];x=I.childAt(0),_=I.childAt(1),s.add(I),d[i]=I,fo(x,{shape:{points:h,stackedOnPoints:c}},t),fo(_,{style:{x:w.x-M,y:w.y0+w.y/2}},t)}var D=b.getModel(\&quot;emphasis.itemStyle\&quot;),T=b.getModel(\&quot;itemStyle\&quot;);no(_.style,S,{text:S.get(\&quot;show\&quot;)?t.getFormattedLabel(f[p-1],\&quot;normal\&quot;)||r.getName(f[p-1]):null,textVerticalAlign:\&quot;middle\&quot;}),x.setStyle(a({fill:u},T.getItemStyle([\&quot;color\&quot;]))),eo(x,D.getItemStyle())}else s.remove(o[i])}var r=t.getData(),s=this.group,l=t.getLayerSeries(),u=r.getLayout(\&quot;layoutInfo\&quot;),h=u.rect,c=u.boundaryGap;s.attr(\&quot;position\&quot;,[0,h.y+c[0]]);var d={};new bs(this._layersSeries||[],l,n,n).add(m(o,this,\&quot;add\&quot;)).update(m(o,this,\&quot;update\&quot;)).remove(m(o,this,\&quot;remove\&quot;)).execute(),this._layersSeries=l,this._layers=d},dispose:function(){}});ds(function(t,e){t.eachSeriesByType(\&quot;themeRiver\&quot;,function(t){var e=t.getData(),i=t.coordinateSystem,n={},o=i.getRect();n.rect=o;var a=t.get(\&quot;boundaryGap\&quot;),r=i.getAxis();n.boundaryGap=a,\&quot;horizontal\&quot;===r.orient?(a[0]=To(a[0],o.height),a[1]=To(a[1],o.height),Sg(e,t,o.height-a[0]-a[1])):(a[0]=To(a[0],o.width),a[1]=To(a[1],o.width),Sg(e,t,o.width-a[0]-a[1])),e.setLayout(\&quot;layoutInfo\&quot;,n)})}),fs(function(t){t.eachSeriesByType(\&quot;themeRiver\&quot;,function(t){var e=t.getData(),i=t.getRawData(),n=t.get(\&quot;color\&quot;),o=z();e.each(function(t){o.set(e.getRawIndex(t),t)}),i.each(function(a){var r=i.getName(a),s=n[(t.nameMap.get(r)-1)%n.length];i.setItemVisual(a,\&quot;color\&quot;,s);var l=o.get(a);null!=l&amp;&amp;e.setItemVisual(l,\&quot;color\&quot;,s)})})}),us(MT(\&quot;themeRiver\&quot;)),mM.extend({type:\&quot;series.sunburst\&quot;,_viewRoot:null,getInitialData:function(t,e){var i={name:t.name,children:t.data};Ig(i);var n=t.levels||[],o={};return o.levels=n,Lh.createTree(i,this,o).data},optionUpdated:function(){this.resetViewRoot()},getDataParams:function(t){var e=mM.prototype.getDataParams.apply(this,arguments),i=this.getData().tree.getNodeByDataIndex(t);return e.treePathInfo=ec(i,this),e},defaultOption:{zlevel:0,z:2,center:[\&quot;50%\&quot;,\&quot;50%\&quot;],radius:[0,\&quot;75%\&quot;],clockwise:!0,startAngle:90,minAngle:0,percentPrecision:2,stillShowZeroSum:!0,highlightPolicy:\&quot;descendant\&quot;,nodeClick:\&quot;rootToNode\&quot;,renderLabelForZeroData:!1,label:{rotate:\&quot;radial\&quot;,show:!0,opacity:1,align:\&quot;center\&quot;,position:\&quot;inside\&quot;,distance:5,silent:!0,emphasis:{}},itemStyle:{borderWidth:1,borderColor:\&quot;white\&quot;,opacity:1,emphasis:{},highlight:{opacity:1},downplay:{opacity:.9}},animationType:\&quot;expansion\&quot;,animationDuration:1e3,animationDurationUpdate:500,animationEasing:\&quot;cubicOut\&quot;,data:[],levels:[],sort:\&quot;desc\&quot;},getViewRoot:function(){return this._viewRoot},resetViewRoot:function(t){t?this._viewRoot=t:t=this._viewRoot;var e=this.getRawData().tree.root;t&amp;&amp;(t===e||e.contains(t))||(this._viewRoot=e)}});var zL={NONE:\&quot;none\&quot;,DESCENDANT:\&quot;descendant\&quot;,ANCESTOR:\&quot;ancestor\&quot;,SELF:\&quot;self\&quot;},RL=2,BL=4,VL=Dg.prototype;VL.updateData=function(t,e,i,o,s){this.node=e,e.piece=this,o=o||this._seriesModel,s=s||this._ecModel;var l=this.childAt(0);l.dataIndex=e.dataIndex;var u=e.getModel(),h=e.getLayout(),c=a({},h);c.label=null;var d,f=Tg(e,0,s),p=u.getModel(\&quot;itemStyle\&quot;).getItemStyle();d=r({lineJoin:\&quot;bevel\&quot;,fill:(d=\&quot;normal\&quot;===i?p:n(u.getModel(i+\&quot;.itemStyle\&quot;).getItemStyle(),p)).fill||f},d),t?(l.setShape(c),l.shape.r=h.r0,fo(l,{shape:{r:h.r}},o,e.dataIndex),l.useStyle(d)):\&quot;object\&quot;==typeof d.fill&amp;&amp;d.fill.type||\&quot;object\&quot;==typeof l.style.fill&amp;&amp;l.style.fill.type?(fo(l,{shape:c},o),l.useStyle(d)):fo(l,{shape:c,style:d},o),this._updateLabel(o,f,i);var g=u.getShallow(\&quot;cursor\&quot;);if(g&amp;&amp;l.attr(\&quot;cursor\&quot;,g),t){var m=o.getShallow(\&quot;highlightPolicy\&quot;);this._initEvents(l,e,o,m)}this._seriesModel=o||this._seriesModel,this._ecModel=s||this._ecModel},VL.onEmphasis=function(t){var e=this;this.node.hostTree.root.eachNode(function(i){i.piece&amp;&amp;(e.node===i?i.piece.updateData(!1,i,\&quot;emphasis\&quot;):Cg(i,e.node,t)?i.piece.childAt(0).trigger(\&quot;highlight\&quot;):t!==zL.NONE&amp;&amp;i.piece.childAt(0).trigger(\&quot;downplay\&quot;))})},VL.onNormal=function(){this.node.hostTree.root.eachNode(function(t){t.piece&amp;&amp;t.piece.updateData(!1,t,\&quot;normal\&quot;)})},VL.onHighlight=function(){this.updateData(!1,this.node,\&quot;highlight\&quot;)},VL.onDownplay=function(){this.updateData(!1,this.node,\&quot;downplay\&quot;)},VL._updateLabel=function(t,e,i){function n(t){var e=r.get(t);return null==e?a.get(t):e}var o=this.node.getModel(),a=o.getModel(\&quot;label\&quot;),r=\&quot;normal\&quot;===i||\&quot;emphasis\&quot;===i?a:o.getModel(i+\&quot;.label\&quot;),s=o.getModel(\&quot;emphasis.label\&quot;),l=D(t.getFormattedLabel(this.node.dataIndex,\&quot;normal\&quot;,null,null,\&quot;label\&quot;),this.node.name);!1===n(\&quot;show\&quot;)&amp;&amp;(l=\&quot;\&quot;);var u=this.node.getLayout(),h=r.get(\&quot;minAngle\&quot;);null==h&amp;&amp;(h=a.get(\&quot;minAngle\&quot;)),h=h/180*Math.PI;var c=u.endAngle-u.startAngle;null!=h&amp;&amp;Math.abs(c)&lt;h&amp;&amp;(l=\&quot;\&quot;);var d=this.childAt(1);io(d.style,d.hoverStyle||{},a,s,{defaultText:r.getShallow(\&quot;show\&quot;)?l:null,autoColor:e,useInsideStyle:!0});var f,p=(u.startAngle+u.endAngle)/2,g=Math.cos(p),m=Math.sin(p),v=n(\&quot;position\&quot;),y=n(\&quot;distance\&quot;)||0,x=n(\&quot;align\&quot;);\&quot;outside\&quot;===v?(f=u.r+y,x=p&gt;Math.PI/2?\&quot;right\&quot;:\&quot;left\&quot;):x&amp;&amp;\&quot;center\&quot;!==x?\&quot;left\&quot;===x?(f=u.r0+y,p&gt;Math.PI/2&amp;&amp;(x=\&quot;right\&quot;)):\&quot;right\&quot;===x&amp;&amp;(f=u.r-y,p&gt;Math.PI/2&amp;&amp;(x=\&quot;left\&quot;)):(f=(u.r+u.r0)/2,x=\&quot;center\&quot;),d.attr(\&quot;style\&quot;,{text:l,textAlign:x,textVerticalAlign:n(\&quot;verticalAlign\&quot;)||\&quot;middle\&quot;,opacity:n(\&quot;opacity\&quot;)});var _=f*g+u.cx,w=f*m+u.cy;d.attr(\&quot;position\&quot;,[_,w]);var b=n(\&quot;rotate\&quot;),S=0;\&quot;radial\&quot;===b?(S=-p)&lt;-Math.PI/2&amp;&amp;(S+=Math.PI):\&quot;tangential\&quot;===b?(S=Math.PI/2-p)&gt;Math.PI/2?S-=Math.PI:S&lt;-Math.PI/2&amp;&amp;(S+=Math.PI):\&quot;number\&quot;==typeof b&amp;&amp;(S=b*Math.PI/180),d.attr(\&quot;rotation\&quot;,S)},VL._initEvents=function(t,e,i,n){t.off(\&quot;mouseover\&quot;).off(\&quot;mouseout\&quot;).off(\&quot;emphasis\&quot;).off(\&quot;normal\&quot;);var o=this,a=function(){o.onEmphasis(n)},r=function(){o.onNormal()};i.isAnimationEnabled()&amp;&amp;t.on(\&quot;mouseover\&quot;,a).on(\&quot;mouseout\&quot;,r).on(\&quot;emphasis\&quot;,a).on(\&quot;normal\&quot;,r).on(\&quot;downplay\&quot;,function(){o.onDownplay()}).on(\&quot;highlight\&quot;,function(){o.onHighlight()})},u(Dg,L_);pr.extend({type:\&quot;sunburst\&quot;,init:function(){},render:function(t,e,i,n){function o(i,n){if(c||!i||i.getValue()||(i=null),i!==l&amp;&amp;n!==l)if(n&amp;&amp;n.piece)i?(n.piece.updateData(!1,i,\&quot;normal\&quot;,t,e),s.setItemGraphicEl(i.dataIndex,n.piece)):a(n);else if(i){var o=new Dg(i,t,e);h.add(o),s.setItemGraphicEl(i.dataIndex,o)}}function a(t){t&amp;&amp;t.piece&amp;&amp;(h.remove(t.piece),t.piece=null)}var r=this;this.seriesModel=t,this.api=i,this.ecModel=e;var s=t.getData(),l=s.tree.root,u=t.getViewRoot(),h=this.group,c=t.get(\&quot;renderLabelForZeroData\&quot;),d=[];u.eachNode(function(t){d.push(t)});var f=this._oldChildren||[];if(function(t,e){function i(t){return t.getId()}function n(i,n){o(null==i?null:t[i],null==n?null:e[n])}0===t.length&amp;&amp;0===e.length||new bs(e,t,i,i).add(n).update(n).remove(v(n,null)).execute()}(d,f),function(i,n){if(n.depth&gt;0){i.piece?i.piece.updateData(!1,i,\&quot;normal\&quot;,t,e):(i.piece=new Dg(i,t,e),h.add(i.piece)),n.piece._onclickEvent&amp;&amp;n.piece.off(\&quot;click\&quot;,n.piece._onclickEvent);var o=function(t){r._rootToNode(n.parentNode)};n.piece._onclickEvent=o,i.piece.on(\&quot;click\&quot;,o)}else i.piece&amp;&amp;(h.remove(i.piece),i.piece=null)}(l,u),n&amp;&amp;n.highlight&amp;&amp;n.highlight.piece){var p=t.getShallow(\&quot;highlightPolicy\&quot;);n.highlight.piece.onEmphasis(p)}else if(n&amp;&amp;n.unhighlight){var g=l.piece;!g&amp;&amp;l.children.length&amp;&amp;(g=l.children[0].piece),g&amp;&amp;g.onNormal()}this._initEvents(),this._oldChildren=d},dispose:function(){},_initEvents:function(){var t=this,e=function(e){var i=!1;t.seriesModel.getViewRoot().eachNode(function(n){if(!i&amp;&amp;n.piece&amp;&amp;n.piece.childAt(0)===e.target){var o=n.getModel().get(\&quot;nodeClick\&quot;);if(\&quot;rootToNode\&quot;===o)t._rootToNode(n);else if(\&quot;link\&quot;===o){var a=n.getModel(),r=a.get(\&quot;link\&quot;);if(r){var s=a.get(\&quot;target\&quot;,!0)||\&quot;_blank\&quot;;window.open(r,s)}}i=!0}})};this.group._onclickEvent&amp;&amp;this.group.off(\&quot;click\&quot;,this.group._onclickEvent),this.group.on(\&quot;click\&quot;,e),this.group._onclickEvent=e},_rootToNode:function(t){t!==this.seriesModel.getViewRoot()&amp;&amp;this.api.dispatchAction({type:\&quot;sunburstRootToNode\&quot;,from:this.uid,seriesId:this.seriesModel.id,targetNode:t})},containPoint:function(t,e){var i=e.getData().getItemLayout(0);if(i){var n=t[0]-i.cx,o=t[1]-i.cy,a=Math.sqrt(n*n+o*o);return a&lt;=i.r&amp;&amp;a&gt;=i.r0}}});var GL=\&quot;sunburstRootToNode\&quot;;hs({type:GL,update:\&quot;updateView\&quot;},function(t,e){e.eachComponent({mainType:\&quot;series\&quot;,subType:\&quot;sunburst\&quot;,query:t},function(e,i){var n=Jh(t,[GL],e);if(n){var o=e.getViewRoot();o&amp;&amp;(t.direction=tc(o,n.node)?\&quot;rollUp\&quot;:\&quot;drillDown\&quot;),e.resetViewRoot(n.node)}})});var FL=\&quot;sunburstHighlight\&quot;;hs({type:FL,update:\&quot;updateView\&quot;},function(t,e){e.eachComponent({mainType:\&quot;series\&quot;,subType:\&quot;sunburst\&quot;,query:t},function(e,i){var n=Jh(t,[FL],e);n&amp;&amp;(t.highlight=n.node)})});hs({type:\&quot;sunburstUnhighlight\&quot;,update:\&quot;updateView\&quot;},function(t,e){e.eachComponent({mainType:\&quot;series\&quot;,subType:\&quot;sunburst\&quot;,query:t},function(e,i){t.unhighlight=!0})});var WL=Math.PI/180;fs(v(_T,\&quot;sunburst\&quot;)),ds(v(function(t,e,i,n){e.eachSeriesByType(t,function(t){var e=t.get(\&quot;center\&quot;),n=t.get(\&quot;radius\&quot;);y(n)||(n=[0,n]),y(e)||(e=[e,e]);var o=i.getWidth(),a=i.getHeight(),r=Math.min(o,a),s=To(e[0],o),l=To(e[1],a),u=To(n[0],r/2),h=To(n[1],r/2),c=-t.get(\&quot;startAngle\&quot;)*WL,f=t.get(\&quot;minAngle\&quot;)*WL,p=t.getData().tree.root,g=t.getViewRoot(),m=g.depth,v=t.get(\&quot;sort\&quot;);null!=v&amp;&amp;Lg(g,v);var x=0;d(g.children,function(t){!isNaN(t.getValue())&amp;&amp;x++});var _=g.getValue(),w=Math.PI/(_||x)*2,b=g.depth&gt;0,S=g.height-(b?-1:1),M=(h-u)/(S||1),I=t.get(\&quot;clockwise\&quot;),D=t.get(\&quot;stillShowZeroSum\&quot;),T=I?1:-1,A=function(t,e){if(t){var i=e;if(t!==p){var n=t.getValue(),o=0===_&amp;&amp;D?w:n*w;o&lt;f&amp;&amp;(o=f),i=e+T*o;var a=t.depth-m-(b?-1:1),h=u+M*a,c=u+M*(a+1),g=t.getModel();null!=g.get(\&quot;r0\&quot;)&amp;&amp;(h=To(g.get(\&quot;r0\&quot;),r/2)),null!=g.get(\&quot;r\&quot;)&amp;&amp;(c=To(g.get(\&quot;r\&quot;),r/2)),t.setLayout({angle:o,startAngle:e,endAngle:i,clockwise:I,cx:s,cy:l,r0:h,r:c})}if(t.children&amp;&amp;t.children.length){var v=0;d(t.children,function(t){v+=A(t,e+v)})}return i-e}};if(b){var C=u,L=u+M,k=2*Math.PI;p.setLayout({angle:k,startAngle:c,endAngle:c+k,clockwise:I,cx:s,cy:l,r0:C,r:L})}A(g,c)})},\&quot;sunburst\&quot;)),us(v(MT,\&quot;sunburst\&quot;));var HL=[\&quot;itemStyle\&quot;],ZL=[\&quot;emphasis\&quot;,\&quot;itemStyle\&quot;],UL=[\&quot;label\&quot;],jL=[\&quot;emphasis\&quot;,\&quot;label\&quot;],XL=\&quot;e\\0\\0\&quot;,YL={cartesian2d:function(t){var e=t.grid.getRect();return{coordSys:{type:\&quot;cartesian2d\&quot;,x:e.x,y:e.y,width:e.width,height:e.height},api:{coord:function(e){return t.dataToPoint(e)},size:m(Pg,t)}}},geo:function(t){var e=t.getBoundingRect();return{coordSys:{type:\&quot;geo\&quot;,x:e.x,y:e.y,width:e.width,height:e.height},api:{coord:function(e){return t.dataToPoint(e)},size:m(Ng,t)}}},singleAxis:function(t){var e=t.getRect();return{coordSys:{type:\&quot;singleAxis\&quot;,x:e.x,y:e.y,width:e.width,height:e.height},api:{coord:function(e){return t.dataToPoint(e)},size:m(Og,t)}}},polar:function(t){var e=t.getRadiusAxis(),i=t.getAngleAxis(),n=e.getExtent();return n[0]&gt;n[1]&amp;&amp;n.reverse(),{coordSys:{type:\&quot;polar\&quot;,cx:t.cx,cy:t.cy,r:n[1],r0:n[0]},api:{coord:m(function(n){var o=e.dataToRadius(n[0]),a=i.dataToAngle(n[1]),r=t.coordToPoint([o,a]);return r.push(o,a*Math.PI/180),r}),size:m(Eg,t)}}},calendar:function(t){var e=t.getRect(),i=t.getRangeInfo();return{coordSys:{type:\&quot;calendar\&quot;,x:e.x,y:e.y,width:e.width,height:e.height,cellWidth:t.getCellWidth(),cellHeight:t.getCellHeight(),rangeInfo:{start:i.start,end:i.end,weeks:i.weeks,dayCount:i.allDay}},api:{coord:function(e,i){return t.dataToPoint(e,i)}}}}};ys({type:\&quot;series.custom\&quot;,dependencies:[\&quot;grid\&quot;,\&quot;polar\&quot;,\&quot;geo\&quot;,\&quot;singleAxis\&quot;,\&quot;calendar\&quot;],defaultOption:{coordinateSystem:\&quot;cartesian2d\&quot;,zlevel:0,z:2,legendHoverLink:!0},getInitialData:function(t,e){return Hs(this.getSource(),this)}}),xs({type:\&quot;custom\&quot;,_data:null,render:function(t,e,i){var n=this._data,o=t.getData(),a=this.group,r=Vg(t,o,e,i);this.group.removeAll(),o.diff(n).add(function(e){Fg(null,e,r(e),t,a,o)}).update(function(e,i){Fg(n.getItemGraphicEl(i),e,r(e),t,a,o)}).remove(function(t){var e=n.getItemGraphicEl(t);e&amp;&amp;a.remove(e)}).execute(),this._data=o},incrementalPrepareRender:function(t,e,i){this.group.removeAll(),this._data=null},incrementalRender:function(t,e,i,n){for(var o=e.getData(),a=Vg(e,o,i,n),r=t.start;r&lt;t.end;r++)Fg(null,r,a(r),e,this.group,o).traverse(function(t){t.isGroup||(t.incremental=!0,t.useHoverLayer=!0)})},dispose:B}),ls(function(t){var e=t.graphic;y(e)?e[0]&amp;&amp;e[0].elements?t.graphic=[t.graphic[0]]:t.graphic=[{elements:e}]:e&amp;&amp;!e.elements&amp;&amp;(t.graphic=[{elements:[e]}])});var qL=ms({type:\&quot;graphic\&quot;,defaultOption:{elements:[],parentId:null},_elOptionsToUpdate:null,mergeOption:function(t){var e=this.option.elements;this.option.elements=null,qL.superApply(this,\&quot;mergeOption\&quot;,arguments),this.option.elements=e},optionUpdated:function(t,e){var i=this.option,n=(e?i:t).elements,o=i.elements=e?[]:i.elements,a=[];this._flatten(n,a);var r=Ti(o,a);Ai(r);var s=this._elOptionsToUpdate=[];d(r,function(t,e){var i=t.option;i&amp;&amp;(s.push(i),Kg(t,i),Jg(o,e,i),Qg(o[e],i))},this);for(var l=o.length-1;l&gt;=0;l--)null==o[l]?o.splice(l,1):delete o[l].$action},_flatten:function(t,e,i){d(t,function(t){if(t){i&amp;&amp;(t.parentOption=i),e.push(t);var n=t.children;\&quot;group\&quot;===t.type&amp;&amp;n&amp;&amp;this._flatten(n,e,t),delete t.children}},this)},useElOptionsToUpdate:function(){var t=this._elOptionsToUpdate;return this._elOptionsToUpdate=null,t}});vs({type:\&quot;graphic\&quot;,init:function(t,e){this._elMap=z(),this._lastGraphicModel},render:function(t,e,i){t!==this._lastGraphicModel&amp;&amp;this._clear(),this._lastGraphicModel=t,this._updateElements(t,i),this._relocate(t,i)},_updateElements:function(t,e){var i=t.useElOptionsToUpdate();if(i){var n=this._elMap,o=this.group;d(i,function(t){var e=t.$action,i=t.id,a=n.get(i),r=t.parentId,s=null!=r?n.get(r):o;if(\&quot;text\&quot;===t.type){var l=t.style;t.hv&amp;&amp;t.hv[1]&amp;&amp;(l.textVerticalAlign=l.textBaseline=null),!l.hasOwnProperty(\&quot;textFill\&quot;)&amp;&amp;l.fill&amp;&amp;(l.textFill=l.fill),!l.hasOwnProperty(\&quot;textStroke\&quot;)&amp;&amp;l.stroke&amp;&amp;(l.textStroke=l.stroke)}var u=qg(t);e&amp;&amp;\&quot;merge\&quot;!==e?\&quot;replace\&quot;===e?(Yg(a,n),Xg(i,s,u,n)):\&quot;remove\&quot;===e&amp;&amp;Yg(a,n):a?a.attr(u):Xg(i,s,u,n);var h=n.get(i);h&amp;&amp;(h.__ecGraphicWidth=t.width,h.__ecGraphicHeight=t.height)})}},_relocate:function(t,e){for(var i=t.option.elements,n=this.group,o=this._elMap,a=i.length-1;a&gt;=0;a--){var r=i[a],s=o.get(r.id);if(s){var l=s.parent;ta(s,r,l===n?{width:e.getWidth(),height:e.getHeight()}:{width:l.__ecGraphicWidth||0,height:l.__ecGraphicHeight||0},null,{hv:r.hv,boundingMode:r.bounding})}}},_clear:function(){var t=this._elMap;t.each(function(e){Yg(e,t)}),this._elMap=z()},dispose:function(){this._clear()}});var $L=ms({type:\&quot;legend.plain\&quot;,dependencies:[\&quot;series\&quot;],layoutMode:{type:\&quot;box\&quot;,ignoreSize:!0},init:function(t,e,i){this.mergeDefaultAndTheme(t,i),t.selected=t.selected||{}},mergeOption:function(t){$L.superCall(this,\&quot;mergeOption\&quot;,t)},optionUpdated:function(){this._updateData(this.ecModel);var t=this._data;if(t[0]&amp;&amp;\&quot;single\&quot;===this.get(\&quot;selectedMode\&quot;)){for(var e=!1,i=0;i&lt;t.length;i++){var n=t[i].get(\&quot;name\&quot;);if(this.isSelected(n)){this.select(n),e=!0;break}}!e&amp;&amp;this.select(t[0].get(\&quot;name\&quot;))}},_updateData:function(t){var e=[],i=[];t.eachRawSeries(function(n){var o=n.name;i.push(o);var a;if(n.legendDataProvider){var r=n.legendDataProvider(),s=r.mapArray(r.getName);t.isSeriesFiltered(n)||(i=i.concat(s)),s.length?e=e.concat(s):a=!0}else a=!0;a&amp;&amp;Ci(n)&amp;&amp;e.push(n.name)}),this._availableNames=i;var n=f(this.get(\&quot;data\&quot;)||e,function(t){return\&quot;string\&quot;!=typeof t&amp;&amp;\&quot;number\&quot;!=typeof t||(t={name:t}),new wo(t,this,this.ecModel)},this);this._data=n},getData:function(){return this._data},select:function(t){var e=this.option.selected;\&quot;single\&quot;===this.get(\&quot;selectedMode\&quot;)&amp;&amp;d(this._data,function(t){e[t.get(\&quot;name\&quot;)]=!1}),e[t]=!0},unSelect:function(t){\&quot;single\&quot;!==this.get(\&quot;selectedMode\&quot;)&amp;&amp;(this.option.selected[t]=!1)},toggleSelected:function(t){var e=this.option.selected;e.hasOwnProperty(t)||(e[t]=!0),this[e[t]?\&quot;unSelect\&quot;:\&quot;select\&quot;](t)},isSelected:function(t){var e=this.option.selected;return!(e.hasOwnProperty(t)&amp;&amp;!e[t])&amp;&amp;l(this._availableNames,t)&gt;=0},defaultOption:{zlevel:0,z:4,show:!0,orient:\&quot;horizontal\&quot;,left:\&quot;center\&quot;,top:0,align:\&quot;auto\&quot;,backgroundColor:\&quot;rgba(0,0,0,0)\&quot;,borderColor:\&quot;#ccc\&quot;,borderRadius:0,borderWidth:0,padding:5,itemGap:10,itemWidth:25,itemHeight:14,inactiveColor:\&quot;#ccc\&quot;,textStyle:{color:\&quot;#333\&quot;},selectedMode:!0,tooltip:{show:!1}}});hs(\&quot;legendToggleSelect\&quot;,\&quot;legendselectchanged\&quot;,v(tm,\&quot;toggleSelected\&quot;)),hs(\&quot;legendSelect\&quot;,\&quot;legendselected\&quot;,v(tm,\&quot;select\&quot;)),hs(\&quot;legendUnSelect\&quot;,\&quot;legendunselected\&quot;,v(tm,\&quot;unSelect\&quot;));var KL=v,JL=d,QL=L_,tk=vs({type:\&quot;legend.plain\&quot;,newlineDisabled:!1,init:function(){this.group.add(this._contentGroup=new QL),this._backgroundEl},getContentGroup:function(){return this._contentGroup},render:function(t,e,i){if(this.resetInner(),t.get(\&quot;show\&quot;,!0)){var n=t.get(\&quot;align\&quot;);n&amp;&amp;\&quot;auto\&quot;!==n||(n=\&quot;right\&quot;===t.get(\&quot;left\&quot;)&amp;&amp;\&quot;vertical\&quot;===t.get(\&quot;orient\&quot;)?\&quot;right\&quot;:\&quot;left\&quot;),this.renderInner(n,t,e,i);var o=t.getBoxLayoutParams(),a={width:i.getWidth(),height:i.getHeight()},s=t.get(\&quot;padding\&quot;),l=Qo(o,a,s),u=this.layoutInner(t,n,l),h=Qo(r({width:u.width,height:u.height},o),a,s);this.group.attr(\&quot;position\&quot;,[h.x-u.x,h.y-u.y]),this.group.add(this._backgroundEl=im(u,t))}},resetInner:function(){this.getContentGroup().removeAll(),this._backgroundEl&amp;&amp;this.group.remove(this._backgroundEl)},renderInner:function(t,e,i,n){var o=this.getContentGroup(),a=z(),r=e.get(\&quot;selectedMode\&quot;);JL(e.getData(),function(s,l){var u=s.get(\&quot;name\&quot;);if(this.newlineDisabled||\&quot;\&quot;!==u&amp;&amp;\&quot;\\n\&quot;!==u){var h=i.getSeriesByName(u)[0];if(!a.get(u))if(h){var c=h.getData(),d=c.getVisual(\&quot;color\&quot;);\&quot;function\&quot;==typeof d&amp;&amp;(d=d(h.getDataParams(0)));var f=c.getVisual(\&quot;legendSymbol\&quot;)||\&quot;roundRect\&quot;,p=c.getVisual(\&quot;symbol\&quot;);this._createItem(u,l,s,e,f,p,t,d,r).on(\&quot;click\&quot;,KL(nm,u,n)).on(\&quot;mouseover\&quot;,KL(om,h,null,n)).on(\&quot;mouseout\&quot;,KL(am,h,null,n)),a.set(u,!0)}else i.eachRawSeries(function(i){if(!a.get(u)&amp;&amp;i.legendDataProvider){var o=i.legendDataProvider(),h=o.indexOfName(u);if(h&lt;0)return;var c=o.getItemVisual(h,\&quot;color\&quot;);this._createItem(u,l,s,e,\&quot;roundRect\&quot;,null,t,c,r).on(\&quot;click\&quot;,KL(nm,u,n)).on(\&quot;mouseover\&quot;,KL(om,i,u,n)).on(\&quot;mouseout\&quot;,KL(am,i,u,n)),a.set(u,!0)}},this)}else o.add(new QL({newline:!0}))},this)},_createItem:function(t,e,i,n,o,r,s,l,u){var h=n.get(\&quot;itemWidth\&quot;),c=n.get(\&quot;itemHeight\&quot;),d=n.get(\&quot;inactiveColor\&quot;),f=n.isSelected(t),p=new QL,g=i.getModel(\&quot;textStyle\&quot;),m=i.get(\&quot;icon\&quot;),v=i.getModel(\&quot;tooltip\&quot;),y=v.parentModel;if(o=m||o,p.add(ml(o,0,0,h,c,f?l:d,!0)),!m&amp;&amp;r&amp;&amp;(r!==o||\&quot;none\&quot;==r)){var x=.8*c;\&quot;none\&quot;===r&amp;&amp;(r=\&quot;circle\&quot;),p.add(ml(r,(h-x)/2,(c-x)/2,x,x,f?l:d))}var _=\&quot;left\&quot;===s?h+5:-5,w=s,b=n.get(\&quot;formatter\&quot;),S=t;\&quot;string\&quot;==typeof b&amp;&amp;b?S=b.replace(\&quot;{name}\&quot;,null!=t?t:\&quot;\&quot;):\&quot;function\&quot;==typeof b&amp;&amp;(S=b(t)),p.add(new zb({style:no({},g,{text:S,x:_,y:c/2,textFill:f?g.getTextColor():d,textAlign:w,textVerticalAlign:\&quot;middle\&quot;})}));var M=new jb({shape:p.getBoundingRect(),invisible:!0,tooltip:v.get(\&quot;show\&quot;)?a({content:t,formatter:y.get(\&quot;formatter\&quot;,!0)||function(){return t},formatterParams:{componentType:\&quot;legend\&quot;,legendIndex:n.componentIndex,name:t,$vars:[\&quot;name\&quot;]}},v.option):null});return p.add(M),p.eachChild(function(t){t.silent=!0}),M.silent=!u,this.getContentGroup().add(p),eo(p),p.__legendDataIndex=e,p},layoutInner:function(t,e,i){var n=this.getContentGroup();AS(t.get(\&quot;orient\&quot;),n,t.get(\&quot;itemGap\&quot;),i.width,i.height);var o=n.getBoundingRect();return n.attr(\&quot;position\&quot;,[-o.x,-o.y]),this.group.getBoundingRect()}});us(function(t){var e=t.findComponents({mainType:\&quot;legend\&quot;});e&amp;&amp;e.length&amp;&amp;t.filterSeries(function(t){for(var i=0;i&lt;e.length;i++)if(!e[i].isSelected(t.name))return!1;return!0})}),kS.registerSubTypeDefaulter(\&quot;legend\&quot;,function(){return\&quot;plain\&quot;});var ek=$L.extend({type:\&quot;legend.scroll\&quot;,setScrollDataIndex:function(t){this.option.scrollDataIndex=t},defaultOption:{scrollDataIndex:0,pageButtonItemGap:5,pageButtonGap:null,pageButtonPosition:\&quot;end\&quot;,pageFormatter:\&quot;{current}/{total}\&quot;,pageIcons:{horizontal:[\&quot;M0,0L12,-10L12,10z\&quot;,\&quot;M0,0L-12,-10L-12,10z\&quot;],vertical:[\&quot;M0,0L20,0L10,-20z\&quot;,\&quot;M0,0L20,0L10,20z\&quot;]},pageIconColor:\&quot;#2f4554\&quot;,pageIconInactiveColor:\&quot;#aaa\&quot;,pageIconSize:15,pageTextStyle:{color:\&quot;#333\&quot;},animationDurationUpdate:800},init:function(t,e,i,n){var o=na(t);ek.superCall(this,\&quot;init\&quot;,t,e,i,n),rm(this,t,o)},mergeOption:function(t,e){ek.superCall(this,\&quot;mergeOption\&quot;,t,e),rm(this,this.option,t)},getOrient:function(){return\&quot;vertical\&quot;===this.get(\&quot;orient\&quot;)?{index:1,name:\&quot;vertical\&quot;}:{index:0,name:\&quot;horizontal\&quot;}}}),ik=L_,nk=[\&quot;width\&quot;,\&quot;height\&quot;],ok=[\&quot;x\&quot;,\&quot;y\&quot;],ak=tk.extend({type:\&quot;legend.scroll\&quot;,newlineDisabled:!0,init:function(){ak.superCall(this,\&quot;init\&quot;),this._currentIndex=0,this.group.add(this._containerGroup=new ik),this._containerGroup.add(this.getContentGroup()),this.group.add(this._controllerGroup=new ik),this._showController},resetInner:function(){ak.superCall(this,\&quot;resetInner\&quot;),this._controllerGroup.removeAll(),this._containerGroup.removeClipPath(),this._containerGroup.__rectSize=null},renderInner:function(t,e,i,n){function o(t,i){var o=t+\&quot;DataIndex\&quot;,l=_o(e.get(\&quot;pageIcons\&quot;,!0)[e.getOrient().name][i],{onclick:m(a._pageGo,a,o,e,n)},{x:-s[0]/2,y:-s[1]/2,width:s[0],height:s[1]});l.name=t,r.add(l)}var a=this;ak.superCall(this,\&quot;renderInner\&quot;,t,e,i,n);var r=this._controllerGroup,s=e.get(\&quot;pageIconSize\&quot;,!0);y(s)||(s=[s,s]),o(\&quot;pagePrev\&quot;,0);var l=e.getModel(\&quot;pageTextStyle\&quot;);r.add(new zb({name:\&quot;pageText\&quot;,style:{textFill:l.getTextColor(),font:l.getFont(),textVerticalAlign:\&quot;middle\&quot;,textAlign:\&quot;center\&quot;},silent:!0})),o(\&quot;pageNext\&quot;,1)},layoutInner:function(t,e,i){var n=this.getContentGroup(),o=this._containerGroup,a=this._controllerGroup,r=t.getOrient().index,s=nk[r],l=nk[1-r],u=ok[1-r];AS(t.get(\&quot;orient\&quot;),n,t.get(\&quot;itemGap\&quot;),r?i.width:null,r?null:i.height),AS(\&quot;horizontal\&quot;,a,t.get(\&quot;pageButtonItemGap\&quot;,!0));var h=n.getBoundingRect(),c=a.getBoundingRect(),d=this._showController=h[s]&gt;i[s],f=[-h.x,-h.y];f[r]=n.position[r];var p=[0,0],g=[-c.x,-c.y],m=T(t.get(\&quot;pageButtonGap\&quot;,!0),t.get(\&quot;itemGap\&quot;,!0));d&amp;&amp;(\&quot;end\&quot;===t.get(\&quot;pageButtonPosition\&quot;,!0)?g[r]+=i[s]-c[s]:p[r]+=c[s]+m),g[1-r]+=h[l]/2-c[l]/2,n.attr(\&quot;position\&quot;,f),o.attr(\&quot;position\&quot;,p),a.attr(\&quot;position\&quot;,g);var v=this.group.getBoundingRect();if((v={x:0,y:0})[s]=d?i[s]:h[s],v[l]=Math.max(h[l],c[l]),v[u]=Math.min(0,c[u]+g[1-r]),o.__rectSize=i[s],d){var y={x:0,y:0};y[s]=Math.max(i[s]-c[s]-m,0),y[l]=v[l],o.setClipPath(new jb({shape:y})),o.__rectSize=y[s]}else a.eachChild(function(t){t.attr({invisible:!0,silent:!0})});var x=this._getPageInfo(t);return null!=x.pageIndex&amp;&amp;fo(n,{position:x.contentPosition},!!d&amp;&amp;t),this._updatePageInfoView(t,x),v},_pageGo:function(t,e,i){var n=this._getPageInfo(e)[t];null!=n&amp;&amp;i.dispatchAction({type:\&quot;legendScroll\&quot;,scrollDataIndex:n,legendId:e.id})},_updatePageInfoView:function(t,e){var i=this._controllerGroup;d([\&quot;pagePrev\&quot;,\&quot;pageNext\&quot;],function(n){var o=null!=e[n+\&quot;DataIndex\&quot;],a=i.childOfName(n);a&amp;&amp;(a.setStyle(\&quot;fill\&quot;,o?t.get(\&quot;pageIconColor\&quot;,!0):t.get(\&quot;pageIconInactiveColor\&quot;,!0)),a.cursor=o?\&quot;pointer\&quot;:\&quot;default\&quot;)});var n=i.childOfName(\&quot;pageText\&quot;),o=t.get(\&quot;pageFormatter\&quot;),a=e.pageIndex,r=null!=a?a+1:0,s=e.pageCount;n&amp;&amp;o&amp;&amp;n.setStyle(\&quot;text\&quot;,_(o)?o.replace(\&quot;{current}\&quot;,r).replace(\&quot;{total}\&quot;,s):o({current:r,total:s}))},_getPageInfo:function(t){function e(t){var e=t.getBoundingRect().clone();return e[f]+=t.position[h],e}var i,n,o,a,r=t.get(\&quot;scrollDataIndex\&quot;,!0),s=this.getContentGroup(),l=s.getBoundingRect(),u=this._containerGroup.__rectSize,h=t.getOrient().index,c=nk[h],d=nk[1-h],f=ok[h],p=s.position.slice();this._showController?s.eachChild(function(t){t.__legendDataIndex===r&amp;&amp;(a=t)}):a=s.childAt(0);var g=u?Math.ceil(l[c]/u):0;if(a){var m=a.getBoundingRect(),v=a.position[h]+m[f];p[h]=-v-l[f],i=Math.floor(g*(v+m[f]+u/2)/l[c]),i=l[c]&amp;&amp;g?Math.max(0,Math.min(g-1,i)):-1;var y={x:0,y:0};y[c]=u,y[d]=l[d],y[f]=-p[h]-l[f];var x,_=s.children();if(s.eachChild(function(t,i){var n=e(t);n.intersect(y)&amp;&amp;(null==x&amp;&amp;(x=i),o=t.__legendDataIndex),i===_.length-1&amp;&amp;n[f]+n[c]&lt;=y[f]+y[c]&amp;&amp;(o=null)}),null!=x){var w=e(_[x]);if(y[f]=w[f]+w[c]-y[c],x&lt;=0&amp;&amp;w[f]&gt;=y[f])n=null;else{for(;x&gt;0&amp;&amp;e(_[x-1]).intersect(y);)x--;n=_[x].__legendDataIndex}}}return{contentPosition:p,pageIndex:i,pageCount:g,pagePrevDataIndex:n,pageNextDataIndex:o}}});hs(\&quot;legendScroll\&quot;,\&quot;legendscroll\&quot;,function(t,e){var i=t.scrollDataIndex;null!=i&amp;&amp;e.eachComponent({mainType:\&quot;legend\&quot;,subType:\&quot;scroll\&quot;,query:t},function(t){t.setScrollDataIndex(i)})}),ms({type:\&quot;tooltip\&quot;,dependencies:[\&quot;axisPointer\&quot;],defaultOption:{zlevel:0,z:8,show:!0,showContent:!0,trigger:\&quot;item\&quot;,triggerOn:\&quot;mousemove|click\&quot;,alwaysShowContent:!1,displayMode:\&quot;single\&quot;,confine:!1,showDelay:0,hideDelay:100,transitionDuration:.4,enterable:!1,backgroundColor:\&quot;rgba(50,50,50,0.7)\&quot;,borderColor:\&quot;#333\&quot;,borderRadius:4,borderWidth:0,padding:5,extraCssText:\&quot;\&quot;,axisPointer:{type:\&quot;line\&quot;,axis:\&quot;auto\&quot;,animation:\&quot;auto\&quot;,animationDurationUpdate:200,animationEasingUpdate:\&quot;exponentialOut\&quot;,crossStyle:{color:\&quot;#999\&quot;,width:1,type:\&quot;dashed\&quot;,textStyle:{}}},textStyle:{color:\&quot;#fff\&quot;,fontSize:14}}});var rk=d,sk=Ho,lk=[\&quot;\&quot;,\&quot;-webkit-\&quot;,\&quot;-moz-\&quot;,\&quot;-o-\&quot;];hm.prototype={constructor:hm,_enterable:!0,update:function(){var t=this._container,e=t.currentStyle||document.defaultView.getComputedStyle(t),i=t.style;\&quot;absolute\&quot;!==i.position&amp;&amp;\&quot;absolute\&quot;!==e.position&amp;&amp;(i.position=\&quot;relative\&quot;)},show:function(t){clearTimeout(this._hideTimeout);var e=this.el;e.style.cssText=\&quot;position:absolute;display:block;border-style:solid;white-space:nowrap;z-index:9999999;\&quot;+um(t)+\&quot;;left:\&quot;+this._x+\&quot;px;top:\&quot;+this._y+\&quot;px;\&quot;+(t.get(\&quot;extraCssText\&quot;)||\&quot;\&quot;),e.style.display=e.innerHTML?\&quot;block\&quot;:\&quot;none\&quot;,this._show=!0},setContent:function(t){this.el.innerHTML=null==t?\&quot;\&quot;:t},setEnterable:function(t){this._enterable=t},getSize:function(){var t=this.el;return[t.clientWidth,t.clientHeight]},moveTo:function(t,e){var i,n=this._zr;n&amp;&amp;n.painter&amp;&amp;(i=n.painter.getViewportRootOffset())&amp;&amp;(t+=i.offsetLeft,e+=i.offsetTop);var o=this.el.style;o.left=t+\&quot;px\&quot;,o.top=e+\&quot;px\&quot;,this._x=t,this._y=e},hide:function(){this.el.style.display=\&quot;none\&quot;,this._show=!1},hideLater:function(t){!this._show||this._inContent&amp;&amp;this._enterable||(t?(this._hideDelay=t,this._show=!1,this._hideTimeout=setTimeout(m(this.hide,this),t)):this.hide())},isShow:function(){return this._show}};var uk=m,hk=d,ck=To,dk=new jb({shape:{x:-1,y:-1,width:2,height:2}});vs({type:\&quot;tooltip\&quot;,init:function(t,e){if(!Ax.node){var i=new hm(e.getDom(),e);this._tooltipContent=i}},render:function(t,e,i){if(!Ax.node&amp;&amp;!Ax.wxa){this.group.removeAll(),this._tooltipModel=t,this._ecModel=e,this._api=i,this._lastDataByCoordSys=null,this._alwaysShowContent=t.get(\&quot;alwaysShowContent\&quot;);var n=this._tooltipContent;n.update(),n.setEnterable(t.get(\&quot;enterable\&quot;)),this._initGlobalListener(),this._keepShow()}},_initGlobalListener:function(){var t=this._tooltipModel.get(\&quot;triggerOn\&quot;);$p(\&quot;itemTooltip\&quot;,this._api,uk(function(e,i,n){\&quot;none\&quot;!==t&amp;&amp;(t.indexOf(e)&gt;=0?this._tryShow(i,n):\&quot;leave\&quot;===e&amp;&amp;this._hide(n))},this))},_keepShow:function(){var t=this._tooltipModel,e=this._ecModel,i=this._api;if(null!=this._lastX&amp;&amp;null!=this._lastY&amp;&amp;\&quot;none\&quot;!==t.get(\&quot;triggerOn\&quot;)){var n=this;clearTimeout(this._refreshUpdateTimeout),this._refreshUpdateTimeout=setTimeout(function(){n.manuallyShowTip(t,e,i,{x:n._lastX,y:n._lastY})})}},manuallyShowTip:function(t,e,i,n){if(n.from!==this.uid&amp;&amp;!Ax.node){var o=dm(n,i);this._ticket=\&quot;\&quot;;var a=n.dataByCoordSys;if(n.tooltip&amp;&amp;null!=n.x&amp;&amp;null!=n.y){var r=dk;r.position=[n.x,n.y],r.update(),r.tooltip=n.tooltip,this._tryShow({offsetX:n.x,offsetY:n.y,target:r},o)}else if(a)this._tryShow({offsetX:n.x,offsetY:n.y,position:n.position,event:{},dataByCoordSys:n.dataByCoordSys,tooltipOption:n.tooltipOption},o);else if(null!=n.seriesIndex){if(this._manuallyAxisShowTip(t,e,i,n))return;var s=xL(n,e),l=s.point[0],u=s.point[1];null!=l&amp;&amp;null!=u&amp;&amp;this._tryShow({offsetX:l,offsetY:u,position:n.position,target:s.el,event:{}},o)}else null!=n.x&amp;&amp;null!=n.y&amp;&amp;(i.dispatchAction({type:\&quot;updateAxisPointer\&quot;,x:n.x,y:n.y}),this._tryShow({offsetX:n.x,offsetY:n.y,position:n.position,target:i.getZr().findHover(n.x,n.y).target,event:{}},o))}},manuallyHideTip:function(t,e,i,n){var o=this._tooltipContent;!this._alwaysShowContent&amp;&amp;this._tooltipModel&amp;&amp;o.hideLater(this._tooltipModel.get(\&quot;hideDelay\&quot;)),this._lastX=this._lastY=null,n.from!==this.uid&amp;&amp;this._hide(dm(n,i))},_manuallyAxisShowTip:function(t,e,i,n){var o=n.seriesIndex,a=n.dataIndex,r=e.getComponent(\&quot;axisPointer\&quot;).coordSysAxesInfo;if(null!=o&amp;&amp;null!=a&amp;&amp;null!=r){var s=e.getSeriesByIndex(o);if(s&amp;&amp;\&quot;axis\&quot;===(t=cm([s.getData().getItemModel(a),s,(s.coordinateSystem||{}).model,t])).get(\&quot;trigger\&quot;))return i.dispatchAction({type:\&quot;updateAxisPointer\&quot;,seriesIndex:o,dataIndex:a,position:n.position}),!0}},_tryShow:function(t,e){var i=t.target;if(this._tooltipModel){this._lastX=t.offsetX,this._lastY=t.offsetY;var n=t.dataByCoordSys;n&amp;&amp;n.length?this._showAxisTooltip(n,t):i&amp;&amp;null!=i.dataIndex?(this._lastDataByCoordSys=null,this._showSeriesItemTooltip(t,i,e)):i&amp;&amp;i.tooltip?(this._lastDataByCoordSys=null,this._showComponentItemTooltip(t,i,e)):(this._lastDataByCoordSys=null,this._hide(e))}},_showOrMove:function(t,e){var i=t.get(\&quot;showDelay\&quot;);e=m(e,this),clearTimeout(this._showTimout),i&gt;0?this._showTimout=setTimeout(e,i):e()},_showAxisTooltip:function(t,e){var i=this._ecModel,n=this._tooltipModel,o=[e.offsetX,e.offsetY],a=[],r=[],s=cm([e.tooltipOption,n]);hk(t,function(t){hk(t.dataByAxis,function(t){var e=i.getComponent(t.axisDim+\&quot;Axis\&quot;,t.axisIndex),n=t.value,o=[];if(e&amp;&amp;null!=n){var s=dg(n,e.axis,i,t.seriesDataIndices,t.valueLabelOpt);d(t.seriesDataIndices,function(a){var l=i.getSeriesByIndex(a.seriesIndex),u=a.dataIndexInside,h=l&amp;&amp;l.getDataParams(u);h.axisDim=t.axisDim,h.axisIndex=t.axisIndex,h.axisType=t.axisType,h.axisId=t.axisId,h.axisValue=pl(e.axis,n),h.axisValueLabel=s,h&amp;&amp;(r.push(h),o.push(l.formatTooltip(u,!0)))});var l=s;a.push((l?Zo(l)+\&quot;&lt;br /&gt;\&quot;:\&quot;\&quot;)+o.join(\&quot;&lt;br /&gt;\&quot;))}})},this),a.reverse(),a=a.join(\&quot;&lt;br /&gt;&lt;br /&gt;\&quot;);var l=e.position;this._showOrMove(s,function(){this._updateContentNotChangedOnAxis(t)?this._updatePosition(s,l,o[0],o[1],this._tooltipContent,r):this._showTooltipContent(s,a,r,Math.random(),o[0],o[1],l)})},_showSeriesItemTooltip:function(t,e,i){var n=this._ecModel,o=e.seriesIndex,a=n.getSeriesByIndex(o),r=e.dataModel||a,s=e.dataIndex,l=e.dataType,u=r.getData(),h=cm([u.getItemModel(s),r,a&amp;&amp;(a.coordinateSystem||{}).model,this._tooltipModel]),c=h.get(\&quot;trigger\&quot;);if(null==c||\&quot;item\&quot;===c){var d=r.getDataParams(s,l),f=r.formatTooltip(s,!1,l),p=\&quot;item_\&quot;+r.name+\&quot;_\&quot;+s;this._showOrMove(h,function(){this._showTooltipContent(h,f,d,p,t.offsetX,t.offsetY,t.position,t.target)}),i({type:\&quot;showTip\&quot;,dataIndexInside:s,dataIndex:u.getRawIndex(s),seriesIndex:o,from:this.uid})}},_showComponentItemTooltip:function(t,e,i){var n=e.tooltip;if(\&quot;string\&quot;==typeof n){var o=n;n={content:o,formatter:o}}var a=new wo(n,this._tooltipModel,this._ecModel),r=a.get(\&quot;content\&quot;),s=Math.random();this._showOrMove(a,function(){this._showTooltipContent(a,r,a.get(\&quot;formatterParams\&quot;)||{},s,t.offsetX,t.offsetY,t.position,e)}),i({type:\&quot;showTip\&quot;,from:this.uid})},_showTooltipContent:function(t,e,i,n,o,a,r,s){if(this._ticket=\&quot;\&quot;,t.get(\&quot;showContent\&quot;)&amp;&amp;t.get(\&quot;show\&quot;)){var l=this._tooltipContent,u=t.get(\&quot;formatter\&quot;);r=r||t.get(\&quot;position\&quot;);var h=e;if(u&amp;&amp;\&quot;string\&quot;==typeof u)h=Uo(u,i,!0);else if(\&quot;function\&quot;==typeof u){var c=uk(function(e,n){e===this._ticket&amp;&amp;(l.setContent(n),this._updatePosition(t,r,o,a,l,i,s))},this);this._ticket=n,h=u(i,n,c)}l.setContent(h),l.show(t),this._updatePosition(t,r,o,a,l,i,s)}},_updatePosition:function(t,e,i,n,o,a,r){var s=this._api.getWidth(),l=this._api.getHeight();e=e||t.get(\&quot;position\&quot;);var u=o.getSize(),h=t.get(\&quot;align\&quot;),c=t.get(\&quot;verticalAlign\&quot;),d=r&amp;&amp;r.getBoundingRect().clone();if(r&amp;&amp;d.applyTransform(r.transform),\&quot;function\&quot;==typeof e&amp;&amp;(e=e([i,n],a,o.el,d,{viewSize:[s,l],contentSize:u.slice()})),y(e))i=ck(e[0],s),n=ck(e[1],l);else if(w(e)){e.width=u[0],e.height=u[1];var f=Qo(e,{width:s,height:l});i=f.x,n=f.y,h=null,c=null}else\&quot;string\&quot;==typeof e&amp;&amp;r?(i=(p=mm(e,d,u))[0],n=p[1]):(i=(p=fm(i,n,o.el,s,l,h?null:20,c?null:20))[0],n=p[1]);if(h&amp;&amp;(i-=vm(h)?u[0]/2:\&quot;right\&quot;===h?u[0]:0),c&amp;&amp;(n-=vm(c)?u[1]/2:\&quot;bottom\&quot;===c?u[1]:0),t.get(\&quot;confine\&quot;)){var p=pm(i,n,o.el,s,l);i=p[0],n=p[1]}o.moveTo(i,n)},_updateContentNotChangedOnAxis:function(t){var e=this._lastDataByCoordSys,i=!!e&amp;&amp;e.length===t.length;return i&amp;&amp;hk(e,function(e,n){var o=e.dataByAxis||{},a=(t[n]||{}).dataByAxis||[];(i&amp;=o.length===a.length)&amp;&amp;hk(o,function(t,e){var n=a[e]||{},o=t.seriesDataIndices||[],r=n.seriesDataIndices||[];(i&amp;=t.value===n.value&amp;&amp;t.axisType===n.axisType&amp;&amp;t.axisId===n.axisId&amp;&amp;o.length===r.length)&amp;&amp;hk(o,function(t,e){var n=r[e];i&amp;=t.seriesIndex===n.seriesIndex&amp;&amp;t.dataIndex===n.dataIndex})})}),this._lastDataByCoordSys=t,!!i},_hide:function(t){this._lastDataByCoordSys=null,t({type:\&quot;hideTip\&quot;,from:this.uid})},dispose:function(t,e){Ax.node||(this._tooltipContent.hide(),ig(\&quot;itemTooltip\&quot;,e))}}),hs({type:\&quot;showTip\&quot;,event:\&quot;showTip\&quot;,update:\&quot;tooltip:manuallyShowTip\&quot;},function(){}),hs({type:\&quot;hideTip\&quot;,event:\&quot;hideTip\&quot;,update:\&quot;tooltip:manuallyHideTip\&quot;},function(){}),wm.prototype={constructor:wm,pointToData:function(t,e){return this.polar.pointToData(t,e)[\&quot;radius\&quot;===this.dim?0:1]},dataToRadius:dD.prototype.dataToCoord,radiusToData:dD.prototype.coordToData},u(wm,dD),bm.prototype={constructor:bm,pointToData:function(t,e){return this.polar.pointToData(t,e)[\&quot;radius\&quot;===this.dim?0:1]},dataToAngle:dD.prototype.dataToCoord,angleToData:dD.prototype.coordToData},u(bm,dD);var fk=function(t){this.name=t||\&quot;\&quot;,this.cx=0,this.cy=0,this._radiusAxis=new wm,this._angleAxis=new bm,this._radiusAxis.polar=this._angleAxis.polar=this};fk.prototype={type:\&quot;polar\&quot;,axisPointerEnabled:!0,constructor:fk,dimensions:[\&quot;radius\&quot;,\&quot;angle\&quot;],model:null,containPoint:function(t){var e=this.pointToCoord(t);return this._radiusAxis.contain(e[0])&amp;&amp;this._angleAxis.contain(e[1])},containData:function(t){return this._radiusAxis.containData(t[0])&amp;&amp;this._angleAxis.containData(t[1])},getAxis:function(t){return this[\&quot;_\&quot;+t+\&quot;Axis\&quot;]},getAxes:function(){return[this._radiusAxis,this._angleAxis]},getAxesByScale:function(t){var e=[],i=this._angleAxis,n=this._radiusAxis;return i.scale.type===t&amp;&amp;e.push(i),n.scale.type===t&amp;&amp;e.push(n),e},getAngleAxis:function(){return this._angleAxis},getRadiusAxis:function(){return this._radiusAxis},getOtherAxis:function(t){var e=this._angleAxis;return t===e?this._radiusAxis:e},getBaseAxis:function(){return this.getAxesByScale(\&quot;ordinal\&quot;)[0]||this.getAxesByScale(\&quot;time\&quot;)[0]||this.getAngleAxis()},getTooltipAxes:function(t){var e=null!=t&amp;&amp;\&quot;auto\&quot;!==t?this.getAxis(t):this.getBaseAxis();return{baseAxes:[e],otherAxes:[this.getOtherAxis(e)]}},dataToPoint:function(t,e){return this.coordToPoint([this._radiusAxis.dataToRadius(t[0],e),this._angleAxis.dataToAngle(t[1],e)])},pointToData:function(t,e){var i=this.pointToCoord(t);return[this._radiusAxis.radiusToData(i[0],e),this._angleAxis.angleToData(i[1],e)]},pointToCoord:function(t){var e=t[0]-this.cx,i=t[1]-this.cy,n=this.getAngleAxis(),o=n.getExtent(),a=Math.min(o[0],o[1]),r=Math.max(o[0],o[1]);n.inverse?a=r-360:r=a+360;var s=Math.sqrt(e*e+i*i);e/=s,i/=s;for(var l=Math.atan2(-i,e)/Math.PI*180,u=l&lt;a?1:-1;l&lt;a||l&gt;r;)l+=360*u;return[s,l]},coordToPoint:function(t){var e=t[0],i=t[1]/180*Math.PI;return[Math.cos(i)*e+this.cx,-Math.sin(i)*e+this.cy]}};var pk=kS.extend({type:\&quot;polarAxis\&quot;,axis:null,getCoordSysModel:function(){return this.ecModel.queryComponents({mainType:\&quot;polar\&quot;,index:this.option.polarIndex,id:this.option.polarId})[0]}});n(pk.prototype,JI);var gk={angle:{startAngle:90,clockwise:!0,splitNumber:12,axisLabel:{rotate:!1}},radius:{splitNumber:5}};GD(\&quot;angle\&quot;,pk,Sm,gk.angle),GD(\&quot;radius\&quot;,pk,Sm,gk.radius),ms({type:\&quot;polar\&quot;,dependencies:[\&quot;polarAxis\&quot;,\&quot;angleAxis\&quot;],coordinateSystem:null,findAxisModel:function(t){var e;return this.ecModel.eachComponent(t,function(t){t.getCoordSysModel()===this&amp;&amp;(e=t)},this),e},defaultOption:{zlevel:0,z:0,center:[\&quot;50%\&quot;,\&quot;50%\&quot;],radius:\&quot;80%\&quot;}});var mk={dimensions:fk.prototype.dimensions,create:function(t,e){var i=[];return t.eachComponent(\&quot;polar\&quot;,function(t,n){var o=new fk(n);o.update=Im;var a=o.getRadiusAxis(),r=o.getAngleAxis(),s=t.findAxisModel(\&quot;radiusAxis\&quot;),l=t.findAxisModel(\&quot;angleAxis\&quot;);Dm(a,s),Dm(r,l),Mm(o,t,e),i.push(o),t.coordinateSystem=o,o.model=t}),t.eachSeries(function(e){if(\&quot;polar\&quot;===e.get(\&quot;coordinateSystem\&quot;)){var i=t.queryComponents({mainType:\&quot;polar\&quot;,index:e.get(\&quot;polarIndex\&quot;),id:e.get(\&quot;polarId\&quot;)})[0];e.coordinateSystem=i.coordinateSystem}}),i}};Ca.register(\&quot;polar\&quot;,mk);var vk=[\&quot;axisLine\&quot;,\&quot;axisLabel\&quot;,\&quot;axisTick\&quot;,\&quot;splitLine\&quot;,\&quot;splitArea\&quot;];iT.extend({type:\&quot;angleAxis\&quot;,axisPointerClass:\&quot;PolarAxisPointer\&quot;,render:function(t,e){if(this.group.removeAll(),t.get(\&quot;show\&quot;)){var i=t.axis,n=i.polar,o=n.getRadiusAxis().getExtent(),a=i.getTicksCoords();\&quot;category\&quot;!==i.type&amp;&amp;a.pop(),d(vk,function(e){!t.get(e+\&quot;.show\&quot;)||i.scale.isBlank()&amp;&amp;\&quot;axisLine\&quot;!==e||this[\&quot;_\&quot;+e](t,n,a,o)},this)}},_axisLine:function(t,e,i,n){var o=t.getModel(\&quot;axisLine.lineStyle\&quot;),a=new Rb({shape:{cx:e.cx,cy:e.cy,r:n[Am(e)]},style:o.getLineStyle(),z2:1,silent:!0});a.style.fill=null,this.group.add(a)},_axisTick:function(t,e,i,n){var o=t.getModel(\&quot;axisTick\&quot;),a=(o.get(\&quot;inside\&quot;)?-1:1)*o.get(\&quot;length\&quot;),s=n[Am(e)],l=f(i,function(t){return new Xb({shape:Tm(e,[s,s+a],t)})});this.group.add(rS(l,{style:r(o.getModel(\&quot;lineStyle\&quot;).getLineStyle(),{stroke:t.get(\&quot;axisLine.lineStyle.color\&quot;)})}))},_axisLabel:function(t,e,i,n){for(var o=t.axis,a=t.getCategories(),r=t.getModel(\&quot;axisLabel\&quot;),s=t.getFormattedLabels(),l=r.get(\&quot;margin\&quot;),u=o.getLabelsCoords(),h=0;h&lt;i.length;h++){var c=n[Am(e)],d=e.coordToPoint([c+l,u[h]]),f=e.cx,p=e.cy,g=Math.abs(d[0]-f)/c&lt;.3?\&quot;center\&quot;:d[0]&gt;f?\&quot;left\&quot;:\&quot;right\&quot;,m=Math.abs(d[1]-p)/c&lt;.3?\&quot;middle\&quot;:d[1]&gt;p?\&quot;top\&quot;:\&quot;bottom\&quot;;a&amp;&amp;a[h]&amp;&amp;a[h].textStyle&amp;&amp;(r=new wo(a[h].textStyle,r,r.ecModel));var v=new zb({silent:!0});this.group.add(v),no(v.style,r,{x:d[0],y:d[1],textFill:r.getTextColor()||t.get(\&quot;axisLine.lineStyle.color\&quot;),text:s[h],textAlign:g,textVerticalAlign:m})}},_splitLine:function(t,e,i,n){var o=t.getModel(\&quot;splitLine\&quot;).getModel(\&quot;lineStyle\&quot;),a=o.get(\&quot;color\&quot;),s=0;a=a instanceof Array?a:[a];for(var l=[],u=0;u&lt;i.length;u++){var h=s++%a.length;l[h]=l[h]||[],l[h].push(new Xb({shape:Tm(e,n,i[u])}))}for(u=0;u&lt;l.length;u++)this.group.add(rS(l[u],{style:r({stroke:a[u%a.length]},o.getLineStyle()),silent:!0,z:t.get(\&quot;z\&quot;)}))},_splitArea:function(t,e,i,n){var o=t.getModel(\&quot;splitArea\&quot;).getModel(\&quot;areaStyle\&quot;),a=o.get(\&quot;color\&quot;),s=0;a=a instanceof Array?a:[a];for(var l=[],u=Math.PI/180,h=-i[0]*u,c=Math.min(n[0],n[1]),d=Math.max(n[0],n[1]),f=t.get(\&quot;clockwise\&quot;),p=1;p&lt;i.length;p++){var g=s++%a.length;l[g]=l[g]||[],l[g].push(new Gb({shape:{cx:e.cx,cy:e.cy,r0:c,r:d,startAngle:h,endAngle:-i[p]*u,clockwise:f},silent:!0})),h=-i[p]*u}for(p=0;p&lt;l.length;p++)this.group.add(rS(l[p],{style:r({fill:a[p%a.length]},o.getAreaStyle()),silent:!0}))}});var yk=[\&quot;axisLine\&quot;,\&quot;axisTickLabel\&quot;,\&quot;axisName\&quot;],xk=[\&quot;splitLine\&quot;,\&quot;splitArea\&quot;];iT.extend({type:\&quot;radiusAxis\&quot;,axisPointerClass:\&quot;PolarAxisPointer\&quot;,render:function(t,e){if(this.group.removeAll(),t.get(\&quot;show\&quot;)){var i=t.axis,n=i.polar,o=n.getAngleAxis(),a=i.getTicksCoords(),r=o.getExtent()[0],s=i.getExtent(),l=Cm(n,t,r),u=new qD(t,l);d(yk,u.add,u),this.group.add(u.getGroup()),d(xk,function(e){t.get(e+\&quot;.show\&quot;)&amp;&amp;!i.scale.isBlank()&amp;&amp;this[\&quot;_\&quot;+e](t,n,r,s,a)},this)}},_splitLine:function(t,e,i,n,o){var a=t.getModel(\&quot;splitLine\&quot;).getModel(\&quot;lineStyle\&quot;),s=a.get(\&quot;color\&quot;),l=0;s=s instanceof Array?s:[s];for(var u=[],h=0;h&lt;o.length;h++){var c=l++%s.length;u[c]=u[c]||[],u[c].push(new Rb({shape:{cx:e.cx,cy:e.cy,r:o[h]},silent:!0}))}for(h=0;h&lt;u.length;h++)this.group.add(rS(u[h],{style:r({stroke:s[h%s.length],fill:null},a.getLineStyle()),silent:!0}))},_splitArea:function(t,e,i,n,o){var a=t.getModel(\&quot;splitArea\&quot;).getModel(\&quot;areaStyle\&quot;),s=a.get(\&quot;color\&quot;),l=0;s=s instanceof Array?s:[s];for(var u=[],h=o[0],c=1;c&lt;o.length;c++){var d=l++%s.length;u[d]=u[d]||[],u[d].push(new Gb({shape:{cx:e.cx,cy:e.cy,r0:h,r:o[c],startAngle:0,endAngle:2*Math.PI},silent:!0})),h=o[c]}for(c=0;c&lt;u.length;c++)this.group.add(rS(u[c],{style:r({fill:s[c%s.length]},a.getAreaStyle()),silent:!0}))}});var _k=ng.extend({makeElOption:function(t,e,i,n,o){var a=i.axis;\&quot;angle\&quot;===a.dim&amp;&amp;(this.animationThreshold=Math.PI/18);var r,s=a.polar,l=s.getOtherAxis(a).getExtent();r=a[\&quot;dataTo\&quot;+$o(a.dim)](e);var u=n.get(\&quot;type\&quot;);if(u&amp;&amp;\&quot;none\&quot;!==u){var h=ug(n),c=wk[u](a,s,r,l,h);c.style=h,t.graphicKey=c.type,t.pointer=c}hg(t,i,n,o,Lm(e,i,0,s,n.get(\&quot;label.margin\&quot;)))}}),wk={line:function(t,e,i,n,o){return\&quot;angle\&quot;===t.dim?{type:\&quot;Line\&quot;,shape:gg(e.coordToPoint([n[0],i]),e.coordToPoint([n[1],i]))}:{type:\&quot;Circle\&quot;,shape:{cx:e.cx,cy:e.cy,r:i}}},shadow:function(t,e,i,n,o){var a=t.getBandWidth(),r=Math.PI/180;return\&quot;angle\&quot;===t.dim?{type:\&quot;Sector\&quot;,shape:vg(e.cx,e.cy,n[0],n[1],(-i-a/2)*r,(a/2-i)*r)}:{type:\&quot;Sector\&quot;,shape:vg(e.cx,e.cy,i-a/2,i+a/2,0,2*Math.PI)}}};iT.registerAxisPointerClass(\&quot;PolarAxisPointer\&quot;,_k),ds(v(function(t,e,i){var n=i.getWidth(),o=i.getHeight(),a={},r=_m(g(e.getSeriesByType(t),function(t){return!e.isSeriesFiltered(t)&amp;&amp;t.coordinateSystem&amp;&amp;\&quot;polar\&quot;===t.coordinateSystem.type}));e.eachSeriesByType(t,function(t){if(\&quot;polar\&quot;===t.coordinateSystem.type){var e=t.getData(),i=t.coordinateSystem,s=i.getBaseAxis(),l=ym(t),u=r[xm(s)][l],h=u.offset,c=u.width,d=i.getOtherAxis(s),f=t.get(\&quot;center\&quot;)||[\&quot;50%\&quot;,\&quot;50%\&quot;],p=To(f[0],n),g=To(f[1],o),m=t.get(\&quot;barMinHeight\&quot;)||0,v=t.get(\&quot;barMinAngle\&quot;)||0;a[l]=a[l]||[];for(var y=e.mapDimension(d.dim),x=e.mapDimension(s.dim),_=Ws(e,y,x),w=d.getExtent()[0],b=0,S=e.count();b&lt;S;b++){var M=e.get(y,b),I=e.get(x,b);if(!isNaN(M)){var D=M&gt;=0?\&quot;p\&quot;:\&quot;n\&quot;,T=w;_&amp;&amp;(a[l][I]||(a[l][I]={p:w,n:w}),T=a[l][I][D]);var A,C,L,k;if(\&quot;radius\&quot;===d.dim){var P=d.dataToRadius(M)-w,N=s.dataToAngle(I);Math.abs(P)&lt;m&amp;&amp;(P=(P&lt;0?-1:1)*m),A=T,C=T+P,k=(L=N-h)-c,_&amp;&amp;(a[l][I][D]=C)}else{var O=d.dataToAngle(M,!0)-w,E=s.dataToRadius(I);Math.abs(O)&lt;v&amp;&amp;(O=(O&lt;0?-1:1)*v),C=(A=E+h)+c,L=T,k=T+O,_&amp;&amp;(a[l][I][D]=k)}e.setItemLayout(b,{cx:p,cy:g,r0:A,r:C,startAngle:-L*Math.PI/180,endAngle:-k*Math.PI/180})}}}},this)},\&quot;bar\&quot;)),vs({type:\&quot;polar\&quot;}),h(kS.extend({type:\&quot;geo\&quot;,coordinateSystem:null,layoutMode:\&quot;box\&quot;,init:function(t){kS.prototype.init.apply(this,arguments),Mi(t,\&quot;label\&quot;,[\&quot;show\&quot;])},optionUpdated:function(){var t=this.option,e=this;t.regions=VT.getFilledRegions(t.regions,t.map,t.nameMap),this._optionModelMap=p(t.regions||[],function(t,i){return i.name&amp;&amp;t.set(i.name,new wo(i,e)),t},z()),this.updateSelectedMap(t.regions)},defaultOption:{zlevel:0,z:0,show:!0,left:\&quot;center\&quot;,top:\&quot;center\&quot;,aspectScale:.75,silent:!1,map:\&quot;\&quot;,boundingCoords:null,center:null,zoom:1,scaleLimit:null,label:{show:!1,color:\&quot;#000\&quot;},itemStyle:{borderWidth:.5,borderColor:\&quot;#444\&quot;,color:\&quot;#eee\&quot;},emphasis:{label:{show:!0,color:\&quot;rgb(100,0,0)\&quot;},itemStyle:{color:\&quot;rgba(255,215,0,0.8)\&quot;}},regions:[]},getRegionModel:function(t){return this._optionModelMap.get(t)||new wo(null,this,this.ecModel)},getFormattedLabel:function(t,e){var i=this.getRegionModel(t).get(\&quot;label.\&quot;+e+\&quot;.formatter\&quot;),n={name:t};return\&quot;function\&quot;==typeof i?(n.status=e,i(n)):\&quot;string\&quot;==typeof i?i.replace(\&quot;{a}\&quot;,null!=t?t:\&quot;\&quot;):void 0},setZoom:function(t){this.option.zoom=t},setCenter:function(t){this.option.center=t}}),mT),vs({type:\&quot;geo\&quot;,init:function(t,e){var i=new xh(e,!0);this._mapDraw=i,this.group.add(i.group)},render:function(t,e,i,n){if(!n||\&quot;geoToggleSelect\&quot;!==n.type||n.from!==this.uid){var o=this._mapDraw;t.get(\&quot;show\&quot;)?o.draw(t,e,i,this,n):this._mapDraw.group.removeAll(),this.group.silent=t.get(\&quot;silent\&quot;)}},dispose:function(){this._mapDraw&amp;&amp;this._mapDraw.remove()}}),km(\&quot;toggleSelected\&quot;,{type:\&quot;geoToggleSelect\&quot;,event:\&quot;geoselectchanged\&quot;}),km(\&quot;select\&quot;,{type:\&quot;geoSelect\&quot;,event:\&quot;geoselected\&quot;}),km(\&quot;unSelect\&quot;,{type:\&quot;geoUnSelect\&quot;,event:\&quot;geounselected\&quot;});var bk=[\&quot;rect\&quot;,\&quot;polygon\&quot;,\&quot;keep\&quot;,\&quot;clear\&quot;],Sk=d,Mk={lineX:Bm(0),lineY:Bm(1),rect:{point:function(t,e,i){return t&amp;&amp;i.boundingRect.contain(t[0],t[1])},rect:function(t,e,i){return t&amp;&amp;i.boundingRect.intersect(t)}},polygon:{point:function(t,e,i){return t&amp;&amp;i.boundingRect.contain(t[0],t[1])&amp;&amp;yl(i.range,t[0],t[1])},rect:function(t,e,i){var n=i.range;if(!t||n.length&lt;=1)return!1;var o=t.x,a=t.y,r=t.width,s=t.height,l=n[0];return!!(yl(n,o,a)||yl(n,o+r,a)||yl(n,o,a+s)||yl(n,o+r,a+s)||Kt.create(t).contain(l[0],l[1])||Gm(o,a,o+r,a,n)||Gm(o,a,o,a+s,n)||Gm(o+r,a,o+r,a+s,n)||Gm(o,a+s,o+r,a+s,n))||void 0}}},Ik=d,Dk=l,Tk=v,Ak=[\&quot;dataToPoint\&quot;,\&quot;pointToData\&quot;],Ck=[\&quot;grid\&quot;,\&quot;xAxis\&quot;,\&quot;yAxis\&quot;,\&quot;geo\&quot;,\&quot;graph\&quot;,\&quot;polar\&quot;,\&quot;radiusAxis\&quot;,\&quot;angleAxis\&quot;,\&quot;bmap\&quot;],Lk=Zm.prototype;Lk.setOutputRanges=function(t,e){this.matchOutputRanges(t,e,function(t,e,i){if((t.coordRanges||(t.coordRanges=[])).push(e),!t.coordRange){t.coordRange=e;var n=Ok[t.brushType](0,i,e);t.__rangeOffset={offset:Ek[t.brushType](n.values,t.range,[1,1]),xyMinMax:n.xyMinMax}}})},Lk.matchOutputRanges=function(t,e,i){Ik(t,function(t){var n=this.findTargetInfo(t,e);n&amp;&amp;!0!==n&amp;&amp;d(n.coordSyses,function(n){var o=Ok[t.brushType](1,n,t.range);i(t,o.values,n,e)})},this)},Lk.setInputRanges=function(t,e){Ik(t,function(t){var i=this.findTargetInfo(t,e);if(t.range=t.range||[],i&amp;&amp;!0!==i){t.panelId=i.panelId;var n=Ok[t.brushType](0,i.coordSys,t.coordRange),o=t.__rangeOffset;t.range=o?Ek[t.brushType](n.values,o.offset,qm(n.xyMinMax,o.xyMinMax)):n.values}},this)},Lk.makePanelOpts=function(t,e){return f(this._targetInfoList,function(i){var n=i.getPanelRect();return{panelId:i.panelId,defaultBrushType:e&amp;&amp;e(i),clipPath:lf(n),isTargetByCursor:hf(n,t,i.coordSysModel),getLinearBrushOtherExtent:uf(n)}})},Lk.controlSeries=function(t,e,i){var n=this.findTargetInfo(t,i);return!0===n||n&amp;&amp;Dk(n.coordSyses,e.coordinateSystem)&gt;=0},Lk.findTargetInfo=function(t,e){for(var i=this._targetInfoList,n=jm(e,t),o=0;o&lt;i.length;o++){var a=i[o],r=t.panelId;if(r){if(a.panelId===r)return a}else for(o=0;o&lt;Pk.length;o++)if(Pk[o](n,a))return a}return!0};var kk={grid:function(t,e){var i=t.xAxisModels,n=t.yAxisModels,o=t.gridModels,a=z(),r={},s={};(i||n||o)&amp;&amp;(Ik(i,function(t){var e=t.axis.grid.model;a.set(e.id,e),r[e.id]=!0}),Ik(n,function(t){var e=t.axis.grid.model;a.set(e.id,e),s[e.id]=!0}),Ik(o,function(t){a.set(t.id,t),r[t.id]=!0,s[t.id]=!0}),a.each(function(t){var o=t.coordinateSystem,a=[];Ik(o.getCartesians(),function(t,e){(Dk(i,t.getAxis(\&quot;x\&quot;).model)&gt;=0||Dk(n,t.getAxis(\&quot;y\&quot;).model)&gt;=0)&amp;&amp;a.push(t)}),e.push({panelId:\&quot;grid--\&quot;+t.id,gridModel:t,coordSysModel:t,coordSys:a[0],coordSyses:a,getPanelRect:Nk.grid,xAxisDeclared:r[t.id],yAxisDeclared:s[t.id]})}))},geo:function(t,e){Ik(t.geoModels,function(t){var i=t.coordinateSystem;e.push({panelId:\&quot;geo--\&quot;+t.id,geoModel:t,coordSysModel:t,coordSys:i,coordSyses:[i],getPanelRect:Nk.geo})})}},Pk=[function(t,e){var i=t.xAxisModel,n=t.yAxisModel,o=t.gridModel;return!o&amp;&amp;i&amp;&amp;(o=i.axis.grid.model),!o&amp;&amp;n&amp;&amp;(o=n.axis.grid.model),o&amp;&amp;o===e.gridModel},function(t,e){var i=t.geoModel;return i&amp;&amp;i===e.geoModel}],Nk={grid:function(){return this.coordSys.grid.getRect().clone()},geo:function(){var t=this.coordSys,e=t.getBoundingRect().clone();return e.applyTransform(go(t)),e}},Ok={lineX:Tk(Xm,0),lineY:Tk(Xm,1),rect:function(t,e,i){var n=e[Ak[t]]([i[0][0],i[1][0]]),o=e[Ak[t]]([i[0][1],i[1][1]]),a=[Um([n[0],o[0]]),Um([n[1],o[1]])];return{values:a,xyMinMax:a}},polygon:function(t,e,i){var n=[[1/0,-1/0],[1/0,-1/0]];return{values:f(i,function(i){var o=e[Ak[t]](i);return n[0][0]=Math.min(n[0][0],o[0]),n[1][0]=Math.min(n[1][0],o[1]),n[0][1]=Math.max(n[0][1],o[0]),n[1][1]=Math.max(n[1][1],o[1]),o}),xyMinMax:n}}},Ek={lineX:Tk(Ym,0),lineY:Tk(Ym,1),rect:function(t,e,i){return[[t[0][0]-i[0]*e[0][0],t[0][1]-i[0]*e[0][1]],[t[1][0]-i[1]*e[1][0],t[1][1]-i[1]*e[1][1]]]},polygon:function(t,e,i){return f(t,function(t,n){return[t[0]-i[0]*e[n][0],t[1]-i[1]*e[n][1]]})}},zk=[\&quot;inBrush\&quot;,\&quot;outOfBrush\&quot;],Rk=\&quot;__ecBrushSelect\&quot;,Bk=\&quot;__ecInBrushSelectEvent\&quot;,Vk=qM.VISUAL.BRUSH;ds(Vk,function(t,e,i){t.eachComponent({mainType:\&quot;brush\&quot;},function(e){i&amp;&amp;\&quot;takeGlobalCursor\&quot;===i.type&amp;&amp;e.setBrushOption(\&quot;brush\&quot;===i.key?i.brushOption:{brushType:!1}),(e.brushTargetManager=new Zm(e.option,t)).setInputRanges(e.areas,t)})}),fs(Vk,function(t,e,n){var o,a,s=[];t.eachComponent({mainType:\&quot;brush\&quot;},function(e,n){function l(t){return\&quot;all\&quot;===m||v[t]}function u(t){return!!t.length}function h(t,e){var i=t.coordinateSystem;w|=i.hasAxisBrushed(),l(e)&amp;&amp;i.eachActiveState(t.getData(),function(t,e){\&quot;active\&quot;===t&amp;&amp;(x[e]=1)})}function c(i,n,o){var a=tv(i);if(a&amp;&amp;!ev(e,n)&amp;&amp;(d(b,function(n){a[n.brushType]&amp;&amp;e.brushTargetManager.controlSeries(n,i,t)&amp;&amp;o.push(n),w|=u(o)}),l(n)&amp;&amp;u(o))){var r=i.getData();r.each(function(t){Qm(a,o,r,t)&amp;&amp;(x[t]=1)})}}var p={brushId:e.id,brushIndex:n,brushName:e.name,areas:i(e.areas),selected:[]};s.push(p);var g=e.option,m=g.brushLink,v=[],x=[],_=[],w=0;n||(o=g.throttleType,a=g.throttleDelay);var b=f(e.areas,function(t){return iv(r({boundingRect:Gk[t.brushType](t)},t))}),S=Om(e.option,zk,function(t){t.mappingMethod=\&quot;fixed\&quot;});y(m)&amp;&amp;d(m,function(t){v[t]=1}),t.eachSeries(function(t,e){var i=_[e]=[];\&quot;parallel\&quot;===t.subType?h(t,e):c(t,e,i)}),t.eachSeries(function(t,e){var i={seriesId:t.id,seriesIndex:e,seriesName:t.name,dataIndex:[]};p.selected.push(i);var n=tv(t),o=_[e],a=t.getData(),r=l(e)?function(t){return x[t]?(i.dataIndex.push(a.getRawIndex(t)),\&quot;inBrush\&quot;):\&quot;outOfBrush\&quot;}:function(t){return Qm(n,o,a,t)?(i.dataIndex.push(a.getRawIndex(t)),\&quot;inBrush\&quot;):\&quot;outOfBrush\&quot;};(l(e)?w:u(o))&amp;&amp;zm(zk,S,a,r)})}),Km(e,o,a,s,n)});var Gk={lineX:B,lineY:B,rect:function(t){return nv(t.range)},polygon:function(t){for(var e,i=t.range,n=0,o=i.length;n&lt;o;n++){e=e||[[1/0,-1/0],[1/0,-1/0]];var a=i[n];a[0]&lt;e[0][0]&amp;&amp;(e[0][0]=a[0]),a[0]&gt;e[0][1]&amp;&amp;(e[0][1]=a[0]),a[1]&lt;e[1][0]&amp;&amp;(e[1][0]=a[1]),a[1]&gt;e[1][1]&amp;&amp;(e[1][1]=a[1])}return e&amp;&amp;nv(e)}},Fk=[\&quot;#ddd\&quot;];ms({type:\&quot;brush\&quot;,dependencies:[\&quot;geo\&quot;,\&quot;grid\&quot;,\&quot;xAxis\&quot;,\&quot;yAxis\&quot;,\&quot;parallel\&quot;,\&quot;series\&quot;],defaultOption:{toolbox:null,brushLink:null,seriesIndex:\&quot;all\&quot;,geoIndex:null,xAxisIndex:null,yAxisIndex:null,brushType:\&quot;rect\&quot;,brushMode:\&quot;single\&quot;,transformable:!0,brushStyle:{borderWidth:1,color:\&quot;rgba(120,140,180,0.3)\&quot;,borderColor:\&quot;rgba(120,140,180,0.8)\&quot;},throttleType:\&quot;fixRate\&quot;,throttleDelay:0,removeOnClick:!0,z:1e4},areas:[],brushType:null,brushOption:{},coordInfoList:[],optionUpdated:function(t,e){var i=this.option;!e&amp;&amp;Em(i,t,[\&quot;inBrush\&quot;,\&quot;outOfBrush\&quot;]),i.inBrush=i.inBrush||{},i.outOfBrush=i.outOfBrush||{color:Fk}},setAreas:function(t){t&amp;&amp;(this.areas=f(t,function(t){return ov(this.option,t)},this))},setBrushOption:function(t){this.brushOption=ov(this.option,t),this.brushType=this.brushOption.brushType}});vs({type:\&quot;brush\&quot;,init:function(t,e){this.ecModel=t,this.api=e,this.model,(this._brushController=new Dd(e.getZr())).on(\&quot;brush\&quot;,m(this._onBrush,this)).mount()},render:function(t){return this.model=t,av.apply(this,arguments)},updateTransform:av,updateView:av,dispose:function(){this._brushController.dispose()},_onBrush:function(t,e){var n=this.model.id;this.model.brushTargetManager.setOutputRanges(t,this.ecModel),(!e.isEnd||e.removeOnClick)&amp;&amp;this.api.dispatchAction({type:\&quot;brush\&quot;,brushId:n,areas:i(t),$from:n})}}),hs({type:\&quot;brush\&quot;,event:\&quot;brush\&quot;},function(t,e){e.eachComponent({mainType:\&quot;brush\&quot;,query:t},function(e){e.setAreas(t.areas)})}),hs({type:\&quot;brushSelect\&quot;,event:\&quot;brushSelected\&quot;,update:\&quot;none\&quot;},function(){});var Wk={},Hk=AM.toolbox.brush;lv.defaultOption={show:!0,type:[\&quot;rect\&quot;,\&quot;polygon\&quot;,\&quot;lineX\&quot;,\&quot;lineY\&quot;,\&quot;keep\&quot;,\&quot;clear\&quot;],icon:{rect:\&quot;M7.3,34.7 M0.4,10V-0.2h9.8 M89.6,10V-0.2h-9.8 M0.4,60v10.2h9.8 M89.6,60v10.2h-9.8 M12.3,22.4V10.5h13.1 M33.6,10.5h7.8 M49.1,10.5h7.8 M77.5,22.4V10.5h-13 M12.3,31.1v8.2 M77.7,31.1v8.2 M12.3,47.6v11.9h13.1 M33.6,59.5h7.6 M49.1,59.5 h7.7 M77.5,47.6v11.9h-13\&quot;,polygon:\&quot;M55.2,34.9c1.7,0,3.1,1.4,3.1,3.1s-1.4,3.1-3.1,3.1 s-3.1-1.4-3.1-3.1S53.5,34.9,55.2,34.9z M50.4,51c1.7,0,3.1,1.4,3.1,3.1c0,1.7-1.4,3.1-3.1,3.1c-1.7,0-3.1-1.4-3.1-3.1 C47.3,52.4,48.7,51,50.4,51z M55.6,37.1l1.5-7.8 M60.1,13.5l1.6-8.7l-7.8,4 M59,19l-1,5.3 M24,16.1l6.4,4.9l6.4-3.3 M48.5,11.6 l-5.9,3.1 M19.1,12.8L9.7,5.1l1.1,7.7 M13.4,29.8l1,7.3l6.6,1.6 M11.6,18.4l1,6.1 M32.8,41.9 M26.6,40.4 M27.3,40.2l6.1,1.6 M49.9,52.1l-5.6-7.6l-4.9-1.2\&quot;,lineX:\&quot;M15.2,30 M19.7,15.6V1.9H29 M34.8,1.9H40.4 M55.3,15.6V1.9H45.9 M19.7,44.4V58.1H29 M34.8,58.1H40.4 M55.3,44.4 V58.1H45.9 M12.5,20.3l-9.4,9.6l9.6,9.8 M3.1,29.9h16.5 M62.5,20.3l9.4,9.6L62.3,39.7 M71.9,29.9H55.4\&quot;,lineY:\&quot;M38.8,7.7 M52.7,12h13.2v9 M65.9,26.6V32 M52.7,46.3h13.2v-9 M24.9,12H11.8v9 M11.8,26.6V32 M24.9,46.3H11.8v-9 M48.2,5.1l-9.3-9l-9.4,9.2 M38.9-3.9V12 M48.2,53.3l-9.3,9l-9.4-9.2 M38.9,62.3V46.4\&quot;,keep:\&quot;M4,10.5V1h10.3 M20.7,1h6.1 M33,1h6.1 M55.4,10.5V1H45.2 M4,17.3v6.6 M55.6,17.3v6.6 M4,30.5V40h10.3 M20.7,40 h6.1 M33,40h6.1 M55.4,30.5V40H45.2 M21,18.9h62.9v48.6H21V18.9z\&quot;,clear:\&quot;M22,14.7l30.9,31 M52.9,14.7L22,45.7 M4.7,16.8V4.2h13.1 M26,4.2h7.8 M41.6,4.2h7.8 M70.3,16.8V4.2H57.2 M4.7,25.9v8.6 M70.3,25.9v8.6 M4.7,43.2v12.6h13.1 M26,55.8h7.8 M41.6,55.8h7.8 M70.3,43.2v12.6H57.2\&quot;},title:i(Hk.title)};var Zk=lv.prototype;Zk.render=Zk.updateView=function(t,e,i){var n,o,a;e.eachComponent({mainType:\&quot;brush\&quot;},function(t){n=t.brushType,o=t.brushOption.brushMode||\&quot;single\&quot;,a|=t.areas.length}),this._brushType=n,this._brushMode=o,d(t.get(\&quot;type\&quot;,!0),function(e){t.setIconStatus(e,(\&quot;keep\&quot;===e?\&quot;multiple\&quot;===o:\&quot;clear\&quot;===e?a:e===n)?\&quot;emphasis\&quot;:\&quot;normal\&quot;)})},Zk.getIcons=function(){var t=this.model,e=t.get(\&quot;icon\&quot;,!0),i={};return d(t.get(\&quot;type\&quot;,!0),function(t){e[t]&amp;&amp;(i[t]=e[t])}),i},Zk.onclick=function(t,e,i){var n=this._brushType,o=this._brushMode;\&quot;clear\&quot;===i?(e.dispatchAction({type:\&quot;axisAreaSelect\&quot;,intervals:[]}),e.dispatchAction({type:\&quot;brush\&quot;,command:\&quot;clear\&quot;,areas:[]})):e.dispatchAction({type:\&quot;takeGlobalCursor\&quot;,key:\&quot;brush\&quot;,brushOption:{brushType:\&quot;keep\&quot;===i?n:n!==i&amp;&amp;i,brushMode:\&quot;keep\&quot;===i?\&quot;multiple\&quot;===o?\&quot;single\&quot;:\&quot;multiple\&quot;:o}})},rv(\&quot;brush\&quot;,lv),ls(function(t,e){var i=t&amp;&amp;t.brush;if(y(i)||(i=i?[i]:[]),i.length){var n=[];d(i,function(t){var e=t.hasOwnProperty(\&quot;toolbox\&quot;)?t.toolbox:[];e instanceof Array&amp;&amp;(n=n.concat(e))});var o=t&amp;&amp;t.toolbox;y(o)&amp;&amp;(o=o[0]),o||(o={feature:{}},t.toolbox=[o]);var a=o.feature||(o.feature={}),r=a.brush||(a.brush={}),s=r.type||(r.type=[]);s.push.apply(s,n),Pm(s),e&amp;&amp;!s.length&amp;&amp;s.push.apply(s,bk)}});uv.prototype={constructor:uv,type:\&quot;calendar\&quot;,dimensions:[\&quot;time\&quot;,\&quot;value\&quot;],getDimensionsInfo:function(){return[{name:\&quot;time\&quot;,type:\&quot;time\&quot;},\&quot;value\&quot;]},getRangeInfo:function(){return this._rangeInfo},getModel:function(){return this._model},getRect:function(){return this._rect},getCellWidth:function(){return this._sw},getCellHeight:function(){return this._sh},getOrient:function(){return this._orient},getFirstDayOfWeek:function(){return this._firstDayOfWeek},getDateInfo:function(t){var e=(t=zo(t)).getFullYear(),i=t.getMonth()+1;i=i&lt;10?\&quot;0\&quot;+i:i;var n=t.getDate();n=n&lt;10?\&quot;0\&quot;+n:n;var o=t.getDay();return o=Math.abs((o+7-this.getFirstDayOfWeek())%7),{y:e,m:i,d:n,day:o,time:t.getTime(),formatedDate:e+\&quot;-\&quot;+i+\&quot;-\&quot;+n,date:t}},getNextNDay:function(t,e){return 0===(e=e||0)?this.getDateInfo(t):((t=new Date(this.getDateInfo(t).time)).setDate(t.getDate()+e),this.getDateInfo(t))},update:function(t,e){function i(t,e){return null!=t[e]&amp;&amp;\&quot;auto\&quot;!==t[e]}this._firstDayOfWeek=+this._model.getModel(\&quot;dayLabel\&quot;).get(\&quot;firstDay\&quot;),this._orient=this._model.get(\&quot;orient\&quot;),this._lineWidth=this._model.getModel(\&quot;itemStyle\&quot;).getItemStyle().lineWidth||0,this._rangeInfo=this._getRangeInfo(this._initRangeOption());var n=this._rangeInfo.weeks||1,o=[\&quot;width\&quot;,\&quot;height\&quot;],a=this._model.get(\&quot;cellSize\&quot;).slice(),r=this._model.getBoxLayoutParams(),s=\&quot;horizontal\&quot;===this._orient?[n,7]:[7,n];d([0,1],function(t){i(a,t)&amp;&amp;(r[o[t]]=a[t]*s[t])});var l={width:e.getWidth(),height:e.getHeight()},u=this._rect=Qo(r,l);d([0,1],function(t){i(a,t)||(a[t]=u[o[t]]/s[t])}),this._sw=a[0],this._sh=a[1]},dataToPoint:function(t,e){y(t)&amp;&amp;(t=t[0]),null==e&amp;&amp;(e=!0);var i=this.getDateInfo(t),n=this._rangeInfo,o=i.formatedDate;if(e&amp;&amp;!(i.time&gt;=n.start.time&amp;&amp;i.time&lt;=n.end.time))return[NaN,NaN];var a=i.day,r=this._getRangeInfo([n.start.time,o]).nthWeek;return\&quot;vertical\&quot;===this._orient?[this._rect.x+a*this._sw+this._sw/2,this._rect.y+r*this._sh+this._sh/2]:[this._rect.x+r*this._sw+this._sw/2,this._rect.y+a*this._sh+this._sh/2]},pointToData:function(t){var e=this.pointToDate(t);return e&amp;&amp;e.time},dataToRect:function(t,e){var i=this.dataToPoint(t,e);return{contentShape:{x:i[0]-(this._sw-this._lineWidth)/2,y:i[1]-(this._sh-this._lineWidth)/2,width:this._sw-this._lineWidth,height:this._sh-this._lineWidth},center:i,tl:[i[0]-this._sw/2,i[1]-this._sh/2],tr:[i[0]+this._sw/2,i[1]-this._sh/2],br:[i[0]+this._sw/2,i[1]+this._sh/2],bl:[i[0]-this._sw/2,i[1]+this._sh/2]}},pointToDate:function(t){var e=Math.floor((t[0]-this._rect.x)/this._sw)+1,i=Math.floor((t[1]-this._rect.y)/this._sh)+1,n=this._rangeInfo.range;return\&quot;vertical\&quot;===this._orient?this._getDateByWeeksAndDay(i,e-1,n):this._getDateByWeeksAndDay(e,i-1,n)},convertToPixel:v(hv,\&quot;dataToPoint\&quot;),convertFromPixel:v(hv,\&quot;pointToData\&quot;),_initRangeOption:function(){var t=this._model.get(\&quot;range\&quot;),e=t;if(y(e)&amp;&amp;1===e.length&amp;&amp;(e=e[0]),/^\\d{4}$/.test(e)&amp;&amp;(t=[e+\&quot;-01-01\&quot;,e+\&quot;-12-31\&quot;]),/^\\d{4}[\\/|-]\\d{1,2}$/.test(e)){var i=this.getDateInfo(e),n=i.date;n.setMonth(n.getMonth()+1);var o=this.getNextNDay(n,-1);t=[i.formatedDate,o.formatedDate]}/^\\d{4}[\\/|-]\\d{1,2}[\\/|-]\\d{1,2}$/.test(e)&amp;&amp;(t=[e,e]);var a=this._getRangeInfo(t);return a.start.time&gt;a.end.time&amp;&amp;t.reverse(),t},_getRangeInfo:function(t){var e;(t=[this.getDateInfo(t[0]),this.getDateInfo(t[1])])[0].time&gt;t[1].time&amp;&amp;(e=!0,t.reverse());var i=Math.floor(t[1].time/864e5)-Math.floor(t[0].time/864e5)+1,n=new Date(t[0].time),o=n.getDate(),a=t[1].date.getDate();if(n.setDate(o+i-1),n.getDate()!==a)for(var r=n.getTime()-t[1].time&gt;0?1:-1;n.getDate()!==a&amp;&amp;(n.getTime()-t[1].time)*r&gt;0;)i-=r,n.setDate(o+i-1);var s=Math.floor((i+t[0].day+6)/7),l=e?1-s:s-1;return e&amp;&amp;t.reverse(),{range:[t[0].formatedDate,t[1].formatedDate],start:t[0],end:t[1],allDay:i,weeks:s,nthWeek:l,fweek:t[0].day,lweek:t[1].day}},_getDateByWeeksAndDay:function(t,e,i){var n=this._getRangeInfo(i);if(t&gt;n.weeks||0===t&amp;&amp;e&lt;n.fweek||t===n.weeks&amp;&amp;e&gt;n.lweek)return!1;var o=7*(t-1)-n.fweek+e,a=new Date(n.start.time);return a.setDate(n.start.d+o),this.getDateInfo(a)}},uv.dimensions=uv.prototype.dimensions,uv.getDimensionsInfo=uv.prototype.getDimensionsInfo,uv.create=function(t,e){var i=[];return t.eachComponent(\&quot;calendar\&quot;,function(n){var o=new uv(n,t,e);i.push(o),n.coordinateSystem=o}),t.eachSeries(function(t){\&quot;calendar\&quot;===t.get(\&quot;coordinateSystem\&quot;)&amp;&amp;(t.coordinateSystem=i[t.get(\&quot;calendarIndex\&quot;)||0])}),i},Ca.register(\&quot;calendar\&quot;,uv);var Uk=kS.extend({type:\&quot;calendar\&quot;,coordinateSystem:null,defaultOption:{zlevel:0,z:2,left:80,top:60,cellSize:20,orient:\&quot;horizontal\&quot;,splitLine:{show:!0,lineStyle:{color:\&quot;#000\&quot;,width:1,type:\&quot;solid\&quot;}},itemStyle:{color:\&quot;#fff\&quot;,borderWidth:1,borderColor:\&quot;#ccc\&quot;},dayLabel:{show:!0,firstDay:0,position:\&quot;start\&quot;,margin:\&quot;50%\&quot;,nameMap:\&quot;en\&quot;,color:\&quot;#000\&quot;},monthLabel:{show:!0,position:\&quot;start\&quot;,margin:5,align:\&quot;center\&quot;,nameMap:\&quot;en\&quot;,formatter:null,color:\&quot;#000\&quot;},yearLabel:{show:!0,position:null,margin:30,formatter:null,color:\&quot;#ccc\&quot;,fontFamily:\&quot;sans-serif\&quot;,fontWeight:\&quot;bolder\&quot;,fontSize:20}},init:function(t,e,i,n){var o=na(t);Uk.superApply(this,\&quot;init\&quot;,arguments),cv(t,o)},mergeOption:function(t,e){Uk.superApply(this,\&quot;mergeOption\&quot;,arguments),cv(this.option,t)}}),jk={EN:[\&quot;Jan\&quot;,\&quot;Feb\&quot;,\&quot;Mar\&quot;,\&quot;Apr\&quot;,\&quot;May\&quot;,\&quot;Jun\&quot;,\&quot;Jul\&quot;,\&quot;Aug\&quot;,\&quot;Sep\&quot;,\&quot;Oct\&quot;,\&quot;Nov\&quot;,\&quot;Dec\&quot;],CN:[\&quot;一月\&quot;,\&quot;二月\&quot;,\&quot;三月\&quot;,\&quot;四月\&quot;,\&quot;五月\&quot;,\&quot;六月\&quot;,\&quot;七月\&quot;,\&quot;八月\&quot;,\&quot;九月\&quot;,\&quot;十月\&quot;,\&quot;十一月\&quot;,\&quot;十二月\&quot;]},Xk={EN:[\&quot;S\&quot;,\&quot;M\&quot;,\&quot;T\&quot;,\&quot;W\&quot;,\&quot;T\&quot;,\&quot;F\&quot;,\&quot;S\&quot;],CN:[\&quot;日\&quot;,\&quot;一\&quot;,\&quot;二\&quot;,\&quot;三\&quot;,\&quot;四\&quot;,\&quot;五\&quot;,\&quot;六\&quot;]};vs({type:\&quot;calendar\&quot;,_tlpoints:null,_blpoints:null,_firstDayOfMonth:null,_firstDayPoints:null,render:function(t,e,i){var n=this.group;n.removeAll();var o=t.coordinateSystem,a=o.getRangeInfo(),r=o.getOrient();this._renderDayRect(t,a,n),this._renderLines(t,a,r,n),this._renderYearText(t,a,r,n),this._renderMonthText(t,r,n),this._renderWeekText(t,a,r,n)},_renderDayRect:function(t,e,i){for(var n=t.coordinateSystem,o=t.getModel(\&quot;itemStyle\&quot;).getItemStyle(),a=n.getCellWidth(),r=n.getCellHeight(),s=e.start.time;s&lt;=e.end.time;s=n.getNextNDay(s,1).time){var l=n.dataToRect([s],!1).tl,u=new jb({shape:{x:l[0],y:l[1],width:a,height:r},cursor:\&quot;default\&quot;,style:o});i.add(u)}},_renderLines:function(t,e,i,n){function o(e){a._firstDayOfMonth.push(r.getDateInfo(e)),a._firstDayPoints.push(r.dataToRect([e],!1).tl);var o=a._getLinePointsOfOneWeek(t,e,i);a._tlpoints.push(o[0]),a._blpoints.push(o[o.length-1]),l&amp;&amp;a._drawSplitline(o,s,n)}var a=this,r=t.coordinateSystem,s=t.getModel(\&quot;splitLine.lineStyle\&quot;).getLineStyle(),l=t.get(\&quot;splitLine.show\&quot;),u=s.lineWidth;this._tlpoints=[],this._blpoints=[],this._firstDayOfMonth=[],this._firstDayPoints=[];for(var h=e.start,c=0;h.time&lt;=e.end.time;c++){o(h.formatedDate),0===c&amp;&amp;(h=r.getDateInfo(e.start.y+\&quot;-\&quot;+e.start.m));var d=h.date;d.setMonth(d.getMonth()+1),h=r.getDateInfo(d)}o(r.getNextNDay(e.end.time,1).formatedDate),l&amp;&amp;this._drawSplitline(a._getEdgesPoints(a._tlpoints,u,i),s,n),l&amp;&amp;this._drawSplitline(a._getEdgesPoints(a._blpoints,u,i),s,n)},_getEdgesPoints:function(t,e,i){var n=[t[0].slice(),t[t.length-1].slice()],o=\&quot;horizontal\&quot;===i?0:1;return n[0][o]=n[0][o]-e/2,n[1][o]=n[1][o]+e/2,n},_drawSplitline:function(t,e,i){var n=new Ub({z2:20,shape:{points:t},style:e});i.add(n)},_getLinePointsOfOneWeek:function(t,e,i){var n=t.coordinateSystem;e=n.getDateInfo(e);for(var o=[],a=0;a&lt;7;a++){var r=n.getNextNDay(e.time,a),s=n.dataToRect([r.time],!1);o[2*r.day]=s.tl,o[2*r.day+1]=s[\&quot;horizontal\&quot;===i?\&quot;bl\&quot;:\&quot;tr\&quot;]}return o},_formatterLabel:function(t,e){return\&quot;string\&quot;==typeof t&amp;&amp;t?jo(t,e):\&quot;function\&quot;==typeof t?t(e):e.nameMap},_yearTextPositionControl:function(t,e,i,n,o){e=e.slice();var a=[\&quot;center\&quot;,\&quot;bottom\&quot;];\&quot;bottom\&quot;===n?(e[1]+=o,a=[\&quot;center\&quot;,\&quot;top\&quot;]):\&quot;left\&quot;===n?e[0]-=o:\&quot;right\&quot;===n?(e[0]+=o,a=[\&quot;center\&quot;,\&quot;top\&quot;]):e[1]-=o;var r=0;return\&quot;left\&quot;!==n&amp;&amp;\&quot;right\&quot;!==n||(r=Math.PI/2),{rotation:r,position:e,style:{textAlign:a[0],textVerticalAlign:a[1]}}},_renderYearText:function(t,e,i,n){var o=t.getModel(\&quot;yearLabel\&quot;);if(o.get(\&quot;show\&quot;)){var a=o.get(\&quot;margin\&quot;),r=o.get(\&quot;position\&quot;);r||(r=\&quot;horizontal\&quot;!==i?\&quot;top\&quot;:\&quot;left\&quot;);var s=[this._tlpoints[this._tlpoints.length-1],this._blpoints[0]],l=(s[0][0]+s[1][0])/2,u=(s[0][1]+s[1][1])/2,h=\&quot;horizontal\&quot;===i?0:1,c={top:[l,s[h][1]],bottom:[l,s[1-h][1]],left:[s[1-h][0],u],right:[s[h][0],u]},d=e.start.y;+e.end.y&gt;+e.start.y&amp;&amp;(d=d+\&quot;-\&quot;+e.end.y);var f=o.get(\&quot;formatter\&quot;),p={start:e.start.y,end:e.end.y,nameMap:d},g=this._formatterLabel(f,p),m=new zb({z2:30});no(m.style,o,{text:g}),m.attr(this._yearTextPositionControl(m,c[r],i,r,a)),n.add(m)}},_monthTextPositionControl:function(t,e,i,n,o){var a=\&quot;left\&quot;,r=\&quot;top\&quot;,s=t[0],l=t[1];return\&quot;horizontal\&quot;===i?(l+=o,e&amp;&amp;(a=\&quot;center\&quot;),\&quot;start\&quot;===n&amp;&amp;(r=\&quot;bottom\&quot;)):(s+=o,e&amp;&amp;(r=\&quot;middle\&quot;),\&quot;start\&quot;===n&amp;&amp;(a=\&quot;right\&quot;)),{x:s,y:l,textAlign:a,textVerticalAlign:r}},_renderMonthText:function(t,e,i){var n=t.getModel(\&quot;monthLabel\&quot;);if(n.get(\&quot;show\&quot;)){var o=n.get(\&quot;nameMap\&quot;),r=n.get(\&quot;margin\&quot;),s=n.get(\&quot;position\&quot;),l=n.get(\&quot;align\&quot;),u=[this._tlpoints,this._blpoints];_(o)&amp;&amp;(o=jk[o.toUpperCase()]||[]);var h=\&quot;start\&quot;===s?0:1,c=\&quot;horizontal\&quot;===e?0:1;r=\&quot;start\&quot;===s?-r:r;for(var d=\&quot;center\&quot;===l,f=0;f&lt;u[h].length-1;f++){var p=u[h][f].slice(),g=this._firstDayOfMonth[f];if(d){var m=this._firstDayPoints[f];p[c]=(m[c]+u[0][f+1][c])/2}var v=n.get(\&quot;formatter\&quot;),y=o[+g.m-1],x={yyyy:g.y,yy:(g.y+\&quot;\&quot;).slice(2),MM:g.m,M:+g.m,nameMap:y},w=this._formatterLabel(v,x),b=new zb({z2:30});a(no(b.style,n,{text:w}),this._monthTextPositionControl(p,d,e,s,r)),i.add(b)}}},_weekTextPositionControl:function(t,e,i,n,o){var a=\&quot;center\&quot;,r=\&quot;middle\&quot;,s=t[0],l=t[1],u=\&quot;start\&quot;===i;return\&quot;horizontal\&quot;===e?(s=s+n+(u?1:-1)*o[0]/2,a=u?\&quot;right\&quot;:\&quot;left\&quot;):(l=l+n+(u?1:-1)*o[1]/2,r=u?\&quot;bottom\&quot;:\&quot;top\&quot;),{x:s,y:l,textAlign:a,textVerticalAlign:r}},_renderWeekText:function(t,e,i,n){var o=t.getModel(\&quot;dayLabel\&quot;);if(o.get(\&quot;show\&quot;)){var r=t.coordinateSystem,s=o.get(\&quot;position\&quot;),l=o.get(\&quot;nameMap\&quot;),u=o.get(\&quot;margin\&quot;),h=r.getFirstDayOfWeek();_(l)&amp;&amp;(l=Xk[l.toUpperCase()]||[]);var c=r.getNextNDay(e.end.time,7-e.lweek).time,d=[r.getCellWidth(),r.getCellHeight()];u=To(u,d[\&quot;horizontal\&quot;===i?0:1]),\&quot;start\&quot;===s&amp;&amp;(c=r.getNextNDay(e.start.time,-(7+e.fweek)).time,u=-u);for(var f=0;f&lt;7;f++){var p=r.getNextNDay(c,f),g=r.dataToRect([p.time],!1).center,m=f;m=Math.abs((f+h)%7);var v=new zb({z2:30});a(no(v.style,o,{text:l[m]}),this._weekTextPositionControl(g,i,s,u,d)),n.add(v)}}}}),ms({type:\&quot;title\&quot;,layoutMode:{type:\&quot;box\&quot;,ignoreSize:!0},defaultOption:{zlevel:0,z:6,show:!0,text:\&quot;\&quot;,target:\&quot;blank\&quot;,subtext:\&quot;\&quot;,subtarget:\&quot;blank\&quot;,left:0,top:0,backgroundColor:\&quot;rgba(0,0,0,0)\&quot;,borderColor:\&quot;#ccc\&quot;,borderWidth:0,padding:5,itemGap:10,textStyle:{fontSize:18,fontWeight:\&quot;bolder\&quot;,color:\&quot;#333\&quot;},subtextStyle:{color:\&quot;#aaa\&quot;}}}),vs({type:\&quot;title\&quot;,render:function(t,e,i){if(this.group.removeAll(),t.get(\&quot;show\&quot;)){var n=this.group,o=t.getModel(\&quot;textStyle\&quot;),a=t.getModel(\&quot;subtextStyle\&quot;),r=t.get(\&quot;textAlign\&quot;),s=t.get(\&quot;textBaseline\&quot;),l=new zb({style:no({},o,{text:t.get(\&quot;text\&quot;),textFill:o.getTextColor()},{disableBox:!0}),z2:10}),u=l.getBoundingRect(),h=t.get(\&quot;subtext\&quot;),c=new zb({style:no({},a,{text:h,textFill:a.getTextColor(),y:u.height+t.get(\&quot;itemGap\&quot;),textVerticalAlign:\&quot;top\&quot;},{disableBox:!0}),z2:10}),d=t.get(\&quot;link\&quot;),f=t.get(\&quot;sublink\&quot;);l.silent=!d,c.silent=!f,d&amp;&amp;l.on(\&quot;click\&quot;,function(){window.open(d,\&quot;_\&quot;+t.get(\&quot;target\&quot;))}),f&amp;&amp;c.on(\&quot;click\&quot;,function(){window.open(f,\&quot;_\&quot;+t.get(\&quot;subtarget\&quot;))}),n.add(l),h&amp;&amp;n.add(c);var p=n.getBoundingRect(),g=t.getBoxLayoutParams();g.width=p.width,g.height=p.height;var m=Qo(g,{width:i.getWidth(),height:i.getHeight()},t.get(\&quot;padding\&quot;));r||(\&quot;middle\&quot;===(r=t.get(\&quot;left\&quot;)||t.get(\&quot;right\&quot;))&amp;&amp;(r=\&quot;center\&quot;),\&quot;right\&quot;===r?m.x+=m.width:\&quot;center\&quot;===r&amp;&amp;(m.x+=m.width/2)),s||(\&quot;center\&quot;===(s=t.get(\&quot;top\&quot;)||t.get(\&quot;bottom\&quot;))&amp;&amp;(s=\&quot;middle\&quot;),\&quot;bottom\&quot;===s?m.y+=m.height:\&quot;middle\&quot;===s&amp;&amp;(m.y+=m.height/2),s=s||\&quot;top\&quot;),n.attr(\&quot;position\&quot;,[m.x,m.y]);var v={textAlign:r,textVerticalAlign:s};l.setStyle(v),c.setStyle(v),p=n.getBoundingRect();var y=m.margin,x=t.getItemStyle([\&quot;color\&quot;,\&quot;opacity\&quot;]);x.fill=t.get(\&quot;backgroundColor\&quot;);var _=new jb({shape:{x:p.x-y[3],y:p.y-y[0],width:p.width+y[1]+y[3],height:p.height+y[0]+y[2],r:t.get(\&quot;borderRadius\&quot;)},style:x,silent:!0});Fn(_),n.add(_)}}}),kS.registerSubTypeDefaulter(\&quot;dataZoom\&quot;,function(){return\&quot;slider\&quot;});var Yk=[\&quot;cartesian2d\&quot;,\&quot;polar\&quot;,\&quot;singleAxis\&quot;],qk=function(t,e){var i=f(t=t.slice(),$o),n=f(e=(e||[]).slice(),$o);return function(o,a){d(t,function(t,r){for(var s={name:t,capital:i[r]},l=0;l&lt;e.length;l++)s[e[l]]=t+n[l];o.call(a,s)})}}([\&quot;x\&quot;,\&quot;y\&quot;,\&quot;z\&quot;,\&quot;radius\&quot;,\&quot;angle\&quot;,\&quot;single\&quot;],[\&quot;axisIndex\&quot;,\&quot;axis\&quot;,\&quot;index\&quot;,\&quot;id\&quot;]),$k=d,Kk=Co,Jk=function(t,e,i,n){this._dimName=t,this._axisIndex=e,this._valueWindow,this._percentWindow,this._dataExtent,this._minMaxSpan,this.ecModel=n,this._dataZoomModel=i};Jk.prototype={constructor:Jk,hostedBy:function(t){return this._dataZoomModel===t},getDataValueWindow:function(){return this._valueWindow.slice()},getDataPercentWindow:function(){return this._percentWindow.slice()},getTargetSeriesModels:function(){var t=[],e=this.ecModel;return e.eachSeries(function(i){if(dv(i.get(\&quot;coordinateSystem\&quot;))){var n=this._dimName,o=e.queryComponents({mainType:n+\&quot;Axis\&quot;,index:i.get(n+\&quot;AxisIndex\&quot;),id:i.get(n+\&quot;AxisId\&quot;)})[0];this._axisIndex===(o&amp;&amp;o.componentIndex)&amp;&amp;t.push(i)}},this),t},getAxisModel:function(){return this.ecModel.getComponent(this._dimName+\&quot;Axis\&quot;,this._axisIndex)},getOtherAxisModel:function(){var t,e,i=this._dimName,n=this.ecModel,o=this.getAxisModel();\&quot;x\&quot;===i||\&quot;y\&quot;===i?(e=\&quot;gridIndex\&quot;,t=\&quot;x\&quot;===i?\&quot;y\&quot;:\&quot;x\&quot;):(e=\&quot;polarIndex\&quot;,t=\&quot;angle\&quot;===i?\&quot;radius\&quot;:\&quot;angle\&quot;);var a;return n.eachComponent(t+\&quot;Axis\&quot;,function(t){(t.get(e)||0)===(o.get(e)||0)&amp;&amp;(a=t)}),a},getMinMaxSpan:function(){return i(this._minMaxSpan)},calculateDataWindow:function(t){var e=this._dataExtent,i=this.getAxisModel().axis.scale,n=this._dataZoomModel.getRangePropMode(),o=[0,100],a=[t.start,t.end],r=[];return $k([\&quot;startValue\&quot;,\&quot;endValue\&quot;],function(e){r.push(null!=t[e]?i.parse(t[e]):null)}),$k([0,1],function(t){var s=r[t],l=a[t];\&quot;percent\&quot;===n[t]?(null==l&amp;&amp;(l=o[t]),s=i.parse(Do(l,o,e,!0))):l=Do(s,e,o,!0),r[t]=s,a[t]=l}),{valueWindow:Kk(r),percentWindow:Kk(a)}},reset:function(t){if(t===this._dataZoomModel){var e=this.getTargetSeriesModels();this._dataExtent=pv(this,this._dimName,e);var i=this.calculateDataWindow(t.option);this._valueWindow=i.valueWindow,this._percentWindow=i.percentWindow,vv(this),mv(this)}},restore:function(t){t===this._dataZoomModel&amp;&amp;(this._valueWindow=this._percentWindow=null,mv(this,!0))},filterData:function(t,e){function i(t){return t&gt;=r[0]&amp;&amp;t&lt;=r[1]}if(t===this._dataZoomModel){var n=this._dimName,o=this.getTargetSeriesModels(),a=t.get(\&quot;filterMode\&quot;),r=this._valueWindow;\&quot;none\&quot;!==a&amp;&amp;$k(o,function(t){var e=t.getData(),o=e.mapDimension(n,!0);\&quot;weakFilter\&quot;===a?e.filterSelf(function(t){for(var i,n,a,s=0;s&lt;o.length;s++){var l=e.get(o[s],t),u=!isNaN(l),h=l&lt;r[0],c=l&gt;r[1];if(u&amp;&amp;!h&amp;&amp;!c)return!0;u&amp;&amp;(a=!0),h&amp;&amp;(i=!0),c&amp;&amp;(n=!0)}return a&amp;&amp;i&amp;&amp;n}):$k(o,function(n){if(\&quot;empty\&quot;===a)t.setData(e.map(n,function(t){return i(t)?t:NaN}));else{var o={};o[n]=r,e.selectRange(o)}}),$k(o,function(t){e.setApproximateExtent(r,t)})})}}};var Qk=d,tP=qk,eP=ms({type:\&quot;dataZoom\&quot;,dependencies:[\&quot;xAxis\&quot;,\&quot;yAxis\&quot;,\&quot;zAxis\&quot;,\&quot;radiusAxis\&quot;,\&quot;angleAxis\&quot;,\&quot;singleAxis\&quot;,\&quot;series\&quot;],defaultOption:{zlevel:0,z:4,orient:null,xAxisIndex:null,yAxisIndex:null,filterMode:\&quot;filter\&quot;,throttle:null,start:0,end:100,startValue:null,endValue:null,minSpan:null,maxSpan:null,minValueSpan:null,maxValueSpan:null,rangeMode:null},init:function(t,e,i){this._dataIntervalByAxis={},this._dataInfo={},this._axisProxies={},this.textStyleModel,this._autoThrottle=!0,this._rangePropMode=[\&quot;percent\&quot;,\&quot;percent\&quot;];var n=yv(t);this.mergeDefaultAndTheme(t,i),this.doInit(n)},mergeOption:function(t){var e=yv(t);n(this.option,t,!0),this.doInit(e)},doInit:function(t){var e=this.option;Ax.canvasSupported||(e.realtime=!1),this._setDefaultThrottle(t),xv(this,t),Qk([[\&quot;start\&quot;,\&quot;startValue\&quot;],[\&quot;end\&quot;,\&quot;endValue\&quot;]],function(t,i){\&quot;value\&quot;===this._rangePropMode[i]&amp;&amp;(e[t[0]]=null)},this),this.textStyleModel=this.getModel(\&quot;textStyle\&quot;),this._resetTarget(),this._giveAxisProxies()},_giveAxisProxies:function(){var t=this._axisProxies;this.eachTargetAxis(function(e,i,n,o){var a=this.dependentModels[e.axis][i],r=a.__dzAxisProxy||(a.__dzAxisProxy=new Jk(e.name,i,this,o));t[e.name+\&quot;_\&quot;+i]=r},this)},_resetTarget:function(){var t=this.option,e=this._judgeAutoMode();tP(function(e){var i=e.axisIndex;t[i]=Si(t[i])},this),\&quot;axisIndex\&quot;===e?this._autoSetAxisIndex():\&quot;orient\&quot;===e&amp;&amp;this._autoSetOrient()},_judgeAutoMode:function(){var t=this.option,e=!1;tP(function(i){null!=t[i.axisIndex]&amp;&amp;(e=!0)},this);var i=t.orient;return null==i&amp;&amp;e?\&quot;orient\&quot;:e?void 0:(null==i&amp;&amp;(t.orient=\&quot;horizontal\&quot;),\&quot;axisIndex\&quot;)},_autoSetAxisIndex:function(){var t=!0,e=this.get(\&quot;orient\&quot;,!0),i=this.option,n=this.dependentModels;if(t){var o=\&quot;vertical\&quot;===e?\&quot;y\&quot;:\&quot;x\&quot;;n[o+\&quot;Axis\&quot;].length?(i[o+\&quot;AxisIndex\&quot;]=[0],t=!1):Qk(n.singleAxis,function(n){t&amp;&amp;n.get(\&quot;orient\&quot;,!0)===e&amp;&amp;(i.singleAxisIndex=[n.componentIndex],t=!1)})}t&amp;&amp;tP(function(e){if(t){var n=[],o=this.dependentModels[e.axis];if(o.length&amp;&amp;!n.length)for(var a=0,r=o.length;a&lt;r;a++)\&quot;category\&quot;===o[a].get(\&quot;type\&quot;)&amp;&amp;n.push(a);i[e.axisIndex]=n,n.length&amp;&amp;(t=!1)}},this),t&amp;&amp;this.ecModel.eachSeries(function(t){this._isSeriesHasAllAxesTypeOf(t,\&quot;value\&quot;)&amp;&amp;tP(function(e){var n=i[e.axisIndex],o=t.get(e.axisIndex),a=t.get(e.axisId);l(n,o=t.ecModel.queryComponents({mainType:e.axis,index:o,id:a})[0].componentIndex)&lt;0&amp;&amp;n.push(o)})},this)},_autoSetOrient:function(){var t;this.eachTargetAxis(function(e){!t&amp;&amp;(t=e.name)},this),this.option.orient=\&quot;y\&quot;===t?\&quot;vertical\&quot;:\&quot;horizontal\&quot;},_isSeriesHasAllAxesTypeOf:function(t,e){var i=!0;return tP(function(n){var o=t.get(n.axisIndex),a=this.dependentModels[n.axis][o];a&amp;&amp;a.get(\&quot;type\&quot;)===e||(i=!1)},this),i},_setDefaultThrottle:function(t){if(t.hasOwnProperty(\&quot;throttle\&quot;)&amp;&amp;(this._autoThrottle=!1),this._autoThrottle){var e=this.ecModel.option;this.option.throttle=e.animation&amp;&amp;e.animationDurationUpdate&gt;0?100:20}},getFirstTargetAxisModel:function(){var t;return tP(function(e){if(null==t){var i=this.get(e.axisIndex);i.length&amp;&amp;(t=this.dependentModels[e.axis][i[0]])}},this),t},eachTargetAxis:function(t,e){var i=this.ecModel;tP(function(n){Qk(this.get(n.axisIndex),function(o){t.call(e,n,o,this,i)},this)},this)},getAxisProxy:function(t,e){return this._axisProxies[t+\&quot;_\&quot;+e]},getAxisModel:function(t,e){var i=this.getAxisProxy(t,e);return i&amp;&amp;i.getAxisModel()},setRawRange:function(t,e){var i=this.option;Qk([[\&quot;start\&quot;,\&quot;startValue\&quot;],[\&quot;end\&quot;,\&quot;endValue\&quot;]],function(e){null==t[e[0]]&amp;&amp;null==t[e[1]]||(i[e[0]]=t[e[0]],i[e[1]]=t[e[1]])},this),!e&amp;&amp;xv(this,t)},getPercentRange:function(){var t=this.findRepresentativeAxisProxy();if(t)return t.getDataPercentWindow()},getValueRange:function(t,e){if(null!=t||null!=e)return this.getAxisProxy(t,e).getDataValueWindow();var i=this.findRepresentativeAxisProxy();return i?i.getDataValueWindow():void 0},findRepresentativeAxisProxy:function(t){if(t)return t.__dzAxisProxy;var e=this._axisProxies;for(var i in e)if(e.hasOwnProperty(i)&amp;&amp;e[i].hostedBy(this))return e[i];for(var i in e)if(e.hasOwnProperty(i)&amp;&amp;!e[i].hostedBy(this))return e[i]},getRangePropMode:function(){return this._rangePropMode.slice()}}),iP=vM.extend({type:\&quot;dataZoom\&quot;,render:function(t,e,i,n){this.dataZoomModel=t,this.ecModel=e,this.api=i},getTargetCoordInfo:function(){function t(t,e,i,n){for(var o,a=0;a&lt;i.length;a++)if(i[a].model===t){o=i[a];break}o||i.push(o={model:t,axisModels:[],coordIndex:n}),o.axisModels.push(e)}var e=this.dataZoomModel,i=this.ecModel,n={};return e.eachTargetAxis(function(e,o){var a=i.getComponent(e.axis,o);if(a){var r=a.getCoordSysModel();r&amp;&amp;t(r,a,n[r.mainType]||(n[r.mainType]=[]),r.componentIndex)}},this),n}}),nP=(eP.extend({type:\&quot;dataZoom.slider\&quot;,layoutMode:\&quot;box\&quot;,defaultOption:{show:!0,right:\&quot;ph\&quot;,top:\&quot;ph\&quot;,width:\&quot;ph\&quot;,height:\&quot;ph\&quot;,left:null,bottom:null,backgroundColor:\&quot;rgba(47,69,84,0)\&quot;,dataBackground:{lineStyle:{color:\&quot;#2f4554\&quot;,width:.5,opacity:.3},areaStyle:{color:\&quot;rgba(47,69,84,0.3)\&quot;,opacity:.3}},borderColor:\&quot;#ddd\&quot;,fillerColor:\&quot;rgba(167,183,204,0.4)\&quot;,handleIcon:\&quot;M8.2,13.6V3.9H6.3v9.7H3.1v14.9h3.3v9.7h1.8v-9.7h3.3V13.6H8.2z M9.7,24.4H4.8v-1.4h4.9V24.4z M9.7,19.1H4.8v-1.4h4.9V19.1z\&quot;,handleSize:\&quot;100%\&quot;,handleStyle:{color:\&quot;#a7b7cc\&quot;},labelPrecision:null,labelFormatter:null,showDetail:!0,showDataShadow:\&quot;auto\&quot;,realtime:!0,zoomLock:!1,textStyle:{color:\&quot;#333\&quot;}}}),jb),oP=Do,aP=Co,rP=m,sP=d,lP=\&quot;horizontal\&quot;,uP=5,hP=[\&quot;line\&quot;,\&quot;bar\&quot;,\&quot;candlestick\&quot;,\&quot;scatter\&quot;],cP=iP.extend({type:\&quot;dataZoom.slider\&quot;,init:function(t,e){this._displayables={},this._orient,this._range,this._handleEnds,this._size,this._handleWidth,this._handleHeight,this._location,this._dragging,this._dataShadowInfo,this.api=e},render:function(t,e,i,n){cP.superApply(this,\&quot;render\&quot;,arguments),_r(this,\&quot;_dispatchZoomAction\&quot;,this.dataZoomModel.get(\&quot;throttle\&quot;),\&quot;fixRate\&quot;),this._orient=t.get(\&quot;orient\&quot;),!1!==this.dataZoomModel.get(\&quot;show\&quot;)?(n&amp;&amp;\&quot;dataZoom\&quot;===n.type&amp;&amp;n.from===this.uid||this._buildView(),this._updateView()):this.group.removeAll()},remove:function(){cP.superApply(this,\&quot;remove\&quot;,arguments),wr(this,\&quot;_dispatchZoomAction\&quot;)},dispose:function(){cP.superApply(this,\&quot;dispose\&quot;,arguments),wr(this,\&quot;_dispatchZoomAction\&quot;)},_buildView:function(){var t=this.group;t.removeAll(),this._resetLocation(),this._resetInterval();var e=this._displayables.barGroup=new L_;this._renderBackground(),this._renderHandle(),this._renderDataShadow(),t.add(e),this._positionGroup()},_resetLocation:function(){var t=this.dataZoomModel,e=this.api,i=this._findCoordRect(),n={width:e.getWidth(),height:e.getHeight()},o=this._orient===lP?{right:n.width-i.x-i.width,top:n.height-30-7,width:i.width,height:30}:{right:7,top:i.y,width:30,height:i.height},a=na(t.option);d([\&quot;right\&quot;,\&quot;top\&quot;,\&quot;width\&quot;,\&quot;height\&quot;],function(t){\&quot;ph\&quot;===a[t]&amp;&amp;(a[t]=o[t])});var r=Qo(a,n,t.padding);this._location={x:r.x,y:r.y},this._size=[r.width,r.height],\&quot;vertical\&quot;===this._orient&amp;&amp;this._size.reverse()},_positionGroup:function(){var t=this.group,e=this._location,i=this._orient,n=this.dataZoomModel.getFirstTargetAxisModel(),o=n&amp;&amp;n.get(\&quot;inverse\&quot;),a=this._displayables.barGroup,r=(this._dataShadowInfo||{}).otherAxisInverse;a.attr(i!==lP||o?i===lP&amp;&amp;o?{scale:r?[-1,1]:[-1,-1]}:\&quot;vertical\&quot;!==i||o?{scale:r?[-1,-1]:[-1,1],rotation:Math.PI/2}:{scale:r?[1,-1]:[1,1],rotation:Math.PI/2}:{scale:r?[1,1]:[1,-1]});var s=t.getBoundingRect([a]);t.attr(\&quot;position\&quot;,[e.x-s.x,e.y-s.y])},_getViewExtent:function(){return[0,this._size[0]]},_renderBackground:function(){var t=this.dataZoomModel,e=this._size,i=this._displayables.barGroup;i.add(new nP({silent:!0,shape:{x:0,y:0,width:e[0],height:e[1]},style:{fill:t.get(\&quot;backgroundColor\&quot;)},z2:-40})),i.add(new nP({shape:{x:0,y:0,width:e[0],height:e[1]},style:{fill:\&quot;transparent\&quot;},z2:0,onclick:m(this._onClickPanelClick,this)}))},_renderDataShadow:function(){var t=this._dataShadowInfo=this._prepareDataShadowInfo();if(t){var e=this._size,i=t.series,n=i.getRawData(),o=i.getShadowDim?i.getShadowDim():t.otherDim;if(null!=o){var a=n.getDataExtent(o),s=.3*(a[1]-a[0]);a=[a[0]-s,a[1]+s];var l,u=[0,e[1]],h=[0,e[0]],c=[[e[0],0],[0,0]],d=[],f=h[1]/(n.count()-1),p=0,g=Math.round(n.count()/e[0]);n.each([o],function(t,e){if(g&gt;0&amp;&amp;e%g)p+=f;else{var i=null==t||isNaN(t)||\&quot;\&quot;===t,n=i?0:oP(t,a,u,!0);i&amp;&amp;!l&amp;&amp;e?(c.push([c[c.length-1][0],0]),d.push([d[d.length-1][0],0])):!i&amp;&amp;l&amp;&amp;(c.push([p,0]),d.push([p,0])),c.push([p,n]),d.push([p,n]),p+=f,l=i}});var m=this.dataZoomModel;this._displayables.barGroup.add(new Zb({shape:{points:c},style:r({fill:m.get(\&quot;dataBackgroundColor\&quot;)},m.getModel(\&quot;dataBackground.areaStyle\&quot;).getAreaStyle()),silent:!0,z2:-20})),this._displayables.barGroup.add(new Ub({shape:{points:d},style:m.getModel(\&quot;dataBackground.lineStyle\&quot;).getLineStyle(),silent:!0,z2:-19}))}}},_prepareDataShadowInfo:function(){var t=this.dataZoomModel,e=t.get(\&quot;showDataShadow\&quot;);if(!1!==e){var i,n=this.ecModel;return t.eachTargetAxis(function(o,a){d(t.getAxisProxy(o.name,a).getTargetSeriesModels(),function(t){if(!(i||!0!==e&amp;&amp;l(hP,t.get(\&quot;type\&quot;))&lt;0)){var r,s=n.getComponent(o.axis,a).axis,u=_v(o.name),h=t.coordinateSystem;null!=u&amp;&amp;h.getOtherAxis&amp;&amp;(r=h.getOtherAxis(s).inverse),u=t.getData().mapDimension(u),i={thisAxis:s,series:t,thisDim:o.name,otherDim:u,otherAxisInverse:r}}},this)},this),i}},_renderHandle:function(){var t=this._displayables,e=t.handles=[],i=t.handleLabels=[],n=this._displayables.barGroup,o=this._size,a=this.dataZoomModel;n.add(t.filler=new nP({draggable:!0,cursor:wv(this._orient),drift:rP(this._onDragMove,this,\&quot;all\&quot;),onmousemove:function(t){rw(t.event)},ondragstart:rP(this._showDataInfo,this,!0),ondragend:rP(this._onDragEnd,this),onmouseover:rP(this._showDataInfo,this,!0),onmouseout:rP(this._showDataInfo,this,!1),style:{fill:a.get(\&quot;fillerColor\&quot;),textPosition:\&quot;inside\&quot;}})),n.add(new nP(Fn({silent:!0,shape:{x:0,y:0,width:o[0],height:o[1]},style:{stroke:a.get(\&quot;dataBackgroundColor\&quot;)||a.get(\&quot;borderColor\&quot;),lineWidth:1,fill:\&quot;rgba(0,0,0,0)\&quot;}}))),sP([0,1],function(t){var o=_o(a.get(\&quot;handleIcon\&quot;),{cursor:wv(this._orient),draggable:!0,drift:rP(this._onDragMove,this,t),onmousemove:function(t){rw(t.event)},ondragend:rP(this._onDragEnd,this),onmouseover:rP(this._showDataInfo,this,!0),onmouseout:rP(this._showDataInfo,this,!1)},{x:-1,y:0,width:2,height:2}),r=o.getBoundingRect();this._handleHeight=To(a.get(\&quot;handleSize\&quot;),this._size[1]),this._handleWidth=r.width/r.height*this._handleHeight,o.setStyle(a.getModel(\&quot;handleStyle\&quot;).getItemStyle());var s=a.get(\&quot;handleColor\&quot;);null!=s&amp;&amp;(o.style.fill=s),n.add(e[t]=o);var l=a.textStyleModel;this.group.add(i[t]=new zb({silent:!0,invisible:!0,style:{x:0,y:0,text:\&quot;\&quot;,textVerticalAlign:\&quot;middle\&quot;,textAlign:\&quot;center\&quot;,textFill:l.getTextColor(),textFont:l.getFont()},z2:10}))},this)},_resetInterval:function(){var t=this._range=this.dataZoomModel.getPercentRange(),e=this._getViewExtent();this._handleEnds=[oP(t[0],[0,100],e,!0),oP(t[1],[0,100],e,!0)]},_updateInterval:function(t,e){var i=this.dataZoomModel,n=this._handleEnds,o=this._getViewExtent(),a=i.findRepresentativeAxisProxy().getMinMaxSpan(),r=[0,100];eC(e,n,o,i.get(\&quot;zoomLock\&quot;)?\&quot;all\&quot;:t,null!=a.minSpan?oP(a.minSpan,r,o,!0):null,null!=a.maxSpan?oP(a.maxSpan,r,o,!0):null),this._range=aP([oP(n[0],o,r,!0),oP(n[1],o,r,!0)])},_updateView:function(t){var e=this._displayables,i=this._handleEnds,n=aP(i.slice()),o=this._size;sP([0,1],function(t){var n=e.handles[t],a=this._handleHeight;n.attr({scale:[a/2,a/2],position:[i[t],o[1]/2-a/2]})},this),e.filler.setShape({x:n[0],y:0,width:n[1]-n[0],height:o[1]}),this._updateDataInfo(t)},_updateDataInfo:function(t){function e(t){var e=go(n.handles[t].parent,this.group),i=vo(0===t?\&quot;right\&quot;:\&quot;left\&quot;,e),s=this._handleWidth/2+uP,l=mo([c[t]+(0===t?-s:s),this._size[1]/2],e);o[t].setStyle({x:l[0],y:l[1],textVerticalAlign:a===lP?\&quot;middle\&quot;:i,textAlign:a===lP?i:\&quot;center\&quot;,text:r[t]})}var i=this.dataZoomModel,n=this._displayables,o=n.handleLabels,a=this._orient,r=[\&quot;\&quot;,\&quot;\&quot;];if(i.get(\&quot;showDetail\&quot;)){var s=i.findRepresentativeAxisProxy();if(s){var l=s.getAxisModel().axis,u=this._range,h=t?s.calculateDataWindow({start:u[0],end:u[1]}).valueWindow:s.getDataValueWindow();r=[this._formatLabel(h[0],l),this._formatLabel(h[1],l)]}}var c=aP(this._handleEnds.slice());e.call(this,0),e.call(this,1)},_formatLabel:function(t,e){var i=this.dataZoomModel,n=i.get(\&quot;labelFormatter\&quot;),o=i.get(\&quot;labelPrecision\&quot;);null!=o&amp;&amp;\&quot;auto\&quot;!==o||(o=e.getPixelPrecision());var a=null==t||isNaN(t)?\&quot;\&quot;:\&quot;category\&quot;===e.type||\&quot;time\&quot;===e.type?e.scale.getLabel(Math.round(t)):t.toFixed(Math.min(o,20));return x(n)?n(t,a):_(n)?n.replace(\&quot;{value}\&quot;,a):a},_showDataInfo:function(t){t=this._dragging||t;var e=this._displayables.handleLabels;e[0].attr(\&quot;invisible\&quot;,!t),e[1].attr(\&quot;invisible\&quot;,!t)},_onDragMove:function(t,e,i){this._dragging=!0;var n=mo([e,i],this._displayables.barGroup.getLocalTransform(),!0);this._updateInterval(t,n[0]);var o=this.dataZoomModel.get(\&quot;realtime\&quot;);this._updateView(!o),o&amp;&amp;this._dispatchZoomAction()},_onDragEnd:function(){this._dragging=!1,this._showDataInfo(!1),!this.dataZoomModel.get(\&quot;realtime\&quot;)&amp;&amp;this._dispatchZoomAction()},_onClickPanelClick:function(t){var e=this._size,i=this._displayables.barGroup.transformCoordToLocal(t.offsetX,t.offsetY);if(!(i[0]&lt;0||i[0]&gt;e[0]||i[1]&lt;0||i[1]&gt;e[1])){var n=this._handleEnds,o=(n[0]+n[1])/2;this._updateInterval(\&quot;all\&quot;,i[0]-o),this._updateView(),this._dispatchZoomAction()}},_dispatchZoomAction:function(){var t=this._range;this.api.dispatchAction({type:\&quot;dataZoom\&quot;,from:this.uid,dataZoomId:this.dataZoomModel.id,start:t[0],end:t[1]})},_findCoordRect:function(){var t;if(sP(this.getTargetCoordInfo(),function(e){if(!t&amp;&amp;e.length){var i=e[0].model.coordinateSystem;t=i.getRect&amp;&amp;i.getRect()}}),!t){var e=this.api.getWidth(),i=this.api.getHeight();t={x:.2*e,y:.2*i,width:.6*e,height:.6*i}}return t}});eP.extend({type:\&quot;dataZoom.inside\&quot;,defaultOption:{disabled:!1,zoomLock:!1,zoomOnMouseWheel:!0,moveOnMouseMove:!0,preventDefaultMouseMove:!0}});var dP=v,fP=\&quot;\\0_ec_dataZoom_roams\&quot;,pP=m,gP=iP.extend({type:\&quot;dataZoom.inside\&quot;,init:function(t,e){this._range},render:function(t,e,i,n){gP.superApply(this,\&quot;render\&quot;,arguments),Mv(n,t.id)&amp;&amp;(this._range=t.getPercentRange()),d(this.getTargetCoordInfo(),function(e,n){var o=f(e,function(t){return Iv(t.model)});d(e,function(e){var a=e.model,r=t.option;bv(i,{coordId:Iv(a),allCoordIds:o,containsPoint:function(t,e,i){return a.coordinateSystem.containPoint([e,i])},dataZoomId:t.id,throttleRate:t.get(\&quot;throttle\&quot;,!0),panGetRange:pP(this._onPan,this,e,n),zoomGetRange:pP(this._onZoom,this,e,n),zoomLock:r.zoomLock,disabled:r.disabled,roamControllerOpt:{zoomOnMouseWheel:r.zoomOnMouseWheel,moveOnMouseMove:r.moveOnMouseMove,preventDefaultMouseMove:r.preventDefaultMouseMove}})},this)},this)},dispose:function(){Sv(this.api,this.dataZoomModel.id),gP.superApply(this,\&quot;dispose\&quot;,arguments),this._range=null},_onPan:function(t,e,i,n,o,a,r,s,l){var u=this._range.slice(),h=t.axisModels[0];if(h){var c=mP[e]([a,r],[s,l],h,i,t),d=c.signal*(u[1]-u[0])*c.pixel/c.pixelLength;return eC(d,u,[0,100],\&quot;all\&quot;),this._range=u}},_onZoom:function(t,e,i,n,o,a){var r=this._range.slice(),s=t.axisModels[0];if(s){var l=mP[e](null,[o,a],s,i,t),u=(l.signal&gt;0?l.pixelStart+l.pixelLength-l.pixel:l.pixel-l.pixelStart)/l.pixelLength*(r[1]-r[0])+r[0];n=Math.max(1/n,0),r[0]=(r[0]-u)*n+u,r[1]=(r[1]-u)*n+u;var h=this.dataZoomModel.findRepresentativeAxisProxy().getMinMaxSpan();return eC(0,r,[0,100],0,h.minSpan,h.maxSpan),this._range=r}}}),mP={grid:function(t,e,i,n,o){var a=i.axis,r={},s=o.model.coordinateSystem.getRect();return t=t||[0,0],\&quot;x\&quot;===a.dim?(r.pixel=e[0]-t[0],r.pixelLength=s.width,r.pixelStart=s.x,r.signal=a.inverse?1:-1):(r.pixel=e[1]-t[1],r.pixelLength=s.height,r.pixelStart=s.y,r.signal=a.inverse?-1:1),r},polar:function(t,e,i,n,o){var a=i.axis,r={},s=o.model.coordinateSystem,l=s.getRadiusAxis().getExtent(),u=s.getAngleAxis().getExtent();return t=t?s.pointToCoord(t):[0,0],e=s.pointToCoord(e),\&quot;radiusAxis\&quot;===i.mainType?(r.pixel=e[0]-t[0],r.pixelLength=l[1]-l[0],r.pixelStart=l[0],r.signal=a.inverse?1:-1):(r.pixel=e[1]-t[1],r.pixelLength=u[1]-u[0],r.pixelStart=u[0],r.signal=a.inverse?-1:1),r},singleAxis:function(t,e,i,n,o){var a=i.axis,r=o.model.coordinateSystem.getRect(),s={};return t=t||[0,0],\&quot;horizontal\&quot;===a.orient?(s.pixel=e[0]-t[0],s.pixelLength=r.width,s.pixelStart=r.x,s.signal=a.inverse?1:-1):(s.pixel=e[1]-t[1],s.pixelLength=r.height,s.pixelStart=r.y,s.signal=a.inverse?-1:1),s}};us({getTargetSeries:function(t){var e=z();return t.eachComponent(\&quot;dataZoom\&quot;,function(t){t.eachTargetAxis(function(t,i,n){d(n.getAxisProxy(t.name,i).getTargetSeriesModels(),function(t){e.set(t.uid,t)})})}),e},isOverallFilter:!0,overallReset:function(t,e){t.eachComponent(\&quot;dataZoom\&quot;,function(t){t.eachTargetAxis(function(t,i,n){n.getAxisProxy(t.name,i).reset(n,e)}),t.eachTargetAxis(function(t,i,n){n.getAxisProxy(t.name,i).filterData(n,e)})}),t.eachComponent(\&quot;dataZoom\&quot;,function(t){var e=t.findRepresentativeAxisProxy(),i=e.getDataPercentWindow(),n=e.getDataValueWindow();t.setRawRange({start:i[0],end:i[1],startValue:n[0],endValue:n[1]},!0)})}}),hs(\&quot;dataZoom\&quot;,function(t,e){var i=fv(m(e.eachComponent,e,\&quot;dataZoom\&quot;),qk,function(t,e){return t.get(e.axisIndex)}),n=[];e.eachComponent({mainType:\&quot;dataZoom\&quot;,query:t},function(t,e){n.push.apply(n,i(t).nodes)}),d(n,function(e,i){e.setRawRange({start:t.start,end:t.end,startValue:t.startValue,endValue:t.endValue})})});var vP=d,yP=function(t){var e=t&amp;&amp;t.visualMap;y(e)||(e=e?[e]:[]),vP(e,function(t){if(t){Ov(t,\&quot;splitList\&quot;)&amp;&amp;!Ov(t,\&quot;pieces\&quot;)&amp;&amp;(t.pieces=t.splitList,delete t.splitList);var e=t.pieces;e&amp;&amp;y(e)&amp;&amp;vP(e,function(t){w(t)&amp;&amp;(Ov(t,\&quot;start\&quot;)&amp;&amp;!Ov(t,\&quot;min\&quot;)&amp;&amp;(t.min=t.start),Ov(t,\&quot;end\&quot;)&amp;&amp;!Ov(t,\&quot;max\&quot;)&amp;&amp;(t.max=t.end))})}})};kS.registerSubTypeDefaulter(\&quot;visualMap\&quot;,function(t){return t.categories||(t.pieces?t.pieces.length&gt;0:t.splitNumber&gt;0)&amp;&amp;!t.calculable?\&quot;piecewise\&quot;:\&quot;continuous\&quot;});var xP=qM.VISUAL.COMPONENT;fs(xP,{createOnAllSeries:!0,reset:function(t,e){var i=[];return e.eachComponent(\&quot;visualMap\&quot;,function(e){e.isTargetSeries(t)&amp;&amp;i.push(Rm(e.stateList,e.targetVisuals,m(e.getValueState,e),e.getDataDimension(t.getData())))}),i}}),fs(xP,{createOnAllSeries:!0,reset:function(t,e){var i=t.getData(),n=[];e.eachComponent(\&quot;visualMap\&quot;,function(e){if(e.isTargetSeries(t)){var o=e.getVisualMeta(m(Ev,null,t,e))||{stops:[],outerColors:[]},a=e.getDataDimension(i),r=i.getDimensionInfo(a);null!=r&amp;&amp;(o.dimension=r.index,n.push(o))}}),t.getData().setVisual(\&quot;visualMeta\&quot;,n)}});var _P={get:function(t,e,n){var o=i((wP[t]||{})[e]);return n&amp;&amp;y(o)?o[o.length-1]:o}},wP={color:{active:[\&quot;#006edd\&quot;,\&quot;#e0ffff\&quot;],inactive:[\&quot;rgba(0,0,0,0)\&quot;]},colorHue:{active:[0,360],inactive:[0,0]},colorSaturation:{active:[.3,1],inactive:[0,0]},colorLightness:{active:[.9,.5],inactive:[0,0]},colorAlpha:{active:[.3,1],inactive:[0,0]},opacity:{active:[.3,1],inactive:[0,0]},symbol:{active:[\&quot;circle\&quot;,\&quot;roundRect\&quot;,\&quot;diamond\&quot;],inactive:[\&quot;none\&quot;]},symbolSize:{active:[10,50],inactive:[0,0]}},bP=fA.mapVisual,SP=fA.eachVisual,MP=y,IP=d,DP=Co,TP=Do,AP=B,CP=ms({type:\&quot;visualMap\&quot;,dependencies:[\&quot;series\&quot;],stateList:[\&quot;inRange\&quot;,\&quot;outOfRange\&quot;],replacableOptionKeys:[\&quot;inRange\&quot;,\&quot;outOfRange\&quot;,\&quot;target\&quot;,\&quot;controller\&quot;,\&quot;color\&quot;],dataBound:[-1/0,1/0],layoutMode:{type:\&quot;box\&quot;,ignoreSize:!0},defaultOption:{show:!0,zlevel:0,z:4,seriesIndex:\&quot;all\&quot;,min:0,max:200,dimension:null,inRange:null,outOfRange:null,left:0,right:null,top:null,bottom:0,itemWidth:null,itemHeight:null,inverse:!1,orient:\&quot;vertical\&quot;,backgroundColor:\&quot;rgba(0,0,0,0)\&quot;,borderColor:\&quot;#ccc\&quot;,contentColor:\&quot;#5793f3\&quot;,inactiveColor:\&quot;#aaa\&quot;,borderWidth:0,padding:5,textGap:10,precision:0,color:null,formatter:null,text:null,textStyle:{color:\&quot;#333\&quot;}},init:function(t,e,i){this._dataExtent,this.targetVisuals={},this.controllerVisuals={},this.textStyleModel,this.itemSize,this.mergeDefaultAndTheme(t,i)},optionUpdated:function(t,e){var i=this.option;Ax.canvasSupported||(i.realtime=!1),!e&amp;&amp;Em(i,t,this.replacableOptionKeys),this.textStyleModel=this.getModel(\&quot;textStyle\&quot;),this.resetItemSize(),this.completeVisualOption()},resetVisual:function(t){var e=this.stateList;t=m(t,this),this.controllerVisuals=Om(this.option.controller,e,t),this.targetVisuals=Om(this.option.target,e,t)},getTargetSeriesIndices:function(){var t=this.option.seriesIndex,e=[];return null==t||\&quot;all\&quot;===t?this.ecModel.eachSeries(function(t,i){e.push(i)}):e=Si(t),e},eachTargetSeries:function(t,e){d(this.getTargetSeriesIndices(),function(i){t.call(e,this.ecModel.getSeriesByIndex(i))},this)},isTargetSeries:function(t){var e=!1;return this.eachTargetSeries(function(i){i===t&amp;&amp;(e=!0)}),e},formatValueText:function(t,e,i){function n(t){return t===l[0]?\&quot;min\&quot;:t===l[1]?\&quot;max\&quot;:(+t).toFixed(Math.min(s,20))}var o,a,r=this.option,s=r.precision,l=this.dataBound,u=r.formatter;return i=i||[\&quot;&lt;\&quot;,\&quot;&gt;\&quot;],y(t)&amp;&amp;(t=t.slice(),o=!0),a=e?t:o?[n(t[0]),n(t[1])]:n(t),_(u)?u.replace(\&quot;{value}\&quot;,o?a[0]:a).replace(\&quot;{value2}\&quot;,o?a[1]:a):x(u)?o?u(t[0],t[1]):u(t):o?t[0]===l[0]?i[0]+\&quot; \&quot;+a[1]:t[1]===l[1]?i[1]+\&quot; \&quot;+a[0]:a[0]+\&quot; - \&quot;+a[1]:a},resetExtent:function(){var t=this.option,e=DP([t.min,t.max]);this._dataExtent=e},getDataDimension:function(t){var e=this.option.dimension,i=t.dimensions;if(null!=e||i.length){if(null!=e)return t.getDimension(e);for(var n=t.dimensions,o=n.length-1;o&gt;=0;o--){var a=n[o];if(!t.getDimensionInfo(a).isCalculationCoord)return a}}},getExtent:function(){return this._dataExtent.slice()},completeVisualOption:function(){function t(t){MP(o.color)&amp;&amp;!t.inRange&amp;&amp;(t.inRange={color:o.color.slice().reverse()}),t.inRange=t.inRange||{color:e.get(\&quot;gradientColor\&quot;)},IP(this.stateList,function(e){var i=t[e];if(_(i)){var n=_P.get(i,\&quot;active\&quot;,l);n?(t[e]={},t[e][i]=n):delete t[e]}},this)}var e=this.ecModel,o=this.option,a={inRange:o.inRange,outOfRange:o.outOfRange},r=o.target||(o.target={}),s=o.controller||(o.controller={});n(r,a),n(s,a);var l=this.isCategory();t.call(this,r),t.call(this,s),function(t,e,i){var n=t[e],o=t[i];n&amp;&amp;!o&amp;&amp;(o=t[i]={},IP(n,function(t,e){if(fA.isValidType(e)){var i=_P.get(e,\&quot;inactive\&quot;,l);null!=i&amp;&amp;(o[e]=i,\&quot;color\&quot;!==e||o.hasOwnProperty(\&quot;opacity\&quot;)||o.hasOwnProperty(\&quot;colorAlpha\&quot;)||(o.opacity=[0,0]))}}))}.call(this,r,\&quot;inRange\&quot;,\&quot;outOfRange\&quot;),function(t){var e=(t.inRange||{}).symbol||(t.outOfRange||{}).symbol,n=(t.inRange||{}).symbolSize||(t.outOfRange||{}).symbolSize,o=this.get(\&quot;inactiveColor\&quot;);IP(this.stateList,function(a){var r=this.itemSize,s=t[a];s||(s=t[a]={color:l?o:[o]}),null==s.symbol&amp;&amp;(s.symbol=e&amp;&amp;i(e)||(l?\&quot;roundRect\&quot;:[\&quot;roundRect\&quot;])),null==s.symbolSize&amp;&amp;(s.symbolSize=n&amp;&amp;i(n)||(l?r[0]:[r[0],r[0]])),s.symbol=bP(s.symbol,function(t){return\&quot;none\&quot;===t||\&quot;square\&quot;===t?\&quot;roundRect\&quot;:t});var u=s.symbolSize;if(null!=u){var h=-1/0;SP(u,function(t){t&gt;h&amp;&amp;(h=t)}),s.symbolSize=bP(u,function(t){return TP(t,[0,h],[0,r[0]],!0)})}},this)}.call(this,s)},resetItemSize:function(){this.itemSize=[parseFloat(this.get(\&quot;itemWidth\&quot;)),parseFloat(this.get(\&quot;itemHeight\&quot;))]},isCategory:function(){return!!this.option.categories},setSelected:AP,getValueState:AP,getVisualMeta:AP}),LP=[20,140],kP=CP.extend({type:\&quot;visualMap.continuous\&quot;,defaultOption:{align:\&quot;auto\&quot;,calculable:!1,range:null,realtime:!0,itemHeight:null,itemWidth:null,hoverLink:!0,hoverLinkDataSize:null,hoverLinkOnHandle:null},optionUpdated:function(t,e){kP.superApply(this,\&quot;optionUpdated\&quot;,arguments),this.resetExtent(),this.resetVisual(function(t){t.mappingMethod=\&quot;linear\&quot;,t.dataExtent=this.getExtent()}),this._resetRange()},resetItemSize:function(){kP.superApply(this,\&quot;resetItemSize\&quot;,arguments);var t=this.itemSize;\&quot;horizontal\&quot;===this._orient&amp;&amp;t.reverse(),(null==t[0]||isNaN(t[0]))&amp;&amp;(t[0]=LP[0]),(null==t[1]||isNaN(t[1]))&amp;&amp;(t[1]=LP[1])},_resetRange:function(){var t=this.getExtent(),e=this.option.range;!e||e.auto?(t.auto=1,this.option.range=t):y(e)&amp;&amp;(e[0]&gt;e[1]&amp;&amp;e.reverse(),e[0]=Math.max(e[0],t[0]),e[1]=Math.min(e[1],t[1]))},completeVisualOption:function(){CP.prototype.completeVisualOption.apply(this,arguments),d(this.stateList,function(t){var e=this.option.controller[t].symbolSize;e&amp;&amp;e[0]!==e[1]&amp;&amp;(e[0]=0)},this)},setSelected:function(t){this.option.range=t.slice(),this._resetRange()},getSelected:function(){var t=this.getExtent(),e=Co((this.get(\&quot;range\&quot;)||[]).slice());return e[0]&gt;t[1]&amp;&amp;(e[0]=t[1]),e[1]&gt;t[1]&amp;&amp;(e[1]=t[1]),e[0]&lt;t[0]&amp;&amp;(e[0]=t[0]),e[1]&lt;t[0]&amp;&amp;(e[1]=t[0]),e},getValueState:function(t){var e=this.option.range,i=this.getExtent();return(e[0]&lt;=i[0]||e[0]&lt;=t)&amp;&amp;(e[1]&gt;=i[1]||t&lt;=e[1])?\&quot;inRange\&quot;:\&quot;outOfRange\&quot;},findTargetDataIndices:function(t){var e=[];return this.eachTargetSeries(function(i){var n=[],o=i.getData();o.each(this.getDataDimension(o),function(e,i){t[0]&lt;=e&amp;&amp;e&lt;=t[1]&amp;&amp;n.push(i)},this),e.push({seriesId:i.id,dataIndex:n})},this),e},getVisualMeta:function(t){function e(e,i){o.push({value:e,color:t(e,i)})}for(var i=zv(0,0,this.getExtent()),n=zv(0,0,this.option.range.slice()),o=[],a=0,r=0,s=n.length,l=i.length;r&lt;l&amp;&amp;(!n.length||i[r]&lt;=n[0]);r++)i[r]&lt;n[a]&amp;&amp;e(i[r],\&quot;outOfRange\&quot;);for(u=1;a&lt;s;a++,u=0)u&amp;&amp;o.length&amp;&amp;e(n[a],\&quot;outOfRange\&quot;),e(n[a],\&quot;inRange\&quot;);for(var u=1;r&lt;l;r++)(!n.length||n[n.length-1]&lt;i[r])&amp;&amp;(u&amp;&amp;(o.length&amp;&amp;e(o[o.length-1].value,\&quot;outOfRange\&quot;),u=0),e(i[r],\&quot;outOfRange\&quot;));var h=o.length;return{stops:o,outerColors:[h?o[0].color:\&quot;transparent\&quot;,h?o[h-1].color:\&quot;transparent\&quot;]}}}),PP=vs({type:\&quot;visualMap\&quot;,autoPositionValues:{left:1,right:1,top:1,bottom:1},init:function(t,e){this.ecModel=t,this.api=e,this.visualMapModel},render:function(t,e,i,n){this.visualMapModel=t,!1!==t.get(\&quot;show\&quot;)?this.doRender.apply(this,arguments):this.group.removeAll()},renderBackground:function(t){var e=this.visualMapModel,i=xS(e.get(\&quot;padding\&quot;)||0),n=t.getBoundingRect();t.add(new jb({z2:-1,silent:!0,shape:{x:n.x-i[3],y:n.y-i[0],width:n.width+i[3]+i[1],height:n.height+i[0]+i[2]},style:{fill:e.get(\&quot;backgroundColor\&quot;),stroke:e.get(\&quot;borderColor\&quot;),lineWidth:e.get(\&quot;borderWidth\&quot;)}}))},getControllerVisual:function(t,e,i){function n(t){return s[t]}function o(t,e){s[t]=e}var a=(i=i||{}).forceState,r=this.visualMapModel,s={};if(\&quot;symbol\&quot;===e&amp;&amp;(s.symbol=r.get(\&quot;itemSymbol\&quot;)),\&quot;color\&quot;===e){var l=r.get(\&quot;contentColor\&quot;);s.color=l}var u=r.controllerVisuals[a||r.getValueState(t)];return d(fA.prepareVisualTypes(u),function(a){var r=u[a];i.convertOpacityToAlpha&amp;&amp;\&quot;opacity\&quot;===a&amp;&amp;(a=\&quot;colorAlpha\&quot;,r=u.__alphaForOpacity),fA.dependsOn(a,e)&amp;&amp;r&amp;&amp;r.applyVisual(t,n,o)}),s[e]},positionGroup:function(t){var e=this.visualMapModel,i=this.api;ta(t,e.getBoxLayoutParams(),{width:i.getWidth(),height:i.getHeight()})},doRender:B}),NP=Do,OP=d,EP=Math.min,zP=Math.max,RP=12,BP=6,VP=PP.extend({type:\&quot;visualMap.continuous\&quot;,init:function(){VP.superApply(this,\&quot;init\&quot;,arguments),this._shapes={},this._dataInterval=[],this._handleEnds=[],this._orient,this._useHandle,this._hoverLinkDataIndices=[],this._dragging,this._hovering},doRender:function(t,e,i,n){n&amp;&amp;\&quot;selectDataRange\&quot;===n.type&amp;&amp;n.from===this.uid||this._buildView()},_buildView:function(){this.group.removeAll();var t=this.visualMapModel,e=this.group;this._orient=t.get(\&quot;orient\&quot;),this._useHandle=t.get(\&quot;calculable\&quot;),this._resetInterval(),this._renderBar(e);var i=t.get(\&quot;text\&quot;);this._renderEndsText(e,i,0),this._renderEndsText(e,i,1),this._updateView(!0),this.renderBackground(e),this._updateView(),this._enableHoverLinkToSeries(),this._enableHoverLinkFromSeries(),this.positionGroup(e)},_renderEndsText:function(t,e,i){if(e){var n=e[1-i];n=null!=n?n+\&quot;\&quot;:\&quot;\&quot;;var o=this.visualMapModel,a=o.get(\&quot;textGap\&quot;),r=o.itemSize,s=this._shapes.barGroup,l=this._applyTransform([r[0]/2,0===i?-a:r[1]+a],s),u=this._applyTransform(0===i?\&quot;bottom\&quot;:\&quot;top\&quot;,s),h=this._orient,c=this.visualMapModel.textStyleModel;this.group.add(new zb({style:{x:l[0],y:l[1],textVerticalAlign:\&quot;horizontal\&quot;===h?\&quot;middle\&quot;:u,textAlign:\&quot;horizontal\&quot;===h?u:\&quot;center\&quot;,text:n,textFont:c.getFont(),textFill:c.getTextColor()}}))}},_renderBar:function(t){var e=this.visualMapModel,i=this._shapes,n=e.itemSize,o=this._orient,a=this._useHandle,r=Rv(e,this.api,n),s=i.barGroup=this._createBarGroup(r);s.add(i.outOfRange=Vv()),s.add(i.inRange=Vv(null,a?Zv(this._orient):null,m(this._dragHandle,this,\&quot;all\&quot;,!1),m(this._dragHandle,this,\&quot;all\&quot;,!0)));var l=e.textStyleModel.getTextRect(\&quot;国\&quot;),u=zP(l.width,l.height);a&amp;&amp;(i.handleThumbs=[],i.handleLabels=[],i.handleLabelPoints=[],this._createHandle(s,0,n,u,o,r),this._createHandle(s,1,n,u,o,r)),this._createIndicator(s,n,u,o),t.add(s)},_createHandle:function(t,e,i,n,o){var a=m(this._dragHandle,this,e,!1),r=m(this._dragHandle,this,e,!0),s=Vv(Gv(e,n),Zv(this._orient),a,r);s.position[0]=i[0],t.add(s);var l=this.visualMapModel.textStyleModel,u=new zb({draggable:!0,drift:a,onmousemove:function(t){rw(t.event)},ondragend:r,style:{x:0,y:0,text:\&quot;\&quot;,textFont:l.getFont(),textFill:l.getTextColor()}});this.group.add(u);var h=[\&quot;horizontal\&quot;===o?n/2:1.5*n,\&quot;horizontal\&quot;===o?0===e?-1.5*n:1.5*n:0===e?-n/2:n/2],c=this._shapes;c.handleThumbs[e]=s,c.handleLabelPoints[e]=h,c.handleLabels[e]=u},_createIndicator:function(t,e,i,n){var o=Vv([[0,0]],\&quot;move\&quot;);o.position[0]=e[0],o.attr({invisible:!0,silent:!0}),t.add(o);var a=this.visualMapModel.textStyleModel,r=new zb({silent:!0,invisible:!0,style:{x:0,y:0,text:\&quot;\&quot;,textFont:a.getFont(),textFill:a.getTextColor()}});this.group.add(r);var s=[\&quot;horizontal\&quot;===n?i/2:BP+3,0],l=this._shapes;l.indicator=o,l.indicatorLabel=r,l.indicatorLabelPoint=s},_dragHandle:function(t,e,i,n){if(this._useHandle){if(this._dragging=!e,!e){var o=this._applyTransform([i,n],this._shapes.barGroup,!0);this._updateInterval(t,o[1]),this._updateView()}e===!this.visualMapModel.get(\&quot;realtime\&quot;)&amp;&amp;this.api.dispatchAction({type:\&quot;selectDataRange\&quot;,from:this.uid,visualMapId:this.visualMapModel.id,selected:this._dataInterval.slice()}),e?!this._hovering&amp;&amp;this._clearHoverLinkToSeries():Hv(this.visualMapModel)&amp;&amp;this._doHoverLinkToSeries(this._handleEnds[t],!1)}},_resetInterval:function(){var t=this.visualMapModel,e=this._dataInterval=t.getSelected(),i=t.getExtent(),n=[0,t.itemSize[1]];this._handleEnds=[NP(e[0],i,n,!0),NP(e[1],i,n,!0)]},_updateInterval:function(t,e){e=e||0;var i=this.visualMapModel,n=this._handleEnds,o=[0,i.itemSize[1]];eC(e,n,o,t,0);var a=i.getExtent();this._dataInterval=[NP(n[0],o,a,!0),NP(n[1],o,a,!0)]},_updateView:function(t){var e=this.visualMapModel,i=e.getExtent(),n=this._shapes,o=[0,e.itemSize[1]],a=t?o:this._handleEnds,r=this._createBarVisual(this._dataInterval,i,a,\&quot;inRange\&quot;),s=this._createBarVisual(i,i,o,\&quot;outOfRange\&quot;);n.inRange.setStyle({fill:r.barColor,opacity:r.opacity}).setShape(\&quot;points\&quot;,r.barPoints),n.outOfRange.setStyle({fill:s.barColor,opacity:s.opacity}).setShape(\&quot;points\&quot;,s.barPoints),this._updateHandle(a,r)},_createBarVisual:function(t,e,i,n){var o={forceState:n,convertOpacityToAlpha:!0},a=this._makeColorGradient(t,o),r=[this.getControllerVisual(t[0],\&quot;symbolSize\&quot;,o),this.getControllerVisual(t[1],\&quot;symbolSize\&quot;,o)],s=this._createBarPoints(i,r);return{barColor:new Qb(0,0,0,1,a),barPoints:s,handlesColor:[a[0].color,a[a.length-1].color]}},_makeColorGradient:function(t,e){var i=[],n=(t[1]-t[0])/100;i.push({color:this.getControllerVisual(t[0],\&quot;color\&quot;,e),offset:0});for(var o=1;o&lt;100;o++){var a=t[0]+n*o;if(a&gt;t[1])break;i.push({color:this.getControllerVisual(a,\&quot;color\&quot;,e),offset:o/100})}return i.push({color:this.getControllerVisual(t[1],\&quot;color\&quot;,e),offset:1}),i},_createBarPoints:function(t,e){var i=this.visualMapModel.itemSize;return[[i[0]-e[0],t[0]],[i[0],t[0]],[i[0],t[1]],[i[0]-e[1],t[1]]]},_createBarGroup:function(t){var e=this._orient,i=this.visualMapModel.get(\&quot;inverse\&quot;);return new L_(\&quot;horizontal\&quot;!==e||i?\&quot;horizontal\&quot;===e&amp;&amp;i?{scale:\&quot;bottom\&quot;===t?[-1,1]:[1,1],rotation:-Math.PI/2}:\&quot;vertical\&quot;!==e||i?{scale:\&quot;left\&quot;===t?[1,1]:[-1,1]}:{scale:\&quot;left\&quot;===t?[1,-1]:[-1,-1]}:{scale:\&quot;bottom\&quot;===t?[1,1]:[-1,1],rotation:Math.PI/2})},_updateHandle:function(t,e){if(this._useHandle){var i=this._shapes,n=this.visualMapModel,o=i.handleThumbs,a=i.handleLabels;OP([0,1],function(r){var s=o[r];s.setStyle(\&quot;fill\&quot;,e.handlesColor[r]),s.position[1]=t[r];var l=mo(i.handleLabelPoints[r],go(s,this.group));a[r].setStyle({x:l[0],y:l[1],text:n.formatValueText(this._dataInterval[r]),textVerticalAlign:\&quot;middle\&quot;,textAlign:this._applyTransform(\&quot;horizontal\&quot;===this._orient?0===r?\&quot;bottom\&quot;:\&quot;top\&quot;:\&quot;left\&quot;,i.barGroup)})},this)}},_showIndicator:function(t,e,i,n){var o=this.visualMapModel,a=o.getExtent(),r=o.itemSize,s=[0,r[1]],l=NP(t,a,s,!0),u=this._shapes,h=u.indicator;if(h){h.position[1]=l,h.attr(\&quot;invisible\&quot;,!1),h.setShape(\&quot;points\&quot;,Fv(!!i,n,l,r[1]));var c={convertOpacityToAlpha:!0},d=this.getControllerVisual(t,\&quot;color\&quot;,c);h.setStyle(\&quot;fill\&quot;,d);var f=mo(u.indicatorLabelPoint,go(h,this.group)),p=u.indicatorLabel;p.attr(\&quot;invisible\&quot;,!1);var g=this._applyTransform(\&quot;left\&quot;,u.barGroup),m=this._orient;p.setStyle({text:(i||\&quot;\&quot;)+o.formatValueText(e),textVerticalAlign:\&quot;horizontal\&quot;===m?g:\&quot;middle\&quot;,textAlign:\&quot;horizontal\&quot;===m?\&quot;center\&quot;:g,x:f[0],y:f[1]})}},_enableHoverLinkToSeries:function(){var t=this;this._shapes.barGroup.on(\&quot;mousemove\&quot;,function(e){if(t._hovering=!0,!t._dragging){var i=t.visualMapModel.itemSize,n=t._applyTransform([e.offsetX,e.offsetY],t._shapes.barGroup,!0,!0);n[1]=EP(zP(0,n[1]),i[1]),t._doHoverLinkToSeries(n[1],0&lt;=n[0]&amp;&amp;n[0]&lt;=i[0])}}).on(\&quot;mouseout\&quot;,function(){t._hovering=!1,!t._dragging&amp;&amp;t._clearHoverLinkToSeries()})},_enableHoverLinkFromSeries:function(){var t=this.api.getZr();this.visualMapModel.option.hoverLink?(t.on(\&quot;mouseover\&quot;,this._hoverLinkFromSeriesMouseOver,this),t.on(\&quot;mouseout\&quot;,this._hideIndicator,this)):this._clearHoverLinkFromSeries()},_doHoverLinkToSeries:function(t,e){var i=this.visualMapModel,n=i.itemSize;if(i.option.hoverLink){var o=[0,n[1]],a=i.getExtent();t=EP(zP(o[0],t),o[1]);var r=Wv(i,a,o),s=[t-r,t+r],l=NP(t,o,a,!0),u=[NP(s[0],o,a,!0),NP(s[1],o,a,!0)];s[0]&lt;o[0]&amp;&amp;(u[0]=-1/0),s[1]&gt;o[1]&amp;&amp;(u[1]=1/0),e&amp;&amp;(u[0]===-1/0?this._showIndicator(l,u[1],\&quot;&lt; \&quot;,r):u[1]===1/0?this._showIndicator(l,u[0],\&quot;&gt; \&quot;,r):this._showIndicator(l,l,\&quot;≈ \&quot;,r));var h=this._hoverLinkDataIndices,c=[];(e||Hv(i))&amp;&amp;(c=this._hoverLinkDataIndices=i.findTargetDataIndices(u));var d=ki(h,c);this._dispatchHighDown(\&quot;downplay\&quot;,Bv(d[0])),this._dispatchHighDown(\&quot;highlight\&quot;,Bv(d[1]))}},_hoverLinkFromSeriesMouseOver:function(t){var e=t.target,i=this.visualMapModel;if(e&amp;&amp;null!=e.dataIndex){var n=this.ecModel.getSeriesByIndex(e.seriesIndex);if(i.isTargetSeries(n)){var o=n.getData(e.dataType),a=o.get(i.getDataDimension(o),e.dataIndex,!0);isNaN(a)||this._showIndicator(a,a)}}},_hideIndicator:function(){var t=this._shapes;t.indicator&amp;&amp;t.indicator.attr(\&quot;invisible\&quot;,!0),t.indicatorLabel&amp;&amp;t.indicatorLabel.attr(\&quot;invisible\&quot;,!0)},_clearHoverLinkToSeries:function(){this._hideIndicator();var t=this._hoverLinkDataIndices;this._dispatchHighDown(\&quot;downplay\&quot;,Bv(t)),t.length=0},_clearHoverLinkFromSeries:function(){this._hideIndicator();var t=this.api.getZr();t.off(\&quot;mouseover\&quot;,this._hoverLinkFromSeriesMouseOver),t.off(\&quot;mouseout\&quot;,this._hideIndicator)},_applyTransform:function(t,e,i,n){var o=go(e,n?null:this.group);return sS[y(t)?\&quot;applyTransform\&quot;:\&quot;transformDirection\&quot;](t,o,i)},_dispatchHighDown:function(t,e){e&amp;&amp;e.length&amp;&amp;this.api.dispatchAction({type:t,batch:e})},dispose:function(){this._clearHoverLinkFromSeries(),this._clearHoverLinkToSeries()},remove:function(){this._clearHoverLinkFromSeries(),this._clearHoverLinkToSeries()}});hs({type:\&quot;selectDataRange\&quot;,event:\&quot;dataRangeSelected\&quot;,update:\&quot;update\&quot;},function(t,e){e.eachComponent({mainType:\&quot;visualMap\&quot;,query:t},function(e){e.setSelected(t.selected)})}),ls(yP);var GP=CP.extend({type:\&quot;visualMap.piecewise\&quot;,defaultOption:{selected:null,minOpen:!1,maxOpen:!1,align:\&quot;auto\&quot;,itemWidth:20,itemHeight:14,itemSymbol:\&quot;roundRect\&quot;,pieceList:null,categories:null,splitNumber:5,selectedMode:\&quot;multiple\&quot;,itemGap:10,hoverLink:!0,showLabel:null},optionUpdated:function(t,e){GP.superApply(this,\&quot;optionUpdated\&quot;,arguments),this._pieceList=[],this.resetExtent();var n=this._mode=this._determineMode();FP[this._mode].call(this),this._resetSelected(t,e);var o=this.option.categories;this.resetVisual(function(t,e){\&quot;categories\&quot;===n?(t.mappingMethod=\&quot;category\&quot;,t.categories=i(o)):(t.dataExtent=this.getExtent(),t.mappingMethod=\&quot;piecewise\&quot;,t.pieceList=f(this._pieceList,function(t){var t=i(t);return\&quot;inRange\&quot;!==e&amp;&amp;(t.visual=null),t}))})},completeVisualOption:function(){function t(t,e,i){return t&amp;&amp;t[e]&amp;&amp;(w(t[e])?t[e].hasOwnProperty(i):t[e]===i)}var e=this.option,i={},n=fA.listVisualTypes(),o=this.isCategory();d(e.pieces,function(t){d(n,function(e){t.hasOwnProperty(e)&amp;&amp;(i[e]=1)})}),d(i,function(i,n){var a=0;d(this.stateList,function(i){a|=t(e,i,n)||t(e.target,i,n)},this),!a&amp;&amp;d(this.stateList,function(t){(e[t]||(e[t]={}))[n]=_P.get(n,\&quot;inRange\&quot;===t?\&quot;active\&quot;:\&quot;inactive\&quot;,o)})},this),CP.prototype.completeVisualOption.apply(this,arguments)},_resetSelected:function(t,e){var i=this.option,n=this._pieceList,o=(e?i:t).selected||{};if(i.selected=o,d(n,function(t,e){var i=this.getSelectedMapKey(t);o.hasOwnProperty(i)||(o[i]=!0)},this),\&quot;single\&quot;===i.selectedMode){var a=!1;d(n,function(t,e){var i=this.getSelectedMapKey(t);o[i]&amp;&amp;(a?o[i]=!1:a=!0)},this)}},getSelectedMapKey:function(t){return\&quot;categories\&quot;===this._mode?t.value+\&quot;\&quot;:t.index+\&quot;\&quot;},getPieceList:function(){return this._pieceList},_determineMode:function(){var t=this.option;return t.pieces&amp;&amp;t.pieces.length&gt;0?\&quot;pieces\&quot;:this.option.categories?\&quot;categories\&quot;:\&quot;splitNumber\&quot;},setSelected:function(t){this.option.selected=i(t)},getValueState:function(t){var e=fA.findPieceIndex(t,this._pieceList);return null!=e&amp;&amp;this.option.selected[this.getSelectedMapKey(this._pieceList[e])]?\&quot;inRange\&quot;:\&quot;outOfRange\&quot;},findTargetDataIndices:function(t){var e=[];return this.eachTargetSeries(function(i){var n=[],o=i.getData();o.each(this.getDataDimension(o),function(e,i){fA.findPieceIndex(e,this._pieceList)===t&amp;&amp;n.push(i)},this),e.push({seriesId:i.id,dataIndex:n})},this),e},getRepresentValue:function(t){var e;if(this.isCategory())e=t.value;else if(null!=t.value)e=t.value;else{var i=t.interval||[];e=i[0]===-1/0&amp;&amp;i[1]===1/0?0:(i[0]+i[1])/2}return e},getVisualMeta:function(t){function e(e,a){var r=o.getRepresentValue({interval:e});a||(a=o.getValueState(r));var s=t(r,a);e[0]===-1/0?n[0]=s:e[1]===1/0?n[1]=s:i.push({value:e[0],color:s},{value:e[1],color:s})}if(!this.isCategory()){var i=[],n=[],o=this,a=this._pieceList.slice();if(a.length){var r=a[0].interval[0];r!==-1/0&amp;&amp;a.unshift({interval:[-1/0,r]}),(r=a[a.length-1].interval[1])!==1/0&amp;&amp;a.push({interval:[r,1/0]})}else a.push({interval:[-1/0,1/0]});var s=-1/0;return d(a,function(t){var i=t.interval;i&amp;&amp;(i[0]&gt;s&amp;&amp;e([s,i[0]],\&quot;outOfRange\&quot;),e(i.slice()),s=i[1])},this),{stops:i,outerColors:n}}}}),FP={splitNumber:function(){var t=this.option,e=this._pieceList,i=Math.min(t.precision,20),n=this.getExtent(),o=t.splitNumber;o=Math.max(parseInt(o,10),1),t.splitNumber=o;for(var a=(n[1]-n[0])/o;+a.toFixed(i)!==a&amp;&amp;i&lt;5;)i++;t.precision=i,a=+a.toFixed(i);var r=0;t.minOpen&amp;&amp;e.push({index:r++,interval:[-1/0,n[0]],close:[0,0]});for(var s=n[0],l=r+o;r&lt;l;s+=a){var u=r===o-1?n[1]:s+a;e.push({index:r++,interval:[s,u],close:[1,1]})}t.maxOpen&amp;&amp;e.push({index:r++,interval:[n[1],1/0],close:[0,0]}),Go(e),d(e,function(t){t.text=this.formatValueText(t.interval)},this)},categories:function(){var t=this.option;d(t.categories,function(t){this._pieceList.push({text:this.formatValueText(t,!0),value:t})},this),Uv(t,this._pieceList)},pieces:function(){var t=this.option,e=this._pieceList;d(t.pieces,function(t,i){w(t)||(t={value:t});var n={text:\&quot;\&quot;,index:i};if(null!=t.label&amp;&amp;(n.text=t.label),t.hasOwnProperty(\&quot;value\&quot;)){var o=n.value=t.value;n.interval=[o,o],n.close=[1,1]}else{for(var a=n.interval=[],r=n.close=[0,0],s=[1,0,1],l=[-1/0,1/0],u=[],h=0;h&lt;2;h++){for(var c=[[\&quot;gte\&quot;,\&quot;gt\&quot;,\&quot;min\&quot;],[\&quot;lte\&quot;,\&quot;lt\&quot;,\&quot;max\&quot;]][h],d=0;d&lt;3&amp;&amp;null==a[h];d++)a[h]=t[c[d]],r[h]=s[d],u[h]=2===d;null==a[h]&amp;&amp;(a[h]=l[h])}u[0]&amp;&amp;a[1]===1/0&amp;&amp;(r[0]=0),u[1]&amp;&amp;a[0]===-1/0&amp;&amp;(r[1]=0),a[0]===a[1]&amp;&amp;r[0]&amp;&amp;r[1]&amp;&amp;(n.value=a[0])}n.visual=fA.retrieveVisuals(t),e.push(n)},this),Uv(t,e),Go(e),d(e,function(t){var e=t.close,i=[[\&quot;&lt;\&quot;,\&quot;≤\&quot;][e[1]],[\&quot;&gt;\&quot;,\&quot;≥\&quot;][e[0]]];t.text=t.text||this.formatValueText(null!=t.value?t.value:t.interval,!1,i)},this)}};PP.extend({type:\&quot;visualMap.piecewise\&quot;,doRender:function(){var t=this.group;t.removeAll();var e=this.visualMapModel,i=e.get(\&quot;textGap\&quot;),n=e.textStyleModel,o=n.getFont(),a=n.getTextColor(),r=this._getItemAlign(),s=e.itemSize,l=this._getViewData(),u=l.endsText,h=D(e.get(\&quot;showLabel\&quot;,!0),!u);u&amp;&amp;this._renderEndsText(t,u[0],s,h,r),d(l.viewPieceList,function(n){var l=n.piece,u=new L_;u.onclick=m(this._onItemClick,this,l),this._enableHoverLink(u,n.indexInModelPieceList);var c=e.getRepresentValue(l);if(this._createItemSymbol(u,c,[0,0,s[0],s[1]]),h){var d=this.visualMapModel.getValueState(c);u.add(new zb({style:{x:\&quot;right\&quot;===r?-i:s[0]+i,y:s[1]/2,text:l.text,textVerticalAlign:\&quot;middle\&quot;,textAlign:r,textFont:o,textFill:a,opacity:\&quot;outOfRange\&quot;===d?.5:1}}))}t.add(u)},this),u&amp;&amp;this._renderEndsText(t,u[1],s,h,r),AS(e.get(\&quot;orient\&quot;),t,e.get(\&quot;itemGap\&quot;)),this.renderBackground(t),this.positionGroup(t)},_enableHoverLink:function(t,e){function i(t){var i=this.visualMapModel;i.option.hoverLink&amp;&amp;this.api.dispatchAction({type:t,batch:Bv(i.findTargetDataIndices(e))})}t.on(\&quot;mouseover\&quot;,m(i,this,\&quot;highlight\&quot;)).on(\&quot;mouseout\&quot;,m(i,this,\&quot;downplay\&quot;))},_getItemAlign:function(){var t=this.visualMapModel,e=t.option;if(\&quot;vertical\&quot;===e.orient)return Rv(t,this.api,t.itemSize);var i=e.align;return i&amp;&amp;\&quot;auto\&quot;!==i||(i=\&quot;left\&quot;),i},_renderEndsText:function(t,e,i,n,o){if(e){var a=new L_,r=this.visualMapModel.textStyleModel;a.add(new zb({style:{x:n?\&quot;right\&quot;===o?i[0]:0:i[0]/2,y:i[1]/2,textVerticalAlign:\&quot;middle\&quot;,textAlign:n?o:\&quot;center\&quot;,text:e,textFont:r.getFont(),textFill:r.getTextColor()}})),t.add(a)}},_getViewData:function(){var t=this.visualMapModel,e=f(t.getPieceList(),function(t,e){return{piece:t,indexInModelPieceList:e}}),i=t.get(\&quot;text\&quot;),n=t.get(\&quot;orient\&quot;),o=t.get(\&quot;inverse\&quot;);return(\&quot;horizontal\&quot;===n?o:!o)?e.reverse():i&amp;&amp;(i=i.slice().reverse()),{viewPieceList:e,endsText:i}},_createItemSymbol:function(t,e,i){t.add(ml(this.getControllerVisual(e,\&quot;symbol\&quot;),i[0],i[1],i[2],i[3],this.getControllerVisual(e,\&quot;color\&quot;)))},_onItemClick:function(t){var e=this.visualMapModel,n=e.option,o=i(n.selected),a=e.getSelectedMapKey(t);\&quot;single\&quot;===n.selectedMode?(o[a]=!0,d(o,function(t,e){o[e]=e===a})):o[a]=!o[a],this.api.dispatchAction({type:\&quot;selectDataRange\&quot;,from:this.uid,visualMapId:this.visualMapModel.id,selected:o})}});ls(yP);var WP=Wo,HP=Zo,ZP=ms({type:\&quot;marker\&quot;,dependencies:[\&quot;series\&quot;,\&quot;grid\&quot;,\&quot;polar\&quot;,\&quot;geo\&quot;],init:function(t,e,i,n){this.mergeDefaultAndTheme(t,i),this.mergeOption(t,i,n.createdBySelf,!0)},isAnimationEnabled:function(){if(Ax.node)return!1;var t=this.__hostSeries;return this.getShallow(\&quot;animation\&quot;)&amp;&amp;t&amp;&amp;t.isAnimationEnabled()},mergeOption:function(t,e,i,n){var o=this.constructor,r=this.mainType+\&quot;Model\&quot;;i||e.eachSeries(function(t){var i=t.get(this.mainType),s=t[r];i&amp;&amp;i.data?(s?s.mergeOption(i,e,!0):(n&amp;&amp;jv(i),d(i.data,function(t){t instanceof Array?(jv(t[0]),jv(t[1])):jv(t)}),a(s=new o(i,this,e),{mainType:this.mainType,seriesIndex:t.seriesIndex,name:t.name,createdBySelf:!0}),s.__hostSeries=t),t[r]=s):t[r]=null},this)},formatTooltip:function(t){var e=this.getData(),i=this.getRawValue(t),n=y(i)?f(i,WP).join(\&quot;, \&quot;):WP(i),o=e.getName(t),a=HP(this.name);return(null!=i||o)&amp;&amp;(a+=\&quot;&lt;br /&gt;\&quot;),o&amp;&amp;(a+=HP(o),null!=i&amp;&amp;(a+=\&quot; : \&quot;)),null!=i&amp;&amp;(a+=HP(n)),a},getData:function(){return this._data},setData:function(t){this._data=t}});h(ZP,fM),ZP.extend({type:\&quot;markPoint\&quot;,defaultOption:{zlevel:0,z:5,symbol:\&quot;pin\&quot;,symbolSize:50,tooltip:{trigger:\&quot;item\&quot;},label:{show:!0,position:\&quot;inside\&quot;},itemStyle:{borderWidth:2},emphasis:{label:{show:!0}}}});var UP=l,jP=v,XP={min:jP(qv,\&quot;min\&quot;),max:jP(qv,\&quot;max\&quot;),average:jP(qv,\&quot;average\&quot;)},YP=vs({type:\&quot;marker\&quot;,init:function(){this.markerGroupMap=z()},render:function(t,e,i){var n=this.markerGroupMap;n.each(function(t){t.__keep=!1});var o=this.type+\&quot;Model\&quot;;e.eachSeries(function(t){var n=t[o];n&amp;&amp;this.renderSeries(t,n,e,i)},this),n.each(function(t){!t.__keep&amp;&amp;this.group.remove(t.group)},this)},renderSeries:function(){}});YP.extend({type:\&quot;markPoint\&quot;,updateTransform:function(t,e,i){e.eachSeries(function(t){var e=t.markPointModel;e&amp;&amp;(iy(e.getData(),t,i),this.markerGroupMap.get(t.id).updateLayout(e))},this)},renderSeries:function(t,e,i,n){var o=t.coordinateSystem,a=t.id,r=t.getData(),s=this.markerGroupMap,l=s.get(a)||s.set(a,new Al),u=ny(o,t,e);e.setData(u),iy(e.getData(),t,n),u.each(function(t){var i=u.getItemModel(t),n=i.getShallow(\&quot;symbolSize\&quot;);\&quot;function\&quot;==typeof n&amp;&amp;(n=n(e.getRawValue(t),e.getDataParams(t))),u.setItemVisual(t,{symbolSize:n,color:i.get(\&quot;itemStyle.color\&quot;)||r.getVisual(\&quot;color\&quot;),symbol:i.getShallow(\&quot;symbol\&quot;)})}),l.updateData(u),this.group.add(l.group),u.eachItemGraphicEl(function(t){t.traverse(function(t){t.dataModel=e})}),l.__keep=!0,l.group.silent=e.get(\&quot;silent\&quot;)||t.get(\&quot;silent\&quot;)}}),ls(function(t){t.markPoint=t.markPoint||{}}),ZP.extend({type:\&quot;markLine\&quot;,defaultOption:{zlevel:0,z:5,symbol:[\&quot;circle\&quot;,\&quot;arrow\&quot;],symbolSize:[8,16],precision:2,tooltip:{trigger:\&quot;item\&quot;},label:{show:!0,position:\&quot;end\&quot;},lineStyle:{type:\&quot;dashed\&quot;},emphasis:{label:{show:!0},lineStyle:{width:3}},animationEasing:\&quot;linear\&quot;}});var qP=function(t,e,o,r){var s=t.getData(),l=r.type;if(!y(r)&amp;&amp;(\&quot;min\&quot;===l||\&quot;max\&quot;===l||\&quot;average\&quot;===l||null!=r.xAxis||null!=r.yAxis)){var u,h;if(null!=r.yAxis||null!=r.xAxis)u=null!=r.yAxis?\&quot;y\&quot;:\&quot;x\&quot;,e.getAxis(u),h=D(r.yAxis,r.xAxis);else{var c=Kv(r,s,e,t);u=c.valueDataDim,c.valueAxis,h=ey(s,u,l)}var d=\&quot;x\&quot;===u?0:1,f=1-d,p=i(r),g={};p.type=null,p.coord=[],g.coord=[],p.coord[f]=-1/0,g.coord[f]=1/0;var m=o.get(\&quot;precision\&quot;);m&gt;=0&amp;&amp;\&quot;number\&quot;==typeof h&amp;&amp;(h=+h.toFixed(Math.min(m,20))),p.coord[d]=g.coord[d]=h,r=[p,g,{type:l,valueIndex:r.valueIndex,value:h}]}return r=[$v(t,r[0]),$v(t,r[1]),a({},r[2])],r[2].type=r[2].type||\&quot;\&quot;,n(r[2],r[0]),n(r[2],r[1]),r};YP.extend({type:\&quot;markLine\&quot;,updateTransform:function(t,e,i){e.eachSeries(function(t){var e=t.markLineModel;if(e){var n=e.getData(),o=e.__from,a=e.__to;o.each(function(e){sy(o,e,!0,t,i),sy(a,e,!1,t,i)}),n.each(function(t){n.setItemLayout(t,[o.getItemLayout(t),a.getItemLayout(t)])}),this.markerGroupMap.get(t.id).updateLayout()}},this)},renderSeries:function(t,e,i,n){function o(e,i,o){var a=e.getItemModel(i);sy(e,i,o,t,n),e.setItemVisual(i,{symbolSize:a.get(\&quot;symbolSize\&quot;)||g[o?0:1],symbol:a.get(\&quot;symbol\&quot;,!0)||p[o?0:1],color:a.get(\&quot;itemStyle.color\&quot;)||s.getVisual(\&quot;color\&quot;)})}var a=t.coordinateSystem,r=t.id,s=t.getData(),l=this.markerGroupMap,u=l.get(r)||l.set(r,new $c);this.group.add(u.group);var h=ly(a,t,e),c=h.from,d=h.to,f=h.line;e.__from=c,e.__to=d,e.setData(f);var p=e.get(\&quot;symbol\&quot;),g=e.get(\&quot;symbolSize\&quot;);y(p)||(p=[p,p]),\&quot;number\&quot;==typeof g&amp;&amp;(g=[g,g]),h.from.each(function(t){o(c,t,!0),o(d,t,!1)}),f.each(function(t){var e=f.getItemModel(t).get(\&quot;lineStyle.color\&quot;);f.setItemVisual(t,{color:e||c.getItemVisual(t,\&quot;color\&quot;)}),f.setItemLayout(t,[c.getItemLayout(t),d.getItemLayout(t)]),f.setItemVisual(t,{fromSymbolSize:c.getItemVisual(t,\&quot;symbolSize\&quot;),fromSymbol:c.getItemVisual(t,\&quot;symbol\&quot;),toSymbolSize:d.getItemVisual(t,\&quot;symbolSize\&quot;),toSymbol:d.getItemVisual(t,\&quot;symbol\&quot;)})}),u.updateData(f),h.line.eachItemGraphicEl(function(t,i){t.traverse(function(t){t.dataModel=e})}),u.__keep=!0,u.group.silent=e.get(\&quot;silent\&quot;)||t.get(\&quot;silent\&quot;)}}),ls(function(t){t.markLine=t.markLine||{}}),ZP.extend({type:\&quot;markArea\&quot;,defaultOption:{zlevel:0,z:1,tooltip:{trigger:\&quot;item\&quot;},animation:!1,label:{show:!0,position:\&quot;top\&quot;},itemStyle:{borderWidth:0},emphasis:{label:{show:!0,position:\&quot;top\&quot;}}}});var $P=function(t,e,i,n){var a=$v(t,n[0]),r=$v(t,n[1]),s=D,l=a.coord,u=r.coord;l[0]=s(l[0],-1/0),l[1]=s(l[1],-1/0),u[0]=s(u[0],1/0),u[1]=s(u[1],1/0);var h=o([{},a,r]);return h.coord=[a.coord,r.coord],h.x0=a.x,h.y0=a.y,h.x1=r.x,h.y1=r.y,h},KP=[[\&quot;x0\&quot;,\&quot;y0\&quot;],[\&quot;x1\&quot;,\&quot;y0\&quot;],[\&quot;x1\&quot;,\&quot;y1\&quot;],[\&quot;x0\&quot;,\&quot;y1\&quot;]];YP.extend({type:\&quot;markArea\&quot;,updateTransform:function(t,e,i){e.eachSeries(function(t){var e=t.markAreaModel;if(e){var n=e.getData();n.each(function(e){var o=f(KP,function(o){return dy(n,e,o,t,i)});n.setItemLayout(e,o),n.getItemGraphicEl(e).setShape(\&quot;points\&quot;,o)})}},this)},renderSeries:function(t,e,i,n){var o=t.coordinateSystem,a=t.name,s=t.getData(),l=this.markerGroupMap,u=l.get(a)||l.set(a,{group:new L_});this.group.add(u.group),u.__keep=!0;var h=fy(o,t,e);e.setData(h),h.each(function(e){h.setItemLayout(e,f(KP,function(i){return dy(h,e,i,t,n)})),h.setItemVisual(e,{color:s.getVisual(\&quot;color\&quot;)})}),h.diff(u.__data).add(function(t){var e=new Zb({shape:{points:h.getItemLayout(t)}});h.setItemGraphicEl(t,e),u.group.add(e)}).update(function(t,i){var n=u.__data.getItemGraphicEl(i);fo(n,{shape:{points:h.getItemLayout(t)}},e,t),u.group.add(n),h.setItemGraphicEl(t,n)}).remove(function(t){var e=u.__data.getItemGraphicEl(t);u.group.remove(e)}).execute(),h.eachItemGraphicEl(function(t,i){var n=h.getItemModel(i),o=n.getModel(\&quot;label\&quot;),a=n.getModel(\&quot;emphasis.label\&quot;),s=h.getItemVisual(i,\&quot;color\&quot;);t.useStyle(r(n.getModel(\&quot;itemStyle\&quot;).getItemStyle(),{fill:zt(s,.4),stroke:s})),t.hoverStyle=n.getModel(\&quot;emphasis.itemStyle\&quot;).getItemStyle(),io(t.style,t.hoverStyle,o,a,{labelFetcher:e,labelDataIndex:i,defaultText:h.getName(i)||\&quot;\&quot;,isRectText:!0,autoColor:s}),eo(t,{}),t.dataModel=e}),u.__data=h,u.group.silent=e.get(\&quot;silent\&quot;)||t.get(\&quot;silent\&quot;)}}),ls(function(t){t.markArea=t.markArea||{}});kS.registerSubTypeDefaulter(\&quot;timeline\&quot;,function(){return\&quot;slider\&quot;}),hs({type:\&quot;timelineChange\&quot;,event:\&quot;timelineChanged\&quot;,update:\&quot;prepareAndUpdate\&quot;},function(t,e){var i=e.getComponent(\&quot;timeline\&quot;);return i&amp;&amp;null!=t.currentIndex&amp;&amp;(i.setCurrentIndex(t.currentIndex),!i.get(\&quot;loop\&quot;,!0)&amp;&amp;i.isIndexMax()&amp;&amp;i.setPlayState(!1)),e.resetOption(\&quot;timeline\&quot;),r({currentIndex:i.option.currentIndex},t)}),hs({type:\&quot;timelinePlayChange\&quot;,event:\&quot;timelinePlayChanged\&quot;,update:\&quot;update\&quot;},function(t,e){var i=e.getComponent(\&quot;timeline\&quot;);i&amp;&amp;null!=t.playState&amp;&amp;i.setPlayState(t.playState)});var JP=kS.extend({type:\&quot;timeline\&quot;,layoutMode:\&quot;box\&quot;,defaultOption:{zlevel:0,z:4,show:!0,axisType:\&quot;time\&quot;,realtime:!0,left:\&quot;20%\&quot;,top:null,right:\&quot;20%\&quot;,bottom:0,width:null,height:40,padding:5,controlPosition:\&quot;left\&quot;,autoPlay:!1,rewind:!1,loop:!0,playInterval:2e3,currentIndex:0,itemStyle:{},label:{color:\&quot;#000\&quot;},data:[]},init:function(t,e,i){this._data,this._names,this.mergeDefaultAndTheme(t,i),this._initData()},mergeOption:function(t){JP.superApply(this,\&quot;mergeOption\&quot;,arguments),this._initData()},setCurrentIndex:function(t){null==t&amp;&amp;(t=this.option.currentIndex);var e=this._data.count();this.option.loop?t=(t%e+e)%e:(t&gt;=e&amp;&amp;(t=e-1),t&lt;0&amp;&amp;(t=0)),this.option.currentIndex=t},getCurrentIndex:function(){return this.option.currentIndex},isIndexMax:function(){return this.getCurrentIndex()&gt;=this._data.count()-1},setPlayState:function(t){this.option.autoPlay=!!t},getPlayState:function(){return!!this.option.autoPlay},_initData:function(){var t=this.option,e=t.data||[],n=t.axisType,o=this._names=[];if(\&quot;category\&quot;===n){var a=[];d(e,function(t,e){var n,r=Ii(t);w(t)?(n=i(t)).value=e:n=e,a.push(n),_(r)||null!=r&amp;&amp;!isNaN(r)||(r=\&quot;\&quot;),o.push(r+\&quot;\&quot;)}),e=a}var r={category:\&quot;ordinal\&quot;,time:\&quot;time\&quot;}[n]||\&quot;number\&quot;;(this._data=new DI([{name:\&quot;value\&quot;,type:r}],this)).initData(e,o)},getData:function(){return this._data},getCategories:function(){if(\&quot;category\&quot;===this.get(\&quot;axisType\&quot;))return this._names.slice()}});h(JP.extend({type:\&quot;timeline.slider\&quot;,defaultOption:{backgroundColor:\&quot;rgba(0,0,0,0)\&quot;,borderColor:\&quot;#ccc\&quot;,borderWidth:0,orient:\&quot;horizontal\&quot;,inverse:!1,tooltip:{trigger:\&quot;item\&quot;},symbol:\&quot;emptyCircle\&quot;,symbolSize:10,lineStyle:{show:!0,width:2,color:\&quot;#304654\&quot;},label:{position:\&quot;auto\&quot;,show:!0,interval:\&quot;auto\&quot;,rotate:0,color:\&quot;#304654\&quot;},itemStyle:{color:\&quot;#304654\&quot;,borderWidth:1},checkpointStyle:{symbol:\&quot;circle\&quot;,symbolSize:13,color:\&quot;#c23531\&quot;,borderWidth:5,borderColor:\&quot;rgba(194,53,49, 0.5)\&quot;,animation:!0,animationDuration:300,animationEasing:\&quot;quinticInOut\&quot;},controlStyle:{show:!0,showPlayBtn:!0,showPrevBtn:!0,showNextBtn:!0,itemSize:22,itemGap:12,position:\&quot;left\&quot;,playIcon:\&quot;path://M31.6,53C17.5,53,6,41.5,6,27.4S17.5,1.8,31.6,1.8C45.7,1.8,57.2,13.3,57.2,27.4S45.7,53,31.6,53z M31.6,3.3 C18.4,3.3,7.5,14.1,7.5,27.4c0,13.3,10.8,24.1,24.1,24.1C44.9,51.5,55.7,40.7,55.7,27.4C55.7,14.1,44.9,3.3,31.6,3.3z M24.9,21.3 c0-2.2,1.6-3.1,3.5-2l10.5,6.1c1.899,1.1,1.899,2.9,0,4l-10.5,6.1c-1.9,1.1-3.5,0.2-3.5-2V21.3z\&quot;,stopIcon:\&quot;path://M30.9,53.2C16.8,53.2,5.3,41.7,5.3,27.6S16.8,2,30.9,2C45,2,56.4,13.5,56.4,27.6S45,53.2,30.9,53.2z M30.9,3.5C17.6,3.5,6.8,14.4,6.8,27.6c0,13.3,10.8,24.1,24.101,24.1C44.2,51.7,55,40.9,55,27.6C54.9,14.4,44.1,3.5,30.9,3.5z M36.9,35.8c0,0.601-0.4,1-0.9,1h-1.3c-0.5,0-0.9-0.399-0.9-1V19.5c0-0.6,0.4-1,0.9-1H36c0.5,0,0.9,0.4,0.9,1V35.8z M27.8,35.8 c0,0.601-0.4,1-0.9,1h-1.3c-0.5,0-0.9-0.399-0.9-1V19.5c0-0.6,0.4-1,0.9-1H27c0.5,0,0.9,0.4,0.9,1L27.8,35.8L27.8,35.8z\&quot;,nextIcon:\&quot;path://M18.6,50.8l22.5-22.5c0.2-0.2,0.3-0.4,0.3-0.7c0-0.3-0.1-0.5-0.3-0.7L18.7,4.4c-0.1-0.1-0.2-0.3-0.2-0.5 c0-0.4,0.3-0.8,0.8-0.8c0.2,0,0.5,0.1,0.6,0.3l23.5,23.5l0,0c0.2,0.2,0.3,0.4,0.3,0.7c0,0.3-0.1,0.5-0.3,0.7l-0.1,0.1L19.7,52 c-0.1,0.1-0.3,0.2-0.5,0.2c-0.4,0-0.8-0.3-0.8-0.8C18.4,51.2,18.5,51,18.6,50.8z\&quot;,prevIcon:\&quot;path://M43,52.8L20.4,30.3c-0.2-0.2-0.3-0.4-0.3-0.7c0-0.3,0.1-0.5,0.3-0.7L42.9,6.4c0.1-0.1,0.2-0.3,0.2-0.5 c0-0.4-0.3-0.8-0.8-0.8c-0.2,0-0.5,0.1-0.6,0.3L18.3,28.8l0,0c-0.2,0.2-0.3,0.4-0.3,0.7c0,0.3,0.1,0.5,0.3,0.7l0.1,0.1L41.9,54 c0.1,0.1,0.3,0.2,0.5,0.2c0.4,0,0.8-0.3,0.8-0.8C43.2,53.2,43.1,53,43,52.8z\&quot;,color:\&quot;#304654\&quot;,borderColor:\&quot;#304654\&quot;,borderWidth:1},emphasis:{label:{show:!0,color:\&quot;#c23531\&quot;},itemStyle:{color:\&quot;#c23531\&quot;},controlStyle:{color:\&quot;#c23531\&quot;,borderColor:\&quot;#c23531\&quot;,borderWidth:2}},data:[]}}),fM);var QP=vM.extend({type:\&quot;timeline\&quot;}),tN=function(t,e,i,n){dD.call(this,t,e,i),this.type=n||\&quot;value\&quot;,this._autoLabelInterval,this.model=null};tN.prototype={constructor:tN,getLabelInterval:function(){var t=this.model,e=t.getModel(\&quot;label\&quot;),i=e.get(\&quot;interval\&quot;);return null!=i&amp;&amp;\&quot;auto\&quot;!=i?i:((i=this._autoLabelInterval)||(i=this._autoLabelInterval=dl(f(this.scale.getTicks(),this.dataToCoord,this),fl(this,e.get(\&quot;formatter\&quot;)),e.getFont(),\&quot;horizontal\&quot;===t.get(\&quot;orient\&quot;)?0:90,e.get(\&quot;rotate\&quot;))),i)},isLabelIgnored:function(t){if(\&quot;category\&quot;===this.type){var e=this.getLabelInterval();return\&quot;function\&quot;==typeof e&amp;&amp;!e(t,this.scale.getLabel(t))||t%(e+1)}}},u(tN,dD);var eN=m,iN=d,nN=Math.PI;QP.extend({type:\&quot;timeline.slider\&quot;,init:function(t,e){this.api=e,this._axis,this._viewRect,this._timer,this._currentPointer,this._mainGroup,this._labelGroup},render:function(t,e,i,n){if(this.model=t,this.api=i,this.ecModel=e,this.group.removeAll(),t.get(\&quot;show\&quot;,!0)){var o=this._layout(t,i),a=this._createGroup(\&quot;mainGroup\&quot;),r=this._createGroup(\&quot;labelGroup\&quot;),s=this._axis=this._createAxis(o,t);t.formatTooltip=function(t){return Zo(s.scale.getLabel(t))},iN([\&quot;AxisLine\&quot;,\&quot;AxisTick\&quot;,\&quot;Control\&quot;,\&quot;CurrentPointer\&quot;],function(e){this[\&quot;_render\&quot;+e](o,a,s,t)},this),this._renderAxisLabel(o,r,s,t),this._position(o,t)}this._doPlayStop()},remove:function(){this._clearTimer(),this.group.removeAll()},dispose:function(){this._clearTimer()},_layout:function(t,e){var i=t.get(\&quot;label.position\&quot;),n=t.get(\&quot;orient\&quot;),o=vy(t,e);null==i||\&quot;auto\&quot;===i?i=\&quot;horizontal\&quot;===n?o.y+o.height/2&lt;e.getHeight()/2?\&quot;-\&quot;:\&quot;+\&quot;:o.x+o.width/2&lt;e.getWidth()/2?\&quot;+\&quot;:\&quot;-\&quot;:isNaN(i)&amp;&amp;(i={horizontal:{top:\&quot;-\&quot;,bottom:\&quot;+\&quot;},vertical:{left:\&quot;-\&quot;,right:\&quot;+\&quot;}}[n][i]);var a={horizontal:\&quot;center\&quot;,vertical:i&gt;=0||\&quot;+\&quot;===i?\&quot;left\&quot;:\&quot;right\&quot;},r={horizontal:i&gt;=0||\&quot;+\&quot;===i?\&quot;top\&quot;:\&quot;bottom\&quot;,vertical:\&quot;middle\&quot;},s={horizontal:0,vertical:nN/2},l=\&quot;vertical\&quot;===n?o.height:o.width,u=t.getModel(\&quot;controlStyle\&quot;),h=u.get(\&quot;show\&quot;,!0),c=h?u.get(\&quot;itemSize\&quot;):0,d=h?u.get(\&quot;itemGap\&quot;):0,f=c+d,p=t.get(\&quot;label.rotate\&quot;)||0;p=p*nN/180;var g,m,v,y,x=u.get(\&quot;position\&quot;,!0),_=h&amp;&amp;u.get(\&quot;showPlayBtn\&quot;,!0),w=h&amp;&amp;u.get(\&quot;showPrevBtn\&quot;,!0),b=h&amp;&amp;u.get(\&quot;showNextBtn\&quot;,!0),S=0,M=l;return\&quot;left\&quot;===x||\&quot;bottom\&quot;===x?(_&amp;&amp;(g=[0,0],S+=f),w&amp;&amp;(m=[S,0],S+=f),b&amp;&amp;(v=[M-c,0],M-=f)):(_&amp;&amp;(g=[M-c,0],M-=f),w&amp;&amp;(m=[0,0],S+=f),b&amp;&amp;(v=[M-c,0],M-=f)),y=[S,M],t.get(\&quot;inverse\&quot;)&amp;&amp;y.reverse(),{viewRect:o,mainLength:l,orient:n,rotation:s[n],labelRotation:p,labelPosOpt:i,labelAlign:t.get(\&quot;label.align\&quot;)||a[n],labelBaseline:t.get(\&quot;label.verticalAlign\&quot;)||t.get(\&quot;label.baseline\&quot;)||r[n],playPosition:g,prevBtnPosition:m,nextBtnPosition:v,axisExtent:y,controlSize:c,controlGap:d}},_position:function(t,e){function i(t){var e=t.position;t.origin=[c[0][0]-e[0],c[1][0]-e[1]]}function n(t){return[[t.x,t.x+t.width],[t.y,t.y+t.height]]}function o(t,e,i,n,o){t[n]+=i[n][o]-e[n][o]}var a=this._mainGroup,r=this._labelGroup,s=t.viewRect;if(\&quot;vertical\&quot;===t.orient){var l=st(),u=s.x,h=s.y+s.height;ct(l,l,[-u,-h]),dt(l,l,-nN/2),ct(l,l,[u,h]),(s=s.clone()).applyTransform(l)}var c=n(s),d=n(a.getBoundingRect()),f=n(r.getBoundingRect()),p=a.position,g=r.position;g[0]=p[0]=c[0][0];var m=t.labelPosOpt;if(isNaN(m))o(p,d,c,1,v=\&quot;+\&quot;===m?0:1),o(g,f,c,1,1-v);else{var v=m&gt;=0?0:1;o(p,d,c,1,v),g[1]=p[1]+m}a.attr(\&quot;position\&quot;,p),r.attr(\&quot;position\&quot;,g),a.rotation=r.rotation=t.rotation,i(a),i(r)},_createAxis:function(t,e){var i=e.getData(),n=e.get(\&quot;axisType\&quot;),o=cl(e,n),a=i.getDataExtent(\&quot;value\&quot;);o.setExtent(a[0],a[1]),this._customizeScale(o,i),o.niceTicks();var r=new tN(\&quot;value\&quot;,o,t.axisExtent,n);return r.model=e,r},_customizeScale:function(t,e){t.getTicks=function(){return e.mapArray([\&quot;value\&quot;],function(t){return t})},t.getTicksLabels=function(){return f(this.getTicks(),t.getLabel,t)}},_createGroup:function(t){var e=this[\&quot;_\&quot;+t]=new L_;return this.group.add(e),e},_renderAxisLine:function(t,e,i,n){var o=i.getExtent();n.get(\&quot;lineStyle.show\&quot;)&amp;&amp;e.add(new Xb({shape:{x1:o[0],y1:0,x2:o[1],y2:0},style:a({lineCap:\&quot;round\&quot;},n.getModel(\&quot;lineStyle\&quot;).getLineStyle()),silent:!0,z2:1}))},_renderAxisTick:function(t,e,i,n){var o=n.getData(),a=i.scale.getTicks();iN(a,function(t,a){var r=i.dataToCoord(t),s=o.getItemModel(a),l=s.getModel(\&quot;itemStyle\&quot;),u=s.getModel(\&quot;emphasis.itemStyle\&quot;),h={position:[r,0],onclick:eN(this._changeTimeline,this,a)},c=xy(s,l,e,h);eo(c,u.getItemStyle()),s.get(\&quot;tooltip\&quot;)?(c.dataIndex=a,c.dataModel=n):c.dataIndex=c.dataModel=null},this)},_renderAxisLabel:function(t,e,i,n){var o=n.getModel(\&quot;label\&quot;);if(o.get(\&quot;show\&quot;)){var a=n.getData(),r=i.scale.getTicks(),s=fl(i,o.get(\&quot;formatter\&quot;)),l=i.getLabelInterval();iN(r,function(n,o){if(!i.isLabelIgnored(o,l)){var r=a.getItemModel(o),u=r.getModel(\&quot;label\&quot;),h=r.getModel(\&quot;emphasis.label\&quot;),c=i.dataToCoord(n),d=new zb({position:[c,0],rotation:t.labelRotation-t.rotation,onclick:eN(this._changeTimeline,this,o),silent:!1});no(d.style,u,{text:s[o],textAlign:t.labelAlign,textVerticalAlign:t.labelBaseline}),e.add(d),eo(d,no({},h))}},this)}},_renderControl:function(t,e,i,n){function o(t,i,o,h){if(t){var c=yy(n,i,u,{position:t,origin:[a/2,0],rotation:h?-r:0,rectHover:!0,style:s,onclick:o});e.add(c),eo(c,l)}}var a=t.controlSize,r=t.rotation,s=n.getModel(\&quot;controlStyle\&quot;).getItemStyle(),l=n.getModel(\&quot;emphasis.controlStyle\&quot;).getItemStyle(),u=[0,-a/2,a,a],h=n.getPlayState(),c=n.get(\&quot;inverse\&quot;,!0);o(t.nextBtnPosition,\&quot;controlStyle.nextIcon\&quot;,eN(this._changeTimeline,this,c?\&quot;-\&quot;:\&quot;+\&quot;)),o(t.prevBtnPosition,\&quot;controlStyle.prevIcon\&quot;,eN(this._changeTimeline,this,c?\&quot;+\&quot;:\&quot;-\&quot;)),o(t.playPosition,\&quot;controlStyle.\&quot;+(h?\&quot;stopIcon\&quot;:\&quot;playIcon\&quot;),eN(this._handlePlayClick,this,!h),!0)},_renderCurrentPointer:function(t,e,i,n){var o=n.getData(),a=n.getCurrentIndex(),r=o.getItemModel(a).getModel(\&quot;checkpointStyle\&quot;),s=this,l={onCreate:function(t){t.draggable=!0,t.drift=eN(s._handlePointerDrag,s),t.ondragend=eN(s._handlePointerDragend,s),_y(t,a,i,n,!0)},onUpdate:function(t){_y(t,a,i,n)}};this._currentPointer=xy(r,r,this._mainGroup,{},this._currentPointer,l)},_handlePlayClick:function(t){this._clearTimer(),this.api.dispatchAction({type:\&quot;timelinePlayChange\&quot;,playState:t,from:this.uid})},_handlePointerDrag:function(t,e,i){this._clearTimer(),this._pointerChangeTimeline([i.offsetX,i.offsetY])},_handlePointerDragend:function(t){this._pointerChangeTimeline([t.offsetX,t.offsetY],!0)},_pointerChangeTimeline:function(t,e){var i=this._toAxisCoord(t)[0],n=Co(this._axis.getExtent().slice());i&gt;n[1]&amp;&amp;(i=n[1]),i&lt;n[0]&amp;&amp;(i=n[0]),this._currentPointer.position[0]=i,this._currentPointer.dirty();var o=this._findNearestTick(i),a=this.model;(e||o!==a.getCurrentIndex()&amp;&amp;a.get(\&quot;realtime\&quot;))&amp;&amp;this._changeTimeline(o)},_doPlayStop:function(){this._clearTimer(),this.model.getPlayState()&amp;&amp;(this._timer=setTimeout(eN(function(){var t=this.model;this._changeTimeline(t.getCurrentIndex()+(t.get(\&quot;rewind\&quot;,!0)?-1:1))},this),this.model.get(\&quot;playInterval\&quot;)))},_toAxisCoord:function(t){return mo(t,this._mainGroup.getLocalTransform(),!0)},_findNearestTick:function(t){var e,i=this.model.getData(),n=1/0,o=this._axis;return i.each([\&quot;value\&quot;],function(i,a){var r=o.dataToCoord(i),s=Math.abs(r-t);s&lt;n&amp;&amp;(n=s,e=a)}),e},_clearTimer:function(){this._timer&amp;&amp;(clearTimeout(this._timer),this._timer=null)},_changeTimeline:function(t){var e=this.model.getCurrentIndex();\&quot;+\&quot;===t?t=e+1:\&quot;-\&quot;===t&amp;&amp;(t=e-1),this.api.dispatchAction({type:\&quot;timelineChange\&quot;,currentIndex:t,from:this.uid})}}),ls(function(t){var e=t&amp;&amp;t.timeline;y(e)||(e=e?[e]:[]),d(e,function(t){t&amp;&amp;py(t)})});var oN=ms({type:\&quot;toolbox\&quot;,layoutMode:{type:\&quot;box\&quot;,ignoreSize:!0},mergeDefaultAndTheme:function(t){oN.superApply(this,\&quot;mergeDefaultAndTheme\&quot;,arguments),d(this.option.feature,function(t,e){var i=sv(e);i&amp;&amp;n(t,i.defaultOption)})},defaultOption:{show:!0,z:6,zlevel:0,orient:\&quot;horizontal\&quot;,left:\&quot;right\&quot;,top:\&quot;top\&quot;,backgroundColor:\&quot;transparent\&quot;,borderColor:\&quot;#ccc\&quot;,borderRadius:0,borderWidth:0,padding:5,itemSize:15,itemGap:8,showTitle:!0,iconStyle:{borderColor:\&quot;#666\&quot;,color:\&quot;none\&quot;},emphasis:{iconStyle:{borderColor:\&quot;#3E98C5\&quot;}}}});vs({type:\&quot;toolbox\&quot;,render:function(t,e,i,n){function o(o,r){var s,c=h[o],d=h[r],f=new wo(l[c],t,t.ecModel);if(c&amp;&amp;!d){if(wy(c))s={model:f,onclick:f.option.onclick,featureName:c};else{var p=sv(c);if(!p)return;s=new p(f,e,i)}u[c]=s}else{if(!(s=u[d]))return;s.model=f,s.ecModel=e,s.api=i}c||!d?f.get(\&quot;show\&quot;)&amp;&amp;!s.unusable?(a(f,s,c),f.setIconStatus=function(t,e){var i=this.option,n=this.iconPaths;i.iconStatus=i.iconStatus||{},i.iconStatus[t]=e,n[t]&amp;&amp;n[t].trigger(e)},s.render&amp;&amp;s.render(f,e,i,n)):s.remove&amp;&amp;s.remove(e,i):s.dispose&amp;&amp;s.dispose(e,i)}function a(n,o,a){var l=n.getModel(\&quot;iconStyle\&quot;),u=n.getModel(\&quot;emphasis.iconStyle\&quot;),h=o.getIcons?o.getIcons():n.get(\&quot;icon\&quot;),c=n.get(\&quot;title\&quot;)||{};if(\&quot;string\&quot;==typeof h){var f=h,p=c;c={},(h={})[a]=f,c[a]=p}var g=n.iconPaths={};d(h,function(a,h){var d=_o(a,{},{x:-s/2,y:-s/2,width:s,height:s});d.setStyle(l.getItemStyle()),d.hoverStyle=u.getItemStyle(),eo(d),t.get(\&quot;showTitle\&quot;)&amp;&amp;(d.__title=c[h],d.on(\&quot;mouseover\&quot;,function(){var t=u.getItemStyle();d.setStyle({text:c[h],textPosition:t.textPosition||\&quot;bottom\&quot;,textFill:t.fill||t.stroke||\&quot;#000\&quot;,textAlign:t.textAlign||\&quot;center\&quot;})}).on(\&quot;mouseout\&quot;,function(){d.setStyle({textFill:null})})),d.trigger(n.get(\&quot;iconStatus.\&quot;+h)||\&quot;normal\&quot;),r.add(d),d.on(\&quot;click\&quot;,m(o.onclick,o,e,i,h)),g[h]=d})}var r=this.group;if(r.removeAll(),t.get(\&quot;show\&quot;)){var s=+t.get(\&quot;itemSize\&quot;),l=t.get(\&quot;feature\&quot;)||{},u=this._features||(this._features={}),h=[];d(l,function(t,e){h.push(e)}),new bs(this._featureNames||[],h).add(o).update(o).remove(v(o,null)).execute(),this._featureNames=h,em(r,t,i),r.add(im(r.getBoundingRect(),t)),r.eachChild(function(t){var e=t.__title,n=t.hoverStyle;if(n&amp;&amp;e){var o=me(e,ke(n)),a=t.position[0]+r.position[0],l=!1;t.position[1]+r.position[1]+s+o.height&gt;i.getHeight()&amp;&amp;(n.textPosition=\&quot;top\&quot;,l=!0);var u=l?-5-o.height:s+8;a+o.width/2&gt;i.getWidth()?(n.textPosition=[\&quot;100%\&quot;,u],n.textAlign=\&quot;right\&quot;):a-o.width/2&lt;0&amp;&amp;(n.textPosition=[0,u],n.textAlign=\&quot;left\&quot;)}})}},updateView:function(t,e,i,n){d(this._features,function(t){t.updateView&amp;&amp;t.updateView(t.model,e,i,n)})},remove:function(t,e){d(this._features,function(i){i.remove&amp;&amp;i.remove(t,e)}),this.group.removeAll()},dispose:function(t,e){d(this._features,function(i){i.dispose&amp;&amp;i.dispose(t,e)})}});var aN=AM.toolbox.saveAsImage;by.defaultOption={show:!0,icon:\&quot;M4.7,22.9L29.3,45.5L54.7,23.4M4.6,43.6L4.6,58L53.8,58L53.8,43.6M29.2,45.1L29.2,0\&quot;,title:aN.title,type:\&quot;png\&quot;,name:\&quot;\&quot;,excludeComponents:[\&quot;toolbox\&quot;],pixelRatio:1,lang:aN.lang.slice()},by.prototype.unusable=!Ax.canvasSupported,by.prototype.onclick=function(t,e){var i=this.model,n=i.get(\&quot;name\&quot;)||t.get(\&quot;title.0.text\&quot;)||\&quot;echarts\&quot;,o=document.createElement(\&quot;a\&quot;),a=i.get(\&quot;type\&quot;,!0)||\&quot;png\&quot;;o.download=n+\&quot;.\&quot;+a,o.target=\&quot;_blank\&quot;;var r=e.getConnectedDataURL({type:a,backgroundColor:i.get(\&quot;backgroundColor\&quot;,!0)||t.get(\&quot;backgroundColor\&quot;)||\&quot;#fff\&quot;,excludeComponents:i.get(\&quot;excludeComponents\&quot;),pixelRatio:i.get(\&quot;pixelRatio\&quot;)});if(o.href=r,\&quot;function\&quot;!=typeof MouseEvent||Ax.browser.ie||Ax.browser.edge)if(window.navigator.msSaveOrOpenBlob){for(var s=atob(r.split(\&quot;,\&quot;)[1]),l=s.length,u=new Uint8Array(l);l--;)u[l]=s.charCodeAt(l);var h=new Blob([u]);window.navigator.msSaveOrOpenBlob(h,n+\&quot;.\&quot;+a)}else{var c=i.get(\&quot;lang\&quot;),d='&lt;body style=\&quot;margin:0;\&quot;&gt;&lt;img src=\&quot;'+r+'\&quot; style=\&quot;max-width:100%;\&quot; title=\&quot;'+(c&amp;&amp;c[0]||\&quot;\&quot;)+'\&quot; /&gt;&lt;/body&gt;';window.open().document.write(d)}else{var f=new MouseEvent(\&quot;click\&quot;,{view:window,bubbles:!0,cancelable:!1});o.dispatchEvent(f)}},rv(\&quot;saveAsImage\&quot;,by);var rN=AM.toolbox.magicType;Sy.defaultOption={show:!0,type:[],icon:{line:\&quot;M4.1,28.9h7.1l9.3-22l7.4,38l9.7-19.7l3,12.8h14.9M4.1,58h51.4\&quot;,bar:\&quot;M6.7,22.9h10V48h-10V22.9zM24.9,13h10v35h-10V13zM43.2,2h10v46h-10V2zM3.1,58h53.7\&quot;,stack:\&quot;M8.2,38.4l-8.4,4.1l30.6,15.3L60,42.5l-8.1-4.1l-21.5,11L8.2,38.4z M51.9,30l-8.1,4.2l-13.4,6.9l-13.9-6.9L8.2,30l-8.4,4.2l8.4,4.2l22.2,11l21.5-11l8.1-4.2L51.9,30z M51.9,21.7l-8.1,4.2L35.7,30l-5.3,2.8L24.9,30l-8.4-4.1l-8.3-4.2l-8.4,4.2L8.2,30l8.3,4.2l13.9,6.9l13.4-6.9l8.1-4.2l8.1-4.1L51.9,21.7zM30.4,2.2L-0.2,17.5l8.4,4.1l8.3,4.2l8.4,4.2l5.5,2.7l5.3-2.7l8.1-4.2l8.1-4.2l8.1-4.1L30.4,2.2z\&quot;,tiled:\&quot;M2.3,2.2h22.8V25H2.3V2.2z M35,2.2h22.8V25H35V2.2zM2.3,35h22.8v22.8H2.3V35z M35,35h22.8v22.8H35V35z\&quot;},title:i(rN.title),option:{},seriesIndex:{}};var sN=Sy.prototype;sN.getIcons=function(){var t=this.model,e=t.get(\&quot;icon\&quot;),i={};return d(t.get(\&quot;type\&quot;),function(t){e[t]&amp;&amp;(i[t]=e[t])}),i};var lN={line:function(t,e,i,o){if(\&quot;bar\&quot;===t)return n({id:e,type:\&quot;line\&quot;,data:i.get(\&quot;data\&quot;),stack:i.get(\&quot;stack\&quot;),markPoint:i.get(\&quot;markPoint\&quot;),markLine:i.get(\&quot;markLine\&quot;)},o.get(\&quot;option.line\&quot;)||{},!0)},bar:function(t,e,i,o){if(\&quot;line\&quot;===t)return n({id:e,type:\&quot;bar\&quot;,data:i.get(\&quot;data\&quot;),stack:i.get(\&quot;stack\&quot;),markPoint:i.get(\&quot;markPoint\&quot;),markLine:i.get(\&quot;markLine\&quot;)},o.get(\&quot;option.bar\&quot;)||{},!0)},stack:function(t,e,i,o){if(\&quot;line\&quot;===t||\&quot;bar\&quot;===t)return n({id:e,stack:\&quot;__ec_magicType_stack__\&quot;},o.get(\&quot;option.stack\&quot;)||{},!0)},tiled:function(t,e,i,o){if(\&quot;line\&quot;===t||\&quot;bar\&quot;===t)return n({id:e,stack:\&quot;\&quot;},o.get(\&quot;option.tiled\&quot;)||{},!0)}},uN=[[\&quot;line\&quot;,\&quot;bar\&quot;],[\&quot;stack\&quot;,\&quot;tiled\&quot;]];sN.onclick=function(t,e,i){var n=this.model,o=n.get(\&quot;seriesIndex.\&quot;+i);if(lN[i]){var a={series:[]};d(uN,function(t){l(t,i)&gt;=0&amp;&amp;d(t,function(t){n.setIconStatus(t,\&quot;normal\&quot;)})}),n.setIconStatus(i,\&quot;emphasis\&quot;),t.eachComponent({mainType:\&quot;series\&quot;,query:null==o?null:{seriesIndex:o}},function(e){var o=e.subType,s=e.id,l=lN[i](o,s,e,n);l&amp;&amp;(r(l,e.option),a.series.push(l));var u=e.coordinateSystem;if(u&amp;&amp;\&quot;cartesian2d\&quot;===u.type&amp;&amp;(\&quot;line\&quot;===i||\&quot;bar\&quot;===i)){var h=u.getAxesByScale(\&quot;ordinal\&quot;)[0];if(h){var c=h.dim+\&quot;Axis\&quot;,d=t.queryComponents({mainType:c,index:e.get(name+\&quot;Index\&quot;),id:e.get(name+\&quot;Id\&quot;)})[0].componentIndex;a[c]=a[c]||[];for(var f=0;f&lt;=d;f++)a[c][d]=a[c][d]||{};a[c][d].boundaryGap=\&quot;bar\&quot;===i}}}),e.dispatchAction({type:\&quot;changeMagicType\&quot;,currentType:i,newOption:a})}},hs({type:\&quot;changeMagicType\&quot;,event:\&quot;magicTypeChanged\&quot;,update:\&quot;prepareAndUpdate\&quot;},function(t,e){e.mergeOption(t.newOption)}),rv(\&quot;magicType\&quot;,Sy);var hN=AM.toolbox.dataView,cN=new Array(60).join(\&quot;-\&quot;),dN=\&quot;\\t\&quot;,fN=new RegExp(\&quot;[\&quot;+dN+\&quot;]+\&quot;,\&quot;g\&quot;);Ny.defaultOption={show:!0,readOnly:!1,optionToContent:null,contentToOption:null,icon:\&quot;M17.5,17.3H33 M17.5,17.3H33 M45.4,29.5h-28 M11.5,2v56H51V14.8L38.4,2H11.5z M38.4,2.2v12.7H51 M45.4,41.7h-28\&quot;,title:i(hN.title),lang:i(hN.lang),backgroundColor:\&quot;#fff\&quot;,textColor:\&quot;#000\&quot;,textareaColor:\&quot;#fff\&quot;,textareaBorderColor:\&quot;#333\&quot;,buttonColor:\&quot;#c23531\&quot;,buttonTextColor:\&quot;#fff\&quot;},Ny.prototype.onclick=function(t,e){function i(){n.removeChild(a),x._dom=null}var n=e.getDom(),o=this.model;this._dom&amp;&amp;n.removeChild(this._dom);var a=document.createElement(\&quot;div\&quot;);a.style.cssText=\&quot;position:absolute;left:5px;top:5px;bottom:5px;right:5px;\&quot;,a.style.backgroundColor=o.get(\&quot;backgroundColor\&quot;)||\&quot;#fff\&quot;;var r=document.createElement(\&quot;h4\&quot;),s=o.get(\&quot;lang\&quot;)||[];r.innerHTML=s[0]||o.get(\&quot;title\&quot;),r.style.cssText=\&quot;margin: 10px 20px;\&quot;,r.style.color=o.get(\&quot;textColor\&quot;);var l=document.createElement(\&quot;div\&quot;),u=document.createElement(\&quot;textarea\&quot;);l.style.cssText=\&quot;display:block;width:100%;overflow:auto;\&quot;;var h=o.get(\&quot;optionToContent\&quot;),c=o.get(\&quot;contentToOption\&quot;),d=Ty(t);if(\&quot;function\&quot;==typeof h){var f=h(e.getOption());\&quot;string\&quot;==typeof f?l.innerHTML=f:M(f)&amp;&amp;l.appendChild(f)}else l.appendChild(u),u.readOnly=o.get(\&quot;readOnly\&quot;),u.style.cssText=\&quot;width:100%;height:100%;font-family:monospace;font-size:14px;line-height:1.6rem;\&quot;,u.style.color=o.get(\&quot;textColor\&quot;),u.style.borderColor=o.get(\&quot;textareaBorderColor\&quot;),u.style.backgroundColor=o.get(\&quot;textareaColor\&quot;),u.value=d.value;var p=d.meta,g=document.createElement(\&quot;div\&quot;);g.style.cssText=\&quot;position:absolute;bottom:0;left:0;right:0;\&quot;;var m=\&quot;float:right;margin-right:20px;border:none;cursor:pointer;padding:2px 5px;font-size:12px;border-radius:3px\&quot;,v=document.createElement(\&quot;div\&quot;),y=document.createElement(\&quot;div\&quot;);m+=\&quot;;background-color:\&quot;+o.get(\&quot;buttonColor\&quot;),m+=\&quot;;color:\&quot;+o.get(\&quot;buttonTextColor\&quot;);var x=this;ui(v,\&quot;click\&quot;,i),ui(y,\&quot;click\&quot;,function(){var t;try{t=\&quot;function\&quot;==typeof c?c(l,e.getOption()):Py(u.value,p)}catch(t){throw i(),new Error(\&quot;Data view format error \&quot;+t)}t&amp;&amp;e.dispatchAction({type:\&quot;changeDataView\&quot;,newOption:t}),i()}),v.innerHTML=s[1],y.innerHTML=s[2],y.style.cssText=m,v.style.cssText=m,!o.get(\&quot;readOnly\&quot;)&amp;&amp;g.appendChild(y),g.appendChild(v),ui(u,\&quot;keydown\&quot;,function(t){if(9===(t.keyCode||t.which)){var e=this.value,i=this.selectionStart,n=this.selectionEnd;this.value=e.substring(0,i)+dN+e.substring(n),this.selectionStart=this.selectionEnd=i+1,rw(t)}}),a.appendChild(r),a.appendChild(l),a.appendChild(g),l.style.height=n.clientHeight-80+\&quot;px\&quot;,n.appendChild(a),this._dom=a},Ny.prototype.remove=function(t,e){this._dom&amp;&amp;e.getDom().removeChild(this._dom)},Ny.prototype.dispose=function(t,e){this.remove(t,e)},rv(\&quot;dataView\&quot;,Ny),hs({type:\&quot;changeDataView\&quot;,event:\&quot;dataViewChanged\&quot;,update:\&quot;prepareAndUpdate\&quot;},function(t,e){var i=[];d(t.newOption.series,function(t){var n=e.getSeriesByName(t.name)[0];if(n){var o=n.get(\&quot;data\&quot;);i.push({name:t.name,data:Oy(t.data,o)})}else i.push(a({type:\&quot;scatter\&quot;},t))}),e.mergeOption(r({series:i},t.newOption))});var pN=d,gN=\&quot;\\0_ec_hist_store\&quot;;eP.extend({type:\&quot;dataZoom.select\&quot;}),iP.extend({type:\&quot;dataZoom.select\&quot;});var mN=AM.toolbox.dataZoom,vN=d,yN=\&quot;\\0_ec_\\0toolbox-dataZoom_\&quot;;Gy.defaultOption={show:!0,icon:{zoom:\&quot;M0,13.5h26.9 M13.5,26.9V0 M32.1,13.5H58V58H13.5 V32.1\&quot;,back:\&quot;M22,1.4L9.9,13.5l12.3,12.3 M10.3,13.5H54.9v44.6 H10.3v-26\&quot;},title:i(mN.title)};var xN=Gy.prototype;xN.render=function(t,e,i,n){this.model=t,this.ecModel=e,this.api=i,Hy(t,e,this,n,i),Wy(t,e)},xN.onclick=function(t,e,i){_N[i].call(this)},xN.remove=function(t,e){this._brushController.unmount()},xN.dispose=function(t,e){this._brushController.dispose()};var _N={zoom:function(){var t=!this._isZoomActive;this.api.dispatchAction({type:\&quot;takeGlobalCursor\&quot;,key:\&quot;dataZoomSelect\&quot;,dataZoomSelectActive:t})},back:function(){this._dispatchZoomAction(zy(this.ecModel))}};xN._onBrush=function(t,e){function i(t,e,i){var r=e.getAxis(t),s=r.model,l=n(t,s,a),u=l.findRepresentativeAxisProxy(s).getMinMaxSpan();null==u.minValueSpan&amp;&amp;null==u.maxValueSpan||(i=eC(0,i.slice(),r.scale.getExtent(),0,u.minValueSpan,u.maxValueSpan)),l&amp;&amp;(o[l.id]={dataZoomId:l.id,startValue:i[0],endValue:i[1]})}function n(t,e,i){var n;return i.eachComponent({mainType:\&quot;dataZoom\&quot;,subType:\&quot;select\&quot;},function(i){i.getAxisModel(t,e.componentIndex)&amp;&amp;(n=i)}),n}if(e.isEnd&amp;&amp;t.length){var o={},a=this.ecModel;this._brushController.updateCovers([]),new Zm(Fy(this.model.option),a,{include:[\&quot;grid\&quot;]}).matchOutputRanges(t,a,function(t,e,n){if(\&quot;cartesian2d\&quot;===n.type){var o=t.brushType;\&quot;rect\&quot;===o?(i(\&quot;x\&quot;,n,e[0]),i(\&quot;y\&quot;,n,e[1])):i({lineX:\&quot;x\&quot;,lineY:\&quot;y\&quot;}[o],n,e)}}),Ey(a,o),this._dispatchZoomAction(o)}},xN._dispatchZoomAction=function(t){var e=[];vN(t,function(t,n){e.push(i(t))}),e.length&amp;&amp;this.api.dispatchAction({type:\&quot;dataZoom\&quot;,from:this.uid,batch:e})},rv(\&quot;dataZoom\&quot;,Gy),ls(function(t){function e(t,e){if(e){var o=t+\&quot;Index\&quot;,a=e[o];null==a||\&quot;all\&quot;==a||y(a)||(a=!1===a||\&quot;none\&quot;===a?[]:[a]),i(t,function(e,i){if(null==a||\&quot;all\&quot;==a||-1!==l(a,i)){var r={type:\&quot;select\&quot;,$fromToolbox:!0,id:yN+t+i};r[o]=i,n.push(r)}})}}function i(e,i){var n=t[e];y(n)||(n=n?[n]:[]),vN(n,i)}if(t){var n=t.dataZoom||(t.dataZoom=[]);y(n)||(t.dataZoom=n=[n]);var o=t.toolbox;if(o&amp;&amp;(y(o)&amp;&amp;(o=o[0]),o&amp;&amp;o.feature)){var a=o.feature.dataZoom;e(\&quot;xAxis\&quot;,a),e(\&quot;yAxis\&quot;,a)}}});var wN=AM.toolbox.restore;Zy.defaultOption={show:!0,icon:\&quot;M3.8,33.4 M47,18.9h9.8V8.7 M56.3,20.1 C52.1,9,40.5,0.6,26.8,2.1C12.6,3.7,1.6,16.2,2.1,30.6 M13,41.1H3.1v10.2 M3.7,39.9c4.2,11.1,15.8,19.5,29.5,18 c14.2-1.6,25.2-14.1,24.7-28.5\&quot;,title:wN.title},Zy.prototype.onclick=function(t,e,i){Ry(t),e.dispatchAction({type:\&quot;restore\&quot;,from:this.uid})},rv(\&quot;restore\&quot;,Zy),hs({type:\&quot;restore\&quot;,event:\&quot;restore\&quot;,update:\&quot;prepareAndUpdate\&quot;},function(t,e){e.resetOption(\&quot;recreate\&quot;)});var bN,SN=\&quot;urn:schemas-microsoft-com:vml\&quot;,MN=\&quot;undefined\&quot;==typeof window?null:window,IN=!1,DN=MN&amp;&amp;MN.document;if(DN&amp;&amp;!Ax.canvasSupported)try{!DN.namespaces.zrvml&amp;&amp;DN.namespaces.add(\&quot;zrvml\&quot;,SN),bN=function(t){return DN.createElement(\&quot;&lt;zrvml:\&quot;+t+' class=\&quot;zrvml\&quot;&gt;')}}catch(t){bN=function(t){return DN.createElement(\&quot;&lt;\&quot;+t+' xmlns=\&quot;'+SN+'\&quot; class=\&quot;zrvml\&quot;&gt;')}}var TN=db.CMD,AN=Math.round,CN=Math.sqrt,LN=Math.abs,kN=Math.cos,PN=Math.sin,NN=Math.max;if(!Ax.canvasSupported){var ON=21600,EN=ON/2,zN=function(t){t.style.cssText=\&quot;position:absolute;left:0;top:0;width:1px;height:1px;\&quot;,t.coordsize=ON+\&quot;,\&quot;+ON,t.coordorigin=\&quot;0,0\&quot;},RN=function(t){return String(t).replace(/&amp;/g,\&quot;&amp;amp;\&quot;).replace(/\&quot;/g,\&quot;&amp;quot;\&quot;)},BN=function(t,e,i){return\&quot;rgb(\&quot;+[t,e,i].join(\&quot;,\&quot;)+\&quot;)\&quot;},VN=function(t,e){e&amp;&amp;t&amp;&amp;e.parentNode!==t&amp;&amp;t.appendChild(e)},GN=function(t,e){e&amp;&amp;t&amp;&amp;e.parentNode===t&amp;&amp;t.removeChild(e)},FN=function(t,e,i){return 1e5*(parseFloat(t)||0)+1e3*(parseFloat(e)||0)+i},WN=function(t,e){return\&quot;string\&quot;==typeof t?t.lastIndexOf(\&quot;%\&quot;)&gt;=0?parseFloat(t)/100*e:parseFloat(t):t},HN=function(t,e,i){var n=At(e);i=+i,isNaN(i)&amp;&amp;(i=1),n&amp;&amp;(t.color=BN(n[0],n[1],n[2]),t.opacity=i*n[3])},ZN=function(t){var e=At(t);return[BN(e[0],e[1],e[2]),e[3]]},UN=function(t,e,i){var n=e.fill;if(null!=n)if(n instanceof Jb){var o,a=0,r=[0,0],s=0,l=1,u=i.getBoundingRect(),h=u.width,c=u.height;if(\&quot;linear\&quot;===n.type){o=\&quot;gradient\&quot;;var d=i.transform,f=[n.x*h,n.y*c],p=[n.x2*h,n.y2*c];d&amp;&amp;(Q(f,f,d),Q(p,p,d));var g=p[0]-f[0],m=p[1]-f[1];(a=180*Math.atan2(g,m)/Math.PI)&lt;0&amp;&amp;(a+=360),a&lt;1e-6&amp;&amp;(a=0)}else{o=\&quot;gradientradial\&quot;;var f=[n.x*h,n.y*c],d=i.transform,v=i.scale,y=h,x=c;r=[(f[0]-u.x)/y,(f[1]-u.y)/x],d&amp;&amp;Q(f,f,d),y/=v[0]*ON,x/=v[1]*ON;var _=NN(y,x);s=0/_,l=2*n.r/_-s}var w=n.colorStops.slice();w.sort(function(t,e){return t.offset-e.offset});for(var b=w.length,S=[],M=[],I=0;I&lt;b;I++){var D=w[I],T=ZN(D.color);M.push(D.offset*l+s+\&quot; \&quot;+T[0]),0!==I&amp;&amp;I!==b-1||S.push(T)}if(b&gt;=2){var A=S[0][0],C=S[1][0],L=S[0][1]*e.opacity,k=S[1][1]*e.opacity;t.type=o,t.method=\&quot;none\&quot;,t.focus=\&quot;100%\&quot;,t.angle=a,t.color=A,t.color2=C,t.colors=M.join(\&quot;,\&quot;),t.opacity=k,t.opacity2=L}\&quot;radial\&quot;===o&amp;&amp;(t.focusposition=r.join(\&quot;,\&quot;))}else HN(t,n,e.opacity)},jN=function(t,e){null!=e.lineDash&amp;&amp;(t.dashstyle=e.lineDash.join(\&quot; \&quot;)),null==e.stroke||e.stroke instanceof Jb||HN(t,e.stroke,e.opacity)},XN=function(t,e,i,n){var o=\&quot;fill\&quot;==e,a=t.getElementsByTagName(e)[0];null!=i[e]&amp;&amp;\&quot;none\&quot;!==i[e]&amp;&amp;(o||!o&amp;&amp;i.lineWidth)?(t[o?\&quot;filled\&quot;:\&quot;stroked\&quot;]=\&quot;true\&quot;,i[e]instanceof Jb&amp;&amp;GN(t,a),a||(a=Uy(e)),o?UN(a,i,n):jN(a,i),VN(t,a)):(t[o?\&quot;filled\&quot;:\&quot;stroked\&quot;]=\&quot;false\&quot;,GN(t,a))},YN=[[],[],[]],qN=function(t,e){var i,n,o,a,r,s,l=TN.M,u=TN.C,h=TN.L,c=TN.A,d=TN.Q,f=[],p=t.data,g=t.len();for(a=0;a&lt;g;){switch(o=p[a++],n=\&quot;\&quot;,i=0,o){case l:n=\&quot; m \&quot;,i=1,r=p[a++],s=p[a++],YN[0][0]=r,YN[0][1]=s;break;case h:n=\&quot; l \&quot;,i=1,r=p[a++],s=p[a++],YN[0][0]=r,YN[0][1]=s;break;case d:case u:n=\&quot; c \&quot;,i=3;var m,v,y=p[a++],x=p[a++],_=p[a++],w=p[a++];o===d?(m=_,v=w,_=(_+2*y)/3,w=(w+2*x)/3,y=(r+2*y)/3,x=(s+2*x)/3):(m=p[a++],v=p[a++]),YN[0][0]=y,YN[0][1]=x,YN[1][0]=_,YN[1][1]=w,YN[2][0]=m,YN[2][1]=v,r=m,s=v;break;case c:var b=0,S=0,M=1,I=1,D=0;e&amp;&amp;(b=e[4],S=e[5],M=CN(e[0]*e[0]+e[1]*e[1]),I=CN(e[2]*e[2]+e[3]*e[3]),D=Math.atan2(-e[1]/I,e[0]/M));var T=p[a++],A=p[a++],C=p[a++],L=p[a++],k=p[a++]+D,P=p[a++]+k+D;a++;var N=p[a++],O=T+kN(k)*C,E=A+PN(k)*L,y=T+kN(P)*C,x=A+PN(P)*L,z=N?\&quot; wa \&quot;:\&quot; at \&quot;;Math.abs(O-y)&lt;1e-4&amp;&amp;(Math.abs(P-k)&gt;.01?N&amp;&amp;(O+=.0125):Math.abs(E-A)&lt;1e-4?N&amp;&amp;O&lt;T||!N&amp;&amp;O&gt;T?x-=.0125:x+=.0125:N&amp;&amp;E&lt;A||!N&amp;&amp;E&gt;A?y+=.0125:y-=.0125),f.push(z,AN(((T-C)*M+b)*ON-EN),\&quot;,\&quot;,AN(((A-L)*I+S)*ON-EN),\&quot;,\&quot;,AN(((T+C)*M+b)*ON-EN),\&quot;,\&quot;,AN(((A+L)*I+S)*ON-EN),\&quot;,\&quot;,AN((O*M+b)*ON-EN),\&quot;,\&quot;,AN((E*I+S)*ON-EN),\&quot;,\&quot;,AN((y*M+b)*ON-EN),\&quot;,\&quot;,AN((x*I+S)*ON-EN)),r=y,s=x;break;case TN.R:var R=YN[0],B=YN[1];R[0]=p[a++],R[1]=p[a++],B[0]=R[0]+p[a++],B[1]=R[1]+p[a++],e&amp;&amp;(Q(R,R,e),Q(B,B,e)),R[0]=AN(R[0]*ON-EN),B[0]=AN(B[0]*ON-EN),R[1]=AN(R[1]*ON-EN),B[1]=AN(B[1]*ON-EN),f.push(\&quot; m \&quot;,R[0],\&quot;,\&quot;,R[1],\&quot; l \&quot;,B[0],\&quot;,\&quot;,R[1],\&quot; l \&quot;,B[0],\&quot;,\&quot;,B[1],\&quot; l \&quot;,R[0],\&quot;,\&quot;,B[1]);break;case TN.Z:f.push(\&quot; x \&quot;)}if(i&gt;0){f.push(n);for(var V=0;V&lt;i;V++){var G=YN[V];e&amp;&amp;Q(G,G,e),f.push(AN(G[0]*ON-EN),\&quot;,\&quot;,AN(G[1]*ON-EN),V&lt;i-1?\&quot;,\&quot;:\&quot;\&quot;)}}}return f.join(\&quot;\&quot;)};In.prototype.brushVML=function(t){var e=this.style,i=this._vmlEl;i||(i=Uy(\&quot;shape\&quot;),zN(i),this._vmlEl=i),XN(i,\&quot;fill\&quot;,e,this),XN(i,\&quot;stroke\&quot;,e,this);var n=this.transform,o=null!=n,a=i.getElementsByTagName(\&quot;stroke\&quot;)[0];if(a){var r=e.lineWidth;if(o&amp;&amp;!e.strokeNoScale){var s=n[0]*n[3]-n[1]*n[2];r*=CN(LN(s))}a.weight=r+\&quot;px\&quot;}var l=this.path||(this.path=new db);this.__dirtyPath&amp;&amp;(l.beginPath(),this.buildPath(l,this.shape),l.toStatic(),this.__dirtyPath=!1),i.path=qN(l,this.transform),i.style.zIndex=FN(this.zlevel,this.z,this.z2),VN(t,i),null!=e.text?this.drawRectText(t,this.getBoundingRect()):this.removeRectText(t)},In.prototype.onRemove=function(t){GN(t,this._vmlEl),this.removeRectText(t)},In.prototype.onAdd=function(t){VN(t,this._vmlEl),this.appendRectText(t)};var $N=function(t){return\&quot;object\&quot;==typeof t&amp;&amp;t.tagName&amp;&amp;\&quot;IMG\&quot;===t.tagName.toUpperCase()};Je.prototype.brushVML=function(t){var e,i,n=this.style,o=n.image;if($N(o)){var a=o.src;if(a===this._imageSrc)e=this._imageWidth,i=this._imageHeight;else{var r=o.runtimeStyle,s=r.width,l=r.height;r.width=\&quot;auto\&quot;,r.height=\&quot;auto\&quot;,e=o.width,i=o.height,r.width=s,r.height=l,this._imageSrc=a,this._imageWidth=e,this._imageHeight=i}o=a}else o===this._imageSrc&amp;&amp;(e=this._imageWidth,i=this._imageHeight);if(o){var u=n.x||0,h=n.y||0,c=n.width,d=n.height,f=n.sWidth,p=n.sHeight,g=n.sx||0,m=n.sy||0,v=f&amp;&amp;p,y=this._vmlEl;y||(y=DN.createElement(\&quot;div\&quot;),zN(y),this._vmlEl=y);var x,_=y.style,w=!1,b=1,S=1;if(this.transform&amp;&amp;(x=this.transform,b=CN(x[0]*x[0]+x[1]*x[1]),S=CN(x[2]*x[2]+x[3]*x[3]),w=x[1]||x[2]),w){var M=[u,h],I=[u+c,h],D=[u,h+d],T=[u+c,h+d];Q(M,M,x),Q(I,I,x),Q(D,D,x),Q(T,T,x);var A=NN(M[0],I[0],D[0],T[0]),C=NN(M[1],I[1],D[1],T[1]),L=[];L.push(\&quot;M11=\&quot;,x[0]/b,\&quot;,\&quot;,\&quot;M12=\&quot;,x[2]/S,\&quot;,\&quot;,\&quot;M21=\&quot;,x[1]/b,\&quot;,\&quot;,\&quot;M22=\&quot;,x[3]/S,\&quot;,\&quot;,\&quot;Dx=\&quot;,AN(u*b+x[4]),\&quot;,\&quot;,\&quot;Dy=\&quot;,AN(h*S+x[5])),_.padding=\&quot;0 \&quot;+AN(A)+\&quot;px \&quot;+AN(C)+\&quot;px 0\&quot;,_.filter=\&quot;progid:DXImageTransform.Microsoft.Matrix(\&quot;+L.join(\&quot;\&quot;)+\&quot;, SizingMethod=clip)\&quot;}else x&amp;&amp;(u=u*b+x[4],h=h*S+x[5]),_.filter=\&quot;\&quot;,_.left=AN(u)+\&quot;px\&quot;,_.top=AN(h)+\&quot;px\&quot;;var k=this._imageEl,P=this._cropEl;k||(k=DN.createElement(\&quot;div\&quot;),this._imageEl=k);var N=k.style;if(v){if(e&amp;&amp;i)N.width=AN(b*e*c/f)+\&quot;px\&quot;,N.height=AN(S*i*d/p)+\&quot;px\&quot;;else{var O=new Image,E=this;O.onload=function(){O.onload=null,e=O.width,i=O.height,N.width=AN(b*e*c/f)+\&quot;px\&quot;,N.height=AN(S*i*d/p)+\&quot;px\&quot;,E._imageWidth=e,E._imageHeight=i,E._imageSrc=o},O.src=o}P||((P=DN.createElement(\&quot;div\&quot;)).style.overflow=\&quot;hidden\&quot;,this._cropEl=P);var z=P.style;z.width=AN((c+g*c/f)*b),z.height=AN((d+m*d/p)*S),z.filter=\&quot;progid:DXImageTransform.Microsoft.Matrix(Dx=\&quot;+-g*c/f*b+\&quot;,Dy=\&quot;+-m*d/p*S+\&quot;)\&quot;,P.parentNode||y.appendChild(P),k.parentNode!=P&amp;&amp;P.appendChild(k)}else N.width=AN(b*c)+\&quot;px\&quot;,N.height=AN(S*d)+\&quot;px\&quot;,y.appendChild(k),P&amp;&amp;P.parentNode&amp;&amp;(y.removeChild(P),this._cropEl=null);var R=\&quot;\&quot;,B=n.opacity;B&lt;1&amp;&amp;(R+=\&quot;.Alpha(opacity=\&quot;+AN(100*B)+\&quot;) \&quot;),R+=\&quot;progid:DXImageTransform.Microsoft.AlphaImageLoader(src=\&quot;+o+\&quot;, SizingMethod=scale)\&quot;,N.filter=R,y.style.zIndex=FN(this.zlevel,this.z,this.z2),VN(t,y),null!=n.text&amp;&amp;this.drawRectText(t,this.getBoundingRect())}},Je.prototype.onRemove=function(t){GN(t,this._vmlEl),this._vmlEl=null,this._cropEl=null,this._imageEl=null,this.removeRectText(t)},Je.prototype.onAdd=function(t){VN(t,this._vmlEl),this.appendRectText(t)};var KN,JN={},QN=0,tO=document.createElement(\&quot;div\&quot;),eO=function(t){var e=JN[t];if(!e){QN&gt;100&amp;&amp;(QN=0,JN={});var i,n=tO.style;try{n.font=t,i=n.fontFamily.split(\&quot;,\&quot;)[0]}catch(t){}e={style:n.fontStyle||\&quot;normal\&quot;,variant:n.fontVariant||\&quot;normal\&quot;,weight:n.fontWeight||\&quot;normal\&quot;,size:0|parseFloat(n.fontSize||12),family:i||\&quot;Microsoft YaHei\&quot;},JN[t]=e,QN++}return e};!function(t,e){$_[t]=e}(\&quot;measureText\&quot;,function(t,e){var i=DN;KN||((KN=i.createElement(\&quot;div\&quot;)).style.cssText=\&quot;position:absolute;top:-20000px;left:0;padding:0;margin:0;border:none;white-space:pre;\&quot;,DN.body.appendChild(KN));try{KN.style.font=e}catch(t){}return KN.innerHTML=\&quot;\&quot;,KN.appendChild(i.createTextNode(t)),{width:KN.offsetWidth}});for(var iO=new Kt,nO=[tw,Ke,Je,In,zb],oO=0;oO&lt;nO.length;oO++){var aO=nO[oO].prototype;aO.drawRectText=function(t,e,i,n){var o=this.style;this.__dirty&amp;&amp;Ne(o);var a=o.text;if(null!=a&amp;&amp;(a+=\&quot;\&quot;),a){if(o.rich){var r=Ce(a,o);a=[];for(var s=0;s&lt;r.lines.length;s++){for(var l=r.lines[s].tokens,u=[],h=0;h&lt;l.length;h++)u.push(l[h].text);a.push(u.join(\&quot;\&quot;))}a=a.join(\&quot;\\n\&quot;)}var c,d,f=o.textAlign,p=o.textVerticalAlign,g=eO(o.font),m=g.style+\&quot; \&quot;+g.variant+\&quot; \&quot;+g.weight+\&quot; \&quot;+g.size+'px \&quot;'+g.family+'\&quot;';i=i||me(a,m,f,p);var v=this.transform;if(v&amp;&amp;!n&amp;&amp;(iO.copy(e),iO.applyTransform(v),e=iO),n)c=e.x,d=e.y;else{var y=o.textPosition,x=o.textDistance;if(y instanceof Array)c=e.x+WN(y[0],e.width),d=e.y+WN(y[1],e.height),f=f||\&quot;left\&quot;;else{var _=we(y,e,x);c=_.x,d=_.y,f=f||_.textAlign,p=p||_.textVerticalAlign}}c=xe(c,i.width,f),d=_e(d,i.height,p),d+=i.height/2;var w,b,S,M=Uy,I=this._textVmlEl;I?b=(w=(S=I.firstChild).nextSibling).nextSibling:(I=M(\&quot;line\&quot;),w=M(\&quot;path\&quot;),b=M(\&quot;textpath\&quot;),S=M(\&quot;skew\&quot;),b.style[\&quot;v-text-align\&quot;]=\&quot;left\&quot;,zN(I),w.textpathok=!0,b.on=!0,I.from=\&quot;0 0\&quot;,I.to=\&quot;1000 0.05\&quot;,VN(I,S),VN(I,w),VN(I,b),this._textVmlEl=I);var D=[c,d],T=I.style;v&amp;&amp;n?(Q(D,D,v),S.on=!0,S.matrix=v[0].toFixed(3)+\&quot;,\&quot;+v[2].toFixed(3)+\&quot;,\&quot;+v[1].toFixed(3)+\&quot;,\&quot;+v[3].toFixed(3)+\&quot;,0,0\&quot;,S.offset=(AN(D[0])||0)+\&quot;,\&quot;+(AN(D[1])||0),S.origin=\&quot;0 0\&quot;,T.left=\&quot;0px\&quot;,T.top=\&quot;0px\&quot;):(S.on=!1,T.left=AN(c)+\&quot;px\&quot;,T.top=AN(d)+\&quot;px\&quot;),b.string=RN(a);try{b.style.font=m}catch(t){}XN(I,\&quot;fill\&quot;,{fill:o.textFill,opacity:o.opacity},this),XN(I,\&quot;stroke\&quot;,{stroke:o.textStroke,opacity:o.opacity,lineDash:o.lineDash},this),I.style.zIndex=FN(this.zlevel,this.z,this.z2),VN(t,I)}},aO.removeRectText=function(t){GN(t,this._textVmlEl),this._textVmlEl=null},aO.appendRectText=function(t){VN(t,this._textVmlEl)}}zb.prototype.brushVML=function(t){var e=this.style;null!=e.text?this.drawRectText(t,{x:e.x||0,y:e.y||0,width:0,height:0},this.getBoundingRect(),!0):this.removeRectText(t)},zb.prototype.onRemove=function(t){this.removeRectText(t)},zb.prototype.onAdd=function(t){this.appendRectText(t)}}Yy.prototype={constructor:Yy,getType:function(){return\&quot;vml\&quot;},getViewportRoot:function(){return this._vmlViewport},getViewportRootOffset:function(){var t=this.getViewportRoot();if(t)return{offsetLeft:t.offsetLeft||0,offsetTop:t.offsetTop||0}},refresh:function(){var t=this.storage.getDisplayList(!0,!0);this._paintList(t)},_paintList:function(t){for(var e=this._vmlRoot,i=0;i&lt;t.length;i++){var n=t[i];n.invisible||n.ignore?(n.__alreadyNotVisible||n.onRemove(e),n.__alreadyNotVisible=!0):(n.__alreadyNotVisible&amp;&amp;n.onAdd(e),n.__alreadyNotVisible=!1,n.__dirty&amp;&amp;(n.beforeBrush&amp;&amp;n.beforeBrush(),(n.brushVML||n.brush).call(n,e),n.afterBrush&amp;&amp;n.afterBrush())),n.__dirty=!1}this._firstPaint&amp;&amp;(this._vmlViewport.appendChild(e),this._firstPaint=!1)},resize:function(t,e){var t=null==t?this._getWidth():t,e=null==e?this._getHeight():e;if(this._width!=t||this._height!=e){this._width=t,this._height=e;var i=this._vmlViewport.style;i.width=t+\&quot;px\&quot;,i.height=e+\&quot;px\&quot;}},dispose:function(){this.root.innerHTML=\&quot;\&quot;,this._vmlRoot=this._vmlViewport=this.storage=null},getWidth:function(){return this._width},getHeight:function(){return this._height},clear:function(){this._vmlViewport&amp;&amp;this.root.removeChild(this._vmlViewport)},_getWidth:function(){var t=this.root,e=t.currentStyle;return(t.clientWidth||Xy(e.width))-Xy(e.paddingLeft)-Xy(e.paddingRight)|0},_getHeight:function(){var t=this.root,e=t.currentStyle;return(t.clientHeight||Xy(e.height))-Xy(e.paddingTop)-Xy(e.paddingBottom)|0}},d([\&quot;getLayer\&quot;,\&quot;insertLayer\&quot;,\&quot;eachLayer\&quot;,\&quot;eachBuiltinLayer\&quot;,\&quot;eachOtherLayer\&quot;,\&quot;getLayers\&quot;,\&quot;modLayer\&quot;,\&quot;delLayer\&quot;,\&quot;clearLayer\&quot;,\&quot;toDataURL\&quot;,\&quot;pathToImage\&quot;],function(t){Yy.prototype[t]=qy(t)}),wi(\&quot;vml\&quot;,Yy);var rO=\&quot;http://www.w3.org/2000/svg\&quot;,sO=db.CMD,lO=Array.prototype.join,uO=\&quot;none\&quot;,hO=Math.round,cO=Math.sin,dO=Math.cos,fO=Math.PI,pO=2*Math.PI,gO=180/fO,mO=1e-4,vO={};vO.brush=function(t){var e=t.style,i=t.__svgEl;i||(i=$y(\&quot;path\&quot;),t.__svgEl=i),t.path||t.createPathProxy();var n=t.path;if(t.__dirtyPath){n.beginPath(),t.buildPath(n,t.shape),t.__dirtyPath=!1;var o=ax(n);o.indexOf(\&quot;NaN\&quot;)&lt;0&amp;&amp;ix(i,\&quot;d\&quot;,o)}ox(i,e),ex(i,t.transform),null!=e.text&amp;&amp;wO(t,t.getBoundingRect())};var yO={};yO.brush=function(t){var e=t.style,i=e.image;if(i instanceof HTMLImageElement&amp;&amp;(i=i.src),i){var n=e.x||0,o=e.y||0,a=e.width,r=e.height,s=t.__svgEl;s||(s=$y(\&quot;image\&quot;),t.__svgEl=s),i!==t.__imageSrc&amp;&amp;(nx(s,\&quot;href\&quot;,i),t.__imageSrc=i),ix(s,\&quot;width\&quot;,a),ix(s,\&quot;height\&quot;,r),ix(s,\&quot;x\&quot;,n),ix(s,\&quot;y\&quot;,o),ex(s,t.transform),null!=e.text&amp;&amp;wO(t,t.getBoundingRect())}};var xO={},_O=new Kt,wO=function(t,e,i){var n=t.style;t.__dirty&amp;&amp;Ne(n);var o=n.text;if(null!=o){o+=\&quot;\&quot;;var a=t.__textSvgEl;a||(a=$y(\&quot;text\&quot;),t.__textSvgEl=a);var r,s,l=n.textPosition,u=n.textDistance,h=n.textAlign||\&quot;left\&quot;;\&quot;number\&quot;==typeof n.fontSize&amp;&amp;(n.fontSize+=\&quot;px\&quot;);var c=n.font||[n.fontStyle||\&quot;\&quot;,n.fontWeight||\&quot;\&quot;,n.fontSize||\&quot;\&quot;,n.fontFamily||\&quot;\&quot;].join(\&quot; \&quot;)||q_,d=rx(n.textVerticalAlign),f=(i=me(o,c,h,d)).lineHeight;if(l instanceof Array)r=e.x+l[0],s=e.y+l[1];else{var p=we(l,e,u);r=p.x,s=p.y,d=rx(p.textVerticalAlign),h=p.textAlign}ix(a,\&quot;alignment-baseline\&quot;,d),c&amp;&amp;(a.style.font=c);var g=n.textPadding;if(ix(a,\&quot;x\&quot;,r),ix(a,\&quot;y\&quot;,s),ox(a,n,!0),t instanceof zb||t.style.transformText)ex(a,t.transform);else{if(t.transform)_O.copy(e),_O.applyTransform(t.transform),e=_O;else{var m=t.transformCoordToGlobal(e.x,e.y);e.x=m[0],e.y=m[1]}var v=n.textOrigin;\&quot;center\&quot;===v?(r=i.width/2+r,s=i.height/2+s):v&amp;&amp;(r=v[0]+r,s=v[1]+s),ix(a,\&quot;transform\&quot;,\&quot;rotate(\&quot;+180*-n.textRotation/Math.PI+\&quot;,\&quot;+r+\&quot;,\&quot;+s+\&quot;)\&quot;)}var y=o.split(\&quot;\\n\&quot;),x=y.length,_=h;\&quot;left\&quot;===_?(_=\&quot;start\&quot;,g&amp;&amp;(r+=g[3])):\&quot;right\&quot;===_?(_=\&quot;end\&quot;,g&amp;&amp;(r-=g[1])):\&quot;center\&quot;===_&amp;&amp;(_=\&quot;middle\&quot;,g&amp;&amp;(r+=(g[3]-g[1])/2));var w=0;if(\&quot;baseline\&quot;===d?(w=-i.height+f,g&amp;&amp;(w-=g[2])):\&quot;middle\&quot;===d?(w=(-i.height+f)/2,g&amp;&amp;(s+=(g[0]-g[2])/2)):g&amp;&amp;(w+=g[0]),t.__text!==o||t.__textFont!==c){var b=t.__tspanList||[];t.__tspanList=b;for(M=0;M&lt;x;M++)(I=b[M])?I.innerHTML=\&quot;\&quot;:(I=b[M]=$y(\&quot;tspan\&quot;),a.appendChild(I),ix(I,\&quot;alignment-baseline\&quot;,d),ix(I,\&quot;text-anchor\&quot;,_)),ix(I,\&quot;x\&quot;,r),ix(I,\&quot;y\&quot;,s+M*f+w),I.appendChild(document.createTextNode(y[M]));for(;M&lt;b.length;M++)a.removeChild(b[M]);b.length=x,t.__text=o,t.__textFont=c}else if(t.__tspanList.length)for(var S=t.__tspanList.length,M=0;M&lt;S;++M){var I=t.__tspanList[M];I&amp;&amp;(ix(I,\&quot;x\&quot;,r),ix(I,\&quot;y\&quot;,s+M*f+w))}}};xO.drawRectText=wO,xO.brush=function(t){var e=t.style;null!=e.text&amp;&amp;(e.textPosition=[0,0],wO(t,{x:e.x||0,y:e.y||0,width:0,height:0},t.getBoundingRect()))},sx.prototype={diff:function(t,e,i){i||(i=function(t,e){return t===e}),this.equals=i;var n=this;t=t.slice();var o=(e=e.slice()).length,a=t.length,r=1,s=o+a,l=[{newPos:-1,components:[]}],u=this.extractCommon(l[0],e,t,0);if(l[0].newPos+1&gt;=o&amp;&amp;u+1&gt;=a){for(var h=[],c=0;c&lt;e.length;c++)h.push(c);return[{indices:h,count:e.length}]}for(;r&lt;=s;){var d=function(){for(var i=-1*r;i&lt;=r;i+=2){var s,u=l[i-1],h=l[i+1],c=(h?h.newPos:0)-i;u&amp;&amp;(l[i-1]=void 0);var d=u&amp;&amp;u.newPos+1&lt;o,f=h&amp;&amp;0&lt;=c&amp;&amp;c&lt;a;if(d||f){if(!d||f&amp;&amp;u.newPos&lt;h.newPos?(s=ux(h),n.pushComponent(s.components,void 0,!0)):((s=u).newPos++,n.pushComponent(s.components,!0,void 0)),c=n.extractCommon(s,e,t,i),s.newPos+1&gt;=o&amp;&amp;c+1&gt;=a)return lx(0,s.components);l[i]=s}else l[i]=void 0}r++}();if(d)return d}},pushComponent:function(t,e,i){var n=t[t.length-1];n&amp;&amp;n.added===e&amp;&amp;n.removed===i?t[t.length-1]={count:n.count+1,added:e,removed:i}:t.push({count:1,added:e,removed:i})},extractCommon:function(t,e,i,n){for(var o=e.length,a=i.length,r=t.newPos,s=r-n,l=0;r+1&lt;o&amp;&amp;s+1&lt;a&amp;&amp;this.equals(e[r+1],i[s+1]);)r++,s++,l++;return l&amp;&amp;t.components.push({count:l}),t.newPos=r,s},tokenize:function(t){return t.slice()},join:function(t){return t.slice()}};var bO=new sx,SO=function(t,e,i){return bO.diff(t,e,i)};hx.prototype.createElement=$y,hx.prototype.getDefs=function(t){var e=this._svgRoot,i=this._svgRoot.getElementsByTagName(\&quot;defs\&quot;);return 0===i.length?t?((i=e.insertBefore(this.createElement(\&quot;defs\&quot;),e.firstChild)).contains||(i.contains=function(t){var e=i.children;if(!e)return!1;for(var n=e.length-1;n&gt;=0;--n)if(e[n]===t)return!0;return!1}),i):null:i[0]},hx.prototype.update=function(t,e){if(t){var i=this.getDefs(!1);if(t[this._domName]&amp;&amp;i.contains(t[this._domName]))\&quot;function\&quot;==typeof e&amp;&amp;e(t);else{var n=this.add(t);n&amp;&amp;(t[this._domName]=n)}}},hx.prototype.addDom=function(t){this.getDefs(!0).appendChild(t)},hx.prototype.removeDom=function(t){var e=this.getDefs(!1);e&amp;&amp;t[this._domName]&amp;&amp;(e.removeChild(t[this._domName]),t[this._domName]=null)},hx.prototype.getDoms=function(){var t=this.getDefs(!1);if(!t)return[];var e=[];return d(this._tagNames,function(i){var n=t.getElementsByTagName(i);e=e.concat([].slice.call(n))}),e},hx.prototype.markAllUnused=function(){var t=this;d(this.getDoms(),function(e){e[t._markLabel]=\&quot;0\&quot;})},hx.prototype.markUsed=function(t){t&amp;&amp;(t[this._markLabel]=\&quot;1\&quot;)},hx.prototype.removeUnused=function(){var t=this.getDefs(!1);if(t){var e=this;d(this.getDoms(),function(i){\&quot;1\&quot;!==i[e._markLabel]&amp;&amp;t.removeChild(i)})}},hx.prototype.getSvgProxy=function(t){return t instanceof In?vO:t instanceof Je?yO:t instanceof zb?xO:vO},hx.prototype.getTextSvgElement=function(t){return t.__textSvgEl},hx.prototype.getSvgElement=function(t){return t.__svgEl},u(cx,hx),cx.prototype.addWithoutUpdate=function(t,e){if(e&amp;&amp;e.style){var i=this;d([\&quot;fill\&quot;,\&quot;stroke\&quot;],function(n){if(e.style[n]&amp;&amp;(\&quot;linear\&quot;===e.style[n].type||\&quot;radial\&quot;===e.style[n].type)){var o,a=e.style[n],r=i.getDefs(!0);a._dom?(o=a._dom,r.contains(a._dom)||i.addDom(o)):o=i.add(a),i.markUsed(e);var s=o.getAttribute(\&quot;id\&quot;);t.setAttribute(n,\&quot;url(#\&quot;+s+\&quot;)\&quot;)}})}},cx.prototype.add=function(t){var e;if(\&quot;linear\&quot;===t.type)e=this.createElement(\&quot;linearGradient\&quot;);else{if(\&quot;radial\&quot;!==t.type)return M_(\&quot;Illegal gradient type.\&quot;),null;e=this.createElement(\&quot;radialGradient\&quot;)}return t.id=t.id||this.nextId++,e.setAttribute(\&quot;id\&quot;,\&quot;zr\&quot;+this._zrId+\&quot;-gradient-\&quot;+t.id),this.updateDom(t,e),this.addDom(e),e},cx.prototype.update=function(t){var e=this;hx.prototype.update.call(this,t,function(){var i=t.type,n=t._dom.tagName;\&quot;linear\&quot;===i&amp;&amp;\&quot;linearGradient\&quot;===n||\&quot;radial\&quot;===i&amp;&amp;\&quot;radialGradient\&quot;===n?e.updateDom(t,t._dom):(e.removeDom(t),e.add(t))})},cx.prototype.updateDom=function(t,e){if(\&quot;linear\&quot;===t.type)e.setAttribute(\&quot;x1\&quot;,t.x),e.setAttribute(\&quot;y1\&quot;,t.y),e.setAttribute(\&quot;x2\&quot;,t.x2),e.setAttribute(\&quot;y2\&quot;,t.y2);else{if(\&quot;radial\&quot;!==t.type)return void M_(\&quot;Illegal gradient type.\&quot;);e.setAttribute(\&quot;cx\&quot;,t.x),e.setAttribute(\&quot;cy\&quot;,t.y),e.setAttribute(\&quot;r\&quot;,t.r)}t.global?e.setAttribute(\&quot;gradientUnits\&quot;,\&quot;userSpaceOnUse\&quot;):e.setAttribute(\&quot;gradientUnits\&quot;,\&quot;objectBoundingBox\&quot;),e.innerHTML=\&quot;\&quot;;for(var i=t.colorStops,n=0,o=i.length;n&lt;o;++n){var a=this.createElement(\&quot;stop\&quot;);a.setAttribute(\&quot;offset\&quot;,100*i[n].offset+\&quot;%\&quot;),a.setAttribute(\&quot;stop-color\&quot;,i[n].color),e.appendChild(a)}t._dom=e},cx.prototype.markUsed=function(t){if(t.style){var e=t.style.fill;e&amp;&amp;e._dom&amp;&amp;hx.prototype.markUsed.call(this,e._dom),(e=t.style.stroke)&amp;&amp;e._dom&amp;&amp;hx.prototype.markUsed.call(this,e._dom)}},u(dx,hx),dx.prototype.update=function(t){var e=this.getSvgElement(t);e&amp;&amp;this.updateDom(e,t.__clipPaths,!1);var i=this.getTextSvgElement(t);i&amp;&amp;this.updateDom(i,t.__clipPaths,!0),this.markUsed(t)},dx.prototype.updateDom=function(t,e,i){if(e&amp;&amp;e.length&gt;0){var n,o,a=this.getDefs(!0),r=e[0],s=i?\&quot;_textDom\&quot;:\&quot;_dom\&quot;;r[s]?(o=r[s].getAttribute(\&quot;id\&quot;),n=r[s],a.contains(n)||a.appendChild(n)):(o=\&quot;zr\&quot;+this._zrId+\&quot;-clip-\&quot;+this.nextId,++this.nextId,(n=this.createElement(\&quot;clipPath\&quot;)).setAttribute(\&quot;id\&quot;,o),a.appendChild(n),r[s]=n);var l=this.getSvgProxy(r);if(r.transform&amp;&amp;r.parent.invTransform&amp;&amp;!i){var u=Array.prototype.slice.call(r.transform);ht(r.transform,r.parent.invTransform,r.transform),l.brush(r),r.transform=u}else l.brush(r);var h=this.getSvgElement(r);n.innerHTML=\&quot;\&quot;,n.appendChild(h.cloneNode()),t.setAttribute(\&quot;clip-path\&quot;,\&quot;url(#\&quot;+o+\&quot;)\&quot;),e.length&gt;1&amp;&amp;this.updateDom(n,e.slice(1),i)}else t&amp;&amp;t.setAttribute(\&quot;clip-path\&quot;,\&quot;none\&quot;)},dx.prototype.markUsed=function(t){var e=this;t.__clipPaths&amp;&amp;t.__clipPaths.length&gt;0&amp;&amp;d(t.__clipPaths,function(t){t._dom&amp;&amp;hx.prototype.markUsed.call(e,t._dom),t._textDom&amp;&amp;hx.prototype.markUsed.call(e,t._textDom)})},u(fx,hx),fx.prototype.addWithoutUpdate=function(t,e){if(e&amp;&amp;px(e.style)){var i,n=e.style;n._shadowDom?(i=n._shadowDom,this.getDefs(!0).contains(n._shadowDom)||this.addDom(i)):i=this.add(e),this.markUsed(e);var o=i.getAttribute(\&quot;id\&quot;);t.style.filter=\&quot;url(#\&quot;+o+\&quot;)\&quot;}},fx.prototype.add=function(t){var e=this.createElement(\&quot;filter\&quot;),i=t.style;return i._shadowDomId=i._shadowDomId||this.nextId++,e.setAttribute(\&quot;id\&quot;,\&quot;zr\&quot;+this._zrId+\&quot;-shadow-\&quot;+i._shadowDomId),this.updateDom(t,e),this.addDom(e),e},fx.prototype.update=function(t,e){var i=e.style;if(px(i)){var n=this;hx.prototype.update.call(this,e,function(t){n.updateDom(e,t._shadowDom)})}else this.remove(t,i)},fx.prototype.remove=function(t,e){null!=e._shadowDomId&amp;&amp;(this.removeDom(e),t.style.filter=\&quot;\&quot;)},fx.prototype.updateDom=function(t,e){var i=e.getElementsByTagName(\&quot;feDropShadow\&quot;);i=0===i.length?this.createElement(\&quot;feDropShadow\&quot;):i[0];var n,o,a,r,s=t.style,l=t.scale?t.scale[0]||1:1,u=t.scale?t.scale[1]||1:1;if(s.shadowBlur||s.shadowOffsetX||s.shadowOffsetY)n=s.shadowOffsetX||0,o=s.shadowOffsetY||0,a=s.shadowBlur,r=s.shadowColor;else{if(!s.textShadowBlur)return void this.removeDom(e,s);n=s.textShadowOffsetX||0,o=s.textShadowOffsetY||0,a=s.textShadowBlur,r=s.textShadowColor}i.setAttribute(\&quot;dx\&quot;,n/l),i.setAttribute(\&quot;dy\&quot;,o/u),i.setAttribute(\&quot;flood-color\&quot;,r);var h=a/2/l+\&quot; \&quot;+a/2/u;i.setAttribute(\&quot;stdDeviation\&quot;,h),e.setAttribute(\&quot;x\&quot;,\&quot;-100%\&quot;),e.setAttribute(\&quot;y\&quot;,\&quot;-100%\&quot;),e.setAttribute(\&quot;width\&quot;,Math.ceil(a/2*200)+\&quot;%\&quot;),e.setAttribute(\&quot;height\&quot;,Math.ceil(a/2*200)+\&quot;%\&quot;),e.appendChild(i),s._shadowDom=e},fx.prototype.markUsed=function(t){var e=t.style;e&amp;&amp;e._shadowDom&amp;&amp;hx.prototype.markUsed.call(this,e._shadowDom)};var MO=function(t,e,i,n){this.root=t,this.storage=e,this._opts=i=a({},i||{});var o=$y(\&quot;svg\&quot;);o.setAttribute(\&quot;xmlns\&quot;,\&quot;http://www.w3.org/2000/svg\&quot;),o.setAttribute(\&quot;version\&quot;,\&quot;1.1\&quot;),o.setAttribute(\&quot;baseProfile\&quot;,\&quot;full\&quot;),o.style.cssText=\&quot;user-select:none;position:absolute;left:0;top:0;\&quot;,this.gradientManager=new cx(n,o),this.clipPathManager=new dx(n,o),this.shadowManager=new fx(n,o);var r=document.createElement(\&quot;div\&quot;);r.style.cssText=\&quot;overflow:hidden;position:relative\&quot;,this._svgRoot=o,this._viewport=r,t.appendChild(r),r.appendChild(o),this.resize(i.width,i.height),this._visibleList=[]};MO.prototype={constructor:MO,getType:function(){return\&quot;svg\&quot;},getViewportRoot:function(){return this._viewport},getViewportRootOffset:function(){var t=this.getViewportRoot();if(t)return{offsetLeft:t.offsetLeft||0,offsetTop:t.offsetTop||0}},refresh:function(){var t=this.storage.getDisplayList(!0);this._paintList(t)},setBackgroundColor:function(t){this._viewport.style.background=t},_paintList:function(t){this.gradientManager.markAllUnused(),this.clipPathManager.markAllUnused(),this.shadowManager.markAllUnused();var e,i=this._svgRoot,n=this._visibleList,o=t.length,a=[];for(e=0;e&lt;o;e++){var r=mx(f=t[e]),s=Sx(f)||bx(f);f.invisible||(f.__dirty&amp;&amp;(r&amp;&amp;r.brush(f),this.clipPathManager.update(f),f.style&amp;&amp;(this.gradientManager.update(f.style.fill),this.gradientManager.update(f.style.stroke),this.shadowManager.update(s,f)),f.__dirty=!1),a.push(f))}var l,u=SO(n,a);for(e=0;e&lt;u.length;e++)if((c=u[e]).removed)for(d=0;d&lt;c.count;d++){var s=Sx(f=n[c.indices[d]]),h=bx(f);_x(i,s),_x(i,h)}for(e=0;e&lt;u.length;e++){var c=u[e];if(c.added)for(d=0;d&lt;c.count;d++){var s=Sx(f=a[c.indices[d]]),h=bx(f);l?yx(i,s,l):xx(i,s),s?yx(i,h,s):l?yx(i,h,l):xx(i,h),yx(i,h,s),l=h||s||l,this.gradientManager.addWithoutUpdate(s,f),this.shadowManager.addWithoutUpdate(l,f),this.clipPathManager.markUsed(f)}else if(!c.removed)for(var d=0;d&lt;c.count;d++){var f=a[c.indices[d]];l=s=bx(f)||Sx(f)||l,this.gradientManager.markUsed(f),this.gradientManager.addWithoutUpdate(s,f),this.shadowManager.markUsed(f),this.shadowManager.addWithoutUpdate(s,f),this.clipPathManager.markUsed(f)}}this.gradientManager.removeUnused(),this.clipPathManager.removeUnused(),this.shadowManager.removeUnused(),this._visibleList=a},_getDefs:function(t){var e=this._svgRoot,i=this._svgRoot.getElementsByTagName(\&quot;defs\&quot;);return 0===i.length?t?((i=e.insertBefore($y(\&quot;defs\&quot;),e.firstChild)).contains||(i.contains=function(t){var e=i.children;if(!e)return!1;for(var n=e.length-1;n&gt;=0;--n)if(e[n]===t)return!0;return!1}),i):null:i[0]},resize:function(t,e){var i=this._viewport;i.style.display=\&quot;none\&quot;;var n=this._opts;if(null!=t&amp;&amp;(n.width=t),null!=e&amp;&amp;(n.height=e),t=this._getSize(0),e=this._getSize(1),i.style.display=\&quot;\&quot;,this._width!==t||this._height!==e){this._width=t,this._height=e;var o=i.style;o.width=t+\&quot;px\&quot;,o.height=e+\&quot;px\&quot;;var a=this._svgRoot;a.setAttribute(\&quot;width\&quot;,t),a.setAttribute(\&quot;height\&quot;,e)}},getWidth:function(){return this._width},getHeight:function(){return this._height},_getSize:function(t){var e=this._opts,i=[\&quot;width\&quot;,\&quot;height\&quot;][t],n=[\&quot;clientWidth\&quot;,\&quot;clientHeight\&quot;][t],o=[\&quot;paddingLeft\&quot;,\&quot;paddingTop\&quot;][t],a=[\&quot;paddingRight\&quot;,\&quot;paddingBottom\&quot;][t];if(null!=e[i]&amp;&amp;\&quot;auto\&quot;!==e[i])return parseFloat(e[i]);var r=this.root,s=document.defaultView.getComputedStyle(r);return(r[n]||gx(s[i])||gx(r.style[i]))-(gx(s[o])||0)-(gx(s[a])||0)|0},dispose:function(){this.root.innerHTML=\&quot;\&quot;,this._svgRoot=this._viewport=this.storage=null},clear:function(){this._viewport&amp;&amp;this.root.removeChild(this._viewport)},pathToDataUrl:function(){return this.refresh(),\&quot;data:image/svg+xml;charset=UTF-8,\&quot;+this._svgRoot.outerHTML}},d([\&quot;getLayer\&quot;,\&quot;insertLayer\&quot;,\&quot;eachLayer\&quot;,\&quot;eachBuiltinLayer\&quot;,\&quot;eachOtherLayer\&quot;,\&quot;getLayers\&quot;,\&quot;modLayer\&quot;,\&quot;delLayer\&quot;,\&quot;clearLayer\&quot;,\&quot;toDataURL\&quot;,\&quot;pathToImage\&quot;],function(t){MO.prototype[t]=Mx(t)}),wi(\&quot;svg\&quot;,MO),t.version=\&quot;4.0.4\&quot;,t.dependencies=UM,t.PRIORITY=qM,t.init=function(t,e,i){var n=rs(t);if(n)return n;var o=new Vr(t,e,i);return o.id=\&quot;ec_\&quot;+dI++,hI[o.id]=o,zi(t,pI,o.id),os(o),o},t.connect=function(t){if(y(t)){var e=t;t=null,FM(e,function(e){null!=e.group&amp;&amp;(t=e.group)}),t=t||\&quot;g_\&quot;+fI++,FM(e,function(e){e.group=t})}return cI[t]=!0,t},t.disConnect=as,t.disconnect=mI,t.dispose=function(t){\&quot;string\&quot;==typeof t?t=hI[t]:t instanceof Vr||(t=rs(t)),t instanceof Vr&amp;&amp;!t.isDisposed()&amp;&amp;t.dispose()},t.getInstanceByDom=rs,t.getInstanceById=function(t){return hI[t]},t.registerTheme=ss,t.registerPreprocessor=ls,t.registerProcessor=us,t.registerPostUpdate=function(t){rI.push(t)},t.registerAction=hs,t.registerCoordinateSystem=cs,t.getCoordinateSystemDimensions=function(t){var e=Ca.get(t);if(e)return e.getDimensionsInfo?e.getDimensionsInfo():e.dimensions.slice()},t.registerLayout=ds,t.registerVisual=fs,t.registerLoading=gs,t.extendComponentModel=ms,t.extendComponentView=vs,t.extendSeriesModel=ys,t.extendChartView=xs,t.setCanvasCreator=function(t){e(\&quot;createCanvas\&quot;,t)},t.registerMap=function(t,e,i){e.geoJson&amp;&amp;!e.features&amp;&amp;(i=e.specialAreas,e=e.geoJson),\&quot;string\&quot;==typeof e&amp;&amp;(e=\&quot;undefined\&quot;!=typeof JSON&amp;&amp;JSON.parse?JSON.parse(e):new Function(\&quot;return (\&quot;+e+\&quot;);\&quot;)()),gI[t]={geoJson:e,specialAreas:i}},t.getMap=_s,t.dataTool=vI,t.zrender=_w,t.graphic=sS,t.number=yS,t.format=MS,t.throttle=xr,t.helper=sD,t.matrix=e_,t.vector=Yx,t.color=y_,t.parseGeoJSON=uD,t.parseGeoJson=fD,t.util=pD,t.List=DI,t.Model=wo,t.Axis=dD,t.env=Ax});\n\n&lt;/script&gt;\n&lt;script type=\&quot;text/javascript\&quot;&gt;\n!function(A,B){\&quot;function\&quot;==typeof define&amp;&amp;define.amd?define([\&quot;exports\&quot;,\&quot;echarts\&quot;],B):\&quot;object\&quot;==typeof exports&amp;&amp;\&quot;string\&quot;!=typeof exports.nodeName?B(exports,require(\&quot;echarts\&quot;)):B({},A.echarts)}(this,function(A,B){var C=function(A){\&quot;undefined\&quot;!=typeof console&amp;&amp;console&amp;&amp;console.error&amp;&amp;console.error(A)};B?B.registerMap?B.registerMap(\&quot;河南\&quot;,{type:\&quot;FeatureCollection\&quot;,features:[{id:\&quot;410100\&quot;,type:\&quot;Feature\&quot;,geometry:{type:\&quot;Polygon\&quot;,coordinates:[\&quot;@@bEV@JANAZBLA`UJOPGN@NPH`DR@ZEHCVST]POLCtE`D|LRHvXPD\\\\GvATHNJHHDNRVrlFHFFFDJDLATMZO^ALDRAVHVLTDR@PGTMTGZQHAP@^J\\\\FBCDIJMZM@IAOC[MGUIQCOAAUKGAOB]D_AaEMGAEFIRUxkNMHKAECCMCMGIKIMKGCEFeHIZSDE@GCWFiAEMGECBEHYASHIAEIIAG@EJGGEG@EBANCDO@CCEMAQCU@S_YCEEKKgIwAM@QAESQGCG@IFGJIHYLUNGBW_UMIGBOBARCDCDMAWAAKEICECSAKCM@OFO@KAO@GCCABbCFEBIBAACEEMGCKAE@KDEPCBE@K@COQSCKKOKYDSAIFQBIFG@G@ECEEMAEBCFCDCBCB@BCAYBC@GAACAIDI@SAECYBCIA@I@GBK@MFEFODGFMFICGEGA@CDCCASQGAACeASDEDKBEAEEDC@AMCCGOAEEEADK@CAC[CACJCBCAKGECBGFGDQDGAKIKCCAKBKJKDENGBK@ADGJGJAHCB[NO@[LOBS@ICGGIESDSFIDMHONDLABMNE@IEIAWJG@ECEGGMC@OHI@KJIAABAD[PE@KEWBA@DHABIFFHAB@DHPBFBDGFM@SCGBMFEEE@EBOD@DHN@DOFGFKBGPODMCQ@CC@EACGACEAEHKBCCGKMBGCMHOACKAIBC@KASDICGBAAAOOKe@QDI@WIAE@MGEOQAAIAQBEACIIIAGCC@IIII@BGACECKAGKGEKCEFGBCFG@kKQGOASDQDMVM@EB@BFDEJA@EGEAUAM@GBSRIAABABIPEDS@UGKBuBMHcMK@MBGAICC@OFQBCBCFI@SAGCGBYF_IEHFHBNJDNDBBOHUREHG@K@EBQLE@ICKIGCK@ABAD@R@BIBM@IDGAK@AFALCDEBQEQEE@AHGJDFBP@JABEDIBAHBDDFJBJFAHFNALINDFJFJXDZCLFdAVGLBH\\\\FHAJ@HDPLBAx_DCBEVALDJCVAXBL@FCLEND`@RBROFAHHXL@BEH@FHXFFCVFH@PDHHDLBPFJ@JCH@\\\\BJFJJcFQJKBo@ICU@_DM@OLGNCPUTKNAFDF_CEDEHAD@DJRBF@FCPEDE@CFNFBFBHFJCJYVCDLPADGNCRAPDF\\\\JHBNJJDF@JDNCJA^UPATTJPHBXABBHPFHCBKBmXGJGRDFJFARDJCJCDKFWDGGCAMDqAIBMFIAMGYBEDAHA\\\\DTDFFDVLVM`AFFT`NFLdDDFBdAZIp_J@XLlVTJFFHPHBPAXERK^YRGXAVDND~FPFHNXBRGTMLQF@JBb\\\\THRJPLXLJJBFDPRdDP@\\\\F^HLTLND\\\\B`CZKZIL@PBJDTLRPVXRPdNfJXCPGDM@M@KjGxEfDhNbDX@REXQVKRQRO\&quot;],encodeOffsets:[[116319,35773]]},properties:{cp:[113.665412,34.757975],name:\&quot;郑州市\&quot;,childNum:1}},{id:\&quot;410200\&quot;,type:\&quot;Feature\&quot;,geometry:{type:\&quot;Polygon\&quot;,coordinates:[\&quot;@@LKJCXMH²CTBPJTN`dJFL@N@NGTIdYPGU|Q`DXDjNtNVA\\\\EP@`GJCNANCPAHBNFFDBFHBb]\\\\C^MJ@JF\\\\@TDHB\\\\VHLBFALCJGHIFYV[TCF@JDHDHJJPNTDXRZZNJPJ\\\\LLEDCvMDBHACCBATA@DCBK@BFGBBFJAHRD@@AB@@JC@@BHACHP@@CNA@GBA@GAECBCOB@@ABA@CVM^EFEFQDEJIFCHDPVRLNFhBXCv@JQFELGFAH@FDLP^HVRXLX@`@RBLFX@JIBMEQFCZCJIFKFCAQNAXJTKbKHLFDNDH@DEBK@KCEA@CBCEGDQcIFAAC@ACA@GULA@CXAAIVCDPP@BBZAVEDCEYQSAEBsFKFCTEPUBK@GCCYSSIQEOAwH]GIEQ[IIKCEBONMJK@QCKEKKGKKIOAO@WF_@m@WCsWI@EBCDEBOE[@GAEEOCKGECECGA[DaTaNYTEDG@EAAMEAyAGAECCKDENC@MJCPAVEBEAGIIGIQKAEXEHCBEBK@SDCHCH@\\\\PLDbBHATK^IJIBG@ECESGaAMCMGEK@EFELIBE@EIOH[AGGM@GPaDUFM@KBKN_BICeESAEBIFUAEAEQUMKOGIAIEUEMIGGAQK[@OHOJIPOJMDOAG_kEQAOBGBIJCDIJQBUBAJALCJIVSBCF@E]CGCAOBgJmTIBKBCAEGKSEACAyE[EQGGECCGYACIEWGUIA@EBCDGRGFIFQDu@EDKHE@c@IHOPQE[DKLWPEBMB_EUBYRWFMRCF@PKNGBEGC@[@EDEHIREFCBiDqNGOCWCIGGBGDAHCXCNELEBGOMISKIME[AEAACGUGGQ@KEKA]B]FWHGHWXGBu@URI@IAEAGGG]AEYYoAM@MFKAOMCGAUAEEAm@WCAACOCEKAMAMEA@M@@DEBCFCBS@EDCJDH@DADKFADBBHDBDGHIRGDM@@L@@GBG@SICHEBEIEAUFCCAMEAgHY@ABAHKL@LAHGDKEE@@LBFDF@BGDW@ABCJCDC@KAAFFJCD_JWBALABGEE@YAIKCAI@AFAHKDFZADGBBJABQFFD@HADBZADA@ADCDED@JFNDF@F@HEHAJERBJCTLZLPDLRTDPL@F@DAFOLCF@LBHDFNDFBBJAFADEAaDBHDP@LBP@PEJARHR@FDJDLFBBBXCNCDQDABAPJHVNX`HAVMZKJGHIJEH@HDTRBF@RBNJxLhFLDF`Z@TDVBRFNDDP@DCBMFAH@HFIH@FBHJJBFGJBTGZAFFDNHBFEjDX@HCFYTGJEfDFLHJNJLNHNDDDBFGLMNwlQVEJBFFFND\\\\D`B^CPAHBVLXzDTNBZ\&quot;],encodeOffsets:[[116963,35758]]},properties:{cp:[114.341447,34.797049],name:\&quot;开封市\&quot;,childNum:1}},{id:\&quot;410300\&quot;,type:\&quot;Feature\&quot;,geometry:{type:\&quot;MultiPolygon\&quot;,coordinates:[[\&quot;@@AGE@IAA@AHAB@D@BD@FAH@FC\&quot;],[\&quot;@@@GGOBABCLED@HFD@PED@hBNDNANCFDJALEXI|MVMHIRUTeJGhG^Q`YJELAJDRXLJNDD@XSPIREVC\\\\BLC\\\\ILGTA`KHIDAj@VFV@jEREpUHCHKFATFPCHEFAF@VBDDEBBLOJCFDBD@NIB@ADAD@DFHADIDGRCBK@GAIQA@QDIA@BBFDBDRHLB@JELFDAROFAD@VNL@JDFLLFLTD@BC@OLEDYBEJGKhA@mHA@KAGIG@C@_DUH@\\\\GfKRIhEdYzMXDNFNJTDPG\\\\DJDZEJM[OCECYBUDIHCV@NHJBNEJArBNCDBHHXCLEDCDICIBQIECEHQHInWLADAEGGOAAWBGAIOSSOB]VIBMDICE@ICMIGA[ICEBODQHMBCKODCZUDIEIAGAEMEDEF@FCDO@EAEIQ@CBCFGFC`DCEBELMVSDOHMPKN@`CV@JDp@LARIdEIIIE[AG@IDI@OEKAGCCG@OEGDUEEGW@EFG@AWKGGEBQPQA_@MCKFEDK@WAUBIDKCUBAFCDw`ABOKGCI@GB[EAGHKBUEcDKASIYACIECEJMBKEMBGIEIACEAC@GPCDC@IAOCEHIBGB@H@NFRFFADCBKBEL@HBNCOISQCAI@IDKBI@KEE@eJQ@YQSCQ@WGAFFTSPuG_MEMCEi[SQAKCOaQBIHMdSDOGKOQKMHSNKdqFU@QDIFEbIJGFKI[O_KsBSCMMGQCOGCI@QEIaKIBGLCT@JCDCHCJIJCECEAMBGAICECAEDEFA@IEIOWA_BIOSSG]GQGAILQZKlIJE@MOWik[@[BUGYSKSmsUI[@aZihGDI@YKwKOIKMQKOCO@KIKEAEHIBCAAEESEGEAG@CFEJEGu@EEESMAA@MBGwEQCYQaMKJAXSNSCQMIUEUU]UQ_MYGOAUGCIBOHMPGFUJK@KIGG@SHOBMEOLYXMDMCSQEUBKBBD@BGD@BBFHBBFCBGBAIAGIsEcE}OaEQ@IBGFEHUT]PWFQ@MC[AUFEDCJ@PBNA\\\\GZGLUHIBuRSJwVWLSBSCqSWROTirYLYH]@[CUFYHuASLOFOCQQWKU@]XOF_FYHULWPYNQFUAcG[AOFG@GAMEEAI@EBEDORQDSHSAIDEHMVA\\\\BZAFgbMXCF[L@BBRADCDOFIHBNBDD@DEAEJCFFNDHABDNJBFAHOX@HFNDFPLFBN@TGF@PDNFF@D@BABKDAJAXBBBBHDRFLFFRPHLHF`NNPJHDFGRDPAVCNELMNAF@fDNHHDJBLFNLJLDBBBDQ^]@CDCDKFe@EBGFCFAFDPENEFIDE@E@UMABAB@JAFSAE@IDMHCDCNSPIREBWAGBCDGPALCFEByVMNUN@FFDJBRAHBDBJXBHBJKLAFDRAZDLJJFXM\\\\QNILCJEVCDIHeDABCF@DFP@NJJ@NDFHHJF^@dHDDBBCTBLRD\\\\VBDAJDRJXDDJ@dKpKJ@BD@FEZ@F@Df`LHJAFUDEDAHA\\\\AhBJBXNFANMLARBTRHDhN`LLlRLJJPFFTRND`BFAHEHANBD@PPTNDHFDP@BCHKJAHBBDBHDD`EVKrMdKTENKHCRAD@BD@DWXGVAHKN@FD@^@LBHFLRDDRHRFPHTF\\\\GJBDRDDDBH@VAFDHFNRTPJFHDPAFBDDBD@HAL@BBB\\\\CdBPCHCFEHM^aDANFJAncHCJBFFCNBDLPBRLHJL\\\\HFFBJRD@BAFGJCLDLDFLHBFBF@DEFADDDVADFBFAFGTAFDFFF\\\\HFJ@DCHKHMN@HLBPADBDDHR@JCFNBFHDBHACFDJAHAFAFCAEDQHCFAH@DBBLBBDCHIHYPIHEJOFCFAF@FDFLJ@DEDM@]KQAQB@DDLAHOLSLSRSB[BIHEBI@CBADDTCLBDLRNJRHRDNFLNRPPAN@dL\\\\NDDBB@HCFCBEBQ@GBGFIL@FBBFDND^B@BEFAF\\\\L@DqR_PWRAHBD`PFH@V@HDBZLDAFCXDbGFBFDNBFC@EFIJELCDEDIAA\&quot;]],encodeOffsets:[[[114719,35618]],[[114728,35887]]]},properties:{cp:[112.434468,34.663041],name:\&quot;洛阳市\&quot;,childNum:2}},{id:\&quot;410400\&quot;,type:\&quot;Feature\&quot;,geometry:{type:\&quot;Polygon\&quot;,coordinates:[\&quot;@@IGCIIOAKACAKAYDGNGfGTKDOGSAIDKRYFAFMXUBGGOFCBC@KLAJIJ@HUHEHCTCV@NXKJSP@LFBNANJHNDHAN]BAH@VDBABSDEL@DCVC`UNAHCHKIEKIAIBGHCFGN[J@LDBVFFLBXERBVCLEHIJeBUJMNQACQMGOESOIaGKW_ISDS\\\\eDGJEDGBE@GGMAWJ[DEF@DAAEGCM@QO@ABATEPIRCFCTGNGNCLFF@NCHCDEDIB[XBxJ^LH@FCNBVHPBHBDDDADGFEDAR@FBLFD@DABOFQFEF@HCBGGKEKBIPKAGEIAWBWLYLOn[JCFEBGEKGGaMICm]AA@EABCACEC@@DGA@EA@AFWGBCBB@AA@@ACAD@BEC@BAB@AAAABIB@@AF@L@BEAC@CE@@CE@@CB@BEG@@DE@B@B@@BC@@ACB@CA@D@ACF@@AHA@AEA@ACB@AG@@AA@@CC@BEGKC[B@@EC@@CAA@CA@@CC@@AC@@IFO@BBIKAGHEHA@C@ECCB@@KBAFE@@EE@AIO@@AC@ABS@A@EH@IDOHCAE@EWiBgAEIEAA@WBCDA^AXINCH@HDFKJGFDBF@HBDDBFBX@NKBMDAJDZ@P@REL@HFHJ\\\\@JCF@D@JJNBPJJ@PEHJBBXGLBFCFBDABQDCDAG]EIAEEMECECcGOMCIIG@CFG@ECK@aIIOMCEEQGQK{Kg@INuNSBELYDAHDX@HC@EQWISQSECICEB[\\\\EDCGGCMAY@[JCC@MAEMSCAMHQTSBQRG@MGGEA@OBQCYDKAEBOFMB[G[BIA_MCECEAKGSIDGJAHLNERBFHNAF@DWTGHCDHAH@FDJV@TNhHFHDHH@LEX@REPITMXAHBFXHNDDD@FGFAD@DDDHHBDANGHIFQBIDMD[BqTG@oUE@CDILKDMBMCK@IPABO@ABGLKDOCGRGEC@EBADAFBXYNCFCJIDEJQTAJGJOHQDQCW@[OKAODADABATA@cNQA[FS@aIOGI@CDCJCR@TDRHJJHFH@DGF@JAXGJAHHT@JGHIBADAB@PABKAG@BPGLoREA@CAAIDEFAJCBKDKLGAK@QLIDCHAFGLAHgCI@IB[PKBAIACEAQ@UHAECCUECQ@EBGAGOMEAW@UCGDCFCB]OSEWOEAC@C@IHAD@FABCBSAGFEJ]LIFM@IBCEC@WDO@IH_JGDEDAJGBUEWOaDGDCFAF@NABKHSDC@GCY]QKMKECK@ABCJMIQCEBGJEBDL@HABOJINOLGJKXGBYESDKBEBIHUZIDQRGDKNM@IC_Q_BAAQIK@CBEJEFK@UCG@EBQTMHCDCVGHSFMHQLeAE@IHGHAH@NBBTNFF@FHvIFEF@HBDDDXHFFBBADGJBFDDHBLJP@PDRLLNPJxLZLJ@HCjgbY\\\\@VJntLTZTVH\\\\A\\\\@jlPX@NIFkJYLKRBJRH^HTHPTAJB`PXFJ@JEBCFBFFDJDHBNALDIFIJGDCDIDS@KDAHLJbFJ@RDJPHRDNHDNATLtP`J\\\\ELIHaJEFCJ@REVcrMLGTLNPRHLCPcTGNAJbRDPBLTRj\\\\DFFN`NvHTOESBEXHR@TDZRR@fIF@LFJ@LAJCJ@DB^XFDJ@H@BC@QBCBAL@XPLBRKFAL@H@FGVQNEBAAAMCICAMEGFG`JZEHAHDTBJ@DEDARAPED@JDHBNAL@dNNGvALAVHT@FCJOBABAJBTQHAN@VBFBFHB@FIEC@AFAN@NU\&quot;],encodeOffsets:[[115797,35089]]},properties:{cp:[113.307718,33.735241],name:\&quot;平顶山市\&quot;,childNum:1}},{id:\&quot;410500\&quot;,type:\&quot;Feature\&quot;,geometry:{type:\&quot;Polygon\&quot;,coordinates:[\&quot;@@D@BAEG@APEHDCJBFPDJAHMDCFAPAJJD@DEGI@CX@PEFEFMLBJKJAH@PDLBfIH@DB@DEDKDCF@PDDVFjDLCBCDKTMPe@EFAhJDD@NDHAFBBHDF@XEHBBD@FDD@BGDQ@EHBFBDNFH@NIFKDGAGJGJKHWXGBFEJ@JDFPBBD@DCDKBADBJEDE@CEC@E@CBGTBHHBJA\\\\OHINEFDBBBFAHBBHDL@JEFK@MCGIKBIB@BDTBNCLJJADCBOFCGGAAEBCCGC@ADCACI@MADCHBBECEDC@AD@DBBCRO@EDGBCNGHAP@BA@ADABBD@BFH@BFABD@@BJEVA@CBDHAJDHCB@@BD@AB@DJCCBBBAB@BF@@@AB@BFAADB@BEDAB@@BJB@CD@@CJC@AB@@CDBHCBCBBDAFAD@@C@@DJD@B@AEJ@JC@CAGCECAB@@AB@AGBCEEABAEB@BB@@@AB@@DBBBAA@DCFBACD@DBD@HJFARA@ADAFBHPABAHDHB@DFAFFJH@BCP@@EPOHOHAJDFDFFDHHDVIFEHCTCNE@CRCDBR@ADBDJDNCDCJ@BPL@TA@ED@@MB@BAFA@AD@@CB@@GB@@E@@@GNEBFHA@GRADANANALDVBHMBMHI\\\\El@PCLEPULKNIRETA\\\\@dGROFGJCAADA@@DABB@@@CB@@DTA@EH@@EHA@CF@@AF@@@JA@G@@@GBAF@BCEA@CC@CBCMFAFCFDBABDJA@DB@@BFBFEBBB@@ABJDB@CBB@DH@@CJ@@EFABDHA@BF@@FLB@DB@@JFBBBN@@DLA@BB@@BnA@CH@@DTADPJ@BFH@AETA@AD@AEPABHF@@FDB@BH@JNNA@CNCACDA@AD@ACDACC@AD@ACLC@ALAAEFAAKNABHL@BJH@J@@AH@ACJA@DL@@DD@@CFAAAH@@CL@JC@AJABDDA@FF@BFHABDFA@AD@@DJA@CXABRC@BBA@DNF@H@ABF@BDPABFDA@IF@BDNAB@@@B@BBB@@CB@A@AE^@@BJA@@DAC@KmHEFKRIDGDK@GI]Mm@CbMXINCTAJAbMBA@AD@AME@@CEGEAAMDAAIH@DHAGFFB@ACBCHE@EGM@CLW@I@EGICIEI@KOcBIHOBK@EM]AQMQCSMIMGUACCCE@EBMASDAPAFAFGAOG]QQ[UEMK@CKCAUAGAGGCG@EB]LMPGJKP[@EII@EPSBoEEKACCACAKAAMCQAEAGQOQAIBAFCJIAQBGDEJE\\\\QJCILEHMF]BYDMBgCUEEUESKEGCM@E@AHCJAfFJ@BCEIAKAWKUBEBCLETCFCHge_EKYYMFIBMBM@cFUFOAUE[@GBI@SK[WQIOKKEAE@GAEGCqC_DKAIEE@WFU@GAM@MCWACEACBCFCBIEU@QGMKIOGY@[BWJ_BKCUE[OUEmKMKOQEWIOECWI[EQISOEGCQCA[PQDIBUEECIKBAEAE@GDAD@FDHCNSBIJcEECCGEDAB@FBDFBJ@DFBFJF@DEFS@@BBBCJCFANFHBDJDJDFD@BAJCDCJOJ@HBDLBJCB@RVBD@FCHEDQFBJEFDDLCJHJBLDFFAJDHILWNCD@HDNNLFFBF@JENCNALCD@NCBKHCJAFNT\\\\THHBF@RAHAHSNQTGTOREJ@FHRFJHDFBPJFFFJHFRFNH\\\\NjNLFHJGPBHHBVADBBB@NKNBHDHFBD@jGFAP@RCP\\\\H@JCXFL@DBDFVRlJFDFVHFnJNAREN@HDDBFNDXFJJFHLLDRBFJNDN@HDD@HHJNL^T^BHBX@NCFMDaVOFUR[@iKC@IFIHIFmFQFKHONENDJAD]FAFENKLGAOGIBABFH@BCDGAEAGGGOECI@ODgHcFSCM@O@KMCAcDCAGICIOAUDUAODWGmBSB]EKEKIKGICmKOAGCQSU_IUCACFGTQ`Kd[tG\\\\BJ@DJPFHJFDH@JBFJDZDNDJDLJBDAFSNAFBNHLDTHDRDFDDJAJPFJLFH@F@BGDM@MGECGKG@AJBP@NANC@WCKAQDKDWTSHKJCFAXADEDiLIDELERGNGHIDOBq_[IMKGGASMWBIHGBC@CAAOCOBIKCAGDM@CCEMAEA@C@]LMDQ@I@CA@EBOAK@GDEPEBQZINKPCJCTKDCACOM@kEQCAOAICQMSGeAKKAE@CDELKJSBANEFCAISSEIAKBAD@\\\\LD@LIDAF@HDLHJBLBNC@C@CIQAMAGIGFOAMKKOOWBUWQGMM_CCAAEE_UGKGKIGCOBG@ILGHQFMBAACECKBECKCECAEAW@MGGBOJGBW@aKOAgGYA]DUJETFTP^BZ@ZIVSLiriALCDCBIAG@CBADEDEACCSEEFELHL@BEDEBEBmAk@MZKLGJETXLRA\\\\ATEZENBNODENBZJHLBhGVGNBPLBFBHINIHIJ\\\\FHHGJqFSJBPNNNHVFDF@D@DIDADFF@HAJIN@VGHG@CF@BJ@APCHEACBCHCDMH@BFDJ@JBD@@EFAB@DFD@@A@CBATBHAPDDFB@BEB@FFH@BHC@C@CDEA@JADAB@BHHADMBABADEBG@MCAAA@ELBFIBAB[FGFIL@BFBTCBB@FPCpLDBBB@BADURADHDDF@@FEDBDDNCEL@FGLMDOBCAMKA@CDDF@FBDDDJBTHTNDH@JCFAH@FDHBBF@FBBFLBBFAJGTA\\\\EJHJDBRBDBBJLNJNCNKTBN@NDR\&quot;],encodeOffsets:[[116462,37237]]},properties:{cp:[114.352482,36.103442],name:\&quot;安阳市\&quot;,childNum:1}},{id:\&quot;410600\&quot;,type:\&quot;Feature\&quot;,geometry:{type:\&quot;Polygon\&quot;,coordinates:[\&quot;@@FDFR@lPN@D_TODMLYJAROFCF@HBLAP@FDBJ@R@NC^KD@B@BFFNDDN@HCDBJLPAPDBB@DADGHAJNXBTHHNL\\\\Jr`PAJCLMDGFQFKJCjKFCBCBWDELITGXSLCRCLBXDD@BM@MAOBIH@HLFDNHN@HC@A@EEGIKOEBICIECQCGCCSGKAMBETMBEACKIICMCYCICAE@ICGIEEGIO@CAIH[\\\\sLcR_HSDEDBJVV`RTHDPBnLJDLHLJLF^FTAnAXHPCVBVCPBDJHJDBdCDBLNP@N@TDdEhGPCJ@FDHPHHFBHBDC@AEGBAJAPHHBLKFMBE^EBCCIFMPMLGREnEJEJGJED@jL\\\\@VQPEbUNCDE@MAWAGS]K]IMGGC@GCM@MCEIQAKCGKIEEICWEMCAGCM@QFMBmIGEEUECkIUQCECAK@WEIDG@O[QDO@EBiHIACGAGLM@MAACAUBGAAGHOGIKEiM[MMGQEGEEIEEOIEAGCEIGQ@EFIPQFMqgiOIBE@ucK@K@KDIHQPIDQ@GDIFEFAJBFFJAPBBTHFFBJ[@_HVSBKJIFOAICG@ODQ@EDUFULOHeZIDuDIDGDEDAXAFEHWREFCJH`@FCN@F@DLLBHGXCTObWNGDUBCF@LEFSFWLE@F`BFDB`DNNRHVXTAFBVVDDBNEPJHBHBNJR@D@DMDKAIAKGGCE@CBKJC@[KC@ABBLFJTTBJEDMFABITKLCF@DBFLLfBTHRNJDN@\&quot;],encodeOffsets:[[116807,36734]]},properties:{cp:[114.295444,35.748236],name:\&quot;鹤壁市\&quot;,childNum:1}},{id:\&quot;410700\&quot;,type:\&quot;Feature\&quot;,geometry:{type:\&quot;Polygon\&quot;,coordinates:[\&quot;@@l@nBFAFAFC@AGKFKFETFDDFBFCBCDAH@JBDADCBKjjqTKJU@YAYO]ESFSVI^CZBxJbLX@HAPIHANHX@FBDBDFDLAFDLDFBBNAREHGJKH@NCJFLJLHVHF@XKTEFE@KDEVAHCXMPaDSHWAGKK@C@EDM@EG[@GJKXQFGBEBWFCRGvCJCfYPGVKVEFCR@PCH@JDPBJELITAU`G\\\\@AIEESGAABOEIAEBIFEJEHCR@JCROJGLCL@L@vdF@JAjPrhBERSTMBGBG@QAEGG[SMSBEDILGDA@MDCBKDMFM@IAEEEMKCM@GDCXMJKCGBIEEKCIAIGKDCCFEAIREFCDG@EACQUA@IDKACEBEPIDIDCBG@CECGAKEGKBMDEDIAA@AP@D@FE@CIEAECEK@CCAGHEDHFDdFJITADMCG@EBCHCF@FBABJLFDVFJAPC`OBBDRFHTPRJ\\\\FXJFDJPFXPRNLnLVF\\\\PVFLD`AXINAf@FBLFLJHN@RFVAJEDADBDDFXBNDN@HBV@XEF@JFLB`CrDHDBF@HBFLFPLRJ\\\\XTLJ@HA\\\\@VFPBdGVCN@XCNERUHSDGDCZE[EgO@GCkiEI[_IOCMEI]EMCEC@mDwACECe@eE]EMEOGKGKKQYAGBIh[XUPSFM@M@GMO_QsKGEKQMYJKVGdADEBGAGEGQMWKKCKFeQSMYYWQSCOMMQCG@IDE\\\\SZUJEJMDOAEGK[UGA[CS@IEI@]N[Da^GAAEECMEGAOBMDMBID_HO@[FUBsMiMWC_C{RVOHcZSJMHM@K@IE_cSMOISA±DGWNIDKLYNINCJAD[E]IO@GBYRSHSNOHQ@SCUKUGQBKC]BYPSNKBICECEEEGqkQUCMGGMISGuB[HOCuWQG{K_CsFKDOPS^UTGDYFQ@_COGMM@OHIP_VKBYAMBIBU@aFDP@ZBNFLT^FFJLDBLFVFNFFH@BABG@KFEFAFBDF@VBDFBBCL@V@DY\\\\IFCJINK`O^EZGRKVEBOAQGGAIBA@AD@FBFAFGDQBIBGFONAHARIRCPGPAH@^@HNRLDNLBF@FETKTSTET@HAXG@ELA@Q@WCGB@BClAFGDCJDV@FKFOPHFCHCD@JFBNAFDFHCLILIHKNCJ@NGTUfibQHQNKDIJGDCDADA\\\\GLGFHRDDFDV@ZRDAHENDLKDAJBTHHANHPBNDTFLI^@DH@FSTJPFPCH@LDPNPTPNLFNJ@HDBBALHJDTFBLBDDAFELARKTBJAFBBPHFAFQBCBEDCPBBMBEFE\\\\ChBLCLBBB@jAJEDADALJHAFORULUFAB@FNHFNAJSbGRANLVHJFV@JINAPKEE@ED@FDFNDFBV@BFCBGBIHOA@B@FFHADGBCD@HFH\\\\EPBbPLAJKNCRHJHDL\&quot;],encodeOffsets:[[116385,36697]]},properties:{cp:[113.883991,35.302616],name:\&quot;新乡市\&quot;,childNum:1}},{id:\&quot;410800\&quot;,type:\&quot;Feature\&quot;,geometry:{type:\&quot;Polygon\&quot;,coordinates:[\&quot;@@HEHKB[BCDCHCJILCRMRGjaVeHS@MDILMJGJKDKEGECMBEA@IDCDGGEPOLE@ECUDIHCBEDk@AHAXDR@B@FKH@BW@GFSTSLSFS@EAEMKKCMQ@G@]BGHODOJQBQBGPMHEJARAHCBEAE@EBCB@JAHBRHPBFALUHQFYP]L_JMDIJEZ[@C@UDKAACEUAE@ACBEFELEH@BA@AEGMEUEKECAIKEES]EKAM@YCOQPQRULWRQFW@aCgMeCwFiH@L@NCNOHWDeIcMQOUWQOSKICOAK@YJYL_D[AMCSKGKE]@[COQcCOAEIIWKOKQISGa[IAE@KRSNQHWAGMOE}EMCUCWBQH]ZQLWFOBGAGOEESIkUWKI@o`YJcBEACCKcMES_EEK@SBUNINYFIC[COHMAEAMIMEWCyNcZgFQJeL[HG@CV@`@DJHBH@LGB@ngBLIHAFCZKF@PADC@RXHD^AHBLBJJFDVCjBJFDJFFXCTLDFN`FHVNZLVFJFPRBbPJDFDLDNHL@XTLFFBF@FCTAJDTEFB\\\\@DCDD`FTAJCHML@JBDJAH@LHFHHPJHBDBFCF@HJFRBNNLFDDDLHD`EN@REHDBABIBAVGb@DFRDRCJA`NBDHFHHHV@DEH@HDFXBHDRHLDD@LGLAFAJDHN@B@JELAFC@ABBJAlDDNJBDGRJF@DBBJ@NGD@TCPFVD`KNELDHGFAPOVEJALFJ@ZKDCH@LFJ@DDBF@BEJ@DPDD@D@APBLCDBDBFF@DAB@BRAFD@DGBBDDCDBDJFBAHB@@CB@BFDDBBFD@BD@BE@DDABAAEGCDEFFBABBDAB@BCBCBDDCFBBBBFC@ELHPEBCBAFF@BCBFD@BGBAF@HJADBEF@DDBBHALBJ@DC@@BBBZ@LCHBLDHDPDHAD@DEJ@DARQRBDC@CBCFAVBNCZKJABBBDEJIJ@JDLHDFH@JFBFGFKRD@HCHYJ]B@DBDbTNCJODCnAFDHNFDN@LBZ^\&quot;],encodeOffsets:[[116105,36347]]},properties:{cp:[113.238266,35.23904],name:\&quot;焦作市\&quot;,childNum:1}},{id:\&quot;410900\&quot;,type:\&quot;Feature\&quot;,geometry:{type:\&quot;MultiPolygon\&quot;,coordinates:[[\&quot;@@BQA]CEAE@GCGAAAICGAGIK@AAOE@@ABA@EG@@BEBGSB@@CF@@KGB@ECBAAA@BBC@AEGA@EGBAGD@BID@@DBB@ED@B_CS@SIEoIoYEECCAQCECA_BKCCAKcG_FGPKFGBIEm@GEGCUCAAOC@@AWF@CG@AKHA@AB@AANACYC@@@AIE@DEBEGOI_@WAGBCv_DANR`TVLRLDDfzZ\\\\XRtZRFfV|J`HpLDRBRDXC\\\\AJER@FFFLHFRHVDHFLHDVHJABD@PJfJ^GlFTBH@NF@PXTI@CDBBFFbVbJRCT@D@RKPCL@HDDFHNvVF@^KL@HDZTZJ`JtHHDn\\\\ZXzLDJBACADIGA@ADAAABAAOC@ACC@@AA@BOIABGC@BIB@DKI@AGC@AEA@@AV@KGMB@BEB@CB@@GFC@MAEA@AOEKUFOgESCmCMAAGCO@N_@wKOBCCA@GC@@QCBHW@EEGECIAWAYECAEID@@IZA@GHMKE@_EB@ECB@IA@@DA@@IAWGAB^E@@GI@CYEC@HeA@MQ@UFCME@@CQB@FM@yLOUAIW@BKe@AKCBGWOBCKD@EOUFCS@OQ@@KFA@[E@@GC@@SyEQC[KOASAAAC@@AW@kACMECmRA@AAEKGCgHI@CCAICAYB[OWQW[Y_Qi[cMG[WCGCQEUCEMIQSGQM@@QYDAUE@@FOFAUE@EEMBBK^GCIIDGUJaFM@OAC¥aUMSQI@MKGC@ADI@C_YgYKCM@SDK@WEOJcBeCaEUE@SEAAOI@@fA@CA@[Q@GDGFCF@DCDEBACCEC@CCBEDGBI@IOSIOCABSEEKCWCc\\\\YFCDCHGTQVZZFLf`GhEDSDKFADAFLV@RDRFJABCBkEIBGD@HDNFHTLVFFFDVAhCNAZE^GNKFJID[RIFCFAHBRIJEDABBJPRHRFBRBNDBBBLBDDDLBFFApOT@FJJ@FO\\\\ILOHKNA^@FDHHHHBVBDBDLL@FN\\\\VRRH^BPEHEBOBCBBTAN@FDFDDVBNHNJDTNRBRN^@FALGPAJPd@LFJDJHJ@F@JKX@DHN@FGFADBDA@EEBHCGG@BJCBBNFBFH@DF@BNC@@BABaNIBSBMDmTXDDLJDFHFBJ@FHDBH@TFNG^ARHZTBJETJhCR@FBFX\\\\FFFBH@|OH@DBBDBTH`DHFFHDJDfANCHCFGAKBAFCVCPDH@BDBADBFBBFD@@DFA@FD@@FDB@BC@@FB@BBFB@E@BBAL@K@FAE@@C@EPBFATKPCVIPIV]HYDGV]FCJE\\\\EFCBE@IESCG@ILQJIJCLAJATHPED@LFbRHHFLDXDNDBZ@DBFLD@@FBDB@BDA@BDGF@BB@D@BHBDB@DLD@CGDA@CB@@CACFAECCC@CDB@CB@@CF@DAFAJBFDPRFBZAFBBD@XBLFDHBLABABWBCFGREJA\&quot;],[\&quot;@@GEGAMJCH@FDDHBJFLDDABCDEBCAACCEI\&quot;]],encodeOffsets:[[[118256,37017]],[[118278,36761]]]},properties:{cp:[115.041299,35.768234],name:\&quot;濮阳市\&quot;,childNum:2}},{id:\&quot;411000\&quot;,type:\&quot;Feature\&quot;,geometry:{type:\&quot;MultiPolygon\&quot;,coordinates:[[\&quot;@@REBAAIHABCEYLCBGBEJ@DBJLZBF@HFBABKXA`IDCEIBELBD@DCDIBAX@HC@ACEAE@KF@LFHCBG@KLKBGBAZ@hGFBBNDDVEFBFJFADGTJH@HA@@@KN@HCJQHGACGCAABCLEBC@CCGDIFCL@LADEFA@CP@NFXBFHDPFDTBn@FBBFBVDHPNF@FBNEN@pBVIHEJMJU@KEcAY\\\\@IEQEIKICEAICCOEACPBQBCJ@FCDGH]LeDIDA\\\\CDCBCCODWCEEA@KHQAEMAEMFwDDGJIH@BCKQJKCEBEEABC@CACUA@Q@AT@DG@AD@B@@GPABKCC@GDE@ECCKGACEM@YEK[IEGKCM@QHmHEDCBCRCBE@MEWBGBKJKJA@GEA@CFMDECMA@LCBA@@ECCA@EDECI@ACCBEFCHBJHHIPIVGPCDMHILQJMFCDAFDHHJPNBFETBN@DEHBFBJCFEJADG@CFMA@AE@BKE@@FI@BDHA@JJDEHS@KAABEJ@FAFCFIHG@OEKDCBAFBBAJAFHBCFEVMFSH_B[AQGm@_KSCSIaQEEISCE@BG@@HUABCEADEO@IBCJMAKBIG@DE@@BKBBMC@BACAFOC@@CFBBECA@GHBN]WC@YDB@WCKMIKAiFC^B@@DGB@AE@BACI@BG@AAA@@@I@@CBEA@CBCAC@CDCBAEA@MDKCKHWC@ADA@CF@@CH@@CGA@CM@@ED@@EGAAF[A@DUA@AD@BCC@@CE@AC@AF@@CAAC@@AG@@AG@@DAOCCH@HEAI@EDC`KZCBCBcOa@W@EAKEBAKKB@IA@ACEABGEEA@@EB@@EB@@ILBBGNB@AD@AAJA@EF@@EFBBMA@@EE@@IC@@AG@@AG@DCI@E@CAACDIAEQMIAGBENIPC@EAACEMAMCCA@gD]LqGENEBCABMAEGEGAOJIDG@]OATXXu@ABAJFLHLAHGDE@EFERAPCBC@KEEAQ@CBEFCHCBCCGAOAUGMAEDG@]KwIWAA\\\\CJCFGDMDE@KEMDMHSHEDQDOJSFAB@BRPN@HDBFCBE@CFI\\\\BXHN@HAFCHIFCH[fCTJTX`HLJbTPPFNHDRBMRINAVIfGJKFUDQAWFKAEEAUKCI@M\\\\EHGDAHBJLJJFGLGDMB_VUDCDK@CFATABUCG@ABM^GBMCIGBMAMKEO@ITWLMU@SDCBKHGVI@IJKB@LADEDHPAHWVENEBQZCLBJHTCPSLeHMHCHBZBLBDBLJPDJFFDB`GF@PBRHLBZHNBDEHAFELDJHFJLBFDBDAHJ@JJ@JDDBHJJDJFBRAJBBBPRHF@NBFXJJ@RCf@PLBPBBHAJDTCLBD@JALBBDGPDNAHLNDHCHCDAHDFLH@FDDDBNANDPCHOLAHEPE@CGM@CPCLAFFNEDAXDN@FABCACAEGO@CBAEGJEBACGB@XALFF@\\\\OBCBAJBLIJ@PGD@HNFHFDH@XIJBJFF@NMBACKPMNG^INAJ@RLFDN@VA\\\\KP@`OBGHIHIBCL@HAFMD@TMD@HAJBRNHBRCHCHEF@FDBLADIDBD\\\\DBD@DCLFBFFPBDHND@BCDFFFBLAFCTCfBBDHBTRDBCD@DHBHFJDNEHEPCFENEL@HAJ@B@DJZAFDTBJ@JC\&quot;],[\&quot;@@D]]HDJE@BDB@D@@CHB@BA@DJJA\&quot;]],encodeOffsets:[[[116619,35152]],[[116557,34704]]]},properties:{cp:[113.826063,34.022956],name:\&quot;许昌市\&quot;,childNum:2}},{id:\&quot;411100\&quot;,type:\&quot;Feature\&quot;,geometry:{type:\&quot;MultiPolygon\&quot;,coordinates:[[\&quot;@@ACF@CI^G`CJALBNJDL@XCA@ZXDM^GA@HDBAFEA@DD@EPDBABD@ANLA@AF@@CJHLANBDIJAP@CFFBADVB@GH@@ADFJTFFbRTJTD`Ln@RH\\\\B`ATGNEFUDEGABEBIAABEDALCPFH@JGDEBE@EFIBALBT@FGIC@IGBACJ@@EF@ALF@@BPBBEH@HMDEAIAEFG@CAMFSAEOMGICGBEDCNERINMJELSJUJOEECGGDE@MEKAC]DEFEDG@YDGIDI@kEY@AA@IDCHAB@@MFG@MGKQKAC@ICGBSJU@IBOJ@PDJ@@GBMDEEaBEJBH@ZCX@HB@DCJBHJJJFFCHGH@LNJ@FD@BAHBHTRPDTCJLVBZHNFDIAMDEPS@CBaFMBgBGDCTOBCBG@WAAKEMCAE@C\\\\oDQDCVCBABCASEW@MCGQS@EFOGO@EBEFGBWcUGAW@GAaOKA[F]IAAE]BGCIADi`@DBDPFBB@HCFEDGBYEQJADFJMFGBS@ADAB@FBBAHF@BD@DEHBHMAOGAAQ@ABCD@BBD@DAFNDNBDD@DEHUGBAOCA@AJADIACB[PcHCDGJKDOAIKEAEASBEACUACCAODC@AA@IAGG@AKCEKECIAACAW@AA@GQEI@SQA@SBKFGFMF@DEBWBaAiBK@ICOSUKYAQSKAEGEQGCyBGG¥@E@ACE[G@UDGAAAEQCBCD@PABI@EDKAUHCAGIOFI@OIMAIIC@E@ID[@GIGEK@QFO@Y@ICCBANGFCDMBM@GCCQECIHELGCG@MDUHWBGBCBA\\\\BBJFBFAhXj@FBFGDCP@JFGB@T@BAD@@BP@BJF@@FF@BELA@@DAFDD@B@FGHGLBAJ@AEP@JD@@BD@@DB@@DBB@DD@@FA@D\\\\HLAFD@@DB@@BH@@BDA@BFB@BGB@BE@BDC@B@@DDA@BD@@AA@A@F@@CH@AFA@@DF@@DF@@DBDAFK@E@@BA@AJBBBBA@ABD@AFC@DB@BB@@BAAADXHBEB@@FHB@CD@DFDBBA@FBBn^JDbNHHFLAHEFIDm\\\\KPKZAXBXFJBHMJv@WWBS^PH@JCPIHBHFBFANDBFAFMrH^KhCB@DDBNFNBDFBD@JOFMHAJBJFHHBFCJBDDBF@J@CDH@@BH@@BD@@JF@@FB@ANEA@FE@@FIBBBC@@BMAAHKA@JA@@FA@@FB@FFAHFBBDB@@JLABLFABL@F@XPbAdADYD_LCD@FBJGFG@DDBP@CH@@BH@@BD@BB@DE@@BBDF@@DD@ADC@@BVB@C\\\\BBEHB@FC@@FN@@DHB@DG@@DE@@DCB@BXDLGLDNCB@BFDADCD@DBDAB@AF@DJ@@@\&quot;],[\&quot;@@IBABF@@BH@@EA@\&quot;],[\&quot;@@B@@AGA@BCB@BJ@@A\&quot;]],encodeOffsets:[[[116544,34700]],[[116557,34704]],[[116550,34700]]]},properties:{cp:[114.026405,33.575855],name:\&quot;漯河市\&quot;,childNum:3}},{id:\&quot;411200\&quot;,type:\&quot;Feature\&quot;,geometry:{type:\&quot;MultiPolygon\&quot;,coordinates:[[\&quot;@@YKCA@G@UEG_OACBGXQ`OrQ@C[KBEFE@A]AMCECAA@EJKHEHAR@FADADE@GAACC[McKM@OBQOKMMEQCQGMIKQACDKCSBCDAJ@FAJG\\\\ATATQTKPKBGCK@CRARB^LN@FC@CKICE@EBEDEPEFIJGZOJGDGACKAAA@CBGDERGFCDBDM@EC@EDQB@EBABGB@JBF@DADEGBCAEGMADE@IGQCCCAOBKA@GNMLGDG@CEI[GEECEBEHSBEAECEUBCCBCFE@CAEAEKGCECKN[ACOAAIEE[GIKKGAQKOACDMEEIAGDmdIBMECB]bGNEFGDODcA[DAA@ABK@GACCCEAOBGCIESOMQGEECUBG@CACCCQIA[HSEOGQEQGCCKQGEKA]@C@@ELMBGHUXW@CACC@QBGDMLSFcLqNUL_FCCAGACGAIBGLADO@ECCGSMOOC@MAGBGFEB_AMCSQEEIOKIkQKK_gMGCSQQAKBMNEBWMIAgA[BGBCBCFEVIBKGe_@C@EFY@EACI@oLcLI@CCIWCQBIAC[UQCAKDSAACCcG]@QMCE@MII@MEO@CDEBAfCJGDCFUDIJKRMN[EWIICKBYCQBELKAIAGIWCAGAQBIAEC@EVMNMzUFADEBKHODCHAXBFAJQTODMDCNGJCF@TBBE@IBABAVNF@F@JCFEFMCOBEDEHEFAf@LEDCDC^@R]ACAAKCKIEMAKCIGGCM@eBENMFKDMBUCOHQCEIGMO_MGEGKQOEEEKCQAGAAWAIBCBALABC@E@MEOCE@SHM@EAOKCEEM@GPWBGAEMIACGBMCEEIDBFCFC@ACAMJGPEDCBCAQ@A\\\\KDENWhaBEAYB[EBIBUCCBKHC@K@IGIQMICCK[MUAWD[AEBQAGAEEIKGESCOACWEiFECGGM@A@@KBGLOLEHEBEBO@CEGIKSKAEBWU]GKI[CCSEKIMEACCACBSFKAGEGIGEEAYAWEQBWRCLIZOJEHYRKNIJEBGBSCGHOP}PG@MLOBOAKBip]JIHGLALEFIFEL@FLRALHHBFADIFIPGNAH@\\\\ADQHGRENAFQBCBGJBLCDCLOBQCIBMFICMB_TCRADIHKVABGBSBKBMBMNMDGLI@GAQKIAQFE@IEEFGBQDAFBP@NYFAHCHOJCFFXDDRFTHV@LBBDAFGLFJDBJBNLVJ^BHBDDLR@BGJAJ@H@DeFGDBRAZW\\\\AF@FEHGBEFBFFB@BIJCHIDGACEDE@EGC_@G@GACDDHBT@BKDCBPDCFFB@FIBJF@FCB@DDBDHBABABB@PCbEPBJFFFBPFRJJVHBJJBD@BEFADTNJLDJBJCDGLCBQFGJ[AG@OFQA@HFNAB]DMAIFK@ADEHBDALCJCDIBGDO@UFQGE@CBMLMJIHcFGF[FQBKDCD@BJP@BADMNANCDKFDXJFPARDJFDFJNJDBBDHFJBD@FDFRGF@X@DBBFAHFNAVEJSJEFAPAFEPGHANEJ@HDRBFABEBK@GEIGEAWFYJkXAD@DBHMHBDEDDBCD@FDHEFAFGD@FCF@JMJELEDAFCFBD@BC@BBCBABCB@BGBAD@JCFCP@DELBH@JFLFHHDBHDFH@TL\\\\JFB@DANIEWAUBKDGD@FHLHXJZzURCRBJFPN`dLDNBPA^MZOj[VKPCNDVH`bHBEjAFBpzPLJLBJFDJDN@fIdYPMNIZBZNTFpBZL`h\\\\pJZ@`CTBFFHJBV@VINKX[DCJ@JDtdR^L`J¬JHFDDJfNXNTLLNLJDH@HCTQJCXBRALAHEJKDCFAJ@RDFDTjFHLFF@NE\\\\QPEJDXNTHNBLFTPJBJADAFIJENCN@HATCHCDBHARFLLLHF@HARFFDBDFHBBXCDAZQH@LAJ@NFV@JBJLBHNBPNJFLBPDN@LAJC@EDCLEHBHHNHDD@DHFDHBLD\\\\DHXNN@FBDDHX@N@FFBFAJRLJNPPDNAH@\\\\PHF@FCHCH@NCHEHON@FDDFBdBPTD@P@NJHBFAnBBF@HLJPBXCLFHH@LFDF@VENBNJFNDRCZ@DFFLFLFDhMFBTPJBDARKJCLJFHDFJBfAPCNENO\&quot;],[\&quot;@@AICBBHD@\&quot;]],encodeOffsets:[[[114661,35912]],[[114721,35618]]]},properties:{cp:[111.194099,34.777338],name:\&quot;三门峡市\&quot;,childNum:2}},{id:\&quot;411300\&quot;,type:\&quot;Feature\&quot;,geometry:{type:\&quot;MultiPolygon\&quot;,coordinates:[[\&quot;@@ACABANDBFECG\&quot;],[\&quot;@@CACCG@ACGAIBBDNJDFFBBFFDHCBCCE@ACE\&quot;],[\&quot;@@CAI@CBCHPDB@@CFEAA\&quot;],[\&quot;@@CAGKI@CDCNCBE@OIKHGBQEOJEC@CJI@AGEC@CBCFK@EKII@IEKACEGICMI@_AEECIAKDGHGDGBIAAA@CBGVEDE@EYBGCGLEAGDBKHMKCCCC@G@IDEACIIGGCBEBCHAFMDSECICEAEHATFZG@GCC@EFOBIECGOI]K[QMIICGDCAIKKC{gKCE@INKDWBCFCNMLWHUGUBMF]d[FCHBH`T@FCFMHKF]DKFEL@PCFIBSNKL[LmbEFGPCNCBKBIHGDE@KCaQ[@IEQO@GBKG[@MKGKDIAiCGJEXGNS@UCKEE@gVELKNEFWBIFEBEACEMEGAWAKKKUF_@KGKUEMDS\\\\KFM@FQC[YSCCJB\\\\CHKBSCs]]GaIgWGGIBGMBEIGICQBKBMJMFBLCRIASGKQY@OHMBIDAB@FADEBGBiAMD]XSDQJW@sFCBCFMFCDGCQLGBECACFGAGIOOMQLC@QEI@QECEE@EBOLIAEKEGUC[UAC@EDIHG@AA@KBQJ_LEDCHCF]LODCKACQDUDOCCACOKMYCOOAECKBQAAGBKNGC]NCHKFEHMHIDCBKBADKHK@CDENABODCDKDGFCJ@FCBC@QDUJWCCAE@QGOA@FD@BFF@BDADCBBDG@CB@BBB@JDD@BCCC@AB@DIDCCCAADEAEDG@GE@AC@@ADABEDAFAHD@CFBFCCIDCCAAAE@DJA@A@CEDEKE@ERDBDJEGKGCSJGHCFGBCDEJCLC@ACECSFKFGLKJKFQBGF@BBFJJ@FCDE@MBCDIDABAFFRBPGLCNICGAMFIEIAIMOGOMGCIBCAADCHEFUCCDBBC@@BHFBF_HCBAL@DGFAJCNILAHEFCJEBADCBQBSCaOaEQAQFQLUhOHWCa@mTe\\\\QLQDSJSPOZe\\\\OFQ@ULoPMCIGGKQEGLALDTCNMB_O]cMIgWIB[NojKNIfDNQTIVCDKHQHSPMFCDAJQL@DHDBJADIACBAHEBOAYBIDUP@BBDF@JCDELIBBD@ADEFAD@FH@BAHGFCJEFABBFJLN@FALBJJFDFAFILGJCDC@AC@GDEAACCGAGBIAACBE@AGGKAQDGCCBEFMFER@FMNDH@FGHGNCBETIPETINKDOHOFwHUJIJ[LE@KFEDAFDXCNBRIRKHGAECEEIMSOK@EH@RHRARM`BNDNPXRHLHLRI`SfWTMHCNFLAJEFIFQBFK@aKOCIF@NFHNJXNZDVJBNEPKNOP@LFLAFULE@EFG@MFUNSP@PEH@BFF@FQIAFGDKBIFQZGFKDO@OCUKMMSSIAEHjnCTIPcPABCJIJMDGJCLCDKDQHW`LAHGDHKNORBDNFBBAH@BHDFJ@FAPDFL@HDANE@IFCLFJFBXBVJHL@FGJEJ@LHVATEJKJIRAJ@RIRCFObFHlVLfAXDXCZM`EHYPAFDLAH@FLTBDPMHCFATBPDR@NDHFHJHFLBTEDADBBDNFLJTFDDJ\\\\HLV^AXBFTLJLFH@DAPAFGFKFKPAH@LB@N@HHFDjERDHFDPFTLHFJBFBHARBFC\\\\BXNVL\\\\DDNJJRDDFDL@D@LGDAVDJAFANUFGFCJ@NBTGRCPQFCFAJ@FBNFHBH@PE\\\\BdHVBREZMXOVKZG`EPE^WV@XLRRPDPETKvBZGVE\\\\D^@ZGZKjqPSXQrTTDTAXKxUTIvQJAVGHKHYB[AM@ODIFCVE\\\\BNDR@XE^OVSFGHEJAR@bF~PdFtFHJJBABAHEDAAEGAAC@AHC@AAALFVTRNDNCZWPKNFPATGH@JH@LILEVOHGNAPDJVHPBZH`NVRV^FVJVRNTDTMBWLIbNZRRDxFHGJGF@fBRKNGTEHGDUDCNGRSFAH@VDL@FEFIDAL@RJBB`A`RJDN@LMHCRQJCVYJGFALATCZFHALWHIPKJMPIBA@GCKFAHIFARDNJDIBAL@FDNLRLZ^HDD@TCLGBA@MBEDEHCbCXPVFHABIFCHC`IJGP@XCD@DFJAN@JE^KFIHETBDABA@EBCJGD@D@FBXPTF^PDADEHCVDX@FBPNBHAH@FDRVFDDBFVGR@FBBDBJLA\\\\OJAJ@hDBGHKBEDGJCRKL@HBLKLCDABIFEJCBB@DFBpQHKAOH@LBBA@OBABCJAHG@IGSBGHIBW@IHE@CEGIGGICQ@SDQDIDCJ@PHbJT@\\\\ERBdMB@BSBABCPCLB\\\\PX@RDRCPGHIBIRSFIJCDIDEZMAOBMBCFAD@HFHQPDLCHKBAP@BAJOL@NDNALCJKDCF@pVH@rS\\\\ANCJCRAFADCHI@OGGCC@CBCHE@C@CCAMCQCECAEBGNWJSFO@QFW@KGGGCGEMg@SIUECG@GBDCHGXS@CBEGMAEFQKMBGHIJC@GAICKCIKEKCSQECECWCWEOMUGIBSFuBQFK@C@MKCAW@cWYLQ@ICGECMEGIEUCEACCACAMYUMU]MIKCEI]M[IaKSBCDAFCL@DMHCrEHDDPBBRIFIFGZEPGXAJBLCHCGQAG@KEO@AJGMOIC@CDCQIS]EAEAEECKAEDEBANCHGBGLEBAAEOWBCLGBCCKBGCEMOBEnqDI@MAAMIAA@IAI@ID@LFJAFC@ODEHGLAX@LEHMAIECAA@CJAJBPANENUDKACIKG@IRCHGBIDKJCJMHMDCASIGIAMGMGGMCEECKBCFGDIRADAAiGGCKHKBG@OACAA@CLIAGBAFAbBNBTJFDL^DDPAFBF@LCTFJG`IDAJODBLRD@F@LUXIHIJHJDLAPELNNV\\\\bJLHFFBFALGLADADCFIHARSJEJCPDD@BUBATHF@NC\\\\QR@PDHD@PX^F@PGNAPHPLNHJVDVLHPPFJBTD@HAFBBDADILXJ\\\\BBFE^BNKFCF@B@FJVDDD@FKDAHCPBNENLDAJMRGHGJBNCLFHBL@NI^MNSJIfO\\\\QHALHHALCDEDGDAJA@CKUBGDCVIBILKFKJEQEGEAGUIOiIIOCIKAE@CDGDELCBCKECEACAIIYBOFSBI@SCSECMGEBEHIGCUCAA@@JCFCBCCAYIWKOQKPI\&quot;]],encodeOffsets:[[[113686,34275]],[[113699,33975]],[[115440,33134]],[[116448,33196]]]},properties:{cp:[112.540918,32.999082],name:\&quot;南阳市\&quot;,childNum:4}},{id:\&quot;411400\&quot;,type:\&quot;Feature\&quot;,geometry:{type:\&quot;Polygon\&quot;,coordinates:[\&quot;@@BGACBC@IASGOAQPW@CJE@UIEQQWABWECEMCCG@ACBEAEIKFIVSH]XKPKNELKJKBI@EOK@EHIXIVEH@`DNAPC^OJKFQRQZKLATKfK`MFEDGJ_EKOYBEBGPEBDHHbH@CLB@EB@@HJBBED@BD@@@CB@@CD@@DBGD@BCB@@D@CBB@BB@BA@@@BB@@ALF@CHDBCB@CPDFBADBA@DB@D@AB@@BBB@BPFH@DCGKNMBITDHFHHJFJJLJ\\\\LZ@lINEPA^EDAHELEBAFC@G@IEAAESUQEEIECQ@CCDGAGFGACECAGBK@EHIGEHGAIHEBGFCL@BOJI@GOIYGMKEG@EMaAU@IFQFCFC`CLEJIJOBKAGFI@BD@@AF@BCBA@AFB@CE@ACJK@GJGBIRKJYFG@GAGE@@ADACBBAAADAAAFAAAHAAI@AbWAEB@@CPAACD@@AF@AGPBDADEFAHUCEIIIKDQFEBMCGGGCI@MJ[@ICCKCO@_N]RUHIB]AE@CCGGAQCID@@ADAAE@CWBAKICAB@ACBAD@LGBACC@ACG@AKEGQFMAGOKBUHEGOIQBACG@COCCEAAC_ABE@IGWAWHWAECCCEKDGCEFIJKDEKCBGOKKBAAEU@AEEAMBECIBGEQBEDSCQECOKBKHCAAGKQGC_GOEQQCIMIcAGDM@mGGAGBGAICMGGGOKEAYAKBKNGPCH@FCHBHGFELEHqNIJCJENFF@DAFa@MCEBEF@FFH@DQF@B@FUJBHF@DFBF@BEBAJYB@BBJDDH@@GRCDD@LBLDPABOHABDHBPEBE@GBAFKNG@GC@NKFIBUB@VABCFUDOAI@IRBLHXDFH\\\\FHHZBJCJGJafURSJQAmDMFOCMBGDCFCRCJOHI@KG@OBcKBKAQBGAEBCDELBbADYPGHIFOPGLcFEHMFGHEBCCMGKASBUJMHEAOISGAEQGAB@FIDE@EAQBIAOMICEBKHIAEDELARAFGJOFM@KGKAQFO@K@MCKBMDyAC@@AHSFwAKCGKKKSECEAa@EACAICODM@GAUMUCAAEaAEAAc@KBUFiHOFQLUH[TKFMAQGCCGK[CEACCCKkBEBAHBFLV@FABK@aA[EIE@EB]@QCEKIKEMAG@kXIFGHECAEBEHCFIBG@CCCKIMMIEI@GIYCMBO@EDGNCB_HI@ICGIGM@ABM@GACA@eEcFQFK@EDCD@NDFHDBBDRLHBD@FGJBFFJHJ\\\\Z@DCFORADDHDBNBtCZFFFHPPRHJ@F@FCDWPIJEj@NJHFFAFCJ@HGH@B@DJJBFD`LNBJC\\\\UVCHAFBJJNDPEBG@OEC@WRIFKD[D]@MDEDCFENCNAFOBiLI@SEK@GBCDINAFCBCBKEIAGB_RQTCBC@O@Y@IDQBCDUTIJKDGBCBCZITKHCRBPFR`lBHCPINWXIR@FBNJXBRHHNJVFJFJBPHNLNRDDDLEVAJBFFTDfAJM`AL@LENCVOb@HHNBHG\\\\JP@FAFKJEF@FFLNHNDbBTHDF@FAHIJ]JSLGBaAKC[OG@GDCD@TALAFGDWFBFRLHJJJBHAFUFOBID@NMDCFDLFDHB`BRANDBNFBH@FCZSbMbS\\\\CHBFDFDLHPDFFHB\\\\@PFFADCFAJ@tXXDn@`@XEP@PBLJHLLLLFRDL@NIPMFALDJJR\\\\JF^HxGbHTJ^X@HALOVFDJJFDPBVEH@bPP@FAZOjMNMHCVCHGHANFP@^KDCAGDCFCDEEC@EFCVADEDMHIBKBOFSDE@EHQCMIMI[FIJIFIDK@KEU@SBGJSRQFU@ODALBHANGJOBODENQ^]LONGTG`E@CBAN@NHL@RCH@NBLBPAT@NFH@^GDAD@AB@BJGLENCFEREX@HCDBBFHDNP@L@hBJJBPANOLCV@L@RAZA^IRAVEFC@AFExSLTJBTjBPHBbLX`Djk\\\\QdDxZfCbaNaTYLCFEHCTBdTZJRL\&quot;],encodeOffsets:[[118985,35405]]},properties:{cp:[115.650497,34.437054],name:\&quot;商丘市\&quot;,childNum:1}},{id:\&quot;411500\&quot;,type:\&quot;Feature\&quot;,geometry:{type:\&quot;MultiPolygon\&quot;,coordinates:[[\&quot;@@@BB@@ADDEC\&quot;],[\&quot;@@KLIFEA@CFOBIQGIJAH@DJPjTAc\&quot;],[\&quot;@@@IDGB@HB@DED@DJ@FB@H@DCDBdHBBD@DADIFCNADKFKLAJ@FBLJTZNBFAHCHGBGAGQEAEBOR@J@BLBBFFJAHADE@CFK@EFAD@PCJKDSHQLRLLPJX@VBFDBDADE@IB@DBDVJHFGFANHFDDT@TAJETAPJZBJBDDFLFADKDCFCH@DBFJLPDJJPjVJBHHFRFFAFBBTANDFJDTCPDNIRDJHHBHC\\\\_FAHAjFJCHWLUJIPE@OEYPYDE@QLGBYPQFCH@PBJATBNDDFFAHARTfDJFLAJ@HD@VDLDDDBD@BEHE@SJKBG@GCIL]BALEHI@GEAI@A@@EDmDEFATBD@NGJ@H@TJ^TB@PC\\\\CJD@BATFN@NBD\\\\JVBDADADGBgFCHBHDD@@KAGQIAA@CBEFELAH@HBHDFNRBPHF@BCHMCCDCBKEE@GDCFB@AACBEDCJEBEFEAKN@HDJD@D@FRDD@AGGIGMBQDCB@DODQCE@EJKFARHL@DBDFFBPGPCL@LEDCDMDQ@UBMAIBCJAFEDAB@NEDCDOCGFKDCFAjBJAVOJIFADDHLFFJBHCPOD@D@FBVRNHF@VQHCFF@XBDFBH@XA^ETWLAHB\\\\THTDBXFNAMPBFFBXBDBDJNDLR@N@FBDDBZF@FEP@FBDDDXDLDJFDT[ZSNiXSHcFEFGLDJFHPFDJBJAHEDQJEFBNHV@DAFGF@VBFZLlANGF@dRXPLDPBNADAFEHMFC\\\\ATDDBDFBJERBFDDRJNDFABEF[FQBANA^NJ@DCDKZONARBJJBJCHMDADAFGLDNFHFFNHJ@RNBF@F@HCNKPABMAEBCTAP@JDHDDFBVGNBDD@JDFFDF@rATCFHFBNANILCTBBDHRJLBHCP@FLHF@H@LGHAL@lRJF~@vMJCZCjQTSFAD@VH^HHAHEBCAQBEZWJCPDXIHC@IEU@CFEL@TVXPLJDBHBZELIDKB@R@B@DGDAH@FFP@DCAEKGBCDAHBDJNHDHFBJAJFJCDCBCCCK@@CRKFCZLFDBDEFBBRABC@IFEHDBBBJD@FCBEEIIC@EHARCBAICIBIK@APOJCF@XFBDGL@BB@B@NE¶TFAAGB@D@DLNDHHH@FE@GBE@OCGCMDAFBFHFALCNDDE@EBADBDDD@DCBEAGACGA@CBCJCJEbOJ@FDHABCAIBCDAJBDA@AEGBCBAHB@CAEBCPIJSPeFKBKBCNCDAAKBALCJ@F@HELWDA\\\\AJAFACKIEGAKDCA@EBAFAPGDBj`LFZHD@DADKTOHKDAhZPXDBDA@CC]@EFCJ@FDJNF^LRDJANM\\\\DBjBFDDDADQP@HBJRLFARKLEbMLED@\\\\HJHJR@XBBDBDARQJMBGBKAGKQDAD@HF`b^TJND@VEJB@BCX@PBHBFJHLFTFDDpzHRFBJBbCJELKFAOCIFG@CAUUmYCA@C@QEKgSKMEIBCBANFZBPABMNEDKCK@UG@GCQOCCDCZ@JCBA@WA@AADGA@CBAABCAC@EJCJKAKBIFK@CHQFI@OAU@UBEAOBMLID[CKDQ@CMIAEBARCBADM@QHGLOAGCEGSC_@UNcHM@WDGLGFGP]GW@CDI@CGcGQ@MAEECCCLiVMBEGQCEYKAABAEKF@ACAADCAAFEAABC@AC@BCC@@AE@BCC@@CACHE@ABCB@@DFAACBACCBA@AHCCABCCBAIFCAED@BAD@@CA@BAEGGDEACGACDG@CCKIII]EEAQBGPMAIBEDEDIEUM]MWKE@ABMEIAEBCA_AMAC@IBAFCNAFGNKBO@GCGAMAICAKBICCEGEEIEEQCQDUEEFCLAHC@KGCIGGC@EHC@IKGCMOIDEFADBB@FICODOPE@OFQHIIO@MAKBAACKK@ACBGEABCJA@CAAK@UFEBKHGAGCE@EBIFCJC@MDE@EC]__EOEIMYSUIOCMMQGAIEGMCSAOMAGEGI@SFMBQIEEIOeQAACKEIIC@SCCMG@ABEHGR[@IEMEEEASCQKGE]IIGCQIGIS@EHIEIAKKYIOSMUIGIGEWGKO@GFIAGFQBGZg@CECCG@SAM@KQSCIMAMEMC_HA@GIIO[OMAKDMVQHGBGAICOOCAEASJ@DRXBH@FORQDOFEBQCGBGTGHCLBRHNDBBJ@HAVIP@FLRBF@FAPBDJNHTFJALBHJNABCBMCUAEBADCJADA@KAQBADBHADIBONCL@\\\\CDCBQF_A[CSEAEHUAMYKOIEGAG@GBCFAHAIM@E@CDELIBCOOICQC@CBCJACGACCBEACBAAG@ABE@AB[@CFACOFEACD@DA@MAGBOJ@LABK@AAEMQ]AAOEAEROBCACOEAMCICCGBGJGBEDEJAPADCBGBG@GAIIKEIGMGCEAIACEBSREBI@EEEA_ESIC@OBAPKBeECCOWCCECM@EPEHURODKASBMHAFDH@DQNAD@XJJ@DO@QDIHQEOHUIOECBABAJEDUEGAGBAF@HJRAJCBSES@G@GFU\\\\EDALEHEDK@@HCH]FICKDIMEAGAO@C@CQIMWACA@GAAYNADKlAVEVAH@JAVFDDL@DGRJJFL\\\\JHDBPANT@BADABOBCF@DFDEP@JDFFHEN@HDNHJBBCNCDKBIEA@CJKESHG@CEDMAIMADKCCKEIACBETGNERABO@EAAEIUBELI@ECCcIC@QJMBGCGIGCEBIHC@A@AQEAIBGBMJC@EGG@EDCLAFYJG@GGEAEAIBWF_LIHEB]A[BMGSFMEG@CDCJEHSRGJCNMHET[\\\\@FADMPGJALBJ@HC@AAKOCAI@GFQNOFOLYFSAECGI@IMCM@OHG@G@KKAC@M@EIMASACAAC@IBIEWUAIIGAEaFMACCAKACECG@MBG@EAEEC@ODYAKGaWCEEAE@MFGHEL@RGL@HADCDOFEDCFAHDTANINAF@FJPJLBF@REHk\\\\@D@BDH@B@DGDGAMAKCOQUgCCC@MAOGCAEAMJIGE@GDONIDGJ@FBTEFEDAJH\\\\CJDR@HCLADCBMBOFGHGBEFDdJRHHBF@DABG@QJIDS@WNMCGFGHEBCF@HDNBFNPFLDBH@FBJPJHDFBDCHCHKJ_JCDa^ENMDSJ@bKrBBJAREFQF@PHTVJNBHCpZfNLCVEF@LADABCAOGCBKLMLAHE^EHGFABCZBDTFDBARAFRH\&quot;]],encodeOffsets:[[[118283,33248]],[[116499,33059]],[[116489,33052]]]},properties:{cp:[114.075031,32.123274],name:\&quot;信阳市\&quot;,childNum:3}},{id:\&quot;411600\&quot;,type:\&quot;Feature\&quot;,geometry:{type:\&quot;Polygon\&quot;,coordinates:[\&quot;@@NAJCZ@P@D@DARS`QHAJBLFDADABEJMDCHAL@TFJ@jKPABEDMFMDEFCNC^@\\\\CLCJEXQD@PFH@FACOIMAIBEDGVUD[AIKMC_AEII@C@AHG@GDIBEEEIG@MFiJIXODC@E@EGIOQGOEEYEsDMACACGBCPQDE@C[YGIEIAEHI@EACKGCQAAGCCE@MFEPAREdEfFB@BD@HAN@BHNHJJDJ@`GDAHMFCP@NAZDHJJ@JFNNLJDD@DAHEJGDAFBFFDHGJElWH@NBLFLJDF@RA^@FJF\\\\FbBL@BA@EKUAEBGFAlADLDDFB\\\\DHLDDRHNBLE\\\\SVGRKPEjGVELAd@BBBFFbBBVDVNHBN@PCJDDBFBb@FBFDLTLLDHBLExGV~BNCLANDL@P@RELBLHN@PEHIBEBQFKFC@MKMDSOG]@KECBADGBMEKIAEFEFKAE[CI[EAAABINECECMQEC]DOAAKAEEBYIECECO@CBAA@BAAAAB@AJEHCAEACO@CACCAEJE@EACEEKDC@CWBEVBB@BIJ@PJPBJEFGHC\\\\CLJN@DHBBDCB@DEH@HG@CCAFYDEBMAASIA[OCCCBCNICCAGBSEQCMEI_LODOJC@ICAECCMAEQNM@GFMJGLELQLKDKHMBEKS@KHKDABEHEOAAI@GBEFKAWR]PUPO^mEaGCAQAEGEC@KHQ@MEM@KGIACAIGEBIJCJABMCQGUCCBCBIPC@G@IIC@M@oIKKEYCCGAACBIACIEHMEOKMCB@FABGDAE@B@@@FSLM@@HKHAC@@GIUOGICCBEB@@ABA@KFAAEA@AGEB@CA@@CJC@OCM@[AAUCKNIFCGDCAEIAEB@CFC@C@GEO@KBI@CNQJKBGACCEMMMU@EBCDCtBFCJmAOHCTBDABAKs@EDEBG@ACCK@IDKBICACCBC[FCHUBQACKIIK@GDSACCCGIMECE@E@AVE@A@EECOACCYCEEC@AGCOD@@CDA@CEM@GDIHMCQDA@CFACOAACAEFE@AOAEE@GF[FEICAI@SHG@A@GMCCEAY@GCOMEGAFGDGBGDCA_MMKEIAG@MAGAA[EaAc@OAaBQD_BMEGACBCPABE@OICAeHYP[DIDAB@FB`IBGFCHCBM@ED@B@FAJEBBBCBDA@HEDGCAD@BsH@EDACGCCC@CIaEEEIG@E@ADADI@EEUKQAG@YSCYAUCK@@QEWCCI@KBQJKBS@WEG@CBCNEHG@]AIDCD@b@BGDCJCRGD]ACNOBCNUJAF@LEDBLAFEDQB@F@LAHOBCBEJEDOBbvBXBBLLXNDPHLBRJLDV@LEVDJ@FAHMLAHBDSBM@SEMCGBCDADBLDF@FIBIAA@CECAE@ABADDDDJABKDCDADAPAFKNCBGBIAOEOAODCBOTEHEDYFEFARCBOBCD@DFJBF@DKLBVCFMRAJQHE@CEC@K@GDWME@C@JDZAFQLEBGAMKEACBCD@H@TEDMHCHCBMBkGUAEAEEQCU@EAIKGCCBCLCDEAMEE@ED@JAF_PKJePIBGG]KAXEHAF@FHPEP@FRTDH@NFXBTADABUDCDCR[p@DBFNDLFBB@XAHADSPCDAHAhENAb@DOTCFBNCJMEYGUAIKSDOCSQAGBG@AECI@KMG@GHEDIEIIAKDECEC@W@YDG@IAAFFbCFAN@HI@OCI@AP@JIVATDH@LDDPJDFDJ@JEH@NA@GBCDBLZ@lFJ@JCCH@ZCHEFCFD\\\\@DL@JFJ@HC@CDGFEDABDJ@FDFCB@DD@FB@DA@KNBFDNCDEB@HFB@LILIHAXANFF@DADQDAFCnGRGHALDLJ\\\\JFL@ZFNBDLHDD@FCF@HDFAJOB@HA@C@@BCHS@@B@RVBBD@DADFBAFDFILLRADG@IJCHCExFNNBBFGR@LFBDFCXDPADCD[DCBCJKfG^CHEDI@ADAROBDPFDDBJDFLJFJFR@P[BZFd@LIVINGFUJ\\\\`H^HHFBJBJ@VQv@HAXWHGXG^E^ALBLFR@HHHVBDFB\\\\BNFLJJTPNAHKFMFWDGDCBAHHHDJDXFNDBpMjCDAFEJQFGFC\\\\@D@FHHALM@ODENQXEZQVA`FNAFAXOLK\\\\CRFPOJGd@F@LGFCv@RCJEHEHQDCFAB@VJXHJFBDHZDDHFRH\\\\FzFDBFBLTFHDBLAJAnSxKDBDHF^\&quot;],encodeOffsets:[[117660,35108]]},properties:{cp:[114.649653,33.620357],name:\&quot;周口市\&quot;,childNum:1}},{id:\&quot;411700\&quot;,type:\&quot;Feature\&quot;,geometry:{type:\&quot;Polygon\&quot;,coordinates:[\&quot;@@^LHHJAfOLI`OBE@IFCF@NFFBDCDKDAHDJLFBV@RDFFFBVBlHNADADGNGFC@S@GDCDAFBNLHBFARKBECY@IDF@XNHCL@D@DFF@RGBINQDEAULK@CAEEI@CDCPADABQFEZEFCFGPSDAPCPBPFJBHADALMBEBOBCDCLCBACICCBCBAF@DBDFB@JBJA@ECEAKBCDCHANDTFN@TAACBGNKBG@ECIFU@KCUIKAQGKCOWMKKAAAWauPAFCFIDAPABG@K@ERAFCBEAKFC@KBEVIDMPADM^BHCDQDIHC@A@aDCJC^BH@FGDMDAH@XFT@LARIFAJ@F@DDFX@RL@VDZBNBFB@LRBFEJCFGBIBABGEIACACPW@QBGDABAFABCHAFGGAEACGC@AEA@QAoHAERUDI@AaOCC@MFIHIHAJCd@LUDCNCJGL]DEDAL@RLD@bBf@XApSLQ@ECCUGAEDCFAbANA\\\\CdBVOFAFAHBJFLDrCFEBCCK@EHELAFEBEAOBCHENETEH@VDHADADCFOBGCAU@AA@KNK@CGKCK@IJKDCTIDEHKAEI@QBOHIAECAKBEBCHEDABI@ECEKgEEAOBKHEBEAOEKAIHMAE@EGI@AJABCBCCWFAFDH@FDBDAFKJCDBDF@TKHG@WCK@CLBDB@HD@LAEKCAKC@ABOJ@@CKEGDCDBHADKACE@UDAFFDABA@MCEAETK@A@AICAEEDE@GEA@AA@AQDO@OKWOSUK@EF@DFV@JGDWJOCIDYXAFBRADGFGB]GUGC@EBSTiRYDIDuNy@yWK@GBKHEBGAKG@EDKAKIKGQACEAM@KDIHKBI@GGSDqBE@ECCE@IACEAI@OHG@GECGBYBMBEBAD@HBF@BALODM@G@EAEQMI@MGEEEGCMHKBEBCNCDGAIIIQAMBYPCLCDI@]MMBABERE\\\\AFEBMCQICCAEFQAICECASC[BEDGNEFCBMBOAKCWOcQE@MHkBYMAYHEBE@CGUAMFERIFCBGAICIOEEGCIHKFEdETGjWTMZUBEAE@ICESEWCCCAC@EFO@EYECAAC@E@MKQMCCICAWAEAAENOMBWECAGSQMMGKBC@SX]FWBG@EAAC@WEEGDURE@MGUQEAC@C@OPGDIAEEGKCCEBIJUPIBiAEBCDELDHCPCDMFA@CBEFIBADBJAN@VCRCNCDKFK@ODOHEACECAK@QGEBIL@FDFCRCPA@CDARHNHJBHC@QC@E@CICGCM@BLEFAFIFCDAFBD@BEACD@HFFALCDDDGNADE@OGQAEMGCGAG@KBEFAF@DBBRJBH@LC@GCGAEDAhCHCBCBUA[IAC@MEMBS@AIC[DODA@]SSIG@I@MHC@SAEBCFCn@FB@J@FB@HGJKFABK^DJ@HAHIL@TGFAFC@CACCCK@UGCI@KBIEeCQSGBEBCEMCSAIBOAG@EDORAZKH@RCFOZFZ@POFIJKVEVCDGBiEGBEB[`GDGAIGQCMJOCSDICCE@_ACIBIFELKLAJUJCDAHLVBBCDG@CBCHCFSFKGGB[RePIJMT]NMJK@GAKEMDIAGHQHINCBMKMFOAGDCBELC@CCIU@E@ADELEAMF]AE[AWIJKBCACEAGBC@ASEIOOKGCUIUMGOKOGMBOHE@W]@OGCOCMAGDWPMDE@SGABAVC@OCIDIFQTGBEJCDCBKBKHEBEAGEIK[aMUKMOFKBICIGGJWJKVE@C@KQCAIPCB_JIHSEKDE@EAOBCCK]ECSIMAaAEBABBHKJ@DBBBD@PAHGLDLHHBjCBQBCJEHADDLFFNDHHHNBNHJTJDBNCNGDILIJCHADGJQH@JLBDCLMVMFOBIAIB@DBBFDBJGNKFW@KBGHCF@PEDIBKEC@@JBJ@JBBNJBB@NCJmrAFNPDFAHDLADKHADPXBFABKFAHGHMDABCFBFDLFFFBFBT^RJCD@DJDNPIH@BFP@LBHHRGDKDIAWBOHYFEHEJQJAACOGCqFGDCNK@IFADLTJbN\\\\J^NR^NNVZVBNFH\\\\FDBJHHTPHR@ZKdXX@DBNLD@L@REvATEJAVHPNXFXDLHTRLDLFDJFV@HHTBLDFDF`NJB\\\\ARFRBFAPEFALBZCRDPAB@HFNHH@RQTARSNGDBNTBF@NDD\\\\IZ@NBHDDHFC\\\\[BAHBLFRTJTRX@FGDS@MACDK\\\\MTCPIjLnL|HRHVXTDF@bDL@FEH@DJHDJPNdHJFHPBFFJNpDD\\\\CH@F\\\\BDNBAHHzAHDFRFHLBRTZBVLPTJDL@jAbBXAFA@CNEHELETAB@TRJ@PFB@@HBBX@DBBBDJLFDFBLH@BH@JBBD@PCDBBDDVFBTAFBFBJLHBH@HADAHIDCdG\\\\ODAJBBCBIB@PDABVHFG@CCCMAMCBE@CAC@ADCBAR@BBPHNBAGFG@CACE@BGAA@EBABCT@HANEEIBCRIZFHAFCDE@GAAOEAC@Cj_BCDJAHF^BB^J\\\\ELBbPHBX@HBdV\&quot;],encodeOffsets:[[117028,34276]]},properties:{cp:[114.024736,32.980169],name:\&quot;驻马店市\&quot;,childNum:1}},{id:\&quot;419001\&quot;,type:\&quot;Feature\&quot;,geometry:{type:\&quot;Polygon\&quot;,coordinates:[\&quot;@@DFJFJLJDD@BAAQDOD@HXDBF@HABCF[JADCRGDET@BE@GXQFAR@BEIIAON]F@FTJTLFHBL@RIFAJADBH@AC@INKDGBIESC_DC@CA[FECSBIDS@EAEEESK@WGKCMCKCEOIAaOQIEUEYKUMEGM_CEKGGCWDEECIIEiAUDECIIKAGAWBI@U[IQECGCEKEAOAUMC@EBQPCBKEIFA@GKCQCAAE@AJBRCB@JRHBL@DAHQJCBCEG@CBCBCA@MJC@CADEPIAKFACC]AIFQFQEC@EDEJGDeR[JiFU@UEi@CBGJ_LSBKH[JKD[AUDQFOJWTC@MCKIQWICKBIF_Z]RgHIHSfQVGJUN{NWJKFIBECMDMBMCgAC@OFC@GEC@KFADABHP@HNBHEHBRXBHAPBP@FMVAHBJV@DI@CFBDJJ@LELUdUZAH@HDFLHVDRPVJFD@FCHBVAHQhEFYL@DFFBHPCRAXFNAVGVC@CIA@ADCBADADABBLDVHnI`CdOTC\\\\@FAHMACEE@CDALAdENFXFlBFDRRDBJ@FCCKUgCECEBEB@J@ZHH@TCTDJCL@dDRARH^^JFL@VEXAWDBJHH@HALELEJJDBJENCVMD@HDRDTBF@RKTIRABNBBJDR@hD`EfLDDGVWDIDADAN\&quot;],encodeOffsets:[[115320,36098]]},properties:{cp:[112.590047,35.090378],name:\&quot;济源市\&quot;,childNum:1}}],UTF8Encoding:!0}):C(\&quot;ECharts Map is not loaded\&quot;):C(\&quot;ECharts is not Loaded\&quot;)});\n&lt;/script&gt;\n&lt;/head&gt;\n&lt;body&gt;\n    &lt;div id=\&quot;ed8e729c08eb4c9c834de07d02825aa0\&quot; style=\&quot;width:1200px;height:600px;\&quot;&gt;&lt;/div&gt;\n    &lt;script type=\&quot;text/javascript\&quot;&gt;\n\nvar myChart_ed8e729c08eb4c9c834de07d02825aa0 = echarts.init(document.getElementById('ed8e729c08eb4c9c834de07d02825aa0'), null, {renderer: 'canvas'});\n\nvar option_ed8e729c08eb4c9c834de07d02825aa0 = {\n    \&quot;title\&quot;: [\n        {\n            \&quot;text\&quot;: \&quot;\\u6cb3\\u5357\\u5404\\u5e02\\u75ab\\u60c5\\u56fe\&quot;,\n            \&quot;subtext\&quot;: \&quot;\\u6cb3\\u5357\&quot;,\n            \&quot;left\&quot;: \&quot;auto\&quot;,\n            \&quot;top\&quot;: \&quot;auto\&quot;,\n            \&quot;textStyle\&quot;: {\n                \&quot;color\&quot;: \&quot;#000\&quot;,\n                \&quot;fontSize\&quot;: 18\n            },\n            \&quot;subtextStyle\&quot;: {\n                \&quot;color\&quot;: \&quot;#aaa\&quot;,\n                \&quot;fontSize\&quot;: 12\n            }\n        }\n    ],\n    \&quot;toolbox\&quot;: {\n        \&quot;show\&quot;: true,\n        \&quot;orient\&quot;: \&quot;vertical\&quot;,\n        \&quot;left\&quot;: \&quot;95%\&quot;,\n        \&quot;top\&quot;: \&quot;center\&quot;,\n        \&quot;feature\&quot;: {\n            \&quot;saveAsImage\&quot;: {\n                \&quot;show\&quot;: true,\n                \&quot;title\&quot;: \&quot;\\u4e0b\\u8f7d\\u56fe\\u7247\&quot;\n            },\n            \&quot;restore\&quot;: {\n                \&quot;show\&quot;: true\n            },\n            \&quot;dataView\&quot;: {\n                \&quot;show\&quot;: true\n            }\n        }\n    },\n    \&quot;series_id\&quot;: 3663008,\n    \&quot;tooltip\&quot;: {\n        \&quot;trigger\&quot;: \&quot;item\&quot;,\n        \&quot;triggerOn\&quot;: \&quot;mousemove|click\&quot;,\n        \&quot;axisPointer\&quot;: {\n            \&quot;type\&quot;: \&quot;line\&quot;\n        },\n        \&quot;formatter\&quot;: null,\n        \&quot;textStyle\&quot;: {\n            \&quot;color\&quot;: \&quot;#fff\&quot;,\n            \&quot;fontSize\&quot;: 14\n        },\n        \&quot;backgroundColor\&quot;: \&quot;rgba(50,50,50,0.7)\&quot;,\n        \&quot;borderColor\&quot;: \&quot;#333\&quot;,\n        \&quot;borderWidth\&quot;: 0\n    },\n    \&quot;series\&quot;: [\n        {\n            \&quot;type\&quot;: \&quot;map\&quot;,\n            \&quot;name\&quot;: \&quot;\\u6cb3\\u5357\&quot;,\n            \&quot;symbol\&quot;: \&quot;circle\&quot;,\n            \&quot;label\&quot;: {\n                \&quot;normal\&quot;: {\n                    \&quot;show\&quot;: true,\n                    \&quot;position\&quot;: \&quot;top\&quot;,\n                    \&quot;textStyle\&quot;: {\n                        \&quot;color\&quot;: \&quot;#000\&quot;,\n                        \&quot;fontSize\&quot;: 12\n                    }\n                },\n                \&quot;emphasis\&quot;: {\n                    \&quot;show\&quot;: true,\n                    \&quot;position\&quot;: null,\n                    \&quot;textStyle\&quot;: {\n                        \&quot;color\&quot;: \&quot;#fff\&quot;,\n                        \&quot;fontSize\&quot;: 12\n                    }\n                }\n            },\n            \&quot;mapType\&quot;: \&quot;\\u6cb3\\u5357\&quot;,\n            \&quot;data\&quot;: [\n                {\n                    \&quot;name\&quot;: \&quot;\\u4fe1\\u9633\\u5e02\&quot;,\n                    \&quot;value\&quot;: 70\n                },\n                {\n                    \&quot;name\&quot;: \&quot;\\u5357\\u9633\\u5e02\&quot;,\n                    \&quot;value\&quot;: 66\n                },\n                {\n                    \&quot;name\&quot;: \&quot;\\u90d1\\u5dde\\u5e02\&quot;,\n                    \&quot;value\&quot;: 56\n                },\n                {\n                    \&quot;name\&quot;: \&quot;\\u9a7b\\u9a6c\\u5e97\\u5e02\&quot;,\n                    \&quot;value\&quot;: 40\n                },\n                {\n                    \&quot;name\&quot;: \&quot;\\u5468\\u53e3\\u5e02\&quot;,\n                    \&quot;value\&quot;: 38\n                },\n                {\n                    \&quot;name\&quot;: \&quot;\\u5546\\u4e18\\u5e02\&quot;,\n                    \&quot;value\&quot;: 29\n                },\n                {\n                    \&quot;name\&quot;: \&quot;\\u5b89\\u9633\\u5e02\&quot;,\n                    \&quot;value\&quot;: 24\n                },\n                {\n                    \&quot;name\&quot;: \&quot;\\u65b0\\u4e61\\u5e02\&quot;,\n                    \&quot;value\&quot;: 21\n                },\n                {\n                    \&quot;name\&quot;: \&quot;\\u6f2f\\u6cb3\\u5e02\&quot;,\n                    \&quot;value\&quot;: 14\n                },\n                {\n                    \&quot;name\&quot;: \&quot;\\u8bb8\\u660c\\u5e02\&quot;,\n                    \&quot;value\&quot;: 12\n                },\n                {\n                    \&quot;name\&quot;: \&quot;\\u5e73\\u9876\\u5c71\\u5e02\&quot;,\n                    \&quot;value\&quot;: 11\n                },\n                {\n                    \&quot;name\&quot;: \&quot;\\u5f00\\u5c01\\u5e02\&quot;,\n                    \&quot;value\&quot;: 8\n                },\n                {\n                    \&quot;name\&quot;: \&quot;\\u4e09\\u95e8\\u5ce1\\u5e02\&quot;,\n                    \&quot;value\&quot;: 7\n                },\n                {\n                    \&quot;name\&quot;: \&quot;\\u6c38\\u57ce\\u5e02\&quot;,\n                    \&quot;value\&quot;: 7\n                },\n                {\n                    \&quot;name\&quot;: \&quot;\\u9e64\\u58c1\\u5e02\&quot;,\n                    \&quot;value\&quot;: 6\n                },\n                {\n                    \&quot;name\&quot;: \&quot;\\u6d1b\\u9633\\u5e02\&quot;,\n                    \&quot;value\&quot;: 5\n                },\n                {\n                    \&quot;name\&quot;: \&quot;\\u6fee\\u9633\\u5e02\&quot;,\n                    \&quot;value\&quot;: 3\n                },\n                {\n                    \&quot;name\&quot;: \&quot;\\u7126\\u4f5c\\u5e02\&quot;,\n                    \&quot;value\&quot;: 2\n                },\n                {\n                    \&quot;name\&quot;: \&quot;\\u957f\\u57a3\\u53bf\&quot;,\n                    \&quot;value\&quot;: 2\n                },\n                {\n                    \&quot;name\&quot;: \&quot;\\u6ed1\\u53bf\&quot;,\n                    \&quot;value\&quot;: 1\n                }\n            ],\n            \&quot;roam\&quot;: true,\n            \&quot;showLegendSymbol\&quot;: true\n        }\n    ],\n    \&quot;legend\&quot;: [\n        {\n            \&quot;data\&quot;: [\n                \&quot;\\u6cb3\\u5357\&quot;\n            ],\n            \&quot;selectedMode\&quot;: \&quot;multiple\&quot;,\n            \&quot;show\&quot;: true,\n            \&quot;left\&quot;: \&quot;center\&quot;,\n            \&quot;top\&quot;: \&quot;top\&quot;,\n            \&quot;orient\&quot;: \&quot;horizontal\&quot;,\n            \&quot;textStyle\&quot;: {\n                \&quot;fontSize\&quot;: 12,\n                \&quot;color\&quot;: \&quot;#333\&quot;\n            }\n        }\n    ],\n    \&quot;backgroundColor\&quot;: \&quot;#fff\&quot;,\n    \&quot;color\&quot;: [\n        \&quot;#c23531\&quot;,\n        \&quot;#2f4554\&quot;,\n        \&quot;#61a0a8\&quot;,\n        \&quot;#d48265\&quot;,\n        \&quot;#749f83\&quot;,\n        \&quot;#ca8622\&quot;,\n        \&quot;#bda29a\&quot;,\n        \&quot;#6e7074\&quot;,\n        \&quot;#546570\&quot;,\n        \&quot;#c4ccd3\&quot;,\n        \&quot;#f05b72\&quot;,\n        \&quot;#ef5b9c\&quot;,\n        \&quot;#f47920\&quot;,\n        \&quot;#905a3d\&quot;,\n        \&quot;#fab27b\&quot;,\n        \&quot;#2a5caa\&quot;,\n        \&quot;#444693\&quot;,\n        \&quot;#726930\&quot;,\n        \&quot;#b2d235\&quot;,\n        \&quot;#6d8346\&quot;,\n        \&quot;#ac6767\&quot;,\n        \&quot;#1d953f\&quot;,\n        \&quot;#6950a1\&quot;,\n        \&quot;#918597\&quot;,\n        \&quot;#f6f5ec\&quot;\n    ],\n    \&quot;visualMap\&quot;: {\n        \&quot;type\&quot;: \&quot;continuous\&quot;,\n        \&quot;min\&quot;: 1,\n        \&quot;max\&quot;: 70,\n        \&quot;text\&quot;: [\n            \&quot;high\&quot;,\n            \&quot;low\&quot;\n        ],\n        \&quot;textStyle\&quot;: {\n            \&quot;color\&quot;: \&quot;#000\&quot;\n        },\n        \&quot;inRange\&quot;: {\n            \&quot;color\&quot;: [\n                \&quot;#50a3ba\&quot;,\n                \&quot;#eac763\&quot;,\n                \&quot;#d94e5d\&quot;\n            ]\n        },\n        \&quot;calculable\&quot;: true,\n        \&quot;splitNumber\&quot;: 5,\n        \&quot;dimension\&quot;: null,\n        \&quot;orient\&quot;: \&quot;vertical\&quot;,\n        \&quot;left\&quot;: \&quot;left\&quot;,\n        \&quot;top\&quot;: \&quot;bottom\&quot;,\n        \&quot;showLabel\&quot;: true\n    }\n};\nmyChart_ed8e729c08eb4c9c834de07d02825aa0.setOption(option_ed8e729c08eb4c9c834de07d02825aa0);\n\n&lt;/script&gt;\n&lt;/body&gt;\n&lt;/html&gt;&quot;,&quot;jsCode&quot;:&quot;&quot;,&quot;date&quot;:&quot;Sat, 01 Feb 2020 12:58:06 GMT&quot;,&quot;appVersion&quot;:&quot;1.133.5717.17042, 27-08-2015 09:28:04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在ppt里插入html可交互图像</vt:lpstr>
      <vt:lpstr>步骤</vt:lpstr>
      <vt:lpstr>PowerPoint Presentation</vt:lpstr>
      <vt:lpstr>PowerPoint Presentation</vt:lpstr>
      <vt:lpstr>河南地图示例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在ppt里插入html可交互图像</dc:title>
  <dc:creator>魏 大峰</dc:creator>
  <cp:lastModifiedBy>魏 大峰</cp:lastModifiedBy>
  <cp:revision>2</cp:revision>
  <dcterms:created xsi:type="dcterms:W3CDTF">2020-02-01T12:50:33Z</dcterms:created>
  <dcterms:modified xsi:type="dcterms:W3CDTF">2020-02-01T13:01:10Z</dcterms:modified>
</cp:coreProperties>
</file>