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47741" autoAdjust="0"/>
  </p:normalViewPr>
  <p:slideViewPr>
    <p:cSldViewPr snapToGrid="0">
      <p:cViewPr varScale="1">
        <p:scale>
          <a:sx n="50" d="100"/>
          <a:sy n="50" d="100"/>
        </p:scale>
        <p:origin x="17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111DF-1A34-4FFD-9A4D-ADDF6D64ECC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57668-D671-44BB-90BE-C68D462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Automation Framework</a:t>
            </a:r>
          </a:p>
          <a:p>
            <a:r>
              <a:rPr lang="en-US" dirty="0"/>
              <a:t>Started as JS library</a:t>
            </a:r>
            <a:r>
              <a:rPr lang="en-US" baseline="0" dirty="0"/>
              <a:t> – ran into JS sandbox issues</a:t>
            </a:r>
          </a:p>
          <a:p>
            <a:r>
              <a:rPr lang="en-US" baseline="0" dirty="0"/>
              <a:t>Google started Webdriver – added native support in browser</a:t>
            </a:r>
          </a:p>
          <a:p>
            <a:r>
              <a:rPr lang="en-US" baseline="0" dirty="0"/>
              <a:t>Now supported by all major browsers</a:t>
            </a:r>
          </a:p>
          <a:p>
            <a:r>
              <a:rPr lang="en-US" baseline="0" dirty="0"/>
              <a:t>Working to make it a W3C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68-D671-44BB-90BE-C68D462F3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1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7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22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63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92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24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8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8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4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0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Josh Hicks</a:t>
            </a:r>
          </a:p>
        </p:txBody>
      </p:sp>
    </p:spTree>
    <p:extLst>
      <p:ext uri="{BB962C8B-B14F-4D97-AF65-F5344CB8AC3E}">
        <p14:creationId xmlns:p14="http://schemas.microsoft.com/office/powerpoint/2010/main" val="262491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9" name="Group 6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0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1" name="Straight Connector 7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0" name="Picture 2" descr="Image result for swiss army knife funny ph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4" r="1" b="1"/>
          <a:stretch/>
        </p:blipFill>
        <p:spPr bwMode="auto">
          <a:xfrm>
            <a:off x="5267908" y="1020574"/>
            <a:ext cx="3746710" cy="43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19" y="1657391"/>
            <a:ext cx="4410051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What is Selenium?</a:t>
            </a:r>
          </a:p>
        </p:txBody>
      </p:sp>
    </p:spTree>
    <p:extLst>
      <p:ext uri="{BB962C8B-B14F-4D97-AF65-F5344CB8AC3E}">
        <p14:creationId xmlns:p14="http://schemas.microsoft.com/office/powerpoint/2010/main" val="64761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xkcd tes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4122" y="641684"/>
            <a:ext cx="3861905" cy="390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823" y="2160590"/>
            <a:ext cx="4285176" cy="2381236"/>
          </a:xfrm>
        </p:spPr>
        <p:txBody>
          <a:bodyPr>
            <a:normAutofit/>
          </a:bodyPr>
          <a:lstStyle/>
          <a:p>
            <a:r>
              <a:rPr lang="en-US" dirty="0"/>
              <a:t>Automation / Web Scraping</a:t>
            </a:r>
          </a:p>
          <a:p>
            <a:r>
              <a:rPr lang="en-US" dirty="0"/>
              <a:t>Web Testing</a:t>
            </a:r>
          </a:p>
          <a:p>
            <a:r>
              <a:rPr lang="en-US" dirty="0"/>
              <a:t>Pen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1965" y="4604084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Obligatory XKCD</a:t>
            </a:r>
          </a:p>
        </p:txBody>
      </p:sp>
    </p:spTree>
    <p:extLst>
      <p:ext uri="{BB962C8B-B14F-4D97-AF65-F5344CB8AC3E}">
        <p14:creationId xmlns:p14="http://schemas.microsoft.com/office/powerpoint/2010/main" val="34192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 err="1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52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57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Selenium</vt:lpstr>
      <vt:lpstr>What is Selenium?</vt:lpstr>
      <vt:lpstr>Uses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Code Acceleration</dc:title>
  <dc:creator>sraven</dc:creator>
  <cp:lastModifiedBy>sraven</cp:lastModifiedBy>
  <cp:revision>10</cp:revision>
  <dcterms:created xsi:type="dcterms:W3CDTF">2016-11-10T21:18:12Z</dcterms:created>
  <dcterms:modified xsi:type="dcterms:W3CDTF">2016-11-22T23:37:19Z</dcterms:modified>
</cp:coreProperties>
</file>