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4" r:id="rId13"/>
    <p:sldId id="266" r:id="rId14"/>
    <p:sldId id="270" r:id="rId15"/>
    <p:sldId id="271" r:id="rId16"/>
    <p:sldId id="272" r:id="rId17"/>
    <p:sldId id="273" r:id="rId18"/>
    <p:sldId id="275" r:id="rId19"/>
    <p:sldId id="28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69" d="100"/>
          <a:sy n="69" d="100"/>
        </p:scale>
        <p:origin x="-141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5DE6-4E92-44A7-B040-6746BFC83D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858B6-BC92-454E-9A7E-F5D22385FFC1}">
      <dgm:prSet/>
      <dgm:spPr/>
      <dgm:t>
        <a:bodyPr/>
        <a:lstStyle/>
        <a:p>
          <a:pPr rtl="0"/>
          <a:r>
            <a:rPr lang="zh-CN" altLang="en-US" dirty="0" smtClean="0"/>
            <a:t>步骤</a:t>
          </a:r>
          <a:r>
            <a:rPr lang="zh-CN" dirty="0" smtClean="0"/>
            <a:t>：</a:t>
          </a:r>
          <a:endParaRPr lang="zh-CN" dirty="0"/>
        </a:p>
      </dgm:t>
    </dgm:pt>
    <dgm:pt modelId="{0836B63E-1BB8-4551-9A6E-63A494F54028}" type="par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47A0F322-0158-426C-84F1-A0AEF7471489}" type="sib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F800034A-D8DE-4537-95CB-F28232294997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添加</a:t>
          </a:r>
          <a:r>
            <a:rPr lang="en-US" dirty="0" err="1" smtClean="0"/>
            <a:t>mysql,spring</a:t>
          </a:r>
          <a:r>
            <a:rPr lang="en-US" dirty="0" smtClean="0"/>
            <a:t>-data-</a:t>
          </a:r>
          <a:r>
            <a:rPr lang="en-US" dirty="0" err="1" smtClean="0"/>
            <a:t>jpa</a:t>
          </a:r>
          <a:r>
            <a:rPr lang="zh-CN" dirty="0" smtClean="0"/>
            <a:t>依赖；</a:t>
          </a:r>
          <a:endParaRPr lang="zh-CN" dirty="0"/>
        </a:p>
      </dgm:t>
    </dgm:pt>
    <dgm:pt modelId="{2DC82523-5DEE-43BA-A47B-3705F4F1520E}" type="par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7EBC345B-3AC2-445E-9FEC-768CAFC138F3}" type="sib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94D4D476-450D-4085-A14F-5BCAE824876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err="1" smtClean="0"/>
            <a:t>mysql</a:t>
          </a:r>
          <a:r>
            <a:rPr lang="zh-CN" dirty="0" smtClean="0"/>
            <a:t>连接配置文件；</a:t>
          </a:r>
          <a:endParaRPr lang="zh-CN" dirty="0"/>
        </a:p>
      </dgm:t>
    </dgm:pt>
    <dgm:pt modelId="{2BF3BE31-72BA-4AEE-9592-23E389DF6B3A}" type="par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27B39A74-F0B0-4657-AB8D-2EB8012142AB}" type="sib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4A016AAB-7BF0-4AE7-8787-E9C3DEE0980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smtClean="0"/>
            <a:t>JPA</a:t>
          </a:r>
          <a:r>
            <a:rPr lang="zh-CN" dirty="0" smtClean="0"/>
            <a:t>配置信息；</a:t>
          </a:r>
          <a:endParaRPr lang="zh-CN" dirty="0"/>
        </a:p>
      </dgm:t>
    </dgm:pt>
    <dgm:pt modelId="{AA487F7D-75E9-4DDA-BEEF-39B76932798A}" type="par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E7459EE1-0F7E-463A-96B7-B1C123C7EF78}" type="sib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4F0E0A3A-87B4-4002-ACC9-B0D8696F64A2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）编写测试例子；</a:t>
          </a:r>
          <a:endParaRPr lang="zh-CN" dirty="0"/>
        </a:p>
      </dgm:t>
    </dgm:pt>
    <dgm:pt modelId="{03F88D7D-BA70-4D11-B351-9CD1D3E1BA19}" type="par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4596F125-0B51-4ABD-B9CE-DA751B4D4CB6}" type="sib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99000D01-199A-4217-8E38-7249BE23DD50}" type="pres">
      <dgm:prSet presAssocID="{A8E85DE6-4E92-44A7-B040-6746BFC83D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7B8DA6-AAA8-49AE-A75B-7DBE8D57AAD2}" type="pres">
      <dgm:prSet presAssocID="{B82858B6-BC92-454E-9A7E-F5D22385FF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7E6A1-80E2-4B8D-9A7F-AE733FC0B72A}" type="pres">
      <dgm:prSet presAssocID="{47A0F322-0158-426C-84F1-A0AEF7471489}" presName="spacer" presStyleCnt="0"/>
      <dgm:spPr/>
    </dgm:pt>
    <dgm:pt modelId="{DEFF5B1C-CF4B-44D1-8932-9A8408A88D40}" type="pres">
      <dgm:prSet presAssocID="{F800034A-D8DE-4537-95CB-F28232294997}" presName="parentText" presStyleLbl="node1" presStyleIdx="1" presStyleCnt="5" custLinFactNeighborX="242" custLinFactNeighborY="4313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EFCD4-7386-4ECE-84AF-DEF6A1851F65}" type="pres">
      <dgm:prSet presAssocID="{7EBC345B-3AC2-445E-9FEC-768CAFC138F3}" presName="spacer" presStyleCnt="0"/>
      <dgm:spPr/>
    </dgm:pt>
    <dgm:pt modelId="{F0EB1C0B-FBDD-4E4F-9896-7F4325310AE4}" type="pres">
      <dgm:prSet presAssocID="{94D4D476-450D-4085-A14F-5BCAE82487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3B83B-33C6-4B86-B3DE-58B3C722DFA9}" type="pres">
      <dgm:prSet presAssocID="{27B39A74-F0B0-4657-AB8D-2EB8012142AB}" presName="spacer" presStyleCnt="0"/>
      <dgm:spPr/>
    </dgm:pt>
    <dgm:pt modelId="{E3505A0E-09DC-4CB2-96E4-731536612336}" type="pres">
      <dgm:prSet presAssocID="{4A016AAB-7BF0-4AE7-8787-E9C3DEE0980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952DD-89C4-4CC4-8071-85A4FC6B464B}" type="pres">
      <dgm:prSet presAssocID="{E7459EE1-0F7E-463A-96B7-B1C123C7EF78}" presName="spacer" presStyleCnt="0"/>
      <dgm:spPr/>
    </dgm:pt>
    <dgm:pt modelId="{C15AFC1C-7547-4208-BCC8-C0CA568624ED}" type="pres">
      <dgm:prSet presAssocID="{4F0E0A3A-87B4-4002-ACC9-B0D8696F64A2}" presName="parentText" presStyleLbl="node1" presStyleIdx="4" presStyleCnt="5" custLinFactNeighborX="-26716" custLinFactNeighborY="-29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153694-7706-43B3-9FFC-8B951E29278A}" type="presOf" srcId="{A8E85DE6-4E92-44A7-B040-6746BFC83DC6}" destId="{99000D01-199A-4217-8E38-7249BE23DD50}" srcOrd="0" destOrd="0" presId="urn:microsoft.com/office/officeart/2005/8/layout/vList2"/>
    <dgm:cxn modelId="{7D546747-6044-4692-AEB0-5411D5E34697}" type="presOf" srcId="{F800034A-D8DE-4537-95CB-F28232294997}" destId="{DEFF5B1C-CF4B-44D1-8932-9A8408A88D40}" srcOrd="0" destOrd="0" presId="urn:microsoft.com/office/officeart/2005/8/layout/vList2"/>
    <dgm:cxn modelId="{C3CFDC53-7B30-416B-8093-01388B417B9B}" srcId="{A8E85DE6-4E92-44A7-B040-6746BFC83DC6}" destId="{F800034A-D8DE-4537-95CB-F28232294997}" srcOrd="1" destOrd="0" parTransId="{2DC82523-5DEE-43BA-A47B-3705F4F1520E}" sibTransId="{7EBC345B-3AC2-445E-9FEC-768CAFC138F3}"/>
    <dgm:cxn modelId="{BB032413-A9ED-4B6F-9486-C1D0B1FF9E92}" type="presOf" srcId="{4F0E0A3A-87B4-4002-ACC9-B0D8696F64A2}" destId="{C15AFC1C-7547-4208-BCC8-C0CA568624ED}" srcOrd="0" destOrd="0" presId="urn:microsoft.com/office/officeart/2005/8/layout/vList2"/>
    <dgm:cxn modelId="{E81841FE-0A2F-409B-941D-6672CBB8E3ED}" srcId="{A8E85DE6-4E92-44A7-B040-6746BFC83DC6}" destId="{4A016AAB-7BF0-4AE7-8787-E9C3DEE09803}" srcOrd="3" destOrd="0" parTransId="{AA487F7D-75E9-4DDA-BEEF-39B76932798A}" sibTransId="{E7459EE1-0F7E-463A-96B7-B1C123C7EF78}"/>
    <dgm:cxn modelId="{788A837A-46FF-4588-989C-992F28DD0555}" type="presOf" srcId="{B82858B6-BC92-454E-9A7E-F5D22385FFC1}" destId="{EF7B8DA6-AAA8-49AE-A75B-7DBE8D57AAD2}" srcOrd="0" destOrd="0" presId="urn:microsoft.com/office/officeart/2005/8/layout/vList2"/>
    <dgm:cxn modelId="{2FE25D3D-4D13-47FA-BFB7-10F9B17D8502}" srcId="{A8E85DE6-4E92-44A7-B040-6746BFC83DC6}" destId="{94D4D476-450D-4085-A14F-5BCAE8248763}" srcOrd="2" destOrd="0" parTransId="{2BF3BE31-72BA-4AEE-9592-23E389DF6B3A}" sibTransId="{27B39A74-F0B0-4657-AB8D-2EB8012142AB}"/>
    <dgm:cxn modelId="{921B757A-FA4F-4780-B5C0-759833594BF9}" srcId="{A8E85DE6-4E92-44A7-B040-6746BFC83DC6}" destId="{4F0E0A3A-87B4-4002-ACC9-B0D8696F64A2}" srcOrd="4" destOrd="0" parTransId="{03F88D7D-BA70-4D11-B351-9CD1D3E1BA19}" sibTransId="{4596F125-0B51-4ABD-B9CE-DA751B4D4CB6}"/>
    <dgm:cxn modelId="{EC92EAE7-4DE9-4739-9803-F3A235E17FA8}" type="presOf" srcId="{4A016AAB-7BF0-4AE7-8787-E9C3DEE09803}" destId="{E3505A0E-09DC-4CB2-96E4-731536612336}" srcOrd="0" destOrd="0" presId="urn:microsoft.com/office/officeart/2005/8/layout/vList2"/>
    <dgm:cxn modelId="{A352D6DA-B2F0-494C-B5A6-DA5318C67DA3}" type="presOf" srcId="{94D4D476-450D-4085-A14F-5BCAE8248763}" destId="{F0EB1C0B-FBDD-4E4F-9896-7F4325310AE4}" srcOrd="0" destOrd="0" presId="urn:microsoft.com/office/officeart/2005/8/layout/vList2"/>
    <dgm:cxn modelId="{6D668344-39E1-4D7B-B26F-2FB73C67EC0A}" srcId="{A8E85DE6-4E92-44A7-B040-6746BFC83DC6}" destId="{B82858B6-BC92-454E-9A7E-F5D22385FFC1}" srcOrd="0" destOrd="0" parTransId="{0836B63E-1BB8-4551-9A6E-63A494F54028}" sibTransId="{47A0F322-0158-426C-84F1-A0AEF7471489}"/>
    <dgm:cxn modelId="{A1159A2A-73C0-4780-9185-E994B7EF9C00}" type="presParOf" srcId="{99000D01-199A-4217-8E38-7249BE23DD50}" destId="{EF7B8DA6-AAA8-49AE-A75B-7DBE8D57AAD2}" srcOrd="0" destOrd="0" presId="urn:microsoft.com/office/officeart/2005/8/layout/vList2"/>
    <dgm:cxn modelId="{3DEBB7DF-CD0A-412E-B3EC-B9AB6B8B0DB8}" type="presParOf" srcId="{99000D01-199A-4217-8E38-7249BE23DD50}" destId="{68F7E6A1-80E2-4B8D-9A7F-AE733FC0B72A}" srcOrd="1" destOrd="0" presId="urn:microsoft.com/office/officeart/2005/8/layout/vList2"/>
    <dgm:cxn modelId="{6A740093-23E7-4861-865D-26EAB450AB9F}" type="presParOf" srcId="{99000D01-199A-4217-8E38-7249BE23DD50}" destId="{DEFF5B1C-CF4B-44D1-8932-9A8408A88D40}" srcOrd="2" destOrd="0" presId="urn:microsoft.com/office/officeart/2005/8/layout/vList2"/>
    <dgm:cxn modelId="{235ECBD0-644F-46AF-BBB5-777C03FC754B}" type="presParOf" srcId="{99000D01-199A-4217-8E38-7249BE23DD50}" destId="{CF2EFCD4-7386-4ECE-84AF-DEF6A1851F65}" srcOrd="3" destOrd="0" presId="urn:microsoft.com/office/officeart/2005/8/layout/vList2"/>
    <dgm:cxn modelId="{B615E838-2CF1-4040-842C-D8D9C3AA93D0}" type="presParOf" srcId="{99000D01-199A-4217-8E38-7249BE23DD50}" destId="{F0EB1C0B-FBDD-4E4F-9896-7F4325310AE4}" srcOrd="4" destOrd="0" presId="urn:microsoft.com/office/officeart/2005/8/layout/vList2"/>
    <dgm:cxn modelId="{11855E3C-5104-44F9-896B-5C2998B26B52}" type="presParOf" srcId="{99000D01-199A-4217-8E38-7249BE23DD50}" destId="{2443B83B-33C6-4B86-B3DE-58B3C722DFA9}" srcOrd="5" destOrd="0" presId="urn:microsoft.com/office/officeart/2005/8/layout/vList2"/>
    <dgm:cxn modelId="{90376900-245A-4B26-84DA-883B436AD640}" type="presParOf" srcId="{99000D01-199A-4217-8E38-7249BE23DD50}" destId="{E3505A0E-09DC-4CB2-96E4-731536612336}" srcOrd="6" destOrd="0" presId="urn:microsoft.com/office/officeart/2005/8/layout/vList2"/>
    <dgm:cxn modelId="{01D607AB-61C8-4ABB-A3A3-D3F6362F4825}" type="presParOf" srcId="{99000D01-199A-4217-8E38-7249BE23DD50}" destId="{94F952DD-89C4-4CC4-8071-85A4FC6B464B}" srcOrd="7" destOrd="0" presId="urn:microsoft.com/office/officeart/2005/8/layout/vList2"/>
    <dgm:cxn modelId="{A7F20F5C-D872-4FB4-9B43-D5D9B450EFFC}" type="presParOf" srcId="{99000D01-199A-4217-8E38-7249BE23DD50}" destId="{C15AFC1C-7547-4208-BCC8-C0CA568624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8F13E-15C4-4023-936C-971AD28E7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0DA2FD-292A-4B08-ADEA-B9CB38055787}">
      <dgm:prSet/>
      <dgm:spPr/>
      <dgm:t>
        <a:bodyPr/>
        <a:lstStyle/>
        <a:p>
          <a:pPr rtl="0"/>
          <a:r>
            <a:rPr lang="zh-CN" smtClean="0"/>
            <a:t>本节大纲：</a:t>
          </a:r>
          <a:endParaRPr lang="zh-CN"/>
        </a:p>
      </dgm:t>
    </dgm:pt>
    <dgm:pt modelId="{67E44418-253E-428A-BFE8-D809108A768B}" type="par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37B9F58A-813B-4F1C-BD8D-2A20B02B9C90}" type="sib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0CEB6199-B52C-4CCA-B811-861E6C864CF5}">
      <dgm:prSet/>
      <dgm:spPr/>
      <dgm:t>
        <a:bodyPr/>
        <a:lstStyle/>
        <a:p>
          <a:pPr rtl="0"/>
          <a:r>
            <a:rPr lang="en-US" dirty="0" smtClean="0"/>
            <a:t>(1)	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加入</a:t>
          </a:r>
          <a:r>
            <a:rPr lang="en-US" dirty="0" err="1" smtClean="0"/>
            <a:t>jdbcTemplate</a:t>
          </a:r>
          <a:r>
            <a:rPr lang="zh-CN" dirty="0" smtClean="0"/>
            <a:t>的依赖；</a:t>
          </a:r>
          <a:endParaRPr lang="zh-CN" dirty="0"/>
        </a:p>
      </dgm:t>
    </dgm:pt>
    <dgm:pt modelId="{8850BE6A-AE35-4530-82F3-DED5EC1E466A}" type="par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5AA84FA4-37ED-4030-A179-B2C00842D5CB}" type="sib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293066D8-874E-4E9E-BFA7-D42D2D1F7D76}">
      <dgm:prSet/>
      <dgm:spPr/>
      <dgm:t>
        <a:bodyPr/>
        <a:lstStyle/>
        <a:p>
          <a:pPr rtl="0"/>
          <a:r>
            <a:rPr lang="en-US" dirty="0" smtClean="0"/>
            <a:t>(2)	</a:t>
          </a:r>
          <a:r>
            <a:rPr lang="zh-CN" dirty="0" smtClean="0"/>
            <a:t>编写</a:t>
          </a:r>
          <a:r>
            <a:rPr lang="en-US" dirty="0" err="1" smtClean="0"/>
            <a:t>DemoDao</a:t>
          </a:r>
          <a:r>
            <a:rPr lang="zh-CN" dirty="0" smtClean="0"/>
            <a:t>类，声明为：</a:t>
          </a:r>
          <a:r>
            <a:rPr lang="en-US" dirty="0" smtClean="0"/>
            <a:t>@Repository</a:t>
          </a:r>
          <a:r>
            <a:rPr lang="zh-CN" dirty="0" smtClean="0"/>
            <a:t>，引入</a:t>
          </a:r>
          <a:r>
            <a:rPr lang="en-US" dirty="0" err="1" smtClean="0"/>
            <a:t>JdbcTemplate</a:t>
          </a:r>
          <a:endParaRPr lang="zh-CN" dirty="0"/>
        </a:p>
      </dgm:t>
    </dgm:pt>
    <dgm:pt modelId="{267BEA4C-FAC3-4FF4-86B3-4E5387D3CA90}" type="par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22D0AA38-F702-43A0-A902-4C0A429C816F}" type="sib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40131468-2772-404A-BBC4-05D0FFDC9BF8}">
      <dgm:prSet/>
      <dgm:spPr/>
      <dgm:t>
        <a:bodyPr/>
        <a:lstStyle/>
        <a:p>
          <a:pPr rtl="0"/>
          <a:r>
            <a:rPr lang="en-US" dirty="0" smtClean="0"/>
            <a:t>(3)	</a:t>
          </a:r>
          <a:r>
            <a:rPr lang="zh-CN" dirty="0" smtClean="0"/>
            <a:t>编写</a:t>
          </a:r>
          <a:r>
            <a:rPr lang="en-US" dirty="0" err="1" smtClean="0"/>
            <a:t>DemoService</a:t>
          </a:r>
          <a:r>
            <a:rPr lang="zh-CN" dirty="0" smtClean="0"/>
            <a:t>类，引入</a:t>
          </a:r>
          <a:r>
            <a:rPr lang="en-US" dirty="0" err="1" smtClean="0"/>
            <a:t>DemoDao</a:t>
          </a:r>
          <a:r>
            <a:rPr lang="zh-CN" dirty="0" smtClean="0"/>
            <a:t>进行使用</a:t>
          </a:r>
          <a:endParaRPr lang="zh-CN" dirty="0"/>
        </a:p>
      </dgm:t>
    </dgm:pt>
    <dgm:pt modelId="{3C57FBED-A01B-4912-ABE6-4189E10F5C7B}" type="par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F78EF77F-7ADB-4E2C-9E10-674FD7956386}" type="sib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D793A27D-8D2B-4EA2-86C7-38762B21DCF2}">
      <dgm:prSet/>
      <dgm:spPr/>
      <dgm:t>
        <a:bodyPr/>
        <a:lstStyle/>
        <a:p>
          <a:pPr rtl="0"/>
          <a:r>
            <a:rPr lang="en-US" dirty="0" smtClean="0"/>
            <a:t>(4)	</a:t>
          </a:r>
          <a:r>
            <a:rPr lang="zh-CN" dirty="0" smtClean="0"/>
            <a:t>编写</a:t>
          </a:r>
          <a:r>
            <a:rPr lang="en-US" dirty="0" smtClean="0"/>
            <a:t>Demo2Controller</a:t>
          </a:r>
          <a:r>
            <a:rPr lang="zh-CN" dirty="0" smtClean="0"/>
            <a:t>进行简单测试。</a:t>
          </a:r>
          <a:endParaRPr lang="zh-CN" dirty="0"/>
        </a:p>
      </dgm:t>
    </dgm:pt>
    <dgm:pt modelId="{B8EDFAC2-85E3-470B-8006-44CF97D9844B}" type="par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DAD043C9-C21F-41CF-A89A-0DE5FD780745}" type="sib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A6D29C15-1865-47E2-A3EA-A1487ADC6AD7}" type="pres">
      <dgm:prSet presAssocID="{BBA8F13E-15C4-4023-936C-971AD28E7D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6C390E-8C33-4F84-BE90-427FDD590F7C}" type="pres">
      <dgm:prSet presAssocID="{540DA2FD-292A-4B08-ADEA-B9CB380557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59593-0E45-4B73-9ECD-013B57DE1769}" type="pres">
      <dgm:prSet presAssocID="{37B9F58A-813B-4F1C-BD8D-2A20B02B9C90}" presName="spacer" presStyleCnt="0"/>
      <dgm:spPr/>
    </dgm:pt>
    <dgm:pt modelId="{1AC2FCC0-851B-4DEC-9804-D7C9BCEE1A3F}" type="pres">
      <dgm:prSet presAssocID="{0CEB6199-B52C-4CCA-B811-861E6C864C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BF9B9-F8BC-4679-950A-CBAB48B0CA61}" type="pres">
      <dgm:prSet presAssocID="{5AA84FA4-37ED-4030-A179-B2C00842D5CB}" presName="spacer" presStyleCnt="0"/>
      <dgm:spPr/>
    </dgm:pt>
    <dgm:pt modelId="{01C22991-425F-4028-B933-2F45B7464ADF}" type="pres">
      <dgm:prSet presAssocID="{293066D8-874E-4E9E-BFA7-D42D2D1F7D7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90DE4-D77E-4880-95D9-89940D1453E8}" type="pres">
      <dgm:prSet presAssocID="{22D0AA38-F702-43A0-A902-4C0A429C816F}" presName="spacer" presStyleCnt="0"/>
      <dgm:spPr/>
    </dgm:pt>
    <dgm:pt modelId="{8956B163-1CCD-411C-9394-A27A8706E446}" type="pres">
      <dgm:prSet presAssocID="{40131468-2772-404A-BBC4-05D0FFDC9B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93B3C-BFCB-437F-A08E-C1D3C918A232}" type="pres">
      <dgm:prSet presAssocID="{F78EF77F-7ADB-4E2C-9E10-674FD7956386}" presName="spacer" presStyleCnt="0"/>
      <dgm:spPr/>
    </dgm:pt>
    <dgm:pt modelId="{FA149C22-D2F4-4B42-BB0A-965DC415A4EA}" type="pres">
      <dgm:prSet presAssocID="{D793A27D-8D2B-4EA2-86C7-38762B21DC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B8BBB-76DE-4A50-AC71-6518A4C21A0A}" type="presOf" srcId="{40131468-2772-404A-BBC4-05D0FFDC9BF8}" destId="{8956B163-1CCD-411C-9394-A27A8706E446}" srcOrd="0" destOrd="0" presId="urn:microsoft.com/office/officeart/2005/8/layout/vList2"/>
    <dgm:cxn modelId="{69E35DB6-D2B9-4F3B-809C-A7D2D0448F67}" srcId="{BBA8F13E-15C4-4023-936C-971AD28E7D17}" destId="{293066D8-874E-4E9E-BFA7-D42D2D1F7D76}" srcOrd="2" destOrd="0" parTransId="{267BEA4C-FAC3-4FF4-86B3-4E5387D3CA90}" sibTransId="{22D0AA38-F702-43A0-A902-4C0A429C816F}"/>
    <dgm:cxn modelId="{17428AED-BFE4-4FEB-8B27-693C26C0E4F6}" type="presOf" srcId="{0CEB6199-B52C-4CCA-B811-861E6C864CF5}" destId="{1AC2FCC0-851B-4DEC-9804-D7C9BCEE1A3F}" srcOrd="0" destOrd="0" presId="urn:microsoft.com/office/officeart/2005/8/layout/vList2"/>
    <dgm:cxn modelId="{C5D5A1AD-A3C8-4AF1-A5D1-80F68D619BE9}" srcId="{BBA8F13E-15C4-4023-936C-971AD28E7D17}" destId="{40131468-2772-404A-BBC4-05D0FFDC9BF8}" srcOrd="3" destOrd="0" parTransId="{3C57FBED-A01B-4912-ABE6-4189E10F5C7B}" sibTransId="{F78EF77F-7ADB-4E2C-9E10-674FD7956386}"/>
    <dgm:cxn modelId="{2C34253A-948C-41E3-8406-0DEBFFA03CE8}" srcId="{BBA8F13E-15C4-4023-936C-971AD28E7D17}" destId="{D793A27D-8D2B-4EA2-86C7-38762B21DCF2}" srcOrd="4" destOrd="0" parTransId="{B8EDFAC2-85E3-470B-8006-44CF97D9844B}" sibTransId="{DAD043C9-C21F-41CF-A89A-0DE5FD780745}"/>
    <dgm:cxn modelId="{8755782D-BB9A-43EE-9F23-38713B051C90}" type="presOf" srcId="{293066D8-874E-4E9E-BFA7-D42D2D1F7D76}" destId="{01C22991-425F-4028-B933-2F45B7464ADF}" srcOrd="0" destOrd="0" presId="urn:microsoft.com/office/officeart/2005/8/layout/vList2"/>
    <dgm:cxn modelId="{489B2BF5-2117-4CC5-8CDF-0DF15317CD35}" type="presOf" srcId="{BBA8F13E-15C4-4023-936C-971AD28E7D17}" destId="{A6D29C15-1865-47E2-A3EA-A1487ADC6AD7}" srcOrd="0" destOrd="0" presId="urn:microsoft.com/office/officeart/2005/8/layout/vList2"/>
    <dgm:cxn modelId="{20D7E379-175B-44C5-9327-B94D1056C41C}" srcId="{BBA8F13E-15C4-4023-936C-971AD28E7D17}" destId="{0CEB6199-B52C-4CCA-B811-861E6C864CF5}" srcOrd="1" destOrd="0" parTransId="{8850BE6A-AE35-4530-82F3-DED5EC1E466A}" sibTransId="{5AA84FA4-37ED-4030-A179-B2C00842D5CB}"/>
    <dgm:cxn modelId="{43A1DB09-7473-486E-874D-C231CC7CF62E}" type="presOf" srcId="{D793A27D-8D2B-4EA2-86C7-38762B21DCF2}" destId="{FA149C22-D2F4-4B42-BB0A-965DC415A4EA}" srcOrd="0" destOrd="0" presId="urn:microsoft.com/office/officeart/2005/8/layout/vList2"/>
    <dgm:cxn modelId="{0A9E9FD7-9D45-44E8-83DB-F50F32E4EA8F}" srcId="{BBA8F13E-15C4-4023-936C-971AD28E7D17}" destId="{540DA2FD-292A-4B08-ADEA-B9CB38055787}" srcOrd="0" destOrd="0" parTransId="{67E44418-253E-428A-BFE8-D809108A768B}" sibTransId="{37B9F58A-813B-4F1C-BD8D-2A20B02B9C90}"/>
    <dgm:cxn modelId="{3E603B6B-4B70-4453-AB5C-17C465A811C9}" type="presOf" srcId="{540DA2FD-292A-4B08-ADEA-B9CB38055787}" destId="{486C390E-8C33-4F84-BE90-427FDD590F7C}" srcOrd="0" destOrd="0" presId="urn:microsoft.com/office/officeart/2005/8/layout/vList2"/>
    <dgm:cxn modelId="{7D287DAD-96BA-42EE-9B90-A9F3744FB0A6}" type="presParOf" srcId="{A6D29C15-1865-47E2-A3EA-A1487ADC6AD7}" destId="{486C390E-8C33-4F84-BE90-427FDD590F7C}" srcOrd="0" destOrd="0" presId="urn:microsoft.com/office/officeart/2005/8/layout/vList2"/>
    <dgm:cxn modelId="{EE2F0075-E43D-4A39-B33B-0EFB26F21BF2}" type="presParOf" srcId="{A6D29C15-1865-47E2-A3EA-A1487ADC6AD7}" destId="{F6959593-0E45-4B73-9ECD-013B57DE1769}" srcOrd="1" destOrd="0" presId="urn:microsoft.com/office/officeart/2005/8/layout/vList2"/>
    <dgm:cxn modelId="{DCC10837-2A68-44ED-A640-CA1A56CAB04B}" type="presParOf" srcId="{A6D29C15-1865-47E2-A3EA-A1487ADC6AD7}" destId="{1AC2FCC0-851B-4DEC-9804-D7C9BCEE1A3F}" srcOrd="2" destOrd="0" presId="urn:microsoft.com/office/officeart/2005/8/layout/vList2"/>
    <dgm:cxn modelId="{76A4E625-C9F2-4F84-8F01-BF5EFCE074F1}" type="presParOf" srcId="{A6D29C15-1865-47E2-A3EA-A1487ADC6AD7}" destId="{2B2BF9B9-F8BC-4679-950A-CBAB48B0CA61}" srcOrd="3" destOrd="0" presId="urn:microsoft.com/office/officeart/2005/8/layout/vList2"/>
    <dgm:cxn modelId="{C14D6F4E-1880-4508-80FE-0673D13EE394}" type="presParOf" srcId="{A6D29C15-1865-47E2-A3EA-A1487ADC6AD7}" destId="{01C22991-425F-4028-B933-2F45B7464ADF}" srcOrd="4" destOrd="0" presId="urn:microsoft.com/office/officeart/2005/8/layout/vList2"/>
    <dgm:cxn modelId="{9DA2CBA3-89C6-4E14-A0D2-0EF44D606AA5}" type="presParOf" srcId="{A6D29C15-1865-47E2-A3EA-A1487ADC6AD7}" destId="{A3290DE4-D77E-4880-95D9-89940D1453E8}" srcOrd="5" destOrd="0" presId="urn:microsoft.com/office/officeart/2005/8/layout/vList2"/>
    <dgm:cxn modelId="{F1DCE098-34DF-4889-8742-A390D81827F9}" type="presParOf" srcId="{A6D29C15-1865-47E2-A3EA-A1487ADC6AD7}" destId="{8956B163-1CCD-411C-9394-A27A8706E446}" srcOrd="6" destOrd="0" presId="urn:microsoft.com/office/officeart/2005/8/layout/vList2"/>
    <dgm:cxn modelId="{E382BC81-7C90-4AE3-8814-33DA6F569E33}" type="presParOf" srcId="{A6D29C15-1865-47E2-A3EA-A1487ADC6AD7}" destId="{16693B3C-BFCB-437F-A08E-C1D3C918A232}" srcOrd="7" destOrd="0" presId="urn:microsoft.com/office/officeart/2005/8/layout/vList2"/>
    <dgm:cxn modelId="{B1AECFCB-25AD-4017-AC4B-0B1B98942E63}" type="presParOf" srcId="{A6D29C15-1865-47E2-A3EA-A1487ADC6AD7}" destId="{FA149C22-D2F4-4B42-BB0A-965DC415A4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7F699-339A-4B2C-B41A-B05EDE1251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9B3CF7-0E68-4386-B990-93C614A46AE4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1E688248-799E-4161-9498-FECB1DD473FD}" type="par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7C088C03-77D1-49E5-8629-BD201C578FAD}" type="sib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DE9DC59C-8858-4C18-AFB6-F36BAEB1AC27}">
      <dgm:prSet/>
      <dgm:spPr/>
      <dgm:t>
        <a:bodyPr/>
        <a:lstStyle/>
        <a:p>
          <a:pPr rtl="0"/>
          <a:r>
            <a:rPr lang="en-US" smtClean="0"/>
            <a:t>1/</a:t>
          </a:r>
          <a:r>
            <a:rPr lang="zh-CN" smtClean="0"/>
            <a:t>修改端口号</a:t>
          </a:r>
          <a:endParaRPr lang="zh-CN"/>
        </a:p>
      </dgm:t>
    </dgm:pt>
    <dgm:pt modelId="{EE3E5F14-E6C6-471C-9E5F-4C4C00ED6E5E}" type="par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A6288A4F-7EB1-4528-8A22-4FED7532CA0F}" type="sib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F126EC04-5CAB-457D-AB01-7917EBE180F6}">
      <dgm:prSet/>
      <dgm:spPr/>
      <dgm:t>
        <a:bodyPr/>
        <a:lstStyle/>
        <a:p>
          <a:pPr rtl="0"/>
          <a:r>
            <a:rPr lang="en-US" smtClean="0"/>
            <a:t>2/</a:t>
          </a:r>
          <a:r>
            <a:rPr lang="zh-CN" smtClean="0"/>
            <a:t>修改</a:t>
          </a:r>
          <a:r>
            <a:rPr lang="en-US" smtClean="0"/>
            <a:t>context-path</a:t>
          </a:r>
          <a:endParaRPr lang="zh-CN"/>
        </a:p>
      </dgm:t>
    </dgm:pt>
    <dgm:pt modelId="{1642813E-B1FD-4FEC-921E-E11D716C8F08}" type="par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709F2072-98ED-4A9E-B737-EF0AC12EFD68}" type="sib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1E8A2E9D-A6B4-4507-B116-BB6CBECEA4EC}">
      <dgm:prSet/>
      <dgm:spPr/>
      <dgm:t>
        <a:bodyPr/>
        <a:lstStyle/>
        <a:p>
          <a:pPr rtl="0"/>
          <a:r>
            <a:rPr lang="en-US" smtClean="0"/>
            <a:t>3/</a:t>
          </a:r>
          <a:r>
            <a:rPr lang="zh-CN" smtClean="0"/>
            <a:t>其它配置说明</a:t>
          </a:r>
          <a:endParaRPr lang="zh-CN"/>
        </a:p>
      </dgm:t>
    </dgm:pt>
    <dgm:pt modelId="{EAD3AF66-43B7-4462-9591-7EEB6F70F23D}" type="par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59458D6C-FE36-49E8-A7A1-A924FF705C35}" type="sib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FB89BDA1-49CE-4AFB-94DE-1CDC9541D2ED}" type="pres">
      <dgm:prSet presAssocID="{E037F699-339A-4B2C-B41A-B05EDE1251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DC2C54-683D-4525-AD9D-A534B6B8CEB7}" type="pres">
      <dgm:prSet presAssocID="{239B3CF7-0E68-4386-B990-93C614A46A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6E2DF-10E1-4E51-B9D9-1737B4E3CFFF}" type="pres">
      <dgm:prSet presAssocID="{7C088C03-77D1-49E5-8629-BD201C578FAD}" presName="spacer" presStyleCnt="0"/>
      <dgm:spPr/>
    </dgm:pt>
    <dgm:pt modelId="{11C5E267-7953-4D8F-879E-33E21635234F}" type="pres">
      <dgm:prSet presAssocID="{DE9DC59C-8858-4C18-AFB6-F36BAEB1AC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9023F-2A7B-4F0D-BE50-91B91365C20A}" type="pres">
      <dgm:prSet presAssocID="{A6288A4F-7EB1-4528-8A22-4FED7532CA0F}" presName="spacer" presStyleCnt="0"/>
      <dgm:spPr/>
    </dgm:pt>
    <dgm:pt modelId="{A6FF4E73-1B0F-4846-8129-1F11F2658917}" type="pres">
      <dgm:prSet presAssocID="{F126EC04-5CAB-457D-AB01-7917EBE180F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6431C-32D3-4F3D-A492-C3AFE548AE85}" type="pres">
      <dgm:prSet presAssocID="{709F2072-98ED-4A9E-B737-EF0AC12EFD68}" presName="spacer" presStyleCnt="0"/>
      <dgm:spPr/>
    </dgm:pt>
    <dgm:pt modelId="{B21318B2-3518-4FAB-95C8-02A25E1BFBD4}" type="pres">
      <dgm:prSet presAssocID="{1E8A2E9D-A6B4-4507-B116-BB6CBECEA4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F036F3-AA3A-4040-88EB-669C98774070}" srcId="{E037F699-339A-4B2C-B41A-B05EDE125197}" destId="{F126EC04-5CAB-457D-AB01-7917EBE180F6}" srcOrd="2" destOrd="0" parTransId="{1642813E-B1FD-4FEC-921E-E11D716C8F08}" sibTransId="{709F2072-98ED-4A9E-B737-EF0AC12EFD68}"/>
    <dgm:cxn modelId="{23D43CDA-CA18-4085-93AB-9CAD18DB18E5}" type="presOf" srcId="{DE9DC59C-8858-4C18-AFB6-F36BAEB1AC27}" destId="{11C5E267-7953-4D8F-879E-33E21635234F}" srcOrd="0" destOrd="0" presId="urn:microsoft.com/office/officeart/2005/8/layout/vList2"/>
    <dgm:cxn modelId="{0B9653E7-F047-431A-BB77-7D9B0032A03F}" type="presOf" srcId="{1E8A2E9D-A6B4-4507-B116-BB6CBECEA4EC}" destId="{B21318B2-3518-4FAB-95C8-02A25E1BFBD4}" srcOrd="0" destOrd="0" presId="urn:microsoft.com/office/officeart/2005/8/layout/vList2"/>
    <dgm:cxn modelId="{3DEC284E-1E9A-4CA6-87D9-064BFAB768EE}" srcId="{E037F699-339A-4B2C-B41A-B05EDE125197}" destId="{DE9DC59C-8858-4C18-AFB6-F36BAEB1AC27}" srcOrd="1" destOrd="0" parTransId="{EE3E5F14-E6C6-471C-9E5F-4C4C00ED6E5E}" sibTransId="{A6288A4F-7EB1-4528-8A22-4FED7532CA0F}"/>
    <dgm:cxn modelId="{08247FF3-EEB0-406F-A64D-4B4348E3ECA7}" type="presOf" srcId="{E037F699-339A-4B2C-B41A-B05EDE125197}" destId="{FB89BDA1-49CE-4AFB-94DE-1CDC9541D2ED}" srcOrd="0" destOrd="0" presId="urn:microsoft.com/office/officeart/2005/8/layout/vList2"/>
    <dgm:cxn modelId="{E1128E00-E35A-4FB0-B45C-ACE0BADF5221}" srcId="{E037F699-339A-4B2C-B41A-B05EDE125197}" destId="{1E8A2E9D-A6B4-4507-B116-BB6CBECEA4EC}" srcOrd="3" destOrd="0" parTransId="{EAD3AF66-43B7-4462-9591-7EEB6F70F23D}" sibTransId="{59458D6C-FE36-49E8-A7A1-A924FF705C35}"/>
    <dgm:cxn modelId="{D3FFA4E2-A995-4CE7-B204-071A19D3CC6B}" type="presOf" srcId="{F126EC04-5CAB-457D-AB01-7917EBE180F6}" destId="{A6FF4E73-1B0F-4846-8129-1F11F2658917}" srcOrd="0" destOrd="0" presId="urn:microsoft.com/office/officeart/2005/8/layout/vList2"/>
    <dgm:cxn modelId="{5DE4B584-1D7E-45D1-9B11-74C398D7F41F}" srcId="{E037F699-339A-4B2C-B41A-B05EDE125197}" destId="{239B3CF7-0E68-4386-B990-93C614A46AE4}" srcOrd="0" destOrd="0" parTransId="{1E688248-799E-4161-9498-FECB1DD473FD}" sibTransId="{7C088C03-77D1-49E5-8629-BD201C578FAD}"/>
    <dgm:cxn modelId="{4D667BAE-E916-41D4-8D45-9E70D4BF7B66}" type="presOf" srcId="{239B3CF7-0E68-4386-B990-93C614A46AE4}" destId="{59DC2C54-683D-4525-AD9D-A534B6B8CEB7}" srcOrd="0" destOrd="0" presId="urn:microsoft.com/office/officeart/2005/8/layout/vList2"/>
    <dgm:cxn modelId="{1BAE1FE5-36BE-4056-90A3-43A413131F24}" type="presParOf" srcId="{FB89BDA1-49CE-4AFB-94DE-1CDC9541D2ED}" destId="{59DC2C54-683D-4525-AD9D-A534B6B8CEB7}" srcOrd="0" destOrd="0" presId="urn:microsoft.com/office/officeart/2005/8/layout/vList2"/>
    <dgm:cxn modelId="{55DAE9DF-BDFD-4990-A34A-49A1E0F6878F}" type="presParOf" srcId="{FB89BDA1-49CE-4AFB-94DE-1CDC9541D2ED}" destId="{E696E2DF-10E1-4E51-B9D9-1737B4E3CFFF}" srcOrd="1" destOrd="0" presId="urn:microsoft.com/office/officeart/2005/8/layout/vList2"/>
    <dgm:cxn modelId="{347E600B-957F-4BF1-94C2-996425CEBC13}" type="presParOf" srcId="{FB89BDA1-49CE-4AFB-94DE-1CDC9541D2ED}" destId="{11C5E267-7953-4D8F-879E-33E21635234F}" srcOrd="2" destOrd="0" presId="urn:microsoft.com/office/officeart/2005/8/layout/vList2"/>
    <dgm:cxn modelId="{6308C748-D1A5-438C-9D5A-E8E6C0D733D4}" type="presParOf" srcId="{FB89BDA1-49CE-4AFB-94DE-1CDC9541D2ED}" destId="{5F49023F-2A7B-4F0D-BE50-91B91365C20A}" srcOrd="3" destOrd="0" presId="urn:microsoft.com/office/officeart/2005/8/layout/vList2"/>
    <dgm:cxn modelId="{C3D2BEB0-1D00-4B46-8E5C-5A740C3A2FA6}" type="presParOf" srcId="{FB89BDA1-49CE-4AFB-94DE-1CDC9541D2ED}" destId="{A6FF4E73-1B0F-4846-8129-1F11F2658917}" srcOrd="4" destOrd="0" presId="urn:microsoft.com/office/officeart/2005/8/layout/vList2"/>
    <dgm:cxn modelId="{B393003D-0E2C-48D2-8DD4-5C796C74D65D}" type="presParOf" srcId="{FB89BDA1-49CE-4AFB-94DE-1CDC9541D2ED}" destId="{D026431C-32D3-4F3D-A492-C3AFE548AE85}" srcOrd="5" destOrd="0" presId="urn:microsoft.com/office/officeart/2005/8/layout/vList2"/>
    <dgm:cxn modelId="{627E3C24-9AC3-4A6A-BE0C-93F79CA0E17E}" type="presParOf" srcId="{FB89BDA1-49CE-4AFB-94DE-1CDC9541D2ED}" destId="{B21318B2-3518-4FAB-95C8-02A25E1BF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974E6-B53B-4018-B54A-96719496C6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F210-23A6-4348-B32B-37C3835A60C8}">
      <dgm:prSet/>
      <dgm:spPr/>
      <dgm:t>
        <a:bodyPr/>
        <a:lstStyle/>
        <a:p>
          <a:pPr rtl="0"/>
          <a:r>
            <a:rPr lang="zh-CN" smtClean="0"/>
            <a:t>操作步骤</a:t>
          </a:r>
          <a:endParaRPr lang="zh-CN"/>
        </a:p>
      </dgm:t>
    </dgm:pt>
    <dgm:pt modelId="{6111DFE6-69F4-425B-BA27-5D78761FE072}" type="par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B90C1F62-B310-4AC8-8130-BB8D93AC24E2}" type="sib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DB763DDD-16A8-43A3-AA66-58F61D8C84C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dirty="0" err="1" smtClean="0"/>
            <a:t>thymeleaf</a:t>
          </a:r>
          <a:r>
            <a:rPr lang="en-US" dirty="0" smtClean="0"/>
            <a:t>;</a:t>
          </a:r>
          <a:endParaRPr lang="zh-CN" dirty="0"/>
        </a:p>
      </dgm:t>
    </dgm:pt>
    <dgm:pt modelId="{8F64984D-7BCD-4B0D-8885-9723BD71FEBE}" type="par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81624CB9-4B28-4859-AB99-524FB8ABF213}" type="sib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D8E86CE2-9FC4-4AD0-B3A3-3C091B3E269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）如何关闭</a:t>
          </a:r>
          <a:r>
            <a:rPr lang="en-US" dirty="0" err="1" smtClean="0"/>
            <a:t>thymeleaf</a:t>
          </a:r>
          <a:r>
            <a:rPr lang="zh-CN" dirty="0" smtClean="0"/>
            <a:t>缓存</a:t>
          </a:r>
          <a:endParaRPr lang="zh-CN" dirty="0"/>
        </a:p>
      </dgm:t>
    </dgm:pt>
    <dgm:pt modelId="{60F32C70-032A-45AC-BB08-1AC4218BA133}" type="par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A5881324-3B91-4F5B-9397-67519BA569F2}" type="sib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4E64E77F-8483-4D5B-8786-01A9A206DFA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）编写模板文件</a:t>
          </a:r>
          <a:r>
            <a:rPr lang="en-US" dirty="0" smtClean="0"/>
            <a:t>.html</a:t>
          </a:r>
          <a:endParaRPr lang="zh-CN" dirty="0"/>
        </a:p>
      </dgm:t>
    </dgm:pt>
    <dgm:pt modelId="{C086507B-A6F7-42E7-8418-4003C704E46B}" type="par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EA253C97-BAC7-434E-B6C7-D11353FCADBB}" type="sib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2014B3BC-9099-454E-A179-3D7D5CF8FEF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）编写访问模板文件</a:t>
          </a:r>
          <a:r>
            <a:rPr lang="en-US" altLang="zh-CN" dirty="0" smtClean="0"/>
            <a:t>controller</a:t>
          </a:r>
          <a:endParaRPr lang="zh-CN" dirty="0"/>
        </a:p>
      </dgm:t>
    </dgm:pt>
    <dgm:pt modelId="{6FC03AD9-48E8-4854-85F4-E81E8164826E}" type="par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614D62D2-9B95-498E-8F6D-0ECF1C42EF9E}" type="sib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44FABE79-2A13-4950-95AB-6F2B9823115D}" type="pres">
      <dgm:prSet presAssocID="{3C8974E6-B53B-4018-B54A-96719496C6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13759B-348F-447C-AAC1-18EA47AF0B26}" type="pres">
      <dgm:prSet presAssocID="{B9B3F210-23A6-4348-B32B-37C3835A60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9416E-CD5E-4345-AE73-53B26FE94195}" type="pres">
      <dgm:prSet presAssocID="{B90C1F62-B310-4AC8-8130-BB8D93AC24E2}" presName="spacer" presStyleCnt="0"/>
      <dgm:spPr/>
    </dgm:pt>
    <dgm:pt modelId="{1E2DFDE6-12FF-4220-8347-CCA3577E139E}" type="pres">
      <dgm:prSet presAssocID="{DB763DDD-16A8-43A3-AA66-58F61D8C84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BDA0B1-C3BE-4992-A0DB-3D5F8397E747}" type="pres">
      <dgm:prSet presAssocID="{81624CB9-4B28-4859-AB99-524FB8ABF213}" presName="spacer" presStyleCnt="0"/>
      <dgm:spPr/>
    </dgm:pt>
    <dgm:pt modelId="{75186952-4119-43DD-AD77-0D9779D523D0}" type="pres">
      <dgm:prSet presAssocID="{D8E86CE2-9FC4-4AD0-B3A3-3C091B3E26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434FE-47C6-425A-BAF2-1685330D1CF3}" type="pres">
      <dgm:prSet presAssocID="{A5881324-3B91-4F5B-9397-67519BA569F2}" presName="spacer" presStyleCnt="0"/>
      <dgm:spPr/>
    </dgm:pt>
    <dgm:pt modelId="{C5DBC600-1036-4F89-87BF-DCDD6D66D14B}" type="pres">
      <dgm:prSet presAssocID="{4E64E77F-8483-4D5B-8786-01A9A206DFA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DF1BB-407B-4C75-896B-84DFCC40D5C7}" type="pres">
      <dgm:prSet presAssocID="{EA253C97-BAC7-434E-B6C7-D11353FCADBB}" presName="spacer" presStyleCnt="0"/>
      <dgm:spPr/>
    </dgm:pt>
    <dgm:pt modelId="{4FDF957F-4D6B-45B6-86A6-0E9E9444FFC5}" type="pres">
      <dgm:prSet presAssocID="{2014B3BC-9099-454E-A179-3D7D5CF8FEF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96890D-24FE-4136-B5F4-50E7DA1BD56E}" srcId="{3C8974E6-B53B-4018-B54A-96719496C67F}" destId="{4E64E77F-8483-4D5B-8786-01A9A206DFAE}" srcOrd="3" destOrd="0" parTransId="{C086507B-A6F7-42E7-8418-4003C704E46B}" sibTransId="{EA253C97-BAC7-434E-B6C7-D11353FCADBB}"/>
    <dgm:cxn modelId="{2053DB97-FEED-47A4-976C-FCA8275678A6}" type="presOf" srcId="{DB763DDD-16A8-43A3-AA66-58F61D8C84C9}" destId="{1E2DFDE6-12FF-4220-8347-CCA3577E139E}" srcOrd="0" destOrd="0" presId="urn:microsoft.com/office/officeart/2005/8/layout/vList2"/>
    <dgm:cxn modelId="{6461A774-841F-441D-B685-059D6F7D8393}" type="presOf" srcId="{2014B3BC-9099-454E-A179-3D7D5CF8FEFF}" destId="{4FDF957F-4D6B-45B6-86A6-0E9E9444FFC5}" srcOrd="0" destOrd="0" presId="urn:microsoft.com/office/officeart/2005/8/layout/vList2"/>
    <dgm:cxn modelId="{25AF8333-D929-429A-B54D-48519BCABBF5}" type="presOf" srcId="{4E64E77F-8483-4D5B-8786-01A9A206DFAE}" destId="{C5DBC600-1036-4F89-87BF-DCDD6D66D14B}" srcOrd="0" destOrd="0" presId="urn:microsoft.com/office/officeart/2005/8/layout/vList2"/>
    <dgm:cxn modelId="{714A33D0-F581-45DB-88CF-904AECB73513}" srcId="{3C8974E6-B53B-4018-B54A-96719496C67F}" destId="{2014B3BC-9099-454E-A179-3D7D5CF8FEFF}" srcOrd="4" destOrd="0" parTransId="{6FC03AD9-48E8-4854-85F4-E81E8164826E}" sibTransId="{614D62D2-9B95-498E-8F6D-0ECF1C42EF9E}"/>
    <dgm:cxn modelId="{8F608525-FC11-4513-BBA9-B305F29C7904}" type="presOf" srcId="{D8E86CE2-9FC4-4AD0-B3A3-3C091B3E2693}" destId="{75186952-4119-43DD-AD77-0D9779D523D0}" srcOrd="0" destOrd="0" presId="urn:microsoft.com/office/officeart/2005/8/layout/vList2"/>
    <dgm:cxn modelId="{9DE0560B-8428-4151-A7C2-C530AE3B64DB}" srcId="{3C8974E6-B53B-4018-B54A-96719496C67F}" destId="{B9B3F210-23A6-4348-B32B-37C3835A60C8}" srcOrd="0" destOrd="0" parTransId="{6111DFE6-69F4-425B-BA27-5D78761FE072}" sibTransId="{B90C1F62-B310-4AC8-8130-BB8D93AC24E2}"/>
    <dgm:cxn modelId="{E546CFAC-F987-4E04-B174-9BCF22716177}" srcId="{3C8974E6-B53B-4018-B54A-96719496C67F}" destId="{D8E86CE2-9FC4-4AD0-B3A3-3C091B3E2693}" srcOrd="2" destOrd="0" parTransId="{60F32C70-032A-45AC-BB08-1AC4218BA133}" sibTransId="{A5881324-3B91-4F5B-9397-67519BA569F2}"/>
    <dgm:cxn modelId="{9B4013EC-F3CD-4B55-8D85-6B1745308098}" type="presOf" srcId="{B9B3F210-23A6-4348-B32B-37C3835A60C8}" destId="{B413759B-348F-447C-AAC1-18EA47AF0B26}" srcOrd="0" destOrd="0" presId="urn:microsoft.com/office/officeart/2005/8/layout/vList2"/>
    <dgm:cxn modelId="{195C49CD-1FCC-40EC-A83F-FC523E40975B}" type="presOf" srcId="{3C8974E6-B53B-4018-B54A-96719496C67F}" destId="{44FABE79-2A13-4950-95AB-6F2B9823115D}" srcOrd="0" destOrd="0" presId="urn:microsoft.com/office/officeart/2005/8/layout/vList2"/>
    <dgm:cxn modelId="{C67EE1E1-7C70-4B55-8513-25B7EE827678}" srcId="{3C8974E6-B53B-4018-B54A-96719496C67F}" destId="{DB763DDD-16A8-43A3-AA66-58F61D8C84C9}" srcOrd="1" destOrd="0" parTransId="{8F64984D-7BCD-4B0D-8885-9723BD71FEBE}" sibTransId="{81624CB9-4B28-4859-AB99-524FB8ABF213}"/>
    <dgm:cxn modelId="{36A74B3B-7E56-4CD1-A39F-8CCFFF45CA90}" type="presParOf" srcId="{44FABE79-2A13-4950-95AB-6F2B9823115D}" destId="{B413759B-348F-447C-AAC1-18EA47AF0B26}" srcOrd="0" destOrd="0" presId="urn:microsoft.com/office/officeart/2005/8/layout/vList2"/>
    <dgm:cxn modelId="{D6A537FA-6D69-4BC1-B758-772F8B235796}" type="presParOf" srcId="{44FABE79-2A13-4950-95AB-6F2B9823115D}" destId="{62E9416E-CD5E-4345-AE73-53B26FE94195}" srcOrd="1" destOrd="0" presId="urn:microsoft.com/office/officeart/2005/8/layout/vList2"/>
    <dgm:cxn modelId="{85ED3E69-709C-4EDC-A96B-86C98D4E97FB}" type="presParOf" srcId="{44FABE79-2A13-4950-95AB-6F2B9823115D}" destId="{1E2DFDE6-12FF-4220-8347-CCA3577E139E}" srcOrd="2" destOrd="0" presId="urn:microsoft.com/office/officeart/2005/8/layout/vList2"/>
    <dgm:cxn modelId="{F71D6E63-DE32-43C9-9F0F-082A19535DF2}" type="presParOf" srcId="{44FABE79-2A13-4950-95AB-6F2B9823115D}" destId="{24BDA0B1-C3BE-4992-A0DB-3D5F8397E747}" srcOrd="3" destOrd="0" presId="urn:microsoft.com/office/officeart/2005/8/layout/vList2"/>
    <dgm:cxn modelId="{D3B282AB-1586-4DC3-9EAF-365BFD8A5143}" type="presParOf" srcId="{44FABE79-2A13-4950-95AB-6F2B9823115D}" destId="{75186952-4119-43DD-AD77-0D9779D523D0}" srcOrd="4" destOrd="0" presId="urn:microsoft.com/office/officeart/2005/8/layout/vList2"/>
    <dgm:cxn modelId="{6A498D66-A018-4EC9-9E6C-CB64F006E57F}" type="presParOf" srcId="{44FABE79-2A13-4950-95AB-6F2B9823115D}" destId="{51F434FE-47C6-425A-BAF2-1685330D1CF3}" srcOrd="5" destOrd="0" presId="urn:microsoft.com/office/officeart/2005/8/layout/vList2"/>
    <dgm:cxn modelId="{CE72002E-9443-4FB9-8795-B7C37762736A}" type="presParOf" srcId="{44FABE79-2A13-4950-95AB-6F2B9823115D}" destId="{C5DBC600-1036-4F89-87BF-DCDD6D66D14B}" srcOrd="6" destOrd="0" presId="urn:microsoft.com/office/officeart/2005/8/layout/vList2"/>
    <dgm:cxn modelId="{B0B7EDB8-F771-4BF2-8A45-F41B07D43ADF}" type="presParOf" srcId="{44FABE79-2A13-4950-95AB-6F2B9823115D}" destId="{5A3DF1BB-407B-4C75-896B-84DFCC40D5C7}" srcOrd="7" destOrd="0" presId="urn:microsoft.com/office/officeart/2005/8/layout/vList2"/>
    <dgm:cxn modelId="{2F278746-8FC0-4155-8EE5-6786E8746D8B}" type="presParOf" srcId="{44FABE79-2A13-4950-95AB-6F2B9823115D}" destId="{4FDF957F-4D6B-45B6-86A6-0E9E9444FF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57661-D579-40C7-9428-73459796B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2C11A-5676-4741-A2DC-24B5A3EB405A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1</a:t>
          </a:r>
          <a:r>
            <a:rPr lang="zh-CN" altLang="en-US" dirty="0" smtClean="0"/>
            <a:t>）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altLang="zh-CN" dirty="0" err="1" smtClean="0"/>
            <a:t>freemarker</a:t>
          </a:r>
          <a:r>
            <a:rPr lang="en-US" dirty="0" smtClean="0"/>
            <a:t>;</a:t>
          </a:r>
          <a:endParaRPr lang="zh-CN" dirty="0"/>
        </a:p>
      </dgm:t>
    </dgm:pt>
    <dgm:pt modelId="{D59D0160-6AC6-4C91-A618-614273E1B6F0}" type="par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2B45AA4D-5F00-4C68-B0CF-8E3902E93BBE}" type="sib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DE1FA9FF-71BC-4AEF-A0FB-8B06BFB3123D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2</a:t>
          </a:r>
          <a:r>
            <a:rPr lang="zh-CN" altLang="en-US" dirty="0" smtClean="0"/>
            <a:t>）</a:t>
          </a:r>
          <a:r>
            <a:rPr lang="zh-CN" dirty="0" smtClean="0"/>
            <a:t>如何关闭</a:t>
          </a:r>
          <a:r>
            <a:rPr lang="en-US" altLang="zh-CN" dirty="0" err="1" smtClean="0"/>
            <a:t>freemarker</a:t>
          </a:r>
          <a:r>
            <a:rPr lang="zh-CN" dirty="0" smtClean="0"/>
            <a:t>缓存</a:t>
          </a:r>
          <a:endParaRPr lang="zh-CN" dirty="0"/>
        </a:p>
      </dgm:t>
    </dgm:pt>
    <dgm:pt modelId="{0DF2DA0A-1C22-4E9B-89C8-03AE69DEAA1C}" type="par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218762E5-1B98-4CD7-ADE4-5D8CC7EBE302}" type="sib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9924A039-9A5B-480D-A6C3-E2B3E7A26F06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r>
            <a:rPr lang="zh-CN" dirty="0" smtClean="0"/>
            <a:t>编写模板文件</a:t>
          </a:r>
          <a:r>
            <a:rPr lang="en-US" dirty="0" smtClean="0"/>
            <a:t>.</a:t>
          </a:r>
          <a:r>
            <a:rPr lang="en-US" dirty="0" err="1" smtClean="0"/>
            <a:t>ftl</a:t>
          </a:r>
          <a:endParaRPr lang="zh-CN" dirty="0"/>
        </a:p>
      </dgm:t>
    </dgm:pt>
    <dgm:pt modelId="{E3BB2B19-92E2-49CF-B90B-8A5AE3B0ACBB}" type="par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C2DEE31C-F189-497C-A81D-0E764ABB3134}" type="sib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852B0AEA-26AC-4D43-BC6A-2A1D5973AEAB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）编写访问文件的</a:t>
          </a:r>
          <a:r>
            <a:rPr lang="en-US" altLang="zh-CN" dirty="0" smtClean="0"/>
            <a:t>controller</a:t>
          </a:r>
          <a:endParaRPr lang="zh-CN" dirty="0"/>
        </a:p>
      </dgm:t>
    </dgm:pt>
    <dgm:pt modelId="{9EA0DED5-7AB8-47F9-84CE-998D42102AAA}" type="par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93229E80-883B-458D-AD88-B2B49DBAACF0}" type="sib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6D01C9A4-2616-490F-8FB9-7117790F4885}" type="pres">
      <dgm:prSet presAssocID="{6C857661-D579-40C7-9428-73459796B5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579013-7548-4410-A891-E74616716CC0}" type="pres">
      <dgm:prSet presAssocID="{6182C11A-5676-4741-A2DC-24B5A3EB405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94F92-F05C-469F-B79A-DD93A003A25F}" type="pres">
      <dgm:prSet presAssocID="{2B45AA4D-5F00-4C68-B0CF-8E3902E93BBE}" presName="spacer" presStyleCnt="0"/>
      <dgm:spPr/>
    </dgm:pt>
    <dgm:pt modelId="{8A3A71A9-5DAC-4077-801D-03A250BB417A}" type="pres">
      <dgm:prSet presAssocID="{DE1FA9FF-71BC-4AEF-A0FB-8B06BFB312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8434-71BE-4B2F-BE1E-4F3B2AB193AE}" type="pres">
      <dgm:prSet presAssocID="{218762E5-1B98-4CD7-ADE4-5D8CC7EBE302}" presName="spacer" presStyleCnt="0"/>
      <dgm:spPr/>
    </dgm:pt>
    <dgm:pt modelId="{0B2AF39E-2426-4749-9BDF-97CD9BA5665B}" type="pres">
      <dgm:prSet presAssocID="{9924A039-9A5B-480D-A6C3-E2B3E7A26F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B7932-AB0C-4092-BFD1-09AAA956759C}" type="pres">
      <dgm:prSet presAssocID="{C2DEE31C-F189-497C-A81D-0E764ABB3134}" presName="spacer" presStyleCnt="0"/>
      <dgm:spPr/>
    </dgm:pt>
    <dgm:pt modelId="{A2238FE9-18A1-489A-9456-F6038DA17184}" type="pres">
      <dgm:prSet presAssocID="{852B0AEA-26AC-4D43-BC6A-2A1D5973AE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3C2080-873F-4584-9C72-D2197BA6A78F}" type="presOf" srcId="{9924A039-9A5B-480D-A6C3-E2B3E7A26F06}" destId="{0B2AF39E-2426-4749-9BDF-97CD9BA5665B}" srcOrd="0" destOrd="0" presId="urn:microsoft.com/office/officeart/2005/8/layout/vList2"/>
    <dgm:cxn modelId="{DFA0847E-68F3-4FD2-B033-935B7E8B7B47}" type="presOf" srcId="{852B0AEA-26AC-4D43-BC6A-2A1D5973AEAB}" destId="{A2238FE9-18A1-489A-9456-F6038DA17184}" srcOrd="0" destOrd="0" presId="urn:microsoft.com/office/officeart/2005/8/layout/vList2"/>
    <dgm:cxn modelId="{2FDCB15E-474B-4E59-A2E5-E5D212F2D4F3}" srcId="{6C857661-D579-40C7-9428-73459796B5C3}" destId="{852B0AEA-26AC-4D43-BC6A-2A1D5973AEAB}" srcOrd="3" destOrd="0" parTransId="{9EA0DED5-7AB8-47F9-84CE-998D42102AAA}" sibTransId="{93229E80-883B-458D-AD88-B2B49DBAACF0}"/>
    <dgm:cxn modelId="{8BE96641-240B-4BCC-B29B-E4BA5D88B3A3}" srcId="{6C857661-D579-40C7-9428-73459796B5C3}" destId="{6182C11A-5676-4741-A2DC-24B5A3EB405A}" srcOrd="0" destOrd="0" parTransId="{D59D0160-6AC6-4C91-A618-614273E1B6F0}" sibTransId="{2B45AA4D-5F00-4C68-B0CF-8E3902E93BBE}"/>
    <dgm:cxn modelId="{DF552A8D-B543-4AFD-8A7C-B73BDA9C15B7}" srcId="{6C857661-D579-40C7-9428-73459796B5C3}" destId="{DE1FA9FF-71BC-4AEF-A0FB-8B06BFB3123D}" srcOrd="1" destOrd="0" parTransId="{0DF2DA0A-1C22-4E9B-89C8-03AE69DEAA1C}" sibTransId="{218762E5-1B98-4CD7-ADE4-5D8CC7EBE302}"/>
    <dgm:cxn modelId="{BCB7D861-6844-41F6-B193-7D7C5389FCF7}" type="presOf" srcId="{DE1FA9FF-71BC-4AEF-A0FB-8B06BFB3123D}" destId="{8A3A71A9-5DAC-4077-801D-03A250BB417A}" srcOrd="0" destOrd="0" presId="urn:microsoft.com/office/officeart/2005/8/layout/vList2"/>
    <dgm:cxn modelId="{6B862994-5D5C-4F14-BB28-B956DDF4A0C8}" type="presOf" srcId="{6182C11A-5676-4741-A2DC-24B5A3EB405A}" destId="{08579013-7548-4410-A891-E74616716CC0}" srcOrd="0" destOrd="0" presId="urn:microsoft.com/office/officeart/2005/8/layout/vList2"/>
    <dgm:cxn modelId="{DADCEFC9-0A13-4FB6-955B-58E7A221DD23}" srcId="{6C857661-D579-40C7-9428-73459796B5C3}" destId="{9924A039-9A5B-480D-A6C3-E2B3E7A26F06}" srcOrd="2" destOrd="0" parTransId="{E3BB2B19-92E2-49CF-B90B-8A5AE3B0ACBB}" sibTransId="{C2DEE31C-F189-497C-A81D-0E764ABB3134}"/>
    <dgm:cxn modelId="{2E6503FD-7A62-44BF-BE25-F34F7F8DA3B6}" type="presOf" srcId="{6C857661-D579-40C7-9428-73459796B5C3}" destId="{6D01C9A4-2616-490F-8FB9-7117790F4885}" srcOrd="0" destOrd="0" presId="urn:microsoft.com/office/officeart/2005/8/layout/vList2"/>
    <dgm:cxn modelId="{825CEEFF-0674-47F3-8096-57BC2874F95C}" type="presParOf" srcId="{6D01C9A4-2616-490F-8FB9-7117790F4885}" destId="{08579013-7548-4410-A891-E74616716CC0}" srcOrd="0" destOrd="0" presId="urn:microsoft.com/office/officeart/2005/8/layout/vList2"/>
    <dgm:cxn modelId="{12E45256-4493-4C00-867A-2A53DEE39FE7}" type="presParOf" srcId="{6D01C9A4-2616-490F-8FB9-7117790F4885}" destId="{43B94F92-F05C-469F-B79A-DD93A003A25F}" srcOrd="1" destOrd="0" presId="urn:microsoft.com/office/officeart/2005/8/layout/vList2"/>
    <dgm:cxn modelId="{74D396B6-B779-4D5F-B576-DD9072A7D095}" type="presParOf" srcId="{6D01C9A4-2616-490F-8FB9-7117790F4885}" destId="{8A3A71A9-5DAC-4077-801D-03A250BB417A}" srcOrd="2" destOrd="0" presId="urn:microsoft.com/office/officeart/2005/8/layout/vList2"/>
    <dgm:cxn modelId="{4D799458-AA53-48BE-981C-F315A7F55D6B}" type="presParOf" srcId="{6D01C9A4-2616-490F-8FB9-7117790F4885}" destId="{C2C18434-71BE-4B2F-BE1E-4F3B2AB193AE}" srcOrd="3" destOrd="0" presId="urn:microsoft.com/office/officeart/2005/8/layout/vList2"/>
    <dgm:cxn modelId="{E3B63A49-5225-4F66-A409-61969DEB0C84}" type="presParOf" srcId="{6D01C9A4-2616-490F-8FB9-7117790F4885}" destId="{0B2AF39E-2426-4749-9BDF-97CD9BA5665B}" srcOrd="4" destOrd="0" presId="urn:microsoft.com/office/officeart/2005/8/layout/vList2"/>
    <dgm:cxn modelId="{D81EA79C-12E3-4D2D-B68C-3D9987B9B332}" type="presParOf" srcId="{6D01C9A4-2616-490F-8FB9-7117790F4885}" destId="{CC7B7932-AB0C-4092-BFD1-09AAA956759C}" srcOrd="5" destOrd="0" presId="urn:microsoft.com/office/officeart/2005/8/layout/vList2"/>
    <dgm:cxn modelId="{60A0331F-F0D0-4E9E-9D4C-8A79B326952B}" type="presParOf" srcId="{6D01C9A4-2616-490F-8FB9-7117790F4885}" destId="{A2238FE9-18A1-489A-9456-F6038DA17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F0B6B-3867-441A-AE1F-C9B374EA47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52A2A8-51D6-4456-8DD2-8A9BB5B4A3B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	创建</a:t>
          </a:r>
          <a:r>
            <a:rPr lang="en-US" dirty="0" smtClean="0"/>
            <a:t>Maven web project</a:t>
          </a:r>
          <a:r>
            <a:rPr lang="zh-CN" dirty="0" smtClean="0"/>
            <a:t>；</a:t>
          </a:r>
          <a:endParaRPr lang="zh-CN" dirty="0"/>
        </a:p>
      </dgm:t>
    </dgm:pt>
    <dgm:pt modelId="{567ECACF-D023-45BA-81AD-4818E59BF5FC}" type="par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C71A2FF1-CEA8-4D0A-9794-7B8DB1980993}" type="sib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0E945E77-03E1-457C-BC8A-BE695AD55564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	在</a:t>
          </a:r>
          <a:r>
            <a:rPr lang="en-US" dirty="0" smtClean="0"/>
            <a:t>pom.xml</a:t>
          </a:r>
          <a:r>
            <a:rPr lang="zh-CN" dirty="0" smtClean="0"/>
            <a:t>文件添加依赖；</a:t>
          </a:r>
          <a:endParaRPr lang="zh-CN" dirty="0"/>
        </a:p>
      </dgm:t>
    </dgm:pt>
    <dgm:pt modelId="{1CC17653-128E-4E3D-B602-1F3B381DAB2E}" type="par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00B81DCF-CE9D-46E2-99B5-6032E952C82B}" type="sib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99DFA16B-2050-4DF9-A835-5527D71C30E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	配置</a:t>
          </a:r>
          <a:r>
            <a:rPr lang="en-US" dirty="0" err="1" smtClean="0"/>
            <a:t>application.properties</a:t>
          </a:r>
          <a:r>
            <a:rPr lang="zh-CN" dirty="0" smtClean="0"/>
            <a:t>支持</a:t>
          </a:r>
          <a:r>
            <a:rPr lang="en-US" dirty="0" err="1" smtClean="0"/>
            <a:t>jsp</a:t>
          </a:r>
          <a:endParaRPr lang="zh-CN" dirty="0"/>
        </a:p>
      </dgm:t>
    </dgm:pt>
    <dgm:pt modelId="{F27A8808-F557-4602-9DAA-F4AAB5D827ED}" type="par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3A67AF45-F01B-4103-8EEB-943B3150B13D}" type="sib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F5ABDD2A-FF4F-4397-8129-52A6607C79D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	编写测试</a:t>
          </a:r>
          <a:r>
            <a:rPr lang="en-US" dirty="0" smtClean="0"/>
            <a:t>Controller</a:t>
          </a:r>
          <a:endParaRPr lang="zh-CN" dirty="0"/>
        </a:p>
      </dgm:t>
    </dgm:pt>
    <dgm:pt modelId="{2989923A-2752-4833-9897-3A62FD44589B}" type="par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60823867-438B-4D6C-AEAE-900C72E88239}" type="sib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5300820D-47BC-4834-A107-B8D00322783C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	编写</a:t>
          </a:r>
          <a:r>
            <a:rPr lang="en-US" smtClean="0"/>
            <a:t>JSP</a:t>
          </a:r>
          <a:r>
            <a:rPr lang="zh-CN" smtClean="0"/>
            <a:t>页面</a:t>
          </a:r>
          <a:endParaRPr lang="zh-CN"/>
        </a:p>
      </dgm:t>
    </dgm:pt>
    <dgm:pt modelId="{2C347608-EB18-44C3-B714-84C714608656}" type="par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3E9881D8-DCD6-42EA-AAC4-C49EA32DFDBC}" type="sib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C54E74A4-0D8A-4665-9FE0-531BE253E2D9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6</a:t>
          </a:r>
          <a:r>
            <a:rPr lang="zh-CN" smtClean="0"/>
            <a:t>）	编写启动类</a:t>
          </a:r>
          <a:r>
            <a:rPr lang="en-US" smtClean="0"/>
            <a:t>App.java</a:t>
          </a:r>
          <a:endParaRPr lang="zh-CN"/>
        </a:p>
      </dgm:t>
    </dgm:pt>
    <dgm:pt modelId="{8B64C625-A30A-4D6E-B862-588E7355C810}" type="par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496126A0-84A7-4C2D-BDDC-3B458BD3A7A3}" type="sib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594128B2-166C-4BD8-9D1C-EEC9DD4EBC92}" type="pres">
      <dgm:prSet presAssocID="{D0FF0B6B-3867-441A-AE1F-C9B374EA47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E06146-FBCF-44A0-A336-A547E17E00F8}" type="pres">
      <dgm:prSet presAssocID="{7B52A2A8-51D6-4456-8DD2-8A9BB5B4A3B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2973B-F40D-4B82-8A59-232177AD5023}" type="pres">
      <dgm:prSet presAssocID="{C71A2FF1-CEA8-4D0A-9794-7B8DB1980993}" presName="spacer" presStyleCnt="0"/>
      <dgm:spPr/>
    </dgm:pt>
    <dgm:pt modelId="{76BAC3C0-6761-4F64-8AB5-815A30725F86}" type="pres">
      <dgm:prSet presAssocID="{0E945E77-03E1-457C-BC8A-BE695AD5556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FDE80-02BE-42DF-AA33-FF6C1485B8B6}" type="pres">
      <dgm:prSet presAssocID="{00B81DCF-CE9D-46E2-99B5-6032E952C82B}" presName="spacer" presStyleCnt="0"/>
      <dgm:spPr/>
    </dgm:pt>
    <dgm:pt modelId="{C0E4279E-43BF-4D22-9756-A20001AF99CB}" type="pres">
      <dgm:prSet presAssocID="{99DFA16B-2050-4DF9-A835-5527D71C30E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5E9E9F-9A11-4A88-AE4E-CA0F1301B4CC}" type="pres">
      <dgm:prSet presAssocID="{3A67AF45-F01B-4103-8EEB-943B3150B13D}" presName="spacer" presStyleCnt="0"/>
      <dgm:spPr/>
    </dgm:pt>
    <dgm:pt modelId="{378AAEA9-3D3D-4A60-B8BC-31B563EBEC19}" type="pres">
      <dgm:prSet presAssocID="{F5ABDD2A-FF4F-4397-8129-52A6607C79D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F0B0F-A74D-406C-9D15-326B7AC136E7}" type="pres">
      <dgm:prSet presAssocID="{60823867-438B-4D6C-AEAE-900C72E88239}" presName="spacer" presStyleCnt="0"/>
      <dgm:spPr/>
    </dgm:pt>
    <dgm:pt modelId="{575849C7-90CE-4338-BDD7-926B4416C9A5}" type="pres">
      <dgm:prSet presAssocID="{5300820D-47BC-4834-A107-B8D00322783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0DAA3-0B07-4095-A846-AC019CDB5D47}" type="pres">
      <dgm:prSet presAssocID="{3E9881D8-DCD6-42EA-AAC4-C49EA32DFDBC}" presName="spacer" presStyleCnt="0"/>
      <dgm:spPr/>
    </dgm:pt>
    <dgm:pt modelId="{B5053815-010F-4085-9122-2A02D97BBE1E}" type="pres">
      <dgm:prSet presAssocID="{C54E74A4-0D8A-4665-9FE0-531BE253E2D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08B32D-A320-4945-9F24-09127DB88A9A}" type="presOf" srcId="{F5ABDD2A-FF4F-4397-8129-52A6607C79DE}" destId="{378AAEA9-3D3D-4A60-B8BC-31B563EBEC19}" srcOrd="0" destOrd="0" presId="urn:microsoft.com/office/officeart/2005/8/layout/vList2"/>
    <dgm:cxn modelId="{BF44C428-9FDB-4508-80F1-B9CF17AECCB5}" type="presOf" srcId="{D0FF0B6B-3867-441A-AE1F-C9B374EA47DC}" destId="{594128B2-166C-4BD8-9D1C-EEC9DD4EBC92}" srcOrd="0" destOrd="0" presId="urn:microsoft.com/office/officeart/2005/8/layout/vList2"/>
    <dgm:cxn modelId="{802C9E19-3ED3-49E7-9B52-7DAEBB2BC316}" type="presOf" srcId="{7B52A2A8-51D6-4456-8DD2-8A9BB5B4A3BF}" destId="{39E06146-FBCF-44A0-A336-A547E17E00F8}" srcOrd="0" destOrd="0" presId="urn:microsoft.com/office/officeart/2005/8/layout/vList2"/>
    <dgm:cxn modelId="{990B7B61-4FAE-41BC-9F34-2C6B7E42C825}" type="presOf" srcId="{C54E74A4-0D8A-4665-9FE0-531BE253E2D9}" destId="{B5053815-010F-4085-9122-2A02D97BBE1E}" srcOrd="0" destOrd="0" presId="urn:microsoft.com/office/officeart/2005/8/layout/vList2"/>
    <dgm:cxn modelId="{E0A78F34-BF08-4615-8AEB-CCF0DACDEEEE}" type="presOf" srcId="{99DFA16B-2050-4DF9-A835-5527D71C30E9}" destId="{C0E4279E-43BF-4D22-9756-A20001AF99CB}" srcOrd="0" destOrd="0" presId="urn:microsoft.com/office/officeart/2005/8/layout/vList2"/>
    <dgm:cxn modelId="{F67B5928-CF59-4B14-A840-772BC0AD087A}" srcId="{D0FF0B6B-3867-441A-AE1F-C9B374EA47DC}" destId="{5300820D-47BC-4834-A107-B8D00322783C}" srcOrd="4" destOrd="0" parTransId="{2C347608-EB18-44C3-B714-84C714608656}" sibTransId="{3E9881D8-DCD6-42EA-AAC4-C49EA32DFDBC}"/>
    <dgm:cxn modelId="{C52EC003-5FF2-43CE-990F-F6C036A72FA5}" srcId="{D0FF0B6B-3867-441A-AE1F-C9B374EA47DC}" destId="{7B52A2A8-51D6-4456-8DD2-8A9BB5B4A3BF}" srcOrd="0" destOrd="0" parTransId="{567ECACF-D023-45BA-81AD-4818E59BF5FC}" sibTransId="{C71A2FF1-CEA8-4D0A-9794-7B8DB1980993}"/>
    <dgm:cxn modelId="{355D6F09-B522-4A83-9714-101A32B7B0E8}" srcId="{D0FF0B6B-3867-441A-AE1F-C9B374EA47DC}" destId="{99DFA16B-2050-4DF9-A835-5527D71C30E9}" srcOrd="2" destOrd="0" parTransId="{F27A8808-F557-4602-9DAA-F4AAB5D827ED}" sibTransId="{3A67AF45-F01B-4103-8EEB-943B3150B13D}"/>
    <dgm:cxn modelId="{65DDD739-787E-4E99-9DC3-DF39EC811288}" srcId="{D0FF0B6B-3867-441A-AE1F-C9B374EA47DC}" destId="{0E945E77-03E1-457C-BC8A-BE695AD55564}" srcOrd="1" destOrd="0" parTransId="{1CC17653-128E-4E3D-B602-1F3B381DAB2E}" sibTransId="{00B81DCF-CE9D-46E2-99B5-6032E952C82B}"/>
    <dgm:cxn modelId="{924843D6-CB3C-4AFE-9D5B-053BEC4B3759}" srcId="{D0FF0B6B-3867-441A-AE1F-C9B374EA47DC}" destId="{F5ABDD2A-FF4F-4397-8129-52A6607C79DE}" srcOrd="3" destOrd="0" parTransId="{2989923A-2752-4833-9897-3A62FD44589B}" sibTransId="{60823867-438B-4D6C-AEAE-900C72E88239}"/>
    <dgm:cxn modelId="{B8C06075-7DBB-462F-A392-E843EC2009DC}" srcId="{D0FF0B6B-3867-441A-AE1F-C9B374EA47DC}" destId="{C54E74A4-0D8A-4665-9FE0-531BE253E2D9}" srcOrd="5" destOrd="0" parTransId="{8B64C625-A30A-4D6E-B862-588E7355C810}" sibTransId="{496126A0-84A7-4C2D-BDDC-3B458BD3A7A3}"/>
    <dgm:cxn modelId="{B228E579-AC97-44B5-A148-52A38F049E41}" type="presOf" srcId="{0E945E77-03E1-457C-BC8A-BE695AD55564}" destId="{76BAC3C0-6761-4F64-8AB5-815A30725F86}" srcOrd="0" destOrd="0" presId="urn:microsoft.com/office/officeart/2005/8/layout/vList2"/>
    <dgm:cxn modelId="{B674A380-60FA-4BB5-8F62-9ED96935DA67}" type="presOf" srcId="{5300820D-47BC-4834-A107-B8D00322783C}" destId="{575849C7-90CE-4338-BDD7-926B4416C9A5}" srcOrd="0" destOrd="0" presId="urn:microsoft.com/office/officeart/2005/8/layout/vList2"/>
    <dgm:cxn modelId="{950C9C35-28D2-4AF8-B0BA-07668E4F9994}" type="presParOf" srcId="{594128B2-166C-4BD8-9D1C-EEC9DD4EBC92}" destId="{39E06146-FBCF-44A0-A336-A547E17E00F8}" srcOrd="0" destOrd="0" presId="urn:microsoft.com/office/officeart/2005/8/layout/vList2"/>
    <dgm:cxn modelId="{021C661F-B5FC-493C-9929-A4F211BF01A6}" type="presParOf" srcId="{594128B2-166C-4BD8-9D1C-EEC9DD4EBC92}" destId="{7542973B-F40D-4B82-8A59-232177AD5023}" srcOrd="1" destOrd="0" presId="urn:microsoft.com/office/officeart/2005/8/layout/vList2"/>
    <dgm:cxn modelId="{201A6DAC-4F71-496A-A22A-D484CFBDF020}" type="presParOf" srcId="{594128B2-166C-4BD8-9D1C-EEC9DD4EBC92}" destId="{76BAC3C0-6761-4F64-8AB5-815A30725F86}" srcOrd="2" destOrd="0" presId="urn:microsoft.com/office/officeart/2005/8/layout/vList2"/>
    <dgm:cxn modelId="{6917611B-ACDA-4D28-89B8-9AFDBBB7F33C}" type="presParOf" srcId="{594128B2-166C-4BD8-9D1C-EEC9DD4EBC92}" destId="{031FDE80-02BE-42DF-AA33-FF6C1485B8B6}" srcOrd="3" destOrd="0" presId="urn:microsoft.com/office/officeart/2005/8/layout/vList2"/>
    <dgm:cxn modelId="{99E32D88-E5FC-4736-9352-F12EFCB2D367}" type="presParOf" srcId="{594128B2-166C-4BD8-9D1C-EEC9DD4EBC92}" destId="{C0E4279E-43BF-4D22-9756-A20001AF99CB}" srcOrd="4" destOrd="0" presId="urn:microsoft.com/office/officeart/2005/8/layout/vList2"/>
    <dgm:cxn modelId="{2CD308B2-E98B-407D-9537-072CF965EE1A}" type="presParOf" srcId="{594128B2-166C-4BD8-9D1C-EEC9DD4EBC92}" destId="{565E9E9F-9A11-4A88-AE4E-CA0F1301B4CC}" srcOrd="5" destOrd="0" presId="urn:microsoft.com/office/officeart/2005/8/layout/vList2"/>
    <dgm:cxn modelId="{95411BE7-F99D-4580-9E70-8617141C8353}" type="presParOf" srcId="{594128B2-166C-4BD8-9D1C-EEC9DD4EBC92}" destId="{378AAEA9-3D3D-4A60-B8BC-31B563EBEC19}" srcOrd="6" destOrd="0" presId="urn:microsoft.com/office/officeart/2005/8/layout/vList2"/>
    <dgm:cxn modelId="{6653E2DF-0EB6-43AD-9BFD-AA5A28163890}" type="presParOf" srcId="{594128B2-166C-4BD8-9D1C-EEC9DD4EBC92}" destId="{1E7F0B0F-A74D-406C-9D15-326B7AC136E7}" srcOrd="7" destOrd="0" presId="urn:microsoft.com/office/officeart/2005/8/layout/vList2"/>
    <dgm:cxn modelId="{FC7B9F29-37D9-4B42-A3F8-515CD0971A33}" type="presParOf" srcId="{594128B2-166C-4BD8-9D1C-EEC9DD4EBC92}" destId="{575849C7-90CE-4338-BDD7-926B4416C9A5}" srcOrd="8" destOrd="0" presId="urn:microsoft.com/office/officeart/2005/8/layout/vList2"/>
    <dgm:cxn modelId="{B800FCF5-6DFF-47B3-8F79-36D73E46A4A7}" type="presParOf" srcId="{594128B2-166C-4BD8-9D1C-EEC9DD4EBC92}" destId="{24C0DAA3-0B07-4095-A846-AC019CDB5D47}" srcOrd="9" destOrd="0" presId="urn:microsoft.com/office/officeart/2005/8/layout/vList2"/>
    <dgm:cxn modelId="{E4013C28-0690-4B76-8C33-29FA00083859}" type="presParOf" srcId="{594128B2-166C-4BD8-9D1C-EEC9DD4EBC92}" destId="{B5053815-010F-4085-9122-2A02D97BBE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A8B41-6A0D-4804-818F-896A8F41C1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6DB9A-4CA9-4371-937D-B5A7B16AB94C}">
      <dgm:prSet/>
      <dgm:spPr/>
      <dgm:t>
        <a:bodyPr/>
        <a:lstStyle/>
        <a:p>
          <a:pPr rtl="0"/>
          <a:r>
            <a:rPr lang="en-US" altLang="zh-CN" dirty="0" smtClean="0"/>
            <a:t>1.</a:t>
          </a:r>
          <a:r>
            <a:rPr lang="zh-CN" dirty="0" smtClean="0"/>
            <a:t>集成</a:t>
          </a:r>
          <a:r>
            <a:rPr lang="en-US" dirty="0" err="1" smtClean="0"/>
            <a:t>MyBatis</a:t>
          </a:r>
          <a:endParaRPr lang="zh-CN" dirty="0"/>
        </a:p>
      </dgm:t>
    </dgm:pt>
    <dgm:pt modelId="{90A34D34-BEF9-4E5D-B42B-B44838878555}" type="par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90675152-A316-425B-B386-05415CAE4A09}" type="sib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38E42B6F-A3FB-4B59-BFE3-F651FB39A91A}">
      <dgm:prSet/>
      <dgm:spPr/>
      <dgm:t>
        <a:bodyPr/>
        <a:lstStyle/>
        <a:p>
          <a:pPr rtl="0"/>
          <a:r>
            <a:rPr lang="en-US" altLang="zh-CN" dirty="0" smtClean="0"/>
            <a:t>2.</a:t>
          </a:r>
          <a:r>
            <a:rPr lang="zh-CN" dirty="0" smtClean="0"/>
            <a:t>使用</a:t>
          </a:r>
          <a:r>
            <a:rPr lang="en-US" dirty="0" err="1" smtClean="0"/>
            <a:t>PageHelper</a:t>
          </a:r>
          <a:r>
            <a:rPr lang="zh-CN" dirty="0" smtClean="0"/>
            <a:t>分页</a:t>
          </a:r>
          <a:endParaRPr lang="zh-CN" dirty="0"/>
        </a:p>
      </dgm:t>
    </dgm:pt>
    <dgm:pt modelId="{FC5AF2D1-29ED-41DD-9954-73582A81D24B}" type="par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4890536-9F36-46E2-BE6D-1FD8538DF6DA}" type="sib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556F065-AE87-49E6-A960-5ABD94E67B13}">
      <dgm:prSet/>
      <dgm:spPr/>
      <dgm:t>
        <a:bodyPr/>
        <a:lstStyle/>
        <a:p>
          <a:pPr rtl="0"/>
          <a:r>
            <a:rPr lang="en-US" altLang="zh-CN" dirty="0" smtClean="0"/>
            <a:t>3.</a:t>
          </a:r>
          <a:r>
            <a:rPr lang="zh-CN" dirty="0" smtClean="0"/>
            <a:t>获取自增长</a:t>
          </a:r>
          <a:r>
            <a:rPr lang="en-US" dirty="0" smtClean="0"/>
            <a:t>ID</a:t>
          </a:r>
          <a:endParaRPr lang="zh-CN" dirty="0"/>
        </a:p>
      </dgm:t>
    </dgm:pt>
    <dgm:pt modelId="{E0CEFF3B-8BFA-48A4-B2CB-1FC5F65BEC56}" type="par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83A6E4A2-23A1-4E18-BE1D-E9E3A05F0752}" type="sib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CEFCDE2F-0F8B-4B02-88A7-3F83D970AF76}" type="pres">
      <dgm:prSet presAssocID="{FE8A8B41-6A0D-4804-818F-896A8F41C1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2E419-3B98-4528-8E65-C1A437830D38}" type="pres">
      <dgm:prSet presAssocID="{F296DB9A-4CA9-4371-937D-B5A7B16AB9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5AF94-C053-4B1D-8FCD-CFF9617BD69E}" type="pres">
      <dgm:prSet presAssocID="{90675152-A316-425B-B386-05415CAE4A09}" presName="spacer" presStyleCnt="0"/>
      <dgm:spPr/>
    </dgm:pt>
    <dgm:pt modelId="{567B36C6-9D33-4B1B-A521-15E6AB73F736}" type="pres">
      <dgm:prSet presAssocID="{38E42B6F-A3FB-4B59-BFE3-F651FB39A9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967FD-3BAC-47C6-AC00-B81532B49AE9}" type="pres">
      <dgm:prSet presAssocID="{C4890536-9F36-46E2-BE6D-1FD8538DF6DA}" presName="spacer" presStyleCnt="0"/>
      <dgm:spPr/>
    </dgm:pt>
    <dgm:pt modelId="{14E0B65A-2497-4E5F-8104-2013480D2D1B}" type="pres">
      <dgm:prSet presAssocID="{C556F065-AE87-49E6-A960-5ABD94E67B1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18C1CE-F981-431F-9727-AEE6043B5EDB}" srcId="{FE8A8B41-6A0D-4804-818F-896A8F41C1CD}" destId="{38E42B6F-A3FB-4B59-BFE3-F651FB39A91A}" srcOrd="1" destOrd="0" parTransId="{FC5AF2D1-29ED-41DD-9954-73582A81D24B}" sibTransId="{C4890536-9F36-46E2-BE6D-1FD8538DF6DA}"/>
    <dgm:cxn modelId="{30732DB5-ADAD-46DD-9882-B6F3DD6B5A96}" type="presOf" srcId="{F296DB9A-4CA9-4371-937D-B5A7B16AB94C}" destId="{4BC2E419-3B98-4528-8E65-C1A437830D38}" srcOrd="0" destOrd="0" presId="urn:microsoft.com/office/officeart/2005/8/layout/vList2"/>
    <dgm:cxn modelId="{D0D8D897-EED8-4CB3-9425-069E48B9EDD2}" srcId="{FE8A8B41-6A0D-4804-818F-896A8F41C1CD}" destId="{F296DB9A-4CA9-4371-937D-B5A7B16AB94C}" srcOrd="0" destOrd="0" parTransId="{90A34D34-BEF9-4E5D-B42B-B44838878555}" sibTransId="{90675152-A316-425B-B386-05415CAE4A09}"/>
    <dgm:cxn modelId="{88DDF1CC-068A-4B48-8C32-AABB52EDB7A8}" type="presOf" srcId="{C556F065-AE87-49E6-A960-5ABD94E67B13}" destId="{14E0B65A-2497-4E5F-8104-2013480D2D1B}" srcOrd="0" destOrd="0" presId="urn:microsoft.com/office/officeart/2005/8/layout/vList2"/>
    <dgm:cxn modelId="{39B98D41-8F95-42E7-B201-F3B625CF50E1}" type="presOf" srcId="{38E42B6F-A3FB-4B59-BFE3-F651FB39A91A}" destId="{567B36C6-9D33-4B1B-A521-15E6AB73F736}" srcOrd="0" destOrd="0" presId="urn:microsoft.com/office/officeart/2005/8/layout/vList2"/>
    <dgm:cxn modelId="{F350CEA5-821B-417B-9AE2-6990B5F7A838}" type="presOf" srcId="{FE8A8B41-6A0D-4804-818F-896A8F41C1CD}" destId="{CEFCDE2F-0F8B-4B02-88A7-3F83D970AF76}" srcOrd="0" destOrd="0" presId="urn:microsoft.com/office/officeart/2005/8/layout/vList2"/>
    <dgm:cxn modelId="{A209E742-E428-45E6-868F-4D832C93CD1A}" srcId="{FE8A8B41-6A0D-4804-818F-896A8F41C1CD}" destId="{C556F065-AE87-49E6-A960-5ABD94E67B13}" srcOrd="2" destOrd="0" parTransId="{E0CEFF3B-8BFA-48A4-B2CB-1FC5F65BEC56}" sibTransId="{83A6E4A2-23A1-4E18-BE1D-E9E3A05F0752}"/>
    <dgm:cxn modelId="{F6BD1543-9097-48A8-8081-126C54B43619}" type="presParOf" srcId="{CEFCDE2F-0F8B-4B02-88A7-3F83D970AF76}" destId="{4BC2E419-3B98-4528-8E65-C1A437830D38}" srcOrd="0" destOrd="0" presId="urn:microsoft.com/office/officeart/2005/8/layout/vList2"/>
    <dgm:cxn modelId="{5FAC0F5E-0AC2-4382-B3B1-308AC8DCF260}" type="presParOf" srcId="{CEFCDE2F-0F8B-4B02-88A7-3F83D970AF76}" destId="{2E25AF94-C053-4B1D-8FCD-CFF9617BD69E}" srcOrd="1" destOrd="0" presId="urn:microsoft.com/office/officeart/2005/8/layout/vList2"/>
    <dgm:cxn modelId="{DEC54414-445C-4137-A940-915B2B1DC535}" type="presParOf" srcId="{CEFCDE2F-0F8B-4B02-88A7-3F83D970AF76}" destId="{567B36C6-9D33-4B1B-A521-15E6AB73F736}" srcOrd="2" destOrd="0" presId="urn:microsoft.com/office/officeart/2005/8/layout/vList2"/>
    <dgm:cxn modelId="{287EDB07-C66F-45A3-9F96-6B39DE6067DD}" type="presParOf" srcId="{CEFCDE2F-0F8B-4B02-88A7-3F83D970AF76}" destId="{2E6967FD-3BAC-47C6-AC00-B81532B49AE9}" srcOrd="3" destOrd="0" presId="urn:microsoft.com/office/officeart/2005/8/layout/vList2"/>
    <dgm:cxn modelId="{99ED6BB6-58E5-46CB-B055-C0DAEF963B1A}" type="presParOf" srcId="{CEFCDE2F-0F8B-4B02-88A7-3F83D970AF76}" destId="{14E0B65A-2497-4E5F-8104-2013480D2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DC2C54-683D-4525-AD9D-A534B6B8CEB7}">
      <dsp:nvSpPr>
        <dsp:cNvPr id="0" name=""/>
        <dsp:cNvSpPr/>
      </dsp:nvSpPr>
      <dsp:spPr>
        <a:xfrm>
          <a:off x="0" y="23151"/>
          <a:ext cx="8066855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知识点：</a:t>
          </a:r>
          <a:endParaRPr lang="zh-CN" sz="4100" kern="1200"/>
        </a:p>
      </dsp:txBody>
      <dsp:txXfrm>
        <a:off x="0" y="23151"/>
        <a:ext cx="8066855" cy="1031354"/>
      </dsp:txXfrm>
    </dsp:sp>
    <dsp:sp modelId="{11C5E267-7953-4D8F-879E-33E21635234F}">
      <dsp:nvSpPr>
        <dsp:cNvPr id="0" name=""/>
        <dsp:cNvSpPr/>
      </dsp:nvSpPr>
      <dsp:spPr>
        <a:xfrm>
          <a:off x="0" y="1172586"/>
          <a:ext cx="8066855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1/</a:t>
          </a:r>
          <a:r>
            <a:rPr lang="zh-CN" sz="4100" kern="1200" smtClean="0"/>
            <a:t>修改端口号</a:t>
          </a:r>
          <a:endParaRPr lang="zh-CN" sz="4100" kern="1200"/>
        </a:p>
      </dsp:txBody>
      <dsp:txXfrm>
        <a:off x="0" y="1172586"/>
        <a:ext cx="8066855" cy="1031354"/>
      </dsp:txXfrm>
    </dsp:sp>
    <dsp:sp modelId="{A6FF4E73-1B0F-4846-8129-1F11F2658917}">
      <dsp:nvSpPr>
        <dsp:cNvPr id="0" name=""/>
        <dsp:cNvSpPr/>
      </dsp:nvSpPr>
      <dsp:spPr>
        <a:xfrm>
          <a:off x="0" y="2322021"/>
          <a:ext cx="8066855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2/</a:t>
          </a:r>
          <a:r>
            <a:rPr lang="zh-CN" sz="4100" kern="1200" smtClean="0"/>
            <a:t>修改</a:t>
          </a:r>
          <a:r>
            <a:rPr lang="en-US" sz="4100" kern="1200" smtClean="0"/>
            <a:t>context-path</a:t>
          </a:r>
          <a:endParaRPr lang="zh-CN" sz="4100" kern="1200"/>
        </a:p>
      </dsp:txBody>
      <dsp:txXfrm>
        <a:off x="0" y="2322021"/>
        <a:ext cx="8066855" cy="1031354"/>
      </dsp:txXfrm>
    </dsp:sp>
    <dsp:sp modelId="{B21318B2-3518-4FAB-95C8-02A25E1BFBD4}">
      <dsp:nvSpPr>
        <dsp:cNvPr id="0" name=""/>
        <dsp:cNvSpPr/>
      </dsp:nvSpPr>
      <dsp:spPr>
        <a:xfrm>
          <a:off x="0" y="3471456"/>
          <a:ext cx="8066855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3/</a:t>
          </a:r>
          <a:r>
            <a:rPr lang="zh-CN" sz="4100" kern="1200" smtClean="0"/>
            <a:t>其它配置说明</a:t>
          </a:r>
          <a:endParaRPr lang="zh-CN" sz="4100" kern="1200"/>
        </a:p>
      </dsp:txBody>
      <dsp:txXfrm>
        <a:off x="0" y="3471456"/>
        <a:ext cx="8066855" cy="103135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13759B-348F-447C-AAC1-18EA47AF0B26}">
      <dsp:nvSpPr>
        <dsp:cNvPr id="0" name=""/>
        <dsp:cNvSpPr/>
      </dsp:nvSpPr>
      <dsp:spPr>
        <a:xfrm>
          <a:off x="0" y="66261"/>
          <a:ext cx="8138863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操作步骤</a:t>
          </a:r>
          <a:endParaRPr lang="zh-CN" sz="3200" kern="1200"/>
        </a:p>
      </dsp:txBody>
      <dsp:txXfrm>
        <a:off x="0" y="66261"/>
        <a:ext cx="8138863" cy="804960"/>
      </dsp:txXfrm>
    </dsp:sp>
    <dsp:sp modelId="{1E2DFDE6-12FF-4220-8347-CCA3577E139E}">
      <dsp:nvSpPr>
        <dsp:cNvPr id="0" name=""/>
        <dsp:cNvSpPr/>
      </dsp:nvSpPr>
      <dsp:spPr>
        <a:xfrm>
          <a:off x="0" y="963381"/>
          <a:ext cx="8138863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1</a:t>
          </a:r>
          <a:r>
            <a:rPr lang="zh-CN" sz="3200" kern="1200" dirty="0" smtClean="0"/>
            <a:t>）在</a:t>
          </a:r>
          <a:r>
            <a:rPr lang="en-US" sz="3200" kern="1200" dirty="0" smtClean="0"/>
            <a:t>pom.xml</a:t>
          </a:r>
          <a:r>
            <a:rPr lang="zh-CN" sz="3200" kern="1200" dirty="0" smtClean="0"/>
            <a:t>中引入</a:t>
          </a:r>
          <a:r>
            <a:rPr lang="en-US" sz="3200" kern="1200" dirty="0" err="1" smtClean="0"/>
            <a:t>thymeleaf</a:t>
          </a:r>
          <a:r>
            <a:rPr lang="en-US" sz="3200" kern="1200" dirty="0" smtClean="0"/>
            <a:t>;</a:t>
          </a:r>
          <a:endParaRPr lang="zh-CN" sz="3200" kern="1200" dirty="0"/>
        </a:p>
      </dsp:txBody>
      <dsp:txXfrm>
        <a:off x="0" y="963381"/>
        <a:ext cx="8138863" cy="804960"/>
      </dsp:txXfrm>
    </dsp:sp>
    <dsp:sp modelId="{75186952-4119-43DD-AD77-0D9779D523D0}">
      <dsp:nvSpPr>
        <dsp:cNvPr id="0" name=""/>
        <dsp:cNvSpPr/>
      </dsp:nvSpPr>
      <dsp:spPr>
        <a:xfrm>
          <a:off x="0" y="1860501"/>
          <a:ext cx="8138863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2</a:t>
          </a:r>
          <a:r>
            <a:rPr lang="zh-CN" sz="3200" kern="1200" dirty="0" smtClean="0"/>
            <a:t>）如何关闭</a:t>
          </a:r>
          <a:r>
            <a:rPr lang="en-US" sz="3200" kern="1200" dirty="0" err="1" smtClean="0"/>
            <a:t>thymeleaf</a:t>
          </a:r>
          <a:r>
            <a:rPr lang="zh-CN" sz="3200" kern="1200" dirty="0" smtClean="0"/>
            <a:t>缓存</a:t>
          </a:r>
          <a:endParaRPr lang="zh-CN" sz="3200" kern="1200" dirty="0"/>
        </a:p>
      </dsp:txBody>
      <dsp:txXfrm>
        <a:off x="0" y="1860501"/>
        <a:ext cx="8138863" cy="804960"/>
      </dsp:txXfrm>
    </dsp:sp>
    <dsp:sp modelId="{C5DBC600-1036-4F89-87BF-DCDD6D66D14B}">
      <dsp:nvSpPr>
        <dsp:cNvPr id="0" name=""/>
        <dsp:cNvSpPr/>
      </dsp:nvSpPr>
      <dsp:spPr>
        <a:xfrm>
          <a:off x="0" y="2757621"/>
          <a:ext cx="8138863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3</a:t>
          </a:r>
          <a:r>
            <a:rPr lang="zh-CN" sz="3200" kern="1200" dirty="0" smtClean="0"/>
            <a:t>）编写模板文件</a:t>
          </a:r>
          <a:r>
            <a:rPr lang="en-US" sz="3200" kern="1200" dirty="0" smtClean="0"/>
            <a:t>.html</a:t>
          </a:r>
          <a:endParaRPr lang="zh-CN" sz="3200" kern="1200" dirty="0"/>
        </a:p>
      </dsp:txBody>
      <dsp:txXfrm>
        <a:off x="0" y="2757621"/>
        <a:ext cx="8138863" cy="804960"/>
      </dsp:txXfrm>
    </dsp:sp>
    <dsp:sp modelId="{4FDF957F-4D6B-45B6-86A6-0E9E9444FFC5}">
      <dsp:nvSpPr>
        <dsp:cNvPr id="0" name=""/>
        <dsp:cNvSpPr/>
      </dsp:nvSpPr>
      <dsp:spPr>
        <a:xfrm>
          <a:off x="0" y="3654741"/>
          <a:ext cx="8138863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altLang="zh-CN" sz="3200" kern="1200" dirty="0" smtClean="0"/>
            <a:t>4</a:t>
          </a:r>
          <a:r>
            <a:rPr lang="zh-CN" altLang="en-US" sz="3200" kern="1200" dirty="0" smtClean="0"/>
            <a:t>）编写访问模板文件</a:t>
          </a:r>
          <a:r>
            <a:rPr lang="en-US" altLang="zh-CN" sz="3200" kern="1200" dirty="0" smtClean="0"/>
            <a:t>controller</a:t>
          </a:r>
          <a:endParaRPr lang="zh-CN" sz="3200" kern="1200" dirty="0"/>
        </a:p>
      </dsp:txBody>
      <dsp:txXfrm>
        <a:off x="0" y="3654741"/>
        <a:ext cx="8138863" cy="804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579013-7548-4410-A891-E74616716CC0}">
      <dsp:nvSpPr>
        <dsp:cNvPr id="0" name=""/>
        <dsp:cNvSpPr/>
      </dsp:nvSpPr>
      <dsp:spPr>
        <a:xfrm>
          <a:off x="0" y="23151"/>
          <a:ext cx="822959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1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在</a:t>
          </a:r>
          <a:r>
            <a:rPr lang="en-US" sz="4100" kern="1200" dirty="0" smtClean="0"/>
            <a:t>pom.xml</a:t>
          </a:r>
          <a:r>
            <a:rPr lang="zh-CN" sz="4100" kern="1200" dirty="0" smtClean="0"/>
            <a:t>中引入</a:t>
          </a:r>
          <a:r>
            <a:rPr lang="en-US" altLang="zh-CN" sz="4100" kern="1200" dirty="0" err="1" smtClean="0"/>
            <a:t>freemarker</a:t>
          </a:r>
          <a:r>
            <a:rPr lang="en-US" sz="4100" kern="1200" dirty="0" smtClean="0"/>
            <a:t>;</a:t>
          </a:r>
          <a:endParaRPr lang="zh-CN" sz="4100" kern="1200" dirty="0"/>
        </a:p>
      </dsp:txBody>
      <dsp:txXfrm>
        <a:off x="0" y="23151"/>
        <a:ext cx="8229599" cy="1031354"/>
      </dsp:txXfrm>
    </dsp:sp>
    <dsp:sp modelId="{8A3A71A9-5DAC-4077-801D-03A250BB417A}">
      <dsp:nvSpPr>
        <dsp:cNvPr id="0" name=""/>
        <dsp:cNvSpPr/>
      </dsp:nvSpPr>
      <dsp:spPr>
        <a:xfrm>
          <a:off x="0" y="1172586"/>
          <a:ext cx="822959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2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如何关闭</a:t>
          </a:r>
          <a:r>
            <a:rPr lang="en-US" altLang="zh-CN" sz="4100" kern="1200" dirty="0" err="1" smtClean="0"/>
            <a:t>freemarker</a:t>
          </a:r>
          <a:r>
            <a:rPr lang="zh-CN" sz="4100" kern="1200" dirty="0" smtClean="0"/>
            <a:t>缓存</a:t>
          </a:r>
          <a:endParaRPr lang="zh-CN" sz="4100" kern="1200" dirty="0"/>
        </a:p>
      </dsp:txBody>
      <dsp:txXfrm>
        <a:off x="0" y="1172586"/>
        <a:ext cx="8229599" cy="1031354"/>
      </dsp:txXfrm>
    </dsp:sp>
    <dsp:sp modelId="{0B2AF39E-2426-4749-9BDF-97CD9BA5665B}">
      <dsp:nvSpPr>
        <dsp:cNvPr id="0" name=""/>
        <dsp:cNvSpPr/>
      </dsp:nvSpPr>
      <dsp:spPr>
        <a:xfrm>
          <a:off x="0" y="2322021"/>
          <a:ext cx="822959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3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编写模板文件</a:t>
          </a:r>
          <a:r>
            <a:rPr lang="en-US" sz="4100" kern="1200" dirty="0" smtClean="0"/>
            <a:t>.</a:t>
          </a:r>
          <a:r>
            <a:rPr lang="en-US" sz="4100" kern="1200" dirty="0" err="1" smtClean="0"/>
            <a:t>ftl</a:t>
          </a:r>
          <a:endParaRPr lang="zh-CN" sz="4100" kern="1200" dirty="0"/>
        </a:p>
      </dsp:txBody>
      <dsp:txXfrm>
        <a:off x="0" y="2322021"/>
        <a:ext cx="8229599" cy="1031354"/>
      </dsp:txXfrm>
    </dsp:sp>
    <dsp:sp modelId="{A2238FE9-18A1-489A-9456-F6038DA17184}">
      <dsp:nvSpPr>
        <dsp:cNvPr id="0" name=""/>
        <dsp:cNvSpPr/>
      </dsp:nvSpPr>
      <dsp:spPr>
        <a:xfrm>
          <a:off x="0" y="3471456"/>
          <a:ext cx="822959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4</a:t>
          </a:r>
          <a:r>
            <a:rPr lang="zh-CN" altLang="en-US" sz="4100" kern="1200" dirty="0" smtClean="0"/>
            <a:t>）编写访问文件的</a:t>
          </a:r>
          <a:r>
            <a:rPr lang="en-US" altLang="zh-CN" sz="4100" kern="1200" dirty="0" smtClean="0"/>
            <a:t>controller</a:t>
          </a:r>
          <a:endParaRPr lang="zh-CN" sz="4100" kern="1200" dirty="0"/>
        </a:p>
      </dsp:txBody>
      <dsp:txXfrm>
        <a:off x="0" y="3471456"/>
        <a:ext cx="8229599" cy="103135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E06146-FBCF-44A0-A336-A547E17E00F8}">
      <dsp:nvSpPr>
        <dsp:cNvPr id="0" name=""/>
        <dsp:cNvSpPr/>
      </dsp:nvSpPr>
      <dsp:spPr>
        <a:xfrm>
          <a:off x="0" y="31026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1</a:t>
          </a:r>
          <a:r>
            <a:rPr lang="zh-CN" sz="2700" kern="1200" dirty="0" smtClean="0"/>
            <a:t>）	创建</a:t>
          </a:r>
          <a:r>
            <a:rPr lang="en-US" sz="2700" kern="1200" dirty="0" smtClean="0"/>
            <a:t>Maven web project</a:t>
          </a:r>
          <a:r>
            <a:rPr lang="zh-CN" sz="2700" kern="1200" dirty="0" smtClean="0"/>
            <a:t>；</a:t>
          </a:r>
          <a:endParaRPr lang="zh-CN" sz="2700" kern="1200" dirty="0"/>
        </a:p>
      </dsp:txBody>
      <dsp:txXfrm>
        <a:off x="0" y="31026"/>
        <a:ext cx="8229599" cy="679184"/>
      </dsp:txXfrm>
    </dsp:sp>
    <dsp:sp modelId="{76BAC3C0-6761-4F64-8AB5-815A30725F86}">
      <dsp:nvSpPr>
        <dsp:cNvPr id="0" name=""/>
        <dsp:cNvSpPr/>
      </dsp:nvSpPr>
      <dsp:spPr>
        <a:xfrm>
          <a:off x="0" y="787971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2</a:t>
          </a:r>
          <a:r>
            <a:rPr lang="zh-CN" sz="2700" kern="1200" dirty="0" smtClean="0"/>
            <a:t>）	在</a:t>
          </a:r>
          <a:r>
            <a:rPr lang="en-US" sz="2700" kern="1200" dirty="0" smtClean="0"/>
            <a:t>pom.xml</a:t>
          </a:r>
          <a:r>
            <a:rPr lang="zh-CN" sz="2700" kern="1200" dirty="0" smtClean="0"/>
            <a:t>文件添加依赖；</a:t>
          </a:r>
          <a:endParaRPr lang="zh-CN" sz="2700" kern="1200" dirty="0"/>
        </a:p>
      </dsp:txBody>
      <dsp:txXfrm>
        <a:off x="0" y="787971"/>
        <a:ext cx="8229599" cy="679184"/>
      </dsp:txXfrm>
    </dsp:sp>
    <dsp:sp modelId="{C0E4279E-43BF-4D22-9756-A20001AF99CB}">
      <dsp:nvSpPr>
        <dsp:cNvPr id="0" name=""/>
        <dsp:cNvSpPr/>
      </dsp:nvSpPr>
      <dsp:spPr>
        <a:xfrm>
          <a:off x="0" y="1544916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3</a:t>
          </a:r>
          <a:r>
            <a:rPr lang="zh-CN" sz="2700" kern="1200" dirty="0" smtClean="0"/>
            <a:t>）	配置</a:t>
          </a:r>
          <a:r>
            <a:rPr lang="en-US" sz="2700" kern="1200" dirty="0" err="1" smtClean="0"/>
            <a:t>application.properties</a:t>
          </a:r>
          <a:r>
            <a:rPr lang="zh-CN" sz="2700" kern="1200" dirty="0" smtClean="0"/>
            <a:t>支持</a:t>
          </a:r>
          <a:r>
            <a:rPr lang="en-US" sz="2700" kern="1200" dirty="0" err="1" smtClean="0"/>
            <a:t>jsp</a:t>
          </a:r>
          <a:endParaRPr lang="zh-CN" sz="2700" kern="1200" dirty="0"/>
        </a:p>
      </dsp:txBody>
      <dsp:txXfrm>
        <a:off x="0" y="1544916"/>
        <a:ext cx="8229599" cy="679184"/>
      </dsp:txXfrm>
    </dsp:sp>
    <dsp:sp modelId="{378AAEA9-3D3D-4A60-B8BC-31B563EBEC19}">
      <dsp:nvSpPr>
        <dsp:cNvPr id="0" name=""/>
        <dsp:cNvSpPr/>
      </dsp:nvSpPr>
      <dsp:spPr>
        <a:xfrm>
          <a:off x="0" y="2301861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4</a:t>
          </a:r>
          <a:r>
            <a:rPr lang="zh-CN" sz="2700" kern="1200" dirty="0" smtClean="0"/>
            <a:t>）	编写测试</a:t>
          </a:r>
          <a:r>
            <a:rPr lang="en-US" sz="2700" kern="1200" dirty="0" smtClean="0"/>
            <a:t>Controller</a:t>
          </a:r>
          <a:endParaRPr lang="zh-CN" sz="2700" kern="1200" dirty="0"/>
        </a:p>
      </dsp:txBody>
      <dsp:txXfrm>
        <a:off x="0" y="2301861"/>
        <a:ext cx="8229599" cy="679184"/>
      </dsp:txXfrm>
    </dsp:sp>
    <dsp:sp modelId="{575849C7-90CE-4338-BDD7-926B4416C9A5}">
      <dsp:nvSpPr>
        <dsp:cNvPr id="0" name=""/>
        <dsp:cNvSpPr/>
      </dsp:nvSpPr>
      <dsp:spPr>
        <a:xfrm>
          <a:off x="0" y="3058806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5</a:t>
          </a:r>
          <a:r>
            <a:rPr lang="zh-CN" sz="2700" kern="1200" smtClean="0"/>
            <a:t>）	编写</a:t>
          </a:r>
          <a:r>
            <a:rPr lang="en-US" sz="2700" kern="1200" smtClean="0"/>
            <a:t>JSP</a:t>
          </a:r>
          <a:r>
            <a:rPr lang="zh-CN" sz="2700" kern="1200" smtClean="0"/>
            <a:t>页面</a:t>
          </a:r>
          <a:endParaRPr lang="zh-CN" sz="2700" kern="1200"/>
        </a:p>
      </dsp:txBody>
      <dsp:txXfrm>
        <a:off x="0" y="3058806"/>
        <a:ext cx="8229599" cy="679184"/>
      </dsp:txXfrm>
    </dsp:sp>
    <dsp:sp modelId="{B5053815-010F-4085-9122-2A02D97BBE1E}">
      <dsp:nvSpPr>
        <dsp:cNvPr id="0" name=""/>
        <dsp:cNvSpPr/>
      </dsp:nvSpPr>
      <dsp:spPr>
        <a:xfrm>
          <a:off x="0" y="3815751"/>
          <a:ext cx="8229599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6</a:t>
          </a:r>
          <a:r>
            <a:rPr lang="zh-CN" sz="2700" kern="1200" smtClean="0"/>
            <a:t>）	编写启动类</a:t>
          </a:r>
          <a:r>
            <a:rPr lang="en-US" sz="2700" kern="1200" smtClean="0"/>
            <a:t>App.java</a:t>
          </a:r>
          <a:endParaRPr lang="zh-CN" sz="2700" kern="1200"/>
        </a:p>
      </dsp:txBody>
      <dsp:txXfrm>
        <a:off x="0" y="3815751"/>
        <a:ext cx="8229599" cy="6791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C2E419-3B98-4528-8E65-C1A437830D38}">
      <dsp:nvSpPr>
        <dsp:cNvPr id="0" name=""/>
        <dsp:cNvSpPr/>
      </dsp:nvSpPr>
      <dsp:spPr>
        <a:xfrm>
          <a:off x="0" y="29293"/>
          <a:ext cx="8229599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1.</a:t>
          </a:r>
          <a:r>
            <a:rPr lang="zh-CN" sz="5500" kern="1200" dirty="0" smtClean="0"/>
            <a:t>集成</a:t>
          </a:r>
          <a:r>
            <a:rPr lang="en-US" sz="5500" kern="1200" dirty="0" err="1" smtClean="0"/>
            <a:t>MyBatis</a:t>
          </a:r>
          <a:endParaRPr lang="zh-CN" sz="5500" kern="1200" dirty="0"/>
        </a:p>
      </dsp:txBody>
      <dsp:txXfrm>
        <a:off x="0" y="29293"/>
        <a:ext cx="8229599" cy="1383525"/>
      </dsp:txXfrm>
    </dsp:sp>
    <dsp:sp modelId="{567B36C6-9D33-4B1B-A521-15E6AB73F736}">
      <dsp:nvSpPr>
        <dsp:cNvPr id="0" name=""/>
        <dsp:cNvSpPr/>
      </dsp:nvSpPr>
      <dsp:spPr>
        <a:xfrm>
          <a:off x="0" y="1571218"/>
          <a:ext cx="8229599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2.</a:t>
          </a:r>
          <a:r>
            <a:rPr lang="zh-CN" sz="5500" kern="1200" dirty="0" smtClean="0"/>
            <a:t>使用</a:t>
          </a:r>
          <a:r>
            <a:rPr lang="en-US" sz="5500" kern="1200" dirty="0" err="1" smtClean="0"/>
            <a:t>PageHelper</a:t>
          </a:r>
          <a:r>
            <a:rPr lang="zh-CN" sz="5500" kern="1200" dirty="0" smtClean="0"/>
            <a:t>分页</a:t>
          </a:r>
          <a:endParaRPr lang="zh-CN" sz="5500" kern="1200" dirty="0"/>
        </a:p>
      </dsp:txBody>
      <dsp:txXfrm>
        <a:off x="0" y="1571218"/>
        <a:ext cx="8229599" cy="1383525"/>
      </dsp:txXfrm>
    </dsp:sp>
    <dsp:sp modelId="{14E0B65A-2497-4E5F-8104-2013480D2D1B}">
      <dsp:nvSpPr>
        <dsp:cNvPr id="0" name=""/>
        <dsp:cNvSpPr/>
      </dsp:nvSpPr>
      <dsp:spPr>
        <a:xfrm>
          <a:off x="0" y="3113144"/>
          <a:ext cx="8229599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3.</a:t>
          </a:r>
          <a:r>
            <a:rPr lang="zh-CN" sz="5500" kern="1200" dirty="0" smtClean="0"/>
            <a:t>获取自增长</a:t>
          </a:r>
          <a:r>
            <a:rPr lang="en-US" sz="5500" kern="1200" dirty="0" smtClean="0"/>
            <a:t>ID</a:t>
          </a:r>
          <a:endParaRPr lang="zh-CN" sz="5500" kern="1200" dirty="0"/>
        </a:p>
      </dsp:txBody>
      <dsp:txXfrm>
        <a:off x="0" y="3113144"/>
        <a:ext cx="8229599" cy="1383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spring-boo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likeName?name=&#24352;&#199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3568" y="2204864"/>
            <a:ext cx="79780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从零开始学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Spring Boot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1143000"/>
          </a:xfrm>
        </p:spPr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586211"/>
            <a:ext cx="8534400" cy="4525963"/>
          </a:xfrm>
        </p:spPr>
        <p:txBody>
          <a:bodyPr>
            <a:normAutofit/>
          </a:bodyPr>
          <a:lstStyle/>
          <a:p>
            <a:r>
              <a:rPr lang="en-US" altLang="zh-CN" sz="2800" u="sng" dirty="0" smtClean="0"/>
              <a:t>1. </a:t>
            </a:r>
            <a:r>
              <a:rPr lang="en-US" altLang="zh-CN" sz="2800" u="sng" dirty="0" err="1" smtClean="0"/>
              <a:t>devtools</a:t>
            </a:r>
            <a:r>
              <a:rPr lang="zh-CN" altLang="zh-CN" sz="2800" dirty="0"/>
              <a:t>会监听</a:t>
            </a:r>
            <a:r>
              <a:rPr lang="en-US" altLang="zh-CN" sz="2800" u="sng" dirty="0" err="1"/>
              <a:t>classpath</a:t>
            </a:r>
            <a:r>
              <a:rPr lang="zh-CN" altLang="zh-CN" sz="2800" dirty="0"/>
              <a:t>下的文件变动，并且会立即重启应用（发生在保存时机），注意：因为其采用的虚拟机机制，该项重启是很快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u="sng" dirty="0" err="1"/>
              <a:t>devtools</a:t>
            </a:r>
            <a:r>
              <a:rPr lang="zh-CN" altLang="zh-CN" sz="2800" dirty="0"/>
              <a:t>可以实现页面热部署（即页面修改后会立即生效，这个可以直接在</a:t>
            </a:r>
            <a:r>
              <a:rPr lang="en-US" altLang="zh-CN" sz="2800" dirty="0" err="1"/>
              <a:t>application.properties</a:t>
            </a:r>
            <a:r>
              <a:rPr lang="zh-CN" altLang="zh-CN" sz="2800" dirty="0"/>
              <a:t>文件中配置</a:t>
            </a:r>
            <a:r>
              <a:rPr lang="en-US" altLang="zh-CN" sz="2800" dirty="0" err="1"/>
              <a:t>spring.thymeleaf.cache</a:t>
            </a:r>
            <a:r>
              <a:rPr lang="en-US" altLang="zh-CN" sz="2800" dirty="0"/>
              <a:t>=false</a:t>
            </a:r>
            <a:r>
              <a:rPr lang="zh-CN" altLang="zh-CN" sz="2800" dirty="0"/>
              <a:t>来</a:t>
            </a:r>
            <a:r>
              <a:rPr lang="zh-CN" altLang="zh-CN" sz="2800" dirty="0" smtClean="0"/>
              <a:t>实现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这里注意不同的模板配置不一样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143000"/>
          </a:xfrm>
        </p:spPr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534400" cy="4525963"/>
          </a:xfrm>
        </p:spPr>
        <p:txBody>
          <a:bodyPr/>
          <a:lstStyle/>
          <a:p>
            <a:pPr lvl="0"/>
            <a:r>
              <a:rPr lang="zh-CN" altLang="zh-CN" sz="2800" dirty="0"/>
              <a:t>修改类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修改配置文件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修改页面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保存：应用会重启，页面会刷新（原理是将</a:t>
            </a:r>
            <a:r>
              <a:rPr lang="en-US" altLang="zh-CN" sz="2800" dirty="0" err="1"/>
              <a:t>spring.thymeleaf.cache</a:t>
            </a:r>
            <a:r>
              <a:rPr lang="zh-CN" altLang="zh-CN" sz="2800" dirty="0"/>
              <a:t>设为</a:t>
            </a:r>
            <a:r>
              <a:rPr lang="en-US" altLang="zh-CN" sz="2800" dirty="0"/>
              <a:t>false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34400" cy="1143000"/>
          </a:xfrm>
        </p:spPr>
        <p:txBody>
          <a:bodyPr/>
          <a:lstStyle/>
          <a:p>
            <a:r>
              <a:rPr lang="zh-CN" altLang="zh-CN" dirty="0"/>
              <a:t>不能使用分析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600201"/>
            <a:ext cx="8534400" cy="4525963"/>
          </a:xfrm>
        </p:spPr>
        <p:txBody>
          <a:bodyPr/>
          <a:lstStyle/>
          <a:p>
            <a:pPr lvl="0"/>
            <a:r>
              <a:rPr lang="zh-CN" altLang="zh-CN" sz="2800" dirty="0"/>
              <a:t>对应的</a:t>
            </a:r>
            <a:r>
              <a:rPr lang="en-US" altLang="zh-CN" sz="2800" dirty="0"/>
              <a:t>spring-boot</a:t>
            </a:r>
            <a:r>
              <a:rPr lang="zh-CN" altLang="zh-CN" sz="2800" dirty="0"/>
              <a:t>版本是否正确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使用的是</a:t>
            </a:r>
            <a:r>
              <a:rPr lang="en-US" altLang="zh-CN" sz="2800" dirty="0" smtClean="0"/>
              <a:t>1.4.1</a:t>
            </a:r>
            <a:r>
              <a:rPr lang="zh-CN" altLang="zh-CN" sz="2800" dirty="0" smtClean="0"/>
              <a:t>版本</a:t>
            </a:r>
            <a:r>
              <a:rPr lang="zh-CN" altLang="zh-CN" sz="2800" dirty="0"/>
              <a:t>；</a:t>
            </a:r>
          </a:p>
          <a:p>
            <a:pPr lvl="0"/>
            <a:r>
              <a:rPr lang="zh-CN" altLang="zh-CN" sz="2800" dirty="0"/>
              <a:t>是否加入</a:t>
            </a:r>
            <a:r>
              <a:rPr lang="en-US" altLang="zh-CN" sz="2800" dirty="0" smtClean="0"/>
              <a:t>plugin</a:t>
            </a:r>
            <a:r>
              <a:rPr lang="zh-CN" altLang="zh-CN" sz="2800" dirty="0" smtClean="0"/>
              <a:t>以及</a:t>
            </a:r>
            <a:r>
              <a:rPr lang="zh-CN" altLang="zh-CN" sz="2800" dirty="0"/>
              <a:t>属性</a:t>
            </a:r>
            <a:r>
              <a:rPr lang="en-US" altLang="zh-CN" sz="2800" dirty="0"/>
              <a:t>&lt;fork&gt;true&lt;/fork&gt;</a:t>
            </a:r>
            <a:endParaRPr lang="zh-CN" altLang="zh-CN" sz="2800" dirty="0"/>
          </a:p>
          <a:p>
            <a:pPr lvl="0"/>
            <a:r>
              <a:rPr lang="en-US" altLang="zh-CN" sz="2800" dirty="0"/>
              <a:t>Eclipse Project </a:t>
            </a:r>
            <a:r>
              <a:rPr lang="zh-CN" altLang="zh-CN" sz="2800" dirty="0"/>
              <a:t>是否开启了</a:t>
            </a:r>
            <a:r>
              <a:rPr lang="en-US" altLang="zh-CN" sz="2800" dirty="0"/>
              <a:t>Build Automatically</a:t>
            </a:r>
            <a:r>
              <a:rPr lang="zh-CN" altLang="zh-CN" sz="2800" dirty="0"/>
              <a:t>（我自己就在这里栽了坑，不知道为什么我的工具什么时候关闭了自动编译的功能）。</a:t>
            </a:r>
          </a:p>
          <a:p>
            <a:pPr lvl="0"/>
            <a:r>
              <a:rPr lang="zh-CN" altLang="zh-CN" sz="2800" dirty="0"/>
              <a:t>如果设置</a:t>
            </a:r>
            <a:r>
              <a:rPr lang="en-US" altLang="zh-CN" sz="2800" dirty="0" err="1"/>
              <a:t>SpringApplication.setRegisterShutdownHook</a:t>
            </a:r>
            <a:r>
              <a:rPr lang="en-US" altLang="zh-CN" sz="2800" dirty="0"/>
              <a:t>(false)</a:t>
            </a:r>
            <a:r>
              <a:rPr lang="zh-CN" altLang="zh-CN" sz="2800" dirty="0"/>
              <a:t>，则自动重启将不起作用。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476672"/>
            <a:ext cx="656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springboot + devtools</a:t>
            </a:r>
            <a:r>
              <a:rPr lang="zh-CN" altLang="zh-CN" sz="3600" smtClean="0"/>
              <a:t>（热部署）</a:t>
            </a:r>
            <a:endParaRPr lang="zh-CN" alt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5293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&lt;!-- spring boot </a:t>
            </a:r>
            <a:r>
              <a:rPr lang="en-US" altLang="zh-CN" u="sng" smtClean="0"/>
              <a:t>devtools </a:t>
            </a:r>
            <a:r>
              <a:rPr lang="zh-CN" altLang="en-US" u="sng" smtClean="0"/>
              <a:t>热部署依赖包</a:t>
            </a:r>
            <a:r>
              <a:rPr lang="en-US" altLang="zh-CN" u="sng" smtClean="0"/>
              <a:t>. --&gt;</a:t>
            </a:r>
          </a:p>
          <a:p>
            <a:r>
              <a:rPr lang="en-US" altLang="zh-CN" smtClean="0"/>
              <a:t>&lt;dependency&gt;</a:t>
            </a:r>
          </a:p>
          <a:p>
            <a:r>
              <a:rPr lang="en-US" altLang="zh-CN" smtClean="0"/>
              <a:t>            &lt;groupId&gt;org.springframework.boot&lt;/groupId&gt;</a:t>
            </a:r>
          </a:p>
          <a:p>
            <a:r>
              <a:rPr lang="en-US" altLang="zh-CN" smtClean="0"/>
              <a:t>            &lt;artifactId&gt;spring-boot-</a:t>
            </a:r>
            <a:r>
              <a:rPr lang="en-US" altLang="zh-CN" u="sng" smtClean="0"/>
              <a:t>devtools&lt;/artifactId&gt;</a:t>
            </a:r>
          </a:p>
          <a:p>
            <a:r>
              <a:rPr lang="en-US" altLang="zh-CN" smtClean="0"/>
              <a:t>            &lt;optional&gt;true&lt;/optional&gt;</a:t>
            </a:r>
          </a:p>
          <a:p>
            <a:r>
              <a:rPr lang="en-US" altLang="zh-CN" smtClean="0"/>
              <a:t>           &lt;scope&gt;true&lt;/scope&gt;</a:t>
            </a:r>
          </a:p>
          <a:p>
            <a:r>
              <a:rPr lang="en-US" altLang="zh-CN" smtClean="0"/>
              <a:t>&lt;/dependency&gt;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906" y="3164681"/>
            <a:ext cx="86810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&lt;!-- </a:t>
            </a:r>
            <a:r>
              <a:rPr lang="zh-CN" altLang="en-US" smtClean="0"/>
              <a:t>构建节点</a:t>
            </a:r>
            <a:r>
              <a:rPr lang="en-US" altLang="zh-CN" smtClean="0"/>
              <a:t>. --&gt;</a:t>
            </a:r>
          </a:p>
          <a:p>
            <a:r>
              <a:rPr lang="en-US" altLang="zh-CN" smtClean="0"/>
              <a:t>&lt;build&gt;</a:t>
            </a:r>
          </a:p>
          <a:p>
            <a:r>
              <a:rPr lang="en-US" altLang="zh-CN" smtClean="0"/>
              <a:t>&lt;plugins&gt;</a:t>
            </a:r>
          </a:p>
          <a:p>
            <a:r>
              <a:rPr lang="en-US" altLang="zh-CN" smtClean="0"/>
              <a:t>&lt;plugin&gt;</a:t>
            </a:r>
          </a:p>
          <a:p>
            <a:r>
              <a:rPr lang="en-US" altLang="zh-CN" smtClean="0"/>
              <a:t>            &lt;groupId&gt;org.springframework.boot&lt;/groupId&gt;</a:t>
            </a:r>
          </a:p>
          <a:p>
            <a:r>
              <a:rPr lang="en-US" altLang="zh-CN" smtClean="0"/>
              <a:t>            &lt;artifactId&gt;spring-boot-</a:t>
            </a:r>
            <a:r>
              <a:rPr lang="en-US" altLang="zh-CN" u="sng" smtClean="0"/>
              <a:t>maven-plugin&lt;/artifactId&gt;</a:t>
            </a:r>
          </a:p>
          <a:p>
            <a:r>
              <a:rPr lang="en-US" altLang="zh-CN" smtClean="0"/>
              <a:t>            &lt;configuration&gt;</a:t>
            </a:r>
          </a:p>
          <a:p>
            <a:r>
              <a:rPr lang="en-US" altLang="zh-CN" smtClean="0"/>
              <a:t>          &lt;!--fork :  </a:t>
            </a:r>
            <a:r>
              <a:rPr lang="zh-CN" altLang="en-US" smtClean="0"/>
              <a:t>如果没有该项配置，肯呢个</a:t>
            </a:r>
            <a:r>
              <a:rPr lang="en-US" altLang="zh-CN" u="sng" smtClean="0"/>
              <a:t>devtools</a:t>
            </a:r>
            <a:r>
              <a:rPr lang="zh-CN" altLang="en-US" u="sng" smtClean="0"/>
              <a:t>不会起作用，即应用不会</a:t>
            </a:r>
            <a:r>
              <a:rPr lang="en-US" altLang="zh-CN" u="sng" smtClean="0"/>
              <a:t>restart --&gt;</a:t>
            </a:r>
          </a:p>
          <a:p>
            <a:r>
              <a:rPr lang="en-US" altLang="zh-CN" smtClean="0"/>
              <a:t>                &lt;fork&gt;true&lt;/fork&gt;</a:t>
            </a:r>
          </a:p>
          <a:p>
            <a:r>
              <a:rPr lang="en-US" altLang="zh-CN" smtClean="0"/>
              <a:t>            &lt;/configuration&gt;</a:t>
            </a:r>
          </a:p>
          <a:p>
            <a:r>
              <a:rPr lang="en-US" altLang="zh-CN" smtClean="0"/>
              <a:t>        &lt;/plugin&gt;</a:t>
            </a:r>
          </a:p>
          <a:p>
            <a:r>
              <a:rPr lang="en-US" altLang="zh-CN" smtClean="0"/>
              <a:t>&lt;/plugins&gt;</a:t>
            </a:r>
          </a:p>
          <a:p>
            <a:r>
              <a:rPr lang="en-US" altLang="zh-CN" smtClean="0"/>
              <a:t>&lt;/build&gt;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056" y="332656"/>
            <a:ext cx="8858944" cy="1143000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dirty="0" smtClean="0"/>
              <a:t>Spring Boot JPA-Hibernate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1250325"/>
              </p:ext>
            </p:extLst>
          </p:nvPr>
        </p:nvGraphicFramePr>
        <p:xfrm>
          <a:off x="231268" y="1631325"/>
          <a:ext cx="885894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/>
              <a:t>在</a:t>
            </a:r>
            <a:r>
              <a:rPr lang="en-US" altLang="zh-CN" sz="3200" dirty="0"/>
              <a:t>pom.xml</a:t>
            </a:r>
            <a:r>
              <a:rPr lang="zh-CN" altLang="zh-CN" sz="3200" dirty="0"/>
              <a:t>添加</a:t>
            </a:r>
            <a:r>
              <a:rPr lang="en-US" altLang="zh-CN" sz="3200" dirty="0" err="1"/>
              <a:t>mysql,spring</a:t>
            </a:r>
            <a:r>
              <a:rPr lang="en-US" altLang="zh-CN" sz="3200" dirty="0"/>
              <a:t>-data-</a:t>
            </a:r>
            <a:r>
              <a:rPr lang="en-US" altLang="zh-CN" sz="3200" dirty="0" err="1"/>
              <a:t>jpa</a:t>
            </a:r>
            <a:r>
              <a:rPr lang="zh-CN" altLang="zh-CN" sz="3200" dirty="0" smtClean="0"/>
              <a:t>依赖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35488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&lt;!-- </a:t>
            </a:r>
            <a:r>
              <a:rPr lang="zh-CN" altLang="en-US" smtClean="0"/>
              <a:t>添加</a:t>
            </a:r>
            <a:r>
              <a:rPr lang="en-US" altLang="zh-CN" smtClean="0"/>
              <a:t>MySQL</a:t>
            </a:r>
            <a:r>
              <a:rPr lang="zh-CN" altLang="en-US" smtClean="0"/>
              <a:t>数据库驱动依赖包</a:t>
            </a:r>
            <a:r>
              <a:rPr lang="en-US" altLang="zh-CN" smtClean="0"/>
              <a:t>. --&gt;</a:t>
            </a:r>
          </a:p>
          <a:p>
            <a:pPr marL="0" indent="0">
              <a:buNone/>
            </a:pPr>
            <a:r>
              <a:rPr lang="en-US" altLang="zh-CN" smtClean="0"/>
              <a:t>&lt;dependency&gt;</a:t>
            </a:r>
          </a:p>
          <a:p>
            <a:pPr marL="0" indent="0">
              <a:buNone/>
            </a:pPr>
            <a:r>
              <a:rPr lang="en-US" altLang="zh-CN" smtClean="0"/>
              <a:t>      &lt;groupId&gt;mysql&lt;/groupId&gt;</a:t>
            </a:r>
          </a:p>
          <a:p>
            <a:pPr marL="0" indent="0">
              <a:buNone/>
            </a:pPr>
            <a:r>
              <a:rPr lang="en-US" altLang="zh-CN" smtClean="0"/>
              <a:t>      &lt;artifactId&gt;mysql-connector-java&lt;/artifactId&gt;</a:t>
            </a:r>
          </a:p>
          <a:p>
            <a:pPr marL="0" indent="0">
              <a:buNone/>
            </a:pPr>
            <a:r>
              <a:rPr lang="en-US" altLang="zh-CN" smtClean="0"/>
              <a:t>&lt;/dependency&gt;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&lt;!-- </a:t>
            </a:r>
            <a:r>
              <a:rPr lang="zh-CN" altLang="en-US" smtClean="0"/>
              <a:t>添加</a:t>
            </a:r>
            <a:r>
              <a:rPr lang="en-US" altLang="zh-CN" smtClean="0"/>
              <a:t>Spring-data-jpa</a:t>
            </a:r>
            <a:r>
              <a:rPr lang="zh-CN" altLang="en-US" smtClean="0"/>
              <a:t>依赖</a:t>
            </a:r>
            <a:r>
              <a:rPr lang="en-US" altLang="zh-CN" smtClean="0"/>
              <a:t>. --&gt;</a:t>
            </a:r>
          </a:p>
          <a:p>
            <a:pPr marL="0" indent="0">
              <a:buNone/>
            </a:pPr>
            <a:r>
              <a:rPr lang="en-US" altLang="zh-CN" smtClean="0"/>
              <a:t>&lt;dependency&gt;</a:t>
            </a:r>
          </a:p>
          <a:p>
            <a:pPr marL="0" indent="0">
              <a:buNone/>
            </a:pPr>
            <a:r>
              <a:rPr lang="en-US" altLang="zh-CN" smtClean="0"/>
              <a:t>    &lt;groupId&gt;org.springframework.boot&lt;/groupId&gt;</a:t>
            </a:r>
          </a:p>
          <a:p>
            <a:pPr marL="0" indent="0">
              <a:buNone/>
            </a:pPr>
            <a:r>
              <a:rPr lang="en-US" altLang="zh-CN" smtClean="0"/>
              <a:t>    &lt;artifactId&gt;spring-boot-starter-data-jpa&lt;/artifactId&gt;</a:t>
            </a:r>
          </a:p>
          <a:p>
            <a:pPr marL="0" indent="0">
              <a:buNone/>
            </a:pPr>
            <a:r>
              <a:rPr lang="en-US" altLang="zh-CN" smtClean="0"/>
              <a:t>&lt;/dependency&gt;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38864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 err="1"/>
              <a:t>mysql</a:t>
            </a:r>
            <a:r>
              <a:rPr lang="zh-CN" altLang="zh-CN" dirty="0"/>
              <a:t>连接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586211"/>
            <a:ext cx="813886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spring.datasource.url = </a:t>
            </a:r>
            <a:r>
              <a:rPr lang="en-US" altLang="zh-CN" dirty="0" err="1">
                <a:solidFill>
                  <a:srgbClr val="00B050"/>
                </a:solidFill>
              </a:rPr>
              <a:t>jdbc:mysql</a:t>
            </a:r>
            <a:r>
              <a:rPr lang="en-US" altLang="zh-CN" dirty="0">
                <a:solidFill>
                  <a:srgbClr val="00B050"/>
                </a:solidFill>
              </a:rPr>
              <a:t>://localhost:3306/test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spring.datasource.username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spring.datasource.password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spring.datasource.driverClassName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com.mysql.jdbc.Driver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-active=20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spring.datasource.min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spring.datasource.initial</a:t>
            </a:r>
            <a:r>
              <a:rPr lang="en-US" altLang="zh-CN" dirty="0">
                <a:solidFill>
                  <a:srgbClr val="00B050"/>
                </a:solidFill>
              </a:rPr>
              <a:t>-size=10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28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/>
              <a:t>JPA</a:t>
            </a:r>
            <a:r>
              <a:rPr lang="zh-CN" altLang="zh-CN" dirty="0"/>
              <a:t>配置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58219"/>
            <a:ext cx="828288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 Java Persistence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Specify the DBMS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spring.jpa.database</a:t>
            </a:r>
            <a:r>
              <a:rPr lang="en-US" altLang="zh-CN" dirty="0">
                <a:solidFill>
                  <a:srgbClr val="00B050"/>
                </a:solidFill>
              </a:rPr>
              <a:t> = MYSQL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Show or not log for each </a:t>
            </a:r>
            <a:r>
              <a:rPr lang="en-US" altLang="zh-CN" dirty="0" err="1">
                <a:solidFill>
                  <a:srgbClr val="00B050"/>
                </a:solidFill>
              </a:rPr>
              <a:t>sql</a:t>
            </a:r>
            <a:r>
              <a:rPr lang="en-US" altLang="zh-CN" dirty="0">
                <a:solidFill>
                  <a:srgbClr val="00B050"/>
                </a:solidFill>
              </a:rPr>
              <a:t> query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spring.jpa.show-sql</a:t>
            </a:r>
            <a:r>
              <a:rPr lang="en-US" altLang="zh-CN" dirty="0">
                <a:solidFill>
                  <a:srgbClr val="00B05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Hibernate </a:t>
            </a:r>
            <a:r>
              <a:rPr lang="en-US" altLang="zh-CN" dirty="0" err="1">
                <a:solidFill>
                  <a:srgbClr val="00B050"/>
                </a:solidFill>
              </a:rPr>
              <a:t>ddl</a:t>
            </a:r>
            <a:r>
              <a:rPr lang="en-US" altLang="zh-CN" dirty="0">
                <a:solidFill>
                  <a:srgbClr val="00B050"/>
                </a:solidFill>
              </a:rPr>
              <a:t> auto (create, create-drop, update)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spring.jpa.hibernate.ddl</a:t>
            </a:r>
            <a:r>
              <a:rPr lang="en-US" altLang="zh-CN" dirty="0">
                <a:solidFill>
                  <a:srgbClr val="00B050"/>
                </a:solidFill>
              </a:rPr>
              <a:t>-auto = update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Naming strategy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#[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r>
              <a:rPr lang="en-US" altLang="zh-CN" dirty="0">
                <a:solidFill>
                  <a:srgbClr val="00B050"/>
                </a:solidFill>
              </a:rPr>
              <a:t>  #</a:t>
            </a:r>
            <a:r>
              <a:rPr lang="en-US" altLang="zh-CN" dirty="0" err="1">
                <a:solidFill>
                  <a:srgbClr val="00B050"/>
                </a:solidFill>
              </a:rPr>
              <a:t>org.hibernate.cfg.DefaultNamingStrategy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spring.jpa.hibernate.naming</a:t>
            </a:r>
            <a:r>
              <a:rPr lang="en-US" altLang="zh-CN" dirty="0">
                <a:solidFill>
                  <a:srgbClr val="00B050"/>
                </a:solidFill>
              </a:rPr>
              <a:t>-strategy = 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stripped before adding them to the entity manager)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spring.jpa.properties.hibernate.dialect</a:t>
            </a:r>
            <a:r>
              <a:rPr lang="en-US" altLang="zh-CN" dirty="0">
                <a:solidFill>
                  <a:srgbClr val="00B050"/>
                </a:solidFill>
              </a:rPr>
              <a:t> = org.hibernate.dialect.MySQL5Dialect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编写测试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586211"/>
            <a:ext cx="864096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(1)	</a:t>
            </a:r>
            <a:r>
              <a:rPr lang="zh-CN" altLang="en-US" sz="2800" dirty="0"/>
              <a:t>创建实体类</a:t>
            </a:r>
            <a:r>
              <a:rPr lang="en-US" altLang="zh-CN" sz="2800" dirty="0"/>
              <a:t>Demo,</a:t>
            </a:r>
            <a:r>
              <a:rPr lang="zh-CN" altLang="en-US" sz="2800" dirty="0"/>
              <a:t>如果已经存在，可以忽略。</a:t>
            </a:r>
          </a:p>
          <a:p>
            <a:pPr marL="0" indent="0">
              <a:buNone/>
            </a:pPr>
            <a:r>
              <a:rPr lang="en-US" altLang="zh-CN" sz="2800" dirty="0"/>
              <a:t>(2)	</a:t>
            </a:r>
            <a:r>
              <a:rPr lang="zh-CN" altLang="en-US" sz="2800" dirty="0"/>
              <a:t>创建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 repository</a:t>
            </a:r>
            <a:r>
              <a:rPr lang="zh-CN" altLang="en-US" sz="2800" dirty="0"/>
              <a:t>类操作持久</a:t>
            </a:r>
            <a:r>
              <a:rPr lang="zh-CN" altLang="en-US" sz="2800" dirty="0" smtClean="0"/>
              <a:t>化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CrudRepository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(3)	</a:t>
            </a:r>
            <a:r>
              <a:rPr lang="zh-CN" altLang="en-US" sz="2800" dirty="0"/>
              <a:t>创建</a:t>
            </a:r>
            <a:r>
              <a:rPr lang="en-US" altLang="zh-CN" sz="2800" dirty="0"/>
              <a:t>service</a:t>
            </a:r>
            <a:r>
              <a:rPr lang="zh-CN" altLang="en-US" sz="2800" dirty="0"/>
              <a:t>类。</a:t>
            </a:r>
          </a:p>
          <a:p>
            <a:pPr marL="0" indent="0">
              <a:buNone/>
            </a:pPr>
            <a:r>
              <a:rPr lang="en-US" altLang="zh-CN" sz="2800" dirty="0"/>
              <a:t>(4)	</a:t>
            </a:r>
            <a:r>
              <a:rPr lang="zh-CN" altLang="en-US" sz="2800" dirty="0"/>
              <a:t>创建</a:t>
            </a:r>
            <a:r>
              <a:rPr lang="en-US" altLang="zh-CN" sz="2800" dirty="0"/>
              <a:t>restful</a:t>
            </a:r>
            <a:r>
              <a:rPr lang="zh-CN" altLang="en-US" sz="2800" dirty="0"/>
              <a:t>请求类。</a:t>
            </a:r>
          </a:p>
          <a:p>
            <a:pPr marL="0" indent="0">
              <a:buNone/>
            </a:pPr>
            <a:r>
              <a:rPr lang="en-US" altLang="zh-CN" sz="2800" dirty="0"/>
              <a:t>(5)	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;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>
            <a:normAutofit/>
          </a:bodyPr>
          <a:lstStyle/>
          <a:p>
            <a:r>
              <a:rPr lang="en-US" altLang="zh-CN" smtClean="0"/>
              <a:t>Spring </a:t>
            </a:r>
            <a:r>
              <a:rPr lang="en-US" altLang="zh-CN" dirty="0" smtClean="0"/>
              <a:t>Boot Spring Data JPA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138864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Spring Data </a:t>
            </a:r>
            <a:r>
              <a:rPr lang="zh-CN" altLang="en-US" sz="2800" dirty="0"/>
              <a:t>的一个核心</a:t>
            </a:r>
            <a:r>
              <a:rPr lang="zh-CN" altLang="en-US" sz="2800" dirty="0" smtClean="0"/>
              <a:t>接口为我们提供了常用的接口，在这节我们就来简单介绍下。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78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/>
              <a:t>Spring-boot Pom.xml</a:t>
            </a:r>
            <a:r>
              <a:rPr lang="zh-CN" altLang="zh-CN" sz="4000" b="1" smtClean="0"/>
              <a:t>配置</a:t>
            </a:r>
          </a:p>
          <a:p>
            <a:pPr algn="ctr"/>
            <a:endParaRPr lang="zh-CN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56084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&lt;!-- </a:t>
            </a:r>
          </a:p>
          <a:p>
            <a:r>
              <a:rPr lang="en-US" altLang="zh-CN" sz="1400" smtClean="0"/>
              <a:t>spring boot </a:t>
            </a:r>
            <a:r>
              <a:rPr lang="zh-CN" altLang="en-US" sz="1400" smtClean="0"/>
              <a:t>父节点依赖</a:t>
            </a:r>
            <a:r>
              <a:rPr lang="en-US" altLang="zh-CN" sz="1400" smtClean="0"/>
              <a:t>,</a:t>
            </a:r>
            <a:r>
              <a:rPr lang="zh-CN" altLang="en-US" sz="1400" smtClean="0"/>
              <a:t>引入这个之后相关的引入就不需要添加</a:t>
            </a:r>
            <a:r>
              <a:rPr lang="en-US" altLang="zh-CN" sz="1400" smtClean="0"/>
              <a:t>version</a:t>
            </a:r>
            <a:r>
              <a:rPr lang="zh-CN" altLang="en-US" sz="1400" smtClean="0"/>
              <a:t>配置，</a:t>
            </a:r>
            <a:r>
              <a:rPr lang="en-US" altLang="zh-CN" sz="1400" smtClean="0"/>
              <a:t>spring boot</a:t>
            </a:r>
            <a:r>
              <a:rPr lang="zh-CN" altLang="en-US" sz="1400" smtClean="0"/>
              <a:t>会自动选择最合适的版本进行添加。</a:t>
            </a:r>
          </a:p>
          <a:p>
            <a:r>
              <a:rPr lang="zh-CN" altLang="en-US" sz="1400" smtClean="0"/>
              <a:t> </a:t>
            </a:r>
            <a:r>
              <a:rPr lang="en-US" altLang="zh-CN" sz="1400" smtClean="0"/>
              <a:t>--&gt;</a:t>
            </a:r>
          </a:p>
          <a:p>
            <a:r>
              <a:rPr lang="en-US" altLang="zh-CN" sz="1400" smtClean="0"/>
              <a:t>&lt;parent&gt;</a:t>
            </a:r>
          </a:p>
          <a:p>
            <a:r>
              <a:rPr lang="en-US" altLang="zh-CN" sz="1400" smtClean="0"/>
              <a:t>        &lt;groupId&gt;org.springframework.boot&lt;/groupId&gt;</a:t>
            </a:r>
          </a:p>
          <a:p>
            <a:r>
              <a:rPr lang="en-US" altLang="zh-CN" sz="1400" smtClean="0"/>
              <a:t>        &lt;artifactId&gt;spring-boot-starter-parent&lt;/artifactId&gt;</a:t>
            </a:r>
          </a:p>
          <a:p>
            <a:r>
              <a:rPr lang="en-US" altLang="zh-CN" sz="1400" smtClean="0"/>
              <a:t>        &lt;version&gt;1.4.1.RELEASE&lt;/version&gt;</a:t>
            </a:r>
          </a:p>
          <a:p>
            <a:r>
              <a:rPr lang="en-US" altLang="zh-CN" sz="1400" smtClean="0"/>
              <a:t>&lt;/parent&gt;</a:t>
            </a:r>
          </a:p>
          <a:p>
            <a:endParaRPr lang="en-US" altLang="zh-CN" sz="1400" smtClean="0"/>
          </a:p>
          <a:p>
            <a:r>
              <a:rPr lang="en-US" altLang="zh-CN" sz="1400" smtClean="0"/>
              <a:t>&lt;properties&gt;</a:t>
            </a:r>
            <a:endParaRPr lang="zh-CN" altLang="zh-CN" sz="1400" smtClean="0"/>
          </a:p>
          <a:p>
            <a:r>
              <a:rPr lang="en-US" altLang="zh-CN" sz="1400" smtClean="0"/>
              <a:t>          &lt;!-- </a:t>
            </a:r>
            <a:r>
              <a:rPr lang="zh-CN" altLang="zh-CN" sz="1400" smtClean="0"/>
              <a:t>指定字符编码</a:t>
            </a:r>
            <a:r>
              <a:rPr lang="en-US" altLang="zh-CN" sz="1400" smtClean="0"/>
              <a:t> --&gt;</a:t>
            </a:r>
            <a:endParaRPr lang="zh-CN" altLang="zh-CN" sz="1400" smtClean="0"/>
          </a:p>
          <a:p>
            <a:r>
              <a:rPr lang="en-US" altLang="zh-CN" sz="1400" smtClean="0"/>
              <a:t>          &lt;project.build.sourceEncoding&gt;UTF-8&lt;/project.build.sourceEncoding&gt;</a:t>
            </a:r>
          </a:p>
          <a:p>
            <a:r>
              <a:rPr lang="en-US" altLang="zh-CN" sz="1400" smtClean="0"/>
              <a:t>          &lt;!-- java.version </a:t>
            </a:r>
            <a:r>
              <a:rPr lang="zh-CN" altLang="zh-CN" sz="1400" smtClean="0"/>
              <a:t>指定</a:t>
            </a:r>
            <a:r>
              <a:rPr lang="en-US" altLang="zh-CN" sz="1400" smtClean="0"/>
              <a:t>jdk</a:t>
            </a:r>
            <a:r>
              <a:rPr lang="zh-CN" altLang="zh-CN" sz="1400" smtClean="0"/>
              <a:t>版本号：</a:t>
            </a:r>
            <a:r>
              <a:rPr lang="en-US" altLang="zh-CN" sz="1400" smtClean="0"/>
              <a:t>  --&gt;</a:t>
            </a:r>
          </a:p>
          <a:p>
            <a:r>
              <a:rPr lang="en-US" altLang="zh-CN" sz="1400" smtClean="0"/>
              <a:t>          &lt;java.version&gt;1.8&lt;/java.version&gt;</a:t>
            </a:r>
            <a:endParaRPr lang="zh-CN" altLang="zh-CN" sz="1400" smtClean="0"/>
          </a:p>
          <a:p>
            <a:r>
              <a:rPr lang="en-US" altLang="zh-CN" sz="1400" smtClean="0"/>
              <a:t>&lt;/properties&gt;</a:t>
            </a:r>
          </a:p>
          <a:p>
            <a:endParaRPr lang="en-US" altLang="zh-CN" sz="1400" smtClean="0"/>
          </a:p>
          <a:p>
            <a:r>
              <a:rPr lang="en-US" altLang="zh-CN" sz="1400" smtClean="0"/>
              <a:t>&lt;!--spring-boot-starter-web: MVC,AOP</a:t>
            </a:r>
            <a:r>
              <a:rPr lang="zh-CN" altLang="en-US" sz="1400" smtClean="0"/>
              <a:t>的依赖包</a:t>
            </a:r>
            <a:r>
              <a:rPr lang="en-US" altLang="zh-CN" sz="1400" smtClean="0"/>
              <a:t>....--&gt;</a:t>
            </a:r>
            <a:endParaRPr lang="zh-CN" altLang="zh-CN" sz="1400" smtClean="0"/>
          </a:p>
          <a:p>
            <a:r>
              <a:rPr lang="en-US" altLang="zh-CN" sz="1400" smtClean="0"/>
              <a:t>&lt;dependency&gt;</a:t>
            </a:r>
            <a:endParaRPr lang="zh-CN" altLang="zh-CN" sz="1400" smtClean="0"/>
          </a:p>
          <a:p>
            <a:r>
              <a:rPr lang="en-US" altLang="zh-CN" sz="1400" smtClean="0"/>
              <a:t>          &lt;groupId&gt;org.springframework.boot&lt;/groupId&gt;</a:t>
            </a:r>
            <a:endParaRPr lang="zh-CN" altLang="zh-CN" sz="1400" smtClean="0"/>
          </a:p>
          <a:p>
            <a:r>
              <a:rPr lang="en-US" altLang="zh-CN" sz="1400" smtClean="0"/>
              <a:t>          &lt;artifactId&gt;spring-boot-starter-web&lt;/artifactId&gt;</a:t>
            </a:r>
            <a:endParaRPr lang="zh-CN" altLang="zh-CN" sz="1400" smtClean="0"/>
          </a:p>
          <a:p>
            <a:r>
              <a:rPr lang="en-US" altLang="zh-CN" sz="1400" smtClean="0"/>
              <a:t>&lt;/dependency&gt;</a:t>
            </a:r>
            <a:endParaRPr lang="zh-CN" altLang="zh-CN" sz="1400" smtClean="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210872" cy="4525963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Repository </a:t>
            </a:r>
            <a:r>
              <a:rPr lang="zh-CN" altLang="en-US" sz="2800" dirty="0"/>
              <a:t>接口是 </a:t>
            </a:r>
            <a:r>
              <a:rPr lang="en-US" altLang="zh-CN" sz="2800" dirty="0"/>
              <a:t>Spring Data </a:t>
            </a:r>
            <a:r>
              <a:rPr lang="zh-CN" altLang="en-US" sz="2800" dirty="0"/>
              <a:t>的一个核心接口，它不提供任何方法，开发者需要在自己定义的接口中声明需要的方法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public interface Repository&lt;T, ID extends </a:t>
            </a:r>
            <a:r>
              <a:rPr lang="en-US" altLang="zh-CN" sz="2800" dirty="0" err="1"/>
              <a:t>Serializable</a:t>
            </a:r>
            <a:r>
              <a:rPr lang="en-US" altLang="zh-CN" sz="2800" dirty="0"/>
              <a:t>&gt; { 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1143000"/>
          </a:xfrm>
        </p:spPr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658219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有</a:t>
            </a:r>
            <a:r>
              <a:rPr lang="zh-CN" altLang="en-US" sz="2800" dirty="0" smtClean="0"/>
              <a:t>这么</a:t>
            </a:r>
            <a:r>
              <a:rPr lang="zh-CN" altLang="en-US" sz="2800" dirty="0"/>
              <a:t>几点需要强调下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. 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是一个空接口，即是一个标记接口；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若我们定义的接口继承了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，则该接口会被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容器识别为一个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 Bean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纳入到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容器中，进而可以在该接口中定义满足一定规范的方法。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实际上也可以通过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RepositoryDefinition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注解来替代继承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接口。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查询方法以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find | read | get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开头；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涉及查询条件时，条件的属性用条件关键字连接，要注意的是条件属性以首字母大写。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@Query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注解可以自定义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JPQL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语句实现更灵活的查询。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10872" cy="1143000"/>
          </a:xfrm>
        </p:spPr>
        <p:txBody>
          <a:bodyPr/>
          <a:lstStyle/>
          <a:p>
            <a:r>
              <a:rPr lang="en-US" altLang="zh-CN" b="1" dirty="0" err="1" smtClean="0"/>
              <a:t>CrudRepository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658219"/>
            <a:ext cx="82108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CrudRepository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接口提供了最基本的对实体类的添删改查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操作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 --T save(T entity);//</a:t>
            </a:r>
            <a:r>
              <a:rPr lang="zh-CN" altLang="zh-CN" dirty="0"/>
              <a:t>保存单个实体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save(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保存集合</a:t>
            </a:r>
            <a:r>
              <a:rPr lang="en-US" altLang="zh-CN" dirty="0"/>
              <a:t>         </a:t>
            </a:r>
            <a:endParaRPr lang="zh-CN" altLang="zh-CN" dirty="0"/>
          </a:p>
          <a:p>
            <a:r>
              <a:rPr lang="en-US" altLang="zh-CN" dirty="0"/>
              <a:t>  --T </a:t>
            </a:r>
            <a:r>
              <a:rPr lang="en-US" altLang="zh-CN" dirty="0" err="1"/>
              <a:t>findOne</a:t>
            </a:r>
            <a:r>
              <a:rPr lang="en-US" altLang="zh-CN" dirty="0"/>
              <a:t>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查找实体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boolean</a:t>
            </a:r>
            <a:r>
              <a:rPr lang="en-US" altLang="zh-CN" dirty="0"/>
              <a:t> exists(ID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判断实体是否存在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</a:t>
            </a:r>
            <a:r>
              <a:rPr lang="en-US" altLang="zh-CN" dirty="0" err="1"/>
              <a:t>findAll</a:t>
            </a:r>
            <a:r>
              <a:rPr lang="en-US" altLang="zh-CN" dirty="0"/>
              <a:t>();//</a:t>
            </a:r>
            <a:r>
              <a:rPr lang="zh-CN" altLang="zh-CN" dirty="0"/>
              <a:t>查询所有实体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         </a:t>
            </a:r>
            <a:endParaRPr lang="zh-CN" altLang="zh-CN" dirty="0"/>
          </a:p>
          <a:p>
            <a:r>
              <a:rPr lang="en-US" altLang="zh-CN" dirty="0"/>
              <a:t>  --long count();//</a:t>
            </a:r>
            <a:r>
              <a:rPr lang="zh-CN" altLang="zh-CN" dirty="0"/>
              <a:t>查询实体数量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删除实体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delete(T entity);//</a:t>
            </a:r>
            <a:r>
              <a:rPr lang="zh-CN" altLang="zh-CN" dirty="0"/>
              <a:t>删除一个实体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--void delete(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删除一个实体的集合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</a:t>
            </a:r>
            <a:r>
              <a:rPr lang="en-US" altLang="zh-CN" dirty="0" err="1"/>
              <a:t>deleteAll</a:t>
            </a:r>
            <a:r>
              <a:rPr lang="en-US" altLang="zh-CN" dirty="0"/>
              <a:t>();//</a:t>
            </a:r>
            <a:r>
              <a:rPr lang="zh-CN" altLang="zh-CN" dirty="0"/>
              <a:t>删除所有实体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34400" cy="1143000"/>
          </a:xfrm>
        </p:spPr>
        <p:txBody>
          <a:bodyPr/>
          <a:lstStyle/>
          <a:p>
            <a:r>
              <a:rPr lang="en-US" altLang="zh-CN" b="1" dirty="0" err="1" smtClean="0"/>
              <a:t>PagingAndSortingRepository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586211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该接口提供了分页与排序功能   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Iterable</a:t>
            </a:r>
            <a:r>
              <a:rPr lang="en-US" altLang="zh-CN" sz="2800" dirty="0"/>
              <a:t>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(Sort sort); //</a:t>
            </a:r>
            <a:r>
              <a:rPr lang="zh-CN" altLang="en-US" sz="2800" dirty="0"/>
              <a:t>排序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--</a:t>
            </a:r>
            <a:r>
              <a:rPr lang="en-US" altLang="zh-CN" sz="2800" dirty="0"/>
              <a:t>Page&lt;T&gt;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); //</a:t>
            </a:r>
            <a:r>
              <a:rPr lang="zh-CN" altLang="en-US" sz="2800" dirty="0"/>
              <a:t>分页查询（含排序功能）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4888" cy="1143000"/>
          </a:xfrm>
        </p:spPr>
        <p:txBody>
          <a:bodyPr/>
          <a:lstStyle/>
          <a:p>
            <a:r>
              <a:rPr lang="zh-CN" altLang="en-US" dirty="0" smtClean="0"/>
              <a:t>其它接口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586211"/>
            <a:ext cx="83548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err="1" smtClean="0"/>
              <a:t>JpaRepository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排序、查找所有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执行缓存与数据库</a:t>
            </a:r>
            <a:r>
              <a:rPr lang="zh-CN" altLang="zh-CN" sz="2800" dirty="0" smtClean="0"/>
              <a:t>同步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err="1" smtClean="0"/>
              <a:t>JpaSpecificationExecutor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不属于</a:t>
            </a:r>
            <a:r>
              <a:rPr lang="en-US" altLang="zh-CN" sz="2800" dirty="0"/>
              <a:t>Repository</a:t>
            </a:r>
            <a:r>
              <a:rPr lang="zh-CN" altLang="zh-CN" sz="2800" dirty="0"/>
              <a:t>体系，实现一组</a:t>
            </a:r>
            <a:r>
              <a:rPr lang="en-US" altLang="zh-CN" sz="2800" dirty="0"/>
              <a:t> JPA Criteria </a:t>
            </a:r>
            <a:r>
              <a:rPr lang="zh-CN" altLang="zh-CN" sz="2800" dirty="0"/>
              <a:t>查询相关的</a:t>
            </a:r>
            <a:r>
              <a:rPr lang="zh-CN" altLang="zh-CN" sz="2800" dirty="0" smtClean="0"/>
              <a:t>方法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封装</a:t>
            </a:r>
            <a:r>
              <a:rPr lang="en-US" altLang="zh-CN" sz="2800" dirty="0"/>
              <a:t>  JPA Criteria </a:t>
            </a:r>
            <a:r>
              <a:rPr lang="zh-CN" altLang="zh-CN" sz="2800" dirty="0"/>
              <a:t>查询条件。通常使用匿名内部类的方式来创建该接口的对象。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b="1" dirty="0"/>
              <a:t>自定义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Repository</a:t>
            </a:r>
            <a:r>
              <a:rPr lang="zh-CN" altLang="en-US" sz="2800" b="1" dirty="0" smtClean="0"/>
              <a:t>：可以</a:t>
            </a:r>
            <a:r>
              <a:rPr lang="zh-CN" altLang="en-US" sz="2800" b="1" dirty="0"/>
              <a:t>自己</a:t>
            </a:r>
            <a:r>
              <a:rPr lang="zh-CN" altLang="en-US" sz="2800" b="1" dirty="0" smtClean="0"/>
              <a:t>定义一个</a:t>
            </a:r>
            <a:r>
              <a:rPr lang="en-US" altLang="zh-CN" sz="2800" b="1" dirty="0" err="1" smtClean="0"/>
              <a:t>MyRepository</a:t>
            </a:r>
            <a:r>
              <a:rPr lang="zh-CN" altLang="en-US" sz="2800" b="1" dirty="0" smtClean="0"/>
              <a:t>接口。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1143000"/>
          </a:xfrm>
        </p:spPr>
        <p:txBody>
          <a:bodyPr/>
          <a:lstStyle/>
          <a:p>
            <a:r>
              <a:rPr lang="en-US" altLang="zh-CN" smtClean="0"/>
              <a:t>Spring </a:t>
            </a:r>
            <a:r>
              <a:rPr lang="en-US" altLang="zh-CN" dirty="0" smtClean="0"/>
              <a:t>Boot </a:t>
            </a:r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30015135"/>
              </p:ext>
            </p:extLst>
          </p:nvPr>
        </p:nvGraphicFramePr>
        <p:xfrm>
          <a:off x="251520" y="1586211"/>
          <a:ext cx="8534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加入</a:t>
            </a:r>
            <a:r>
              <a:rPr lang="en-US" altLang="zh-CN" dirty="0" err="1"/>
              <a:t>jdbcTemplate</a:t>
            </a:r>
            <a:r>
              <a:rPr lang="zh-CN" altLang="zh-CN" dirty="0"/>
              <a:t>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138864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</a:t>
            </a:r>
            <a:r>
              <a:rPr lang="en-US" altLang="zh-CN" sz="2800" dirty="0" err="1"/>
              <a:t>jdbc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如果在</a:t>
            </a:r>
            <a:r>
              <a:rPr lang="en-US" altLang="zh-CN" sz="2800" dirty="0">
                <a:solidFill>
                  <a:srgbClr val="FF0000"/>
                </a:solidFill>
              </a:rPr>
              <a:t>JPA</a:t>
            </a:r>
            <a:r>
              <a:rPr lang="zh-CN" altLang="zh-CN" sz="2800" dirty="0">
                <a:solidFill>
                  <a:srgbClr val="FF0000"/>
                </a:solidFill>
              </a:rPr>
              <a:t>已经加入</a:t>
            </a:r>
            <a:r>
              <a:rPr lang="zh-CN" altLang="zh-CN" sz="2800" dirty="0" smtClean="0">
                <a:solidFill>
                  <a:srgbClr val="FF0000"/>
                </a:solidFill>
              </a:rPr>
              <a:t>的话</a:t>
            </a:r>
            <a:r>
              <a:rPr lang="zh-CN" altLang="en-US" sz="2800" dirty="0" smtClean="0">
                <a:solidFill>
                  <a:srgbClr val="FF0000"/>
                </a:solidFill>
              </a:rPr>
              <a:t>，则可以不用引入以上的配置。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&gt;spring-boot-starter-data-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zh-CN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13886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fr-FR" sz="2800" dirty="0"/>
              <a:t>那么只需要在需要使用的类中加入：</a:t>
            </a:r>
          </a:p>
          <a:p>
            <a:pPr marL="0" indent="0">
              <a:buNone/>
            </a:pPr>
            <a:r>
              <a:rPr lang="fr-FR" altLang="zh-CN" sz="2800" dirty="0"/>
              <a:t>@Resource</a:t>
            </a:r>
          </a:p>
          <a:p>
            <a:pPr marL="0" indent="0">
              <a:buNone/>
            </a:pPr>
            <a:r>
              <a:rPr lang="fr-FR" altLang="zh-CN" sz="2800" dirty="0"/>
              <a:t>private JdbcTemplate jdbcTemplate;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52928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DemoDao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58219"/>
            <a:ext cx="835292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声明为：</a:t>
            </a:r>
            <a:r>
              <a:rPr lang="en-US" altLang="zh-CN" dirty="0"/>
              <a:t>@</a:t>
            </a:r>
            <a:r>
              <a:rPr lang="en-US" altLang="zh-CN" dirty="0" smtClean="0"/>
              <a:t>Repository</a:t>
            </a:r>
            <a:r>
              <a:rPr lang="zh-CN" altLang="en-US" dirty="0"/>
              <a:t>，引入</a:t>
            </a:r>
            <a:r>
              <a:rPr lang="en-US" altLang="zh-CN" dirty="0" err="1" smtClean="0"/>
              <a:t>JdbcTemplate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/>
              <a:t>public Demo </a:t>
            </a:r>
            <a:r>
              <a:rPr lang="en-US" altLang="zh-CN" sz="1900" dirty="0" err="1"/>
              <a:t>getById</a:t>
            </a:r>
            <a:r>
              <a:rPr lang="en-US" altLang="zh-CN" sz="1900" dirty="0"/>
              <a:t>(long id){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String 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 = "select *from Demo where id=?";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 smtClean="0"/>
              <a:t>RowMapper</a:t>
            </a:r>
            <a:r>
              <a:rPr lang="en-US" altLang="zh-CN" sz="1900" dirty="0" smtClean="0"/>
              <a:t>&lt;Demo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rowMapper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BeanPropertyRowMapper</a:t>
            </a:r>
            <a:r>
              <a:rPr lang="en-US" altLang="zh-CN" sz="1900" dirty="0"/>
              <a:t>&lt;Demo&gt;(</a:t>
            </a:r>
            <a:r>
              <a:rPr lang="en-US" altLang="zh-CN" sz="1900" dirty="0" err="1"/>
              <a:t>Demo.class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return </a:t>
            </a:r>
            <a:r>
              <a:rPr lang="en-US" altLang="zh-CN" sz="1900" dirty="0" err="1"/>
              <a:t>jdbcTemplate.queryForObject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rowMapper,id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/>
              <a:t>编写</a:t>
            </a:r>
            <a:r>
              <a:rPr lang="en-US" altLang="zh-CN" sz="3200" dirty="0" err="1"/>
              <a:t>DemoService</a:t>
            </a:r>
            <a:r>
              <a:rPr lang="zh-CN" altLang="zh-CN" sz="3200" dirty="0"/>
              <a:t>类，引入</a:t>
            </a:r>
            <a:r>
              <a:rPr lang="en-US" altLang="zh-CN" sz="3200" dirty="0" err="1"/>
              <a:t>DemoDao</a:t>
            </a:r>
            <a:r>
              <a:rPr lang="zh-CN" altLang="zh-CN" sz="3200" dirty="0"/>
              <a:t>进行</a:t>
            </a:r>
            <a:r>
              <a:rPr lang="zh-CN" altLang="zh-CN" sz="3200" dirty="0" smtClean="0"/>
              <a:t>使用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3548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@Resource</a:t>
            </a:r>
          </a:p>
          <a:p>
            <a:pPr marL="0" indent="0">
              <a:buNone/>
            </a:pPr>
            <a:r>
              <a:rPr lang="en-US" altLang="zh-CN" sz="2800" dirty="0" smtClean="0"/>
              <a:t>private </a:t>
            </a:r>
            <a:r>
              <a:rPr lang="en-US" altLang="zh-CN" sz="2800" dirty="0" err="1"/>
              <a:t>DemoDao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demoDao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public void save(Demo demo){</a:t>
            </a:r>
          </a:p>
          <a:p>
            <a:pPr marL="0" indent="0">
              <a:buNone/>
            </a:pPr>
            <a:r>
              <a:rPr lang="en-US" altLang="zh-CN" sz="2800" dirty="0"/>
              <a:t>	 </a:t>
            </a:r>
            <a:r>
              <a:rPr lang="en-US" altLang="zh-CN" sz="2800" dirty="0" err="1"/>
              <a:t>demoDao.save</a:t>
            </a:r>
            <a:r>
              <a:rPr lang="en-US" altLang="zh-CN" sz="2800" dirty="0"/>
              <a:t>(demo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7667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mtClean="0"/>
              <a:t>启动配置</a:t>
            </a:r>
            <a:endParaRPr lang="zh-CN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一</a:t>
            </a:r>
            <a:r>
              <a:rPr lang="en-US" altLang="zh-CN" sz="2800" smtClean="0"/>
              <a:t>:</a:t>
            </a:r>
            <a:r>
              <a:rPr lang="zh-CN" altLang="en-US" sz="2800" smtClean="0"/>
              <a:t>新建主类</a:t>
            </a:r>
            <a:r>
              <a:rPr lang="en-US" altLang="zh-CN" sz="2800" smtClean="0"/>
              <a:t>App main</a:t>
            </a:r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64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/>
              <a:t>二</a:t>
            </a:r>
            <a:r>
              <a:rPr lang="en-US" altLang="zh-CN" sz="3200" smtClean="0"/>
              <a:t>:</a:t>
            </a:r>
            <a:r>
              <a:rPr lang="zh-CN" altLang="en-US" sz="3200" smtClean="0"/>
              <a:t>添加</a:t>
            </a:r>
            <a:r>
              <a:rPr lang="en-US" altLang="zh-CN" sz="3200" smtClean="0"/>
              <a:t>boot</a:t>
            </a:r>
            <a:r>
              <a:rPr lang="zh-CN" altLang="en-US" sz="3200" smtClean="0"/>
              <a:t>的注解</a:t>
            </a:r>
            <a:r>
              <a:rPr lang="en-US" altLang="zh-CN" sz="3200" smtClean="0"/>
              <a:t>@</a:t>
            </a:r>
            <a:r>
              <a:rPr lang="en-US" altLang="zh-CN" sz="3200" err="1" smtClean="0"/>
              <a:t>SpringBootApplication</a:t>
            </a:r>
            <a:endParaRPr lang="zh-CN" alt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540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/>
              <a:t>三</a:t>
            </a:r>
            <a:r>
              <a:rPr lang="en-US" altLang="zh-CN" sz="3600" smtClean="0"/>
              <a:t>:</a:t>
            </a:r>
            <a:r>
              <a:rPr lang="zh-CN" altLang="en-US" sz="3600" smtClean="0"/>
              <a:t>在</a:t>
            </a:r>
            <a:r>
              <a:rPr lang="en-US" altLang="zh-CN" sz="3600" smtClean="0"/>
              <a:t>main</a:t>
            </a:r>
            <a:r>
              <a:rPr lang="zh-CN" altLang="en-US" sz="3600" smtClean="0"/>
              <a:t>中添加启动方法</a:t>
            </a:r>
            <a:endParaRPr lang="zh-CN" alt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1475656" y="4581128"/>
            <a:ext cx="382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SpringApplication.</a:t>
            </a:r>
            <a:r>
              <a:rPr lang="en-US" altLang="zh-CN" i="1" smtClean="0"/>
              <a:t>run(App.</a:t>
            </a:r>
            <a:r>
              <a:rPr lang="en-US" altLang="zh-CN" b="1" i="1" smtClean="0"/>
              <a:t>class, args);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5229200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四</a:t>
            </a:r>
            <a:r>
              <a:rPr lang="en-US" altLang="zh-CN" sz="2800" smtClean="0"/>
              <a:t>:</a:t>
            </a:r>
            <a:r>
              <a:rPr lang="zh-CN" altLang="en-US" sz="2800" smtClean="0"/>
              <a:t>添加控制器</a:t>
            </a:r>
            <a:endParaRPr lang="zh-CN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828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/>
              <a:t>Demo2Controller</a:t>
            </a:r>
            <a:r>
              <a:rPr lang="zh-CN" altLang="zh-CN" dirty="0"/>
              <a:t>进行简单</a:t>
            </a:r>
            <a:r>
              <a:rPr lang="zh-CN" altLang="zh-CN" dirty="0" smtClean="0"/>
              <a:t>测试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2828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@Resource</a:t>
            </a:r>
          </a:p>
          <a:p>
            <a:pPr marL="0" indent="0">
              <a:buNone/>
            </a:pPr>
            <a:r>
              <a:rPr lang="en-US" altLang="zh-CN" sz="2400" dirty="0" smtClean="0"/>
              <a:t>private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RequestMapping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Demo 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(long id){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 err="1"/>
              <a:t>demoService.getById</a:t>
            </a:r>
            <a:r>
              <a:rPr lang="en-US" altLang="zh-CN" sz="2400" dirty="0"/>
              <a:t>(id);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zh-CN" altLang="en-US" smtClean="0"/>
              <a:t>节</a:t>
            </a:r>
            <a:r>
              <a:rPr lang="zh-CN" altLang="zh-CN" b="1" dirty="0"/>
              <a:t>全局异常捕捉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2108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在一个项目中的异常我们我们都会统一进行处理的，那么如何进行统一进行处理呢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新建一个类</a:t>
            </a:r>
            <a:r>
              <a:rPr lang="en-US" altLang="zh-CN" sz="2800" dirty="0" err="1"/>
              <a:t>GlobalDefaultExceptionHandler</a:t>
            </a:r>
            <a:r>
              <a:rPr lang="zh-CN" altLang="en-US" sz="2800" dirty="0"/>
              <a:t>，</a:t>
            </a:r>
          </a:p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class</a:t>
            </a:r>
            <a:r>
              <a:rPr lang="zh-CN" altLang="en-US" sz="2800" dirty="0"/>
              <a:t>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zh-CN" altLang="en-US" sz="2800" dirty="0"/>
              <a:t>在方法上注解上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  <a:r>
              <a:rPr lang="zh-CN" altLang="en-US" sz="2800" dirty="0"/>
              <a:t>，具体代码如下：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273" y="332656"/>
            <a:ext cx="888172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* </a:t>
            </a:r>
            <a:r>
              <a:rPr lang="en-US" altLang="zh-CN" smtClean="0"/>
              <a:t>1</a:t>
            </a:r>
            <a:r>
              <a:rPr lang="zh-CN" altLang="en-US" smtClean="0"/>
              <a:t>、新建一个</a:t>
            </a:r>
            <a:r>
              <a:rPr lang="en-US" altLang="zh-CN" smtClean="0"/>
              <a:t>Class,</a:t>
            </a:r>
            <a:r>
              <a:rPr lang="zh-CN" altLang="en-US" smtClean="0"/>
              <a:t>这里取名为</a:t>
            </a:r>
            <a:r>
              <a:rPr lang="en-US" altLang="zh-CN" smtClean="0"/>
              <a:t>GlobalDefaultExceptionHandler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2</a:t>
            </a:r>
            <a:r>
              <a:rPr lang="zh-CN" altLang="en-US" smtClean="0"/>
              <a:t>、在</a:t>
            </a:r>
            <a:r>
              <a:rPr lang="en-US" altLang="zh-CN" smtClean="0"/>
              <a:t>class</a:t>
            </a:r>
            <a:r>
              <a:rPr lang="zh-CN" altLang="en-US" smtClean="0"/>
              <a:t>上添加注解，</a:t>
            </a:r>
            <a:r>
              <a:rPr lang="en-US" altLang="zh-CN" smtClean="0"/>
              <a:t>@ControllerAdvice;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3</a:t>
            </a:r>
            <a:r>
              <a:rPr lang="zh-CN" altLang="en-US" smtClean="0"/>
              <a:t>、在</a:t>
            </a:r>
            <a:r>
              <a:rPr lang="en-US" altLang="zh-CN" smtClean="0"/>
              <a:t>class</a:t>
            </a:r>
            <a:r>
              <a:rPr lang="zh-CN" altLang="en-US" smtClean="0"/>
              <a:t>中添加一个方法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</a:t>
            </a:r>
            <a:r>
              <a:rPr lang="zh-CN" altLang="en-US" smtClean="0"/>
              <a:t>、在方法上添加</a:t>
            </a:r>
            <a:r>
              <a:rPr lang="en-US" altLang="zh-CN" smtClean="0"/>
              <a:t>@ExcetionHandler</a:t>
            </a:r>
            <a:r>
              <a:rPr lang="zh-CN" altLang="en-US" smtClean="0"/>
              <a:t>拦截相应的异常信息；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5</a:t>
            </a:r>
            <a:r>
              <a:rPr lang="zh-CN" altLang="en-US" smtClean="0"/>
              <a:t>、如果返回的是</a:t>
            </a:r>
            <a:r>
              <a:rPr lang="en-US" altLang="zh-CN" smtClean="0"/>
              <a:t>View -- </a:t>
            </a:r>
            <a:r>
              <a:rPr lang="zh-CN" altLang="en-US" smtClean="0"/>
              <a:t>方法的返回值是</a:t>
            </a:r>
            <a:r>
              <a:rPr lang="en-US" altLang="zh-CN" smtClean="0"/>
              <a:t>ModelAndView;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6</a:t>
            </a:r>
            <a:r>
              <a:rPr lang="zh-CN" altLang="en-US" smtClean="0"/>
              <a:t>、如果返回的是</a:t>
            </a:r>
            <a:r>
              <a:rPr lang="en-US" altLang="zh-CN" smtClean="0"/>
              <a:t>String</a:t>
            </a:r>
            <a:r>
              <a:rPr lang="zh-CN" altLang="en-US" smtClean="0"/>
              <a:t>或者是</a:t>
            </a:r>
            <a:r>
              <a:rPr lang="en-US" altLang="zh-CN" u="sng" smtClean="0"/>
              <a:t>Json</a:t>
            </a:r>
            <a:r>
              <a:rPr lang="zh-CN" altLang="en-US" u="sng" smtClean="0"/>
              <a:t>数据，那么需要在方法上添加</a:t>
            </a:r>
            <a:r>
              <a:rPr lang="en-US" altLang="zh-CN" u="sng" smtClean="0"/>
              <a:t>@ResponseBody</a:t>
            </a:r>
            <a:r>
              <a:rPr lang="zh-CN" altLang="en-US" u="sng" smtClean="0"/>
              <a:t>注解</a:t>
            </a:r>
            <a:r>
              <a:rPr lang="en-US" altLang="zh-CN" u="sng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@ControllerAdvice</a:t>
            </a:r>
          </a:p>
          <a:p>
            <a:r>
              <a:rPr lang="en-US" altLang="zh-CN" b="1" smtClean="0"/>
              <a:t>public class GlobalDefaultExceptionHandler {</a:t>
            </a:r>
          </a:p>
          <a:p>
            <a:r>
              <a:rPr lang="en-US" altLang="zh-CN" smtClean="0"/>
              <a:t>@ExceptionHandler(Exception.</a:t>
            </a:r>
            <a:r>
              <a:rPr lang="en-US" altLang="zh-CN" b="1" smtClean="0"/>
              <a:t>class)</a:t>
            </a:r>
          </a:p>
          <a:p>
            <a:r>
              <a:rPr lang="en-US" altLang="zh-CN" smtClean="0"/>
              <a:t>@ResponseBody</a:t>
            </a:r>
          </a:p>
          <a:p>
            <a:r>
              <a:rPr lang="en-US" altLang="zh-CN" b="1" smtClean="0"/>
              <a:t>public String defaultExceptionHandler(HttpServletRequest req,Exception e){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是返回的</a:t>
            </a:r>
            <a:r>
              <a:rPr lang="en-US" altLang="zh-CN" smtClean="0"/>
              <a:t>String.</a:t>
            </a:r>
          </a:p>
          <a:p>
            <a:endParaRPr lang="zh-CN" altLang="en-US" smtClean="0"/>
          </a:p>
          <a:p>
            <a:r>
              <a:rPr lang="en-US" altLang="zh-CN" smtClean="0"/>
              <a:t>//ModelAndView -- </a:t>
            </a:r>
            <a:r>
              <a:rPr lang="zh-CN" altLang="en-US" smtClean="0"/>
              <a:t>介绍 模板引擎</a:t>
            </a:r>
            <a:r>
              <a:rPr lang="en-US" altLang="zh-CN" smtClean="0"/>
              <a:t>...?</a:t>
            </a:r>
          </a:p>
          <a:p>
            <a:r>
              <a:rPr lang="en-US" altLang="zh-CN" smtClean="0"/>
              <a:t>//ModelAndView </a:t>
            </a:r>
            <a:r>
              <a:rPr lang="en-US" altLang="zh-CN" u="sng" smtClean="0"/>
              <a:t>mv = new ModelAndView();</a:t>
            </a:r>
          </a:p>
          <a:p>
            <a:r>
              <a:rPr lang="en-US" altLang="zh-CN" smtClean="0"/>
              <a:t>//mv.setViewName(viewName);</a:t>
            </a:r>
          </a:p>
          <a:p>
            <a:endParaRPr lang="zh-CN" altLang="en-US" smtClean="0"/>
          </a:p>
          <a:p>
            <a:r>
              <a:rPr lang="en-US" altLang="zh-CN" b="1" smtClean="0"/>
              <a:t>return "</a:t>
            </a:r>
            <a:r>
              <a:rPr lang="zh-CN" altLang="en-US" b="1" smtClean="0"/>
              <a:t>对不起，服务器繁忙，请稍后再试！</a:t>
            </a:r>
            <a:r>
              <a:rPr lang="en-US" altLang="zh-CN" b="1" smtClean="0"/>
              <a:t>";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8824" cy="1143000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Spring </a:t>
            </a:r>
            <a:r>
              <a:rPr lang="en-US" altLang="zh-CN" b="1" dirty="0"/>
              <a:t>Boot</a:t>
            </a:r>
            <a:r>
              <a:rPr lang="zh-CN" altLang="en-US" b="1" dirty="0"/>
              <a:t>之</a:t>
            </a:r>
            <a:r>
              <a:rPr lang="en-US" altLang="zh-CN" b="1" dirty="0"/>
              <a:t>Hello World</a:t>
            </a:r>
            <a:r>
              <a:rPr lang="zh-CN" altLang="en-US" b="1" dirty="0"/>
              <a:t>访问</a:t>
            </a:r>
            <a:r>
              <a:rPr lang="en-US" altLang="zh-CN" b="1" dirty="0" smtClean="0"/>
              <a:t>404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77882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确定地址是否输入正确，，此路径非彼路径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是否用对注解，此注解非彼注解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包路径</a:t>
            </a:r>
            <a:r>
              <a:rPr lang="zh-CN" altLang="en-US" sz="2800" dirty="0" smtClean="0"/>
              <a:t>是否</a:t>
            </a:r>
            <a:r>
              <a:rPr lang="zh-CN" altLang="en-US" sz="2800" dirty="0"/>
              <a:t>正确，此包非彼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404 -- </a:t>
            </a:r>
            <a:r>
              <a:rPr lang="zh-CN" altLang="en-US" sz="2800" dirty="0" smtClean="0"/>
              <a:t>确认类包是否正确，此类包非彼类包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 配置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8782226"/>
              </p:ext>
            </p:extLst>
          </p:nvPr>
        </p:nvGraphicFramePr>
        <p:xfrm>
          <a:off x="609600" y="1600201"/>
          <a:ext cx="806685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2840" cy="1143000"/>
          </a:xfrm>
        </p:spPr>
        <p:txBody>
          <a:bodyPr/>
          <a:lstStyle/>
          <a:p>
            <a:r>
              <a:rPr lang="zh-CN" altLang="en-US" dirty="0" smtClean="0"/>
              <a:t>配置端口号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9228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Spring boot </a:t>
            </a:r>
            <a:r>
              <a:rPr lang="zh-CN" altLang="en-US" sz="2800" dirty="0"/>
              <a:t>默认端口是</a:t>
            </a:r>
            <a:r>
              <a:rPr lang="en-US" altLang="zh-CN" sz="2800" dirty="0"/>
              <a:t>8080</a:t>
            </a:r>
            <a:r>
              <a:rPr lang="zh-CN" altLang="en-US" sz="2800" dirty="0"/>
              <a:t>，如果想要进行更改的话，只需要修改</a:t>
            </a:r>
            <a:r>
              <a:rPr lang="en-US" altLang="zh-CN" sz="2800" dirty="0" err="1"/>
              <a:t>applicatoin.properties</a:t>
            </a:r>
            <a:r>
              <a:rPr lang="zh-CN" altLang="en-US" sz="2800" dirty="0"/>
              <a:t>文件，在配置文件中加入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server.port</a:t>
            </a:r>
            <a:r>
              <a:rPr lang="en-US" altLang="zh-CN" sz="2800" dirty="0">
                <a:solidFill>
                  <a:srgbClr val="FF0000"/>
                </a:solidFill>
              </a:rPr>
              <a:t>=8081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context-path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13886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进行配置：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server.context</a:t>
            </a:r>
            <a:r>
              <a:rPr lang="en-US" altLang="zh-CN" sz="2800" dirty="0" smtClean="0"/>
              <a:t>-path</a:t>
            </a:r>
            <a:r>
              <a:rPr lang="en-US" altLang="zh-CN" sz="2800" dirty="0"/>
              <a:t>=/</a:t>
            </a:r>
            <a:r>
              <a:rPr lang="en-US" altLang="zh-CN" sz="2800" dirty="0" smtClean="0"/>
              <a:t>spring-boot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访问地址就是</a:t>
            </a:r>
            <a:r>
              <a:rPr lang="en-US" altLang="zh-CN" sz="2800" u="sng" dirty="0">
                <a:hlinkClick r:id="rId2"/>
              </a:rPr>
              <a:t>http://ip:port/spring-boot</a:t>
            </a:r>
            <a:endParaRPr lang="zh-CN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8354888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server.port</a:t>
            </a:r>
            <a:r>
              <a:rPr lang="en-US" altLang="zh-CN" dirty="0"/>
              <a:t>=8080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server.address</a:t>
            </a:r>
            <a:r>
              <a:rPr lang="en-US" altLang="zh-CN" dirty="0"/>
              <a:t>= # bind to a specific NIC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server.session</a:t>
            </a:r>
            <a:r>
              <a:rPr lang="en-US" altLang="zh-CN" dirty="0"/>
              <a:t>-timeout= # session timeout in seconds</a:t>
            </a:r>
          </a:p>
          <a:p>
            <a:pPr marL="0" indent="0">
              <a:buNone/>
            </a:pPr>
            <a:r>
              <a:rPr lang="en-US" altLang="zh-CN" dirty="0"/>
              <a:t>#the context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server.context</a:t>
            </a:r>
            <a:r>
              <a:rPr lang="en-US" altLang="zh-CN" dirty="0"/>
              <a:t>-path=/spring-boot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server.servlet</a:t>
            </a:r>
            <a:r>
              <a:rPr lang="en-US" altLang="zh-CN" dirty="0"/>
              <a:t>-path= # the servlet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-log-pattern= # log pattern of the access log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-log-enabled=false # is access logging enabled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server.tomcat.protocol</a:t>
            </a:r>
            <a:r>
              <a:rPr lang="en-US" altLang="zh-CN" dirty="0"/>
              <a:t>-header=x-forwarded-proto # </a:t>
            </a:r>
            <a:r>
              <a:rPr lang="en-US" altLang="zh-CN" dirty="0" err="1"/>
              <a:t>ssl</a:t>
            </a:r>
            <a:r>
              <a:rPr lang="en-US" altLang="zh-CN" dirty="0"/>
              <a:t> forward headers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server.tomcat.remote</a:t>
            </a:r>
            <a:r>
              <a:rPr lang="en-US" altLang="zh-CN" dirty="0"/>
              <a:t>-</a:t>
            </a:r>
            <a:r>
              <a:rPr lang="en-US" altLang="zh-CN" dirty="0" err="1"/>
              <a:t>ip</a:t>
            </a:r>
            <a:r>
              <a:rPr lang="en-US" altLang="zh-CN" dirty="0"/>
              <a:t>-header=x-forwarded-for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server.tomcat.basedir</a:t>
            </a:r>
            <a:r>
              <a:rPr lang="en-US" altLang="zh-CN" dirty="0"/>
              <a:t>=/</a:t>
            </a:r>
            <a:r>
              <a:rPr lang="en-US" altLang="zh-CN" dirty="0" err="1"/>
              <a:t>tmp</a:t>
            </a:r>
            <a:r>
              <a:rPr lang="en-US" altLang="zh-CN" dirty="0"/>
              <a:t> # base </a:t>
            </a:r>
            <a:r>
              <a:rPr lang="en-US" altLang="zh-CN" dirty="0" err="1"/>
              <a:t>dir</a:t>
            </a:r>
            <a:r>
              <a:rPr lang="en-US" altLang="zh-CN" dirty="0"/>
              <a:t> (usually not needed, defaults to 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server.tomcat.background</a:t>
            </a:r>
            <a:r>
              <a:rPr lang="en-US" altLang="zh-CN" dirty="0"/>
              <a:t>-processor-delay=30; # in seconds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server.tomcat.max</a:t>
            </a:r>
            <a:r>
              <a:rPr lang="en-US" altLang="zh-CN" dirty="0"/>
              <a:t>-threads = 0 # number of threads in protocol handler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server.tomcat.uri</a:t>
            </a:r>
            <a:r>
              <a:rPr lang="en-US" altLang="zh-CN" dirty="0"/>
              <a:t>-encoding = UTF-8 # character encoding to use for URL decoding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dirty="0"/>
              <a:t>spring boot</a:t>
            </a: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5976983"/>
              </p:ext>
            </p:extLst>
          </p:nvPr>
        </p:nvGraphicFramePr>
        <p:xfrm>
          <a:off x="609600" y="1600201"/>
          <a:ext cx="81388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8323221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thymeleaf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69258" y="1573307"/>
            <a:ext cx="8323221" cy="45259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pom.xml</a:t>
            </a:r>
            <a:r>
              <a:rPr lang="zh-CN" altLang="zh-CN" sz="2800" dirty="0" smtClean="0"/>
              <a:t>加入</a:t>
            </a:r>
            <a:r>
              <a:rPr lang="en-US" altLang="zh-CN" sz="2800" dirty="0" err="1"/>
              <a:t>thymeleaf</a:t>
            </a:r>
            <a:r>
              <a:rPr lang="zh-CN" altLang="zh-CN" sz="2800" dirty="0" smtClean="0"/>
              <a:t>的依赖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 smtClean="0"/>
              <a:t>artifactId</a:t>
            </a:r>
            <a:r>
              <a:rPr lang="en-US" altLang="zh-CN" sz="2800" dirty="0" smtClean="0"/>
              <a:t>&gt;spring-boot-starter-</a:t>
            </a:r>
            <a:r>
              <a:rPr lang="en-US" altLang="zh-CN" sz="2800" u="sng" dirty="0" err="1"/>
              <a:t>thymeleaf</a:t>
            </a:r>
            <a:r>
              <a:rPr lang="en-US" altLang="zh-CN" sz="2800" dirty="0" smtClean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@RestController</a:t>
            </a:r>
          </a:p>
          <a:p>
            <a:r>
              <a:rPr lang="en-US" altLang="zh-CN" smtClean="0"/>
              <a:t>public class HelloController {               </a:t>
            </a:r>
          </a:p>
          <a:p>
            <a:r>
              <a:rPr lang="en-US" altLang="zh-CN" smtClean="0"/>
              <a:t>                /**</a:t>
            </a:r>
          </a:p>
          <a:p>
            <a:r>
              <a:rPr lang="en-US" altLang="zh-CN" smtClean="0"/>
              <a:t>	 * </a:t>
            </a:r>
            <a:r>
              <a:rPr lang="zh-CN" altLang="en-US" smtClean="0"/>
              <a:t>在这里我们使用</a:t>
            </a:r>
            <a:r>
              <a:rPr lang="en-US" altLang="zh-CN" smtClean="0"/>
              <a:t>@RequestMapping </a:t>
            </a:r>
            <a:r>
              <a:rPr lang="zh-CN" altLang="en-US" smtClean="0"/>
              <a:t>建立请求映射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	 * http://127.0.0.1:8080/hello</a:t>
            </a:r>
          </a:p>
          <a:p>
            <a:r>
              <a:rPr lang="en-US" altLang="zh-CN" smtClean="0"/>
              <a:t>	 * @return</a:t>
            </a:r>
          </a:p>
          <a:p>
            <a:r>
              <a:rPr lang="en-US" altLang="zh-CN" smtClean="0"/>
              <a:t>	 */</a:t>
            </a:r>
          </a:p>
          <a:p>
            <a:r>
              <a:rPr lang="en-US" altLang="zh-CN" smtClean="0"/>
              <a:t>	@RequestMapping("/hello")</a:t>
            </a:r>
          </a:p>
          <a:p>
            <a:r>
              <a:rPr lang="en-US" altLang="zh-CN" smtClean="0"/>
              <a:t>	public String hello(){</a:t>
            </a:r>
          </a:p>
          <a:p>
            <a:r>
              <a:rPr lang="en-US" altLang="zh-CN" smtClean="0"/>
              <a:t>		return "hello-2016-12-11.v.0";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thymeleaf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###THYMELEAF (</a:t>
            </a:r>
            <a:r>
              <a:rPr lang="en-US" altLang="zh-CN" dirty="0" err="1"/>
              <a:t>ThymeleafAutoConfiguration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spring.thymeleaf.prefix</a:t>
            </a:r>
            <a:r>
              <a:rPr lang="en-US" altLang="zh-CN" dirty="0"/>
              <a:t>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</a:t>
            </a:r>
          </a:p>
          <a:p>
            <a:pPr marL="0" indent="0">
              <a:buNone/>
            </a:pPr>
            <a:r>
              <a:rPr lang="en-US" altLang="zh-CN" dirty="0"/>
              <a:t>#spring.thymeleaf.suffix=.html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spring.thymeleaf.mode</a:t>
            </a:r>
            <a:r>
              <a:rPr lang="en-US" altLang="zh-CN" dirty="0"/>
              <a:t>=HTML5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spring.thymeleaf.encoding</a:t>
            </a:r>
            <a:r>
              <a:rPr lang="en-US" altLang="zh-CN" dirty="0"/>
              <a:t>=UTF-8</a:t>
            </a:r>
          </a:p>
          <a:p>
            <a:pPr marL="0" indent="0">
              <a:buNone/>
            </a:pPr>
            <a:r>
              <a:rPr lang="en-US" altLang="zh-CN" dirty="0"/>
              <a:t># ;charset=&lt;encoding&gt; is added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spring.thymeleaf.content</a:t>
            </a:r>
            <a:r>
              <a:rPr lang="en-US" altLang="zh-CN" dirty="0"/>
              <a:t>-type=text/html </a:t>
            </a:r>
          </a:p>
          <a:p>
            <a:pPr marL="0" indent="0">
              <a:buNone/>
            </a:pPr>
            <a:r>
              <a:rPr lang="en-US" altLang="zh-CN" dirty="0"/>
              <a:t># set to false for hot refresh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spring.thymeleaf.cache</a:t>
            </a:r>
            <a:r>
              <a:rPr lang="en-US" altLang="zh-CN" dirty="0">
                <a:solidFill>
                  <a:srgbClr val="FF0000"/>
                </a:solidFill>
              </a:rPr>
              <a:t>=false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2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编写模板文件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resouces</a:t>
            </a:r>
            <a:r>
              <a:rPr lang="en-US" altLang="zh-CN" dirty="0" smtClean="0"/>
              <a:t>/templates/hello.html: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 </a:t>
            </a:r>
            <a:r>
              <a:rPr lang="en-US" altLang="zh-CN" dirty="0" err="1"/>
              <a:t>th:inline</a:t>
            </a:r>
            <a:r>
              <a:rPr lang="en-US" altLang="zh-CN" dirty="0"/>
              <a:t>="text"&gt;Hello.v.2&lt;/h1&gt;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 </a:t>
            </a:r>
            <a:r>
              <a:rPr lang="en-US" altLang="zh-CN" dirty="0" err="1"/>
              <a:t>th:text</a:t>
            </a:r>
            <a:r>
              <a:rPr lang="en-US" altLang="zh-CN" dirty="0"/>
              <a:t>="${hello}"&gt;&lt;/p&gt;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08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编写访问模板文件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TemplateController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/**</a:t>
            </a:r>
          </a:p>
          <a:p>
            <a:pPr marL="0" indent="0">
              <a:buNone/>
            </a:pPr>
            <a:r>
              <a:rPr lang="en-US" altLang="zh-CN" dirty="0"/>
              <a:t>	 * </a:t>
            </a:r>
            <a:r>
              <a:rPr lang="zh-CN" altLang="en-US" dirty="0"/>
              <a:t>返回</a:t>
            </a:r>
            <a:r>
              <a:rPr lang="en-US" altLang="zh-CN" dirty="0"/>
              <a:t>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 */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helloHtml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helloHtml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TemplateController.helloHtml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helloHtml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7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Spring </a:t>
            </a:r>
            <a:r>
              <a:rPr lang="nl-NL" altLang="zh-CN" dirty="0"/>
              <a:t>Boot </a:t>
            </a:r>
            <a:r>
              <a:rPr lang="zh-CN" altLang="en-US" dirty="0" smtClean="0"/>
              <a:t>使用</a:t>
            </a:r>
            <a:r>
              <a:rPr lang="en-US" altLang="zh-CN" dirty="0" err="1"/>
              <a:t>freemarker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6635874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09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</a:t>
            </a:r>
            <a:r>
              <a:rPr lang="en-US" altLang="zh-CN" dirty="0" err="1"/>
              <a:t>freemarker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0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freemarker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###FREEMARKER (</a:t>
            </a:r>
            <a:r>
              <a:rPr lang="en-US" altLang="zh-CN" dirty="0" err="1"/>
              <a:t>FreeMarkerAutoConfiguration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spring.freemarker.allow</a:t>
            </a:r>
            <a:r>
              <a:rPr lang="en-US" altLang="zh-CN" dirty="0">
                <a:solidFill>
                  <a:srgbClr val="FF0000"/>
                </a:solidFill>
              </a:rPr>
              <a:t>-request-override=false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spring.freemarker.cache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spring.freemarker.check</a:t>
            </a:r>
            <a:r>
              <a:rPr lang="en-US" altLang="zh-CN" dirty="0">
                <a:solidFill>
                  <a:srgbClr val="FF0000"/>
                </a:solidFill>
              </a:rPr>
              <a:t>-template-location=true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spring.freemarker.charset</a:t>
            </a:r>
            <a:r>
              <a:rPr lang="en-US" altLang="zh-CN" dirty="0">
                <a:solidFill>
                  <a:srgbClr val="FF0000"/>
                </a:solidFill>
              </a:rPr>
              <a:t>=UTF-8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spring.freemarker.content</a:t>
            </a:r>
            <a:r>
              <a:rPr lang="en-US" altLang="zh-CN" dirty="0">
                <a:solidFill>
                  <a:srgbClr val="FF0000"/>
                </a:solidFill>
              </a:rPr>
              <a:t>-type=text/html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-request-attributes=false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-session-attributes=false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-spring-macro-helpers=false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spring.freemarker.prefix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spring.freemarker.request</a:t>
            </a:r>
            <a:r>
              <a:rPr lang="en-US" altLang="zh-CN" dirty="0"/>
              <a:t>-context-attribute=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spring.freemarker.settings</a:t>
            </a:r>
            <a:r>
              <a:rPr lang="en-US" altLang="zh-CN" dirty="0"/>
              <a:t>.*=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spring.freemarker.suffix</a:t>
            </a:r>
            <a:r>
              <a:rPr lang="en-US" altLang="zh-CN" dirty="0"/>
              <a:t>=.</a:t>
            </a:r>
            <a:r>
              <a:rPr lang="en-US" altLang="zh-CN" dirty="0" err="1"/>
              <a:t>ftl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spring.freemarker.template</a:t>
            </a:r>
            <a:r>
              <a:rPr lang="en-US" altLang="zh-CN" dirty="0"/>
              <a:t>-loader-path=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 #comma-separated list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spring.freemarker.view</a:t>
            </a:r>
            <a:r>
              <a:rPr lang="en-US" altLang="zh-CN" dirty="0"/>
              <a:t>-names= # whitelist of view names that can be resolved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1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err="1" smtClean="0"/>
              <a:t>ftl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&lt;p&gt;${hello}&lt;/p&gt;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7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编写访问文件的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helloFtl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helloFtl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TemplateController.helloFtl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helloFtl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8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Spring </a:t>
            </a:r>
            <a:r>
              <a:rPr lang="nl-NL" altLang="zh-CN" dirty="0"/>
              <a:t>Boot</a:t>
            </a:r>
            <a:r>
              <a:rPr lang="zh-CN" altLang="nl-NL" dirty="0"/>
              <a:t>添加</a:t>
            </a:r>
            <a:r>
              <a:rPr lang="nl-NL" altLang="zh-CN" dirty="0"/>
              <a:t>JSP</a:t>
            </a:r>
            <a:r>
              <a:rPr lang="zh-CN" altLang="nl-NL" dirty="0"/>
              <a:t>支持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45959466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26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）创建</a:t>
            </a:r>
            <a:r>
              <a:rPr lang="en-US" altLang="zh-CN" b="1" dirty="0"/>
              <a:t>Maven web </a:t>
            </a:r>
            <a:r>
              <a:rPr lang="en-US" altLang="zh-CN" b="1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新建一个</a:t>
            </a:r>
            <a:r>
              <a:rPr lang="en-US" altLang="zh-CN" sz="2800" dirty="0"/>
              <a:t>Maven </a:t>
            </a:r>
            <a:r>
              <a:rPr lang="en-US" altLang="zh-CN" sz="2800" dirty="0">
                <a:solidFill>
                  <a:srgbClr val="FF0000"/>
                </a:solidFill>
              </a:rPr>
              <a:t>Web</a:t>
            </a:r>
            <a:r>
              <a:rPr lang="en-US" altLang="zh-CN" sz="2800" dirty="0"/>
              <a:t> Project </a:t>
            </a:r>
            <a:r>
              <a:rPr lang="zh-CN" altLang="en-US" sz="2800" dirty="0"/>
              <a:t>，项目取名为：</a:t>
            </a:r>
          </a:p>
          <a:p>
            <a:pPr marL="0" indent="0">
              <a:buNone/>
            </a:pPr>
            <a:r>
              <a:rPr lang="en-US" altLang="zh-CN" sz="2800" dirty="0"/>
              <a:t>spring-boot-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9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Spring Boot</a:t>
            </a:r>
            <a:r>
              <a:rPr lang="x-none" altLang="zh-CN" sz="3600" b="1" smtClean="0"/>
              <a:t>完美使用</a:t>
            </a:r>
            <a:r>
              <a:rPr lang="en-US" altLang="zh-CN" sz="3600" b="1" smtClean="0"/>
              <a:t>FastJson</a:t>
            </a:r>
            <a:r>
              <a:rPr lang="x-none" altLang="zh-CN" sz="3600" b="1" smtClean="0"/>
              <a:t>解析</a:t>
            </a:r>
            <a:r>
              <a:rPr lang="en-US" altLang="zh-CN" sz="3600" b="1" smtClean="0"/>
              <a:t>JSON</a:t>
            </a:r>
            <a:r>
              <a:rPr lang="x-none" altLang="zh-CN" sz="3600" b="1" smtClean="0"/>
              <a:t>数据</a:t>
            </a:r>
            <a:endParaRPr lang="zh-CN" altLang="zh-CN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315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/>
              <a:t>一</a:t>
            </a:r>
            <a:r>
              <a:rPr lang="en-US" altLang="zh-CN" sz="3600" smtClean="0"/>
              <a:t>:</a:t>
            </a:r>
            <a:r>
              <a:rPr lang="zh-CN" altLang="en-US" sz="3600" smtClean="0"/>
              <a:t>引入</a:t>
            </a:r>
            <a:r>
              <a:rPr lang="en-US" altLang="zh-CN" sz="3600" smtClean="0"/>
              <a:t>fastjson</a:t>
            </a:r>
            <a:endParaRPr lang="zh-CN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1259632" y="2780928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&lt;!--</a:t>
            </a:r>
            <a:r>
              <a:rPr lang="zh-CN" altLang="zh-CN" smtClean="0"/>
              <a:t>引入</a:t>
            </a:r>
            <a:r>
              <a:rPr lang="en-US" altLang="zh-CN" smtClean="0"/>
              <a:t>fastjson</a:t>
            </a:r>
            <a:r>
              <a:rPr lang="zh-CN" altLang="zh-CN" smtClean="0"/>
              <a:t>依赖库</a:t>
            </a:r>
            <a:r>
              <a:rPr lang="en-US" altLang="zh-CN" smtClean="0"/>
              <a:t>--&gt;</a:t>
            </a:r>
            <a:endParaRPr lang="zh-CN" altLang="zh-CN" smtClean="0"/>
          </a:p>
          <a:p>
            <a:r>
              <a:rPr lang="en-US" altLang="zh-CN" smtClean="0"/>
              <a:t>&lt;dependency&gt;</a:t>
            </a:r>
            <a:endParaRPr lang="zh-CN" altLang="zh-CN" smtClean="0"/>
          </a:p>
          <a:p>
            <a:r>
              <a:rPr lang="en-US" altLang="zh-CN" smtClean="0"/>
              <a:t>        &lt;groupId&gt;com.alibaba&lt;/groupId&gt;</a:t>
            </a:r>
            <a:endParaRPr lang="zh-CN" altLang="zh-CN" smtClean="0"/>
          </a:p>
          <a:p>
            <a:r>
              <a:rPr lang="en-US" altLang="zh-CN" smtClean="0"/>
              <a:t>        &lt;artifactId&gt;fastjson&lt;/artifactId&gt;</a:t>
            </a:r>
            <a:endParaRPr lang="zh-CN" altLang="zh-CN" smtClean="0"/>
          </a:p>
          <a:p>
            <a:r>
              <a:rPr lang="en-US" altLang="zh-CN" smtClean="0"/>
              <a:t>        &lt;version&gt;1.2.15&lt;/version&gt;</a:t>
            </a:r>
            <a:endParaRPr lang="zh-CN" altLang="zh-CN" smtClean="0"/>
          </a:p>
          <a:p>
            <a:r>
              <a:rPr lang="en-US" altLang="zh-CN" smtClean="0"/>
              <a:t>&lt;/dependency&gt;</a:t>
            </a:r>
            <a:endParaRPr lang="zh-CN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</a:t>
            </a:r>
            <a:r>
              <a:rPr lang="zh-CN" altLang="zh-CN" b="1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spring boot parent</a:t>
            </a:r>
            <a:r>
              <a:rPr lang="zh-CN" altLang="en-US" dirty="0"/>
              <a:t>节点，引入这个之后，在下面和</a:t>
            </a:r>
            <a:r>
              <a:rPr lang="en-US" altLang="zh-CN" dirty="0"/>
              <a:t>spring boot</a:t>
            </a:r>
            <a:r>
              <a:rPr lang="zh-CN" altLang="en-US" dirty="0"/>
              <a:t>相关的就不需要引入版本了</a:t>
            </a:r>
            <a:r>
              <a:rPr lang="en-US" altLang="zh-CN" dirty="0"/>
              <a:t>; --&gt;</a:t>
            </a:r>
          </a:p>
          <a:p>
            <a:pPr marL="0" indent="0">
              <a:buNone/>
            </a:pPr>
            <a:r>
              <a:rPr lang="en-US" altLang="zh-CN" dirty="0"/>
              <a:t>	&lt;parent&gt;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pPr marL="0" indent="0">
              <a:buNone/>
            </a:pPr>
            <a:r>
              <a:rPr lang="en-US" altLang="zh-CN" dirty="0"/>
              <a:t>	&lt;/parent&gt;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指定一下</a:t>
            </a:r>
            <a:r>
              <a:rPr lang="en-US" altLang="zh-CN" dirty="0" err="1"/>
              <a:t>jdk</a:t>
            </a:r>
            <a:r>
              <a:rPr lang="zh-CN" altLang="en-US" dirty="0"/>
              <a:t>的版本 ，这里我们使用</a:t>
            </a:r>
            <a:r>
              <a:rPr lang="en-US" altLang="zh-CN" dirty="0" err="1"/>
              <a:t>jdk</a:t>
            </a:r>
            <a:r>
              <a:rPr lang="en-US" altLang="zh-CN" dirty="0"/>
              <a:t> 1.8 ,</a:t>
            </a:r>
            <a:r>
              <a:rPr lang="zh-CN" altLang="en-US" dirty="0"/>
              <a:t>默认是</a:t>
            </a:r>
            <a:r>
              <a:rPr lang="en-US" altLang="zh-CN" dirty="0"/>
              <a:t>1.6 --&gt;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web</a:t>
            </a:r>
            <a:r>
              <a:rPr lang="zh-CN" altLang="en-US" dirty="0"/>
              <a:t>支持</a:t>
            </a:r>
            <a:r>
              <a:rPr lang="en-US" altLang="zh-CN" dirty="0"/>
              <a:t>: 1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en-US" altLang="zh-CN" dirty="0" err="1"/>
              <a:t>mvc</a:t>
            </a:r>
            <a:r>
              <a:rPr lang="en-US" altLang="zh-CN" dirty="0"/>
              <a:t>; 2</a:t>
            </a:r>
            <a:r>
              <a:rPr lang="zh-CN" altLang="en-US" dirty="0"/>
              <a:t>、</a:t>
            </a:r>
            <a:r>
              <a:rPr lang="en-US" altLang="zh-CN" dirty="0"/>
              <a:t>restful; 3</a:t>
            </a:r>
            <a:r>
              <a:rPr lang="zh-CN" altLang="en-US" dirty="0"/>
              <a:t>、</a:t>
            </a:r>
            <a:r>
              <a:rPr lang="en-US" altLang="zh-CN" dirty="0" err="1"/>
              <a:t>jackjson</a:t>
            </a:r>
            <a:r>
              <a:rPr lang="zh-CN" altLang="en-US" dirty="0"/>
              <a:t>支持</a:t>
            </a:r>
            <a:r>
              <a:rPr lang="en-US" altLang="zh-CN" dirty="0"/>
              <a:t>; 4</a:t>
            </a:r>
            <a:r>
              <a:rPr lang="zh-CN" altLang="en-US" dirty="0"/>
              <a:t>、</a:t>
            </a:r>
            <a:r>
              <a:rPr lang="en-US" altLang="zh-CN" dirty="0" err="1"/>
              <a:t>aop</a:t>
            </a:r>
            <a:r>
              <a:rPr lang="en-US" altLang="zh-CN" dirty="0"/>
              <a:t> ........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&lt;!-- servlet </a:t>
            </a:r>
            <a:r>
              <a:rPr lang="zh-CN" altLang="en-US" dirty="0"/>
              <a:t>依赖</a:t>
            </a:r>
            <a:r>
              <a:rPr lang="en-US" altLang="zh-CN" dirty="0"/>
              <a:t>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javax.servlet-api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0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JSTL</a:t>
            </a:r>
            <a:r>
              <a:rPr lang="zh-CN" altLang="zh-CN" sz="2800" dirty="0"/>
              <a:t>（</a:t>
            </a:r>
            <a:r>
              <a:rPr lang="en-US" altLang="zh-CN" sz="2800" dirty="0"/>
              <a:t>JSP Standard Tag Library</a:t>
            </a:r>
            <a:r>
              <a:rPr lang="zh-CN" altLang="zh-CN" sz="2800" dirty="0"/>
              <a:t>，</a:t>
            </a:r>
            <a:r>
              <a:rPr lang="en-US" altLang="zh-CN" sz="2800" dirty="0"/>
              <a:t>JSP</a:t>
            </a:r>
            <a:r>
              <a:rPr lang="zh-CN" altLang="zh-CN" sz="2800" dirty="0"/>
              <a:t>标准标签库</a:t>
            </a:r>
            <a:r>
              <a:rPr lang="en-US" altLang="zh-CN" sz="2800" dirty="0"/>
              <a:t>)</a:t>
            </a:r>
            <a:r>
              <a:rPr lang="zh-CN" altLang="zh-CN" sz="2800" dirty="0"/>
              <a:t>是一个不断完善的开放源代码的</a:t>
            </a:r>
            <a:r>
              <a:rPr lang="en-US" altLang="zh-CN" sz="2800" dirty="0"/>
              <a:t>JSP</a:t>
            </a:r>
            <a:r>
              <a:rPr lang="zh-CN" altLang="zh-CN" sz="2800" dirty="0"/>
              <a:t>标签库，是由</a:t>
            </a:r>
            <a:r>
              <a:rPr lang="en-US" altLang="zh-CN" sz="2800" u="sng" dirty="0"/>
              <a:t>apache</a:t>
            </a:r>
            <a:r>
              <a:rPr lang="zh-CN" altLang="zh-CN" sz="2800" dirty="0"/>
              <a:t>的</a:t>
            </a:r>
            <a:r>
              <a:rPr lang="en-US" altLang="zh-CN" sz="2800" u="sng" dirty="0" err="1"/>
              <a:t>jakarta</a:t>
            </a:r>
            <a:r>
              <a:rPr lang="zh-CN" altLang="zh-CN" sz="2800" dirty="0"/>
              <a:t>小组来维护的。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jstl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&lt;!-- tomcat </a:t>
            </a:r>
            <a:r>
              <a:rPr lang="zh-CN" altLang="en-US" dirty="0"/>
              <a:t>的支持</a:t>
            </a:r>
            <a:r>
              <a:rPr lang="en-US" altLang="zh-CN" dirty="0"/>
              <a:t>.--&gt;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&gt;spring-boot-starter-tomcat&lt;/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org.apache.tomcat.embed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&gt;tomcat-embed-jasper&lt;/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70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 err="1"/>
              <a:t>application.properties</a:t>
            </a:r>
            <a:r>
              <a:rPr lang="zh-CN" altLang="zh-CN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添加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/main/resources/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页面默认前缀目录</a:t>
            </a:r>
          </a:p>
          <a:p>
            <a:pPr marL="0" indent="0">
              <a:buNone/>
            </a:pPr>
            <a:r>
              <a:rPr lang="en-US" altLang="zh-CN" sz="2800" dirty="0" err="1"/>
              <a:t>spring.mvc.view.prefix</a:t>
            </a:r>
            <a:r>
              <a:rPr lang="en-US" altLang="zh-CN" sz="2800" dirty="0"/>
              <a:t>=/WEB-INF/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响应页面默认后缀</a:t>
            </a:r>
          </a:p>
          <a:p>
            <a:pPr marL="0" indent="0">
              <a:buNone/>
            </a:pPr>
            <a:r>
              <a:rPr lang="en-US" altLang="zh-CN" sz="2800" dirty="0" err="1"/>
              <a:t>spring.mvc.view.suffix</a:t>
            </a:r>
            <a:r>
              <a:rPr lang="en-US" altLang="zh-CN" sz="2800" dirty="0"/>
              <a:t>=.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自定义属性，可以在</a:t>
            </a:r>
            <a:r>
              <a:rPr lang="en-US" altLang="zh-CN" sz="2800" dirty="0"/>
              <a:t>Controller</a:t>
            </a:r>
            <a:r>
              <a:rPr lang="zh-CN" altLang="en-US" sz="2800" dirty="0"/>
              <a:t>中读取</a:t>
            </a:r>
          </a:p>
          <a:p>
            <a:pPr marL="0" indent="0">
              <a:buNone/>
            </a:pPr>
            <a:r>
              <a:rPr lang="en-US" altLang="zh-CN" sz="2800" dirty="0" err="1"/>
              <a:t>application.hello</a:t>
            </a:r>
            <a:r>
              <a:rPr lang="en-US" altLang="zh-CN" sz="2800" dirty="0"/>
              <a:t>=Hello Angel From application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317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）编写测试</a:t>
            </a:r>
            <a:r>
              <a:rPr lang="en-US" altLang="zh-CN" b="1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private </a:t>
            </a:r>
            <a:r>
              <a:rPr lang="en-US" altLang="zh-CN" dirty="0"/>
              <a:t>String hello</a:t>
            </a:r>
            <a:r>
              <a:rPr lang="en-US" altLang="zh-CN" dirty="0" smtClean="0"/>
              <a:t>;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@</a:t>
            </a:r>
            <a:r>
              <a:rPr lang="en-US" altLang="zh-CN" smtClean="0"/>
              <a:t>RequestMapping("/index")</a:t>
            </a:r>
          </a:p>
          <a:p>
            <a:pPr marL="400050" lvl="1" indent="0">
              <a:buNone/>
            </a:pPr>
            <a:r>
              <a:rPr lang="en-US" altLang="zh-CN" smtClean="0"/>
              <a:t>public String index(Map&lt;String,Object&gt; map){</a:t>
            </a:r>
          </a:p>
          <a:p>
            <a:pPr marL="400050" lvl="1" indent="0">
              <a:buNone/>
            </a:pPr>
            <a:r>
              <a:rPr lang="en-US" altLang="zh-CN" smtClean="0"/>
              <a:t>System.out.println("HelloController.helloJsp().hello=hello");</a:t>
            </a:r>
          </a:p>
          <a:p>
            <a:pPr marL="400050" lvl="1" indent="0">
              <a:buNone/>
            </a:pPr>
            <a:r>
              <a:rPr lang="en-US" altLang="zh-CN" smtClean="0"/>
              <a:t>map.put("hello", "weidong");</a:t>
            </a:r>
          </a:p>
          <a:p>
            <a:pPr marL="400050" lvl="1" indent="0">
              <a:buNone/>
            </a:pPr>
            <a:r>
              <a:rPr lang="en-US" altLang="zh-CN" smtClean="0"/>
              <a:t>return "index";</a:t>
            </a:r>
          </a:p>
          <a:p>
            <a:pPr marL="400050" lvl="1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5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）编写</a:t>
            </a:r>
            <a:r>
              <a:rPr lang="en-US" altLang="zh-CN" b="1" dirty="0"/>
              <a:t>JSP</a:t>
            </a:r>
            <a:r>
              <a:rPr lang="zh-CN" altLang="zh-CN" b="1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在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/main </a:t>
            </a:r>
            <a:r>
              <a:rPr lang="zh-CN" altLang="en-US" sz="2800" dirty="0"/>
              <a:t>下面创建 </a:t>
            </a:r>
            <a:r>
              <a:rPr lang="en-US" altLang="zh-CN" sz="2800" dirty="0" err="1"/>
              <a:t>webapp</a:t>
            </a:r>
            <a:r>
              <a:rPr lang="en-US" altLang="zh-CN" sz="2800" dirty="0"/>
              <a:t>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 </a:t>
            </a:r>
            <a:r>
              <a:rPr lang="zh-CN" altLang="en-US" sz="2800" dirty="0"/>
              <a:t>目录用来存放我们的</a:t>
            </a:r>
            <a:r>
              <a:rPr lang="en-US" altLang="zh-CN" sz="2800" dirty="0" err="1"/>
              <a:t>jsp</a:t>
            </a:r>
            <a:r>
              <a:rPr lang="zh-CN" altLang="en-US" sz="2800" dirty="0"/>
              <a:t>页面：</a:t>
            </a:r>
            <a:r>
              <a:rPr lang="en-US" altLang="zh-CN" sz="2800" dirty="0" err="1" smtClean="0"/>
              <a:t>helloJsp.jsp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&lt;%@ page language=</a:t>
            </a:r>
            <a:r>
              <a:rPr lang="en-US" altLang="zh-CN" sz="2800" i="1" dirty="0"/>
              <a:t>"java"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contentType</a:t>
            </a:r>
            <a:r>
              <a:rPr lang="en-US" altLang="zh-CN" sz="2800" dirty="0"/>
              <a:t>=</a:t>
            </a:r>
            <a:r>
              <a:rPr lang="en-US" altLang="zh-CN" sz="2800" i="1" dirty="0"/>
              <a:t>"text/html; charset=UTF-8"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pageEncoding</a:t>
            </a:r>
            <a:r>
              <a:rPr lang="en-US" altLang="zh-CN" sz="2800" dirty="0"/>
              <a:t>=</a:t>
            </a:r>
            <a:r>
              <a:rPr lang="en-US" altLang="zh-CN" sz="2800" i="1" dirty="0"/>
              <a:t>"UTF-8"</a:t>
            </a:r>
            <a:r>
              <a:rPr lang="en-US" altLang="zh-CN" sz="2800" dirty="0"/>
              <a:t>%&gt;</a:t>
            </a:r>
            <a:endParaRPr lang="zh-CN" altLang="zh-CN" sz="2800" dirty="0"/>
          </a:p>
          <a:p>
            <a:r>
              <a:rPr lang="en-US" altLang="zh-CN" sz="2800" dirty="0"/>
              <a:t>&lt;!DOCTYPE html PUBLIC "-//W3C//DTD HTML 4.01 Transitional//EN" "http://www.w3.org/TR/html4/loose.dtd"&gt;</a:t>
            </a:r>
            <a:endParaRPr lang="zh-CN" altLang="zh-CN" sz="2800" dirty="0"/>
          </a:p>
          <a:p>
            <a:r>
              <a:rPr lang="en-US" altLang="zh-CN" sz="2800" dirty="0"/>
              <a:t>&lt;html&gt;</a:t>
            </a:r>
            <a:endParaRPr lang="zh-CN" altLang="zh-CN" sz="2800" dirty="0"/>
          </a:p>
          <a:p>
            <a:r>
              <a:rPr lang="en-US" altLang="zh-CN" sz="2800" dirty="0"/>
              <a:t>&lt;head&gt;</a:t>
            </a:r>
            <a:endParaRPr lang="zh-CN" altLang="zh-CN" sz="2800" dirty="0"/>
          </a:p>
          <a:p>
            <a:r>
              <a:rPr lang="en-US" altLang="zh-CN" sz="2800" dirty="0"/>
              <a:t>&lt;meta http-</a:t>
            </a:r>
            <a:r>
              <a:rPr lang="en-US" altLang="zh-CN" sz="2800" dirty="0" err="1"/>
              <a:t>equiv</a:t>
            </a:r>
            <a:r>
              <a:rPr lang="en-US" altLang="zh-CN" sz="2800" dirty="0"/>
              <a:t>=</a:t>
            </a:r>
            <a:r>
              <a:rPr lang="en-US" altLang="zh-CN" sz="2800" i="1" dirty="0"/>
              <a:t>"Content-Type"</a:t>
            </a:r>
            <a:r>
              <a:rPr lang="en-US" altLang="zh-CN" sz="2800" dirty="0"/>
              <a:t> content=</a:t>
            </a:r>
            <a:r>
              <a:rPr lang="en-US" altLang="zh-CN" sz="2800" i="1" dirty="0"/>
              <a:t>"text/html; charset=UTF-8"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&lt;title&gt;Insert title here&lt;/title&gt;</a:t>
            </a:r>
            <a:endParaRPr lang="zh-CN" altLang="zh-CN" sz="2800" dirty="0"/>
          </a:p>
          <a:p>
            <a:r>
              <a:rPr lang="en-US" altLang="zh-CN" sz="2800" dirty="0"/>
              <a:t>&lt;/head&gt;</a:t>
            </a:r>
            <a:endParaRPr lang="zh-CN" altLang="zh-CN" sz="2800" dirty="0"/>
          </a:p>
          <a:p>
            <a:r>
              <a:rPr lang="en-US" altLang="zh-CN" sz="2800" dirty="0"/>
              <a:t>&lt;body&gt;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helloJsp</a:t>
            </a:r>
            <a:endParaRPr lang="zh-CN" altLang="zh-CN" sz="2800" dirty="0"/>
          </a:p>
          <a:p>
            <a:r>
              <a:rPr lang="en-US" altLang="zh-CN" sz="2800" dirty="0"/>
              <a:t>	&lt;</a:t>
            </a:r>
            <a:r>
              <a:rPr lang="en-US" altLang="zh-CN" sz="2800" dirty="0" err="1"/>
              <a:t>hr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	${hello}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endParaRPr lang="zh-CN" altLang="zh-CN" sz="2800" dirty="0"/>
          </a:p>
          <a:p>
            <a:r>
              <a:rPr lang="en-US" altLang="zh-CN" sz="2800" dirty="0"/>
              <a:t>&lt;/body&gt;</a:t>
            </a:r>
            <a:endParaRPr lang="zh-CN" altLang="zh-CN" sz="2800" dirty="0"/>
          </a:p>
          <a:p>
            <a:r>
              <a:rPr lang="en-US" altLang="zh-CN" sz="2800" dirty="0"/>
              <a:t>&lt;/html&gt;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9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）编写启动</a:t>
            </a:r>
            <a:r>
              <a:rPr lang="zh-CN" altLang="zh-CN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App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public static void main(String[]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SpringApplication.run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App.class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5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特别说明：针对</a:t>
            </a:r>
            <a:r>
              <a:rPr lang="en-US" altLang="zh-CN" sz="2800" dirty="0"/>
              <a:t>el</a:t>
            </a:r>
            <a:r>
              <a:rPr lang="zh-CN" altLang="en-US" sz="2800" dirty="0"/>
              <a:t>表达式，类似</a:t>
            </a:r>
            <a:r>
              <a:rPr lang="en-US" altLang="zh-CN" sz="2800" dirty="0"/>
              <a:t>${hello} </a:t>
            </a:r>
            <a:r>
              <a:rPr lang="zh-CN" altLang="en-US" sz="2800" dirty="0"/>
              <a:t>这个对于</a:t>
            </a:r>
            <a:r>
              <a:rPr lang="en-US" altLang="zh-CN" sz="2800" dirty="0"/>
              <a:t>servlet</a:t>
            </a:r>
            <a:r>
              <a:rPr lang="zh-CN" altLang="en-US" sz="2800" dirty="0"/>
              <a:t>的版本是有限制的，</a:t>
            </a:r>
            <a:r>
              <a:rPr lang="en-US" altLang="zh-CN" sz="2800" dirty="0">
                <a:solidFill>
                  <a:srgbClr val="FF0000"/>
                </a:solidFill>
              </a:rPr>
              <a:t>2.4</a:t>
            </a:r>
            <a:r>
              <a:rPr lang="zh-CN" altLang="en-US" sz="2800" dirty="0">
                <a:solidFill>
                  <a:srgbClr val="FF0000"/>
                </a:solidFill>
              </a:rPr>
              <a:t>版本版本以下是不支持的</a:t>
            </a:r>
            <a:r>
              <a:rPr lang="zh-CN" altLang="en-US" sz="2800" dirty="0"/>
              <a:t>，是无法进行识别的，请注意。</a:t>
            </a:r>
          </a:p>
        </p:txBody>
      </p:sp>
    </p:spTree>
    <p:extLst>
      <p:ext uri="{BB962C8B-B14F-4D97-AF65-F5344CB8AC3E}">
        <p14:creationId xmlns:p14="http://schemas.microsoft.com/office/powerpoint/2010/main" xmlns="" val="2691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72762622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59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/>
              <a:t>App.java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添加配置文件；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）编写</a:t>
            </a:r>
            <a:r>
              <a:rPr lang="en-US" altLang="zh-CN" dirty="0"/>
              <a:t>Demo</a:t>
            </a:r>
            <a:r>
              <a:rPr lang="zh-CN" altLang="en-US" dirty="0"/>
              <a:t>测试类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）编写</a:t>
            </a:r>
            <a:r>
              <a:rPr lang="en-US" altLang="zh-CN" dirty="0" err="1"/>
              <a:t>DemoMapper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）编写</a:t>
            </a:r>
            <a:r>
              <a:rPr lang="en-US" altLang="zh-CN" dirty="0" err="1"/>
              <a:t>DemoService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）编写</a:t>
            </a:r>
            <a:r>
              <a:rPr lang="en-US" altLang="zh-CN" dirty="0" err="1"/>
              <a:t>DemoController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）加入</a:t>
            </a:r>
            <a:r>
              <a:rPr lang="en-US" altLang="zh-CN" dirty="0" err="1" smtClean="0"/>
              <a:t>PageHelper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）获取自增长</a:t>
            </a:r>
            <a:r>
              <a:rPr lang="en-US" altLang="zh-CN" dirty="0" smtClean="0"/>
              <a:t>ID;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981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531" y="1124744"/>
            <a:ext cx="8098901" cy="573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@Configuration</a:t>
            </a:r>
          </a:p>
          <a:p>
            <a:r>
              <a:rPr lang="en-US" altLang="zh-CN" b="1" smtClean="0"/>
              <a:t>public class WebMvcConfig{</a:t>
            </a:r>
          </a:p>
          <a:p>
            <a:r>
              <a:rPr lang="en-US" altLang="zh-CN" smtClean="0"/>
              <a:t>@Bean</a:t>
            </a:r>
          </a:p>
          <a:p>
            <a:r>
              <a:rPr lang="en-US" altLang="zh-CN" b="1" smtClean="0"/>
              <a:t>public HttpMessageConverters fastJsonHttpMessageConverters() {</a:t>
            </a:r>
          </a:p>
          <a:p>
            <a:r>
              <a:rPr lang="en-US" altLang="zh-CN" smtClean="0"/>
              <a:t>// 1</a:t>
            </a:r>
            <a:r>
              <a:rPr lang="zh-CN" altLang="en-US" smtClean="0"/>
              <a:t>、需要先定义一个 </a:t>
            </a:r>
            <a:r>
              <a:rPr lang="en-US" altLang="zh-CN" smtClean="0"/>
              <a:t>convert </a:t>
            </a:r>
            <a:r>
              <a:rPr lang="zh-CN" altLang="en-US" smtClean="0"/>
              <a:t>转换消息的对象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FastJsonHttpMessageConverter fastConverter = </a:t>
            </a:r>
            <a:r>
              <a:rPr lang="en-US" altLang="zh-CN" b="1" smtClean="0"/>
              <a:t>new FastJsonHttpMessageConverter();</a:t>
            </a:r>
          </a:p>
          <a:p>
            <a:endParaRPr lang="zh-CN" altLang="en-US" smtClean="0"/>
          </a:p>
          <a:p>
            <a:r>
              <a:rPr lang="en-US" altLang="zh-CN" smtClean="0"/>
              <a:t>//2</a:t>
            </a:r>
            <a:r>
              <a:rPr lang="zh-CN" altLang="en-US" smtClean="0"/>
              <a:t>、添加</a:t>
            </a:r>
            <a:r>
              <a:rPr lang="en-US" altLang="zh-CN" smtClean="0"/>
              <a:t>fastJson </a:t>
            </a:r>
            <a:r>
              <a:rPr lang="zh-CN" altLang="en-US" smtClean="0"/>
              <a:t>的配置信息，比如：是否要格式化返回的</a:t>
            </a:r>
            <a:r>
              <a:rPr lang="en-US" altLang="zh-CN" u="sng" smtClean="0"/>
              <a:t>json</a:t>
            </a:r>
            <a:r>
              <a:rPr lang="zh-CN" altLang="en-US" u="sng" smtClean="0"/>
              <a:t>数据</a:t>
            </a:r>
            <a:r>
              <a:rPr lang="en-US" altLang="zh-CN" u="sng" smtClean="0"/>
              <a:t>;</a:t>
            </a:r>
          </a:p>
          <a:p>
            <a:r>
              <a:rPr lang="en-US" altLang="zh-CN" smtClean="0"/>
              <a:t>FastJsonConfig fastJsonConfig = </a:t>
            </a:r>
            <a:r>
              <a:rPr lang="en-US" altLang="zh-CN" b="1" smtClean="0"/>
              <a:t>new FastJsonConfig();</a:t>
            </a:r>
          </a:p>
          <a:p>
            <a:r>
              <a:rPr lang="en-US" altLang="zh-CN" smtClean="0"/>
              <a:t>fastJsonConfig.setSerializerFeatures(SerializerFeature.</a:t>
            </a:r>
            <a:r>
              <a:rPr lang="en-US" altLang="zh-CN" b="1" i="1" smtClean="0"/>
              <a:t>PrettyFormat);</a:t>
            </a:r>
          </a:p>
          <a:p>
            <a:endParaRPr lang="zh-CN" altLang="en-US" smtClean="0"/>
          </a:p>
          <a:p>
            <a:r>
              <a:rPr lang="en-US" altLang="zh-CN" smtClean="0"/>
              <a:t>//3</a:t>
            </a:r>
            <a:r>
              <a:rPr lang="zh-CN" altLang="en-US" smtClean="0"/>
              <a:t>、在</a:t>
            </a:r>
            <a:r>
              <a:rPr lang="en-US" altLang="zh-CN" smtClean="0"/>
              <a:t>convert</a:t>
            </a:r>
            <a:r>
              <a:rPr lang="zh-CN" altLang="en-US" smtClean="0"/>
              <a:t>中添加配置信息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fastConverter.setFastJsonConfig(fastJsonConfig);</a:t>
            </a:r>
          </a:p>
          <a:p>
            <a:endParaRPr lang="zh-CN" altLang="en-US" smtClean="0"/>
          </a:p>
          <a:p>
            <a:r>
              <a:rPr lang="en-US" altLang="zh-CN" smtClean="0"/>
              <a:t>HttpMessageConverter&lt;?&gt; converter = fastConverter;</a:t>
            </a:r>
          </a:p>
          <a:p>
            <a:r>
              <a:rPr lang="en-US" altLang="zh-CN" b="1" smtClean="0"/>
              <a:t>return new HttpMessageConverters(converter);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60648"/>
            <a:ext cx="446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/>
              <a:t>添加注解</a:t>
            </a:r>
            <a:r>
              <a:rPr lang="en-US" altLang="zh-CN" sz="3200" smtClean="0"/>
              <a:t>@Configuration</a:t>
            </a:r>
            <a:endParaRPr lang="zh-CN" altLang="en-US" sz="3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新建一个</a:t>
            </a:r>
            <a:r>
              <a:rPr lang="en-US" altLang="zh-CN" sz="2800" dirty="0"/>
              <a:t>maven project,</a:t>
            </a:r>
            <a:r>
              <a:rPr lang="zh-CN" altLang="zh-CN" sz="2800" dirty="0"/>
              <a:t>取名为：</a:t>
            </a:r>
            <a:r>
              <a:rPr lang="en-US" altLang="zh-CN" sz="2800" dirty="0"/>
              <a:t>spring-boot-</a:t>
            </a:r>
            <a:r>
              <a:rPr lang="en-US" altLang="zh-CN" sz="2800" dirty="0" err="1"/>
              <a:t>mybatis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840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）基本依赖，</a:t>
            </a:r>
            <a:r>
              <a:rPr lang="en-US" altLang="zh-CN" sz="2800" dirty="0" err="1" smtClean="0"/>
              <a:t>jdk</a:t>
            </a:r>
            <a:r>
              <a:rPr lang="zh-CN" altLang="en-US" sz="2800" dirty="0" smtClean="0"/>
              <a:t>版本号；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err="1" smtClean="0"/>
              <a:t>mysql</a:t>
            </a:r>
            <a:r>
              <a:rPr lang="zh-CN" altLang="en-US" sz="2800" dirty="0"/>
              <a:t>驱动，</a:t>
            </a:r>
            <a:r>
              <a:rPr lang="en-US" altLang="zh-CN" sz="2800" dirty="0" err="1"/>
              <a:t>mybatis</a:t>
            </a:r>
            <a:r>
              <a:rPr lang="zh-CN" altLang="en-US" sz="2800" dirty="0"/>
              <a:t>依赖包，</a:t>
            </a:r>
            <a:r>
              <a:rPr lang="en-US" altLang="zh-CN" sz="2800" dirty="0" err="1"/>
              <a:t>mysql</a:t>
            </a:r>
            <a:r>
              <a:rPr lang="zh-CN" altLang="en-US" sz="2800" dirty="0"/>
              <a:t>分页</a:t>
            </a:r>
            <a:r>
              <a:rPr lang="en-US" altLang="zh-CN" sz="2800" dirty="0" err="1"/>
              <a:t>PageHelper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&lt;!--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数据库驱动</a:t>
            </a:r>
            <a:r>
              <a:rPr lang="en-US" altLang="zh-CN" sz="2800" dirty="0"/>
              <a:t>. --&gt;</a:t>
            </a:r>
          </a:p>
          <a:p>
            <a:pPr marL="0" indent="0">
              <a:buNone/>
            </a:pPr>
            <a:r>
              <a:rPr lang="en-US" altLang="zh-CN" sz="2800" dirty="0"/>
              <a:t>    &lt;dependency&gt;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-connector-java&lt;/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	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363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	</a:t>
            </a:r>
          </a:p>
          <a:p>
            <a:pPr marL="0" indent="0">
              <a:buNone/>
            </a:pPr>
            <a:r>
              <a:rPr lang="en-US" altLang="zh-CN" dirty="0"/>
              <a:t>			spring-boot </a:t>
            </a:r>
            <a:r>
              <a:rPr lang="en-US" altLang="zh-CN" dirty="0" err="1"/>
              <a:t>mybatis</a:t>
            </a:r>
            <a:r>
              <a:rPr lang="zh-CN" altLang="en-US" dirty="0"/>
              <a:t>依赖：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	</a:t>
            </a:r>
          </a:p>
          <a:p>
            <a:pPr marL="0" indent="0">
              <a:buNone/>
            </a:pPr>
            <a:r>
              <a:rPr lang="zh-CN" altLang="en-US" dirty="0" smtClean="0"/>
              <a:t>			请不要使用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版本，因为还不支持拦截器插件，</a:t>
            </a:r>
          </a:p>
          <a:p>
            <a:pPr marL="0" indent="0">
              <a:buNone/>
            </a:pPr>
            <a:r>
              <a:rPr lang="zh-CN" altLang="en-US" dirty="0"/>
              <a:t>	    	</a:t>
            </a:r>
            <a:r>
              <a:rPr lang="en-US" altLang="zh-CN" dirty="0"/>
              <a:t>1.1.1 </a:t>
            </a:r>
            <a:r>
              <a:rPr lang="zh-CN" altLang="en-US" dirty="0"/>
              <a:t>是博主写帖子时候的版本，大家使用最新版本即可</a:t>
            </a:r>
          </a:p>
          <a:p>
            <a:pPr marL="0" indent="0">
              <a:buNone/>
            </a:pPr>
            <a:r>
              <a:rPr lang="zh-CN" altLang="en-US" dirty="0"/>
              <a:t>	     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	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org.mybatis.spring.boot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mybatis</a:t>
            </a:r>
            <a:r>
              <a:rPr lang="en-US" altLang="zh-CN" dirty="0"/>
              <a:t>-spring-boot-starter&lt;/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&lt;version&gt;1.1.1&lt;/version&gt;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</a:t>
            </a:r>
          </a:p>
          <a:p>
            <a:pPr marL="0" indent="0">
              <a:buNone/>
            </a:pPr>
            <a:r>
              <a:rPr lang="en-US" altLang="zh-CN" dirty="0"/>
              <a:t>    	</a:t>
            </a:r>
            <a:r>
              <a:rPr lang="en-US" altLang="zh-CN" dirty="0" err="1"/>
              <a:t>MyBatis</a:t>
            </a:r>
            <a:r>
              <a:rPr lang="zh-CN" altLang="en-US" dirty="0"/>
              <a:t>提供了拦截器接口，我们可以实现自己的拦截器，</a:t>
            </a:r>
          </a:p>
          <a:p>
            <a:pPr marL="0" indent="0">
              <a:buNone/>
            </a:pPr>
            <a:r>
              <a:rPr lang="zh-CN" altLang="en-US" dirty="0"/>
              <a:t>    	将其作为一个</a:t>
            </a:r>
            <a:r>
              <a:rPr lang="en-US" altLang="zh-CN" dirty="0"/>
              <a:t>plugin</a:t>
            </a:r>
            <a:r>
              <a:rPr lang="zh-CN" altLang="en-US" dirty="0"/>
              <a:t>装入到</a:t>
            </a:r>
            <a:r>
              <a:rPr lang="en-US" altLang="zh-CN" dirty="0" err="1"/>
              <a:t>SqlSessionFactory</a:t>
            </a:r>
            <a:r>
              <a:rPr lang="zh-CN" altLang="en-US" dirty="0"/>
              <a:t>中。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上有位开发者写了一个分页插件，我觉得使用起来还可以，挺方便的。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项目地址： </a:t>
            </a:r>
            <a:r>
              <a:rPr lang="en-US" altLang="zh-CN" dirty="0"/>
              <a:t>https://github.com/pagehelper/Mybatis-PageHelper</a:t>
            </a:r>
          </a:p>
          <a:p>
            <a:pPr marL="0" indent="0">
              <a:buNone/>
            </a:pPr>
            <a:r>
              <a:rPr lang="en-US" altLang="zh-CN" dirty="0"/>
              <a:t>     --&gt;	</a:t>
            </a:r>
          </a:p>
          <a:p>
            <a:pPr marL="0" indent="0">
              <a:buNone/>
            </a:pPr>
            <a:r>
              <a:rPr lang="en-US" altLang="zh-CN" dirty="0"/>
              <a:t>    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com.github.pagehelper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pagehelper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&lt;version&gt;4.1.0&lt;/version&gt;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24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 smtClean="0"/>
              <a:t>App.java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MapperScan</a:t>
            </a:r>
            <a:r>
              <a:rPr lang="en-US" altLang="zh-CN" dirty="0"/>
              <a:t>("</a:t>
            </a:r>
            <a:r>
              <a:rPr lang="en-US" altLang="zh-CN" dirty="0" err="1"/>
              <a:t>com.kfit</a:t>
            </a:r>
            <a:r>
              <a:rPr lang="en-US" altLang="zh-CN" dirty="0"/>
              <a:t>.*.mapper")</a:t>
            </a:r>
          </a:p>
          <a:p>
            <a:pPr marL="0" indent="0">
              <a:buNone/>
            </a:pPr>
            <a:r>
              <a:rPr lang="en-US" altLang="zh-CN" dirty="0"/>
              <a:t>public class App {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</a:t>
            </a:r>
            <a:r>
              <a:rPr lang="en-US" altLang="zh-CN" dirty="0" err="1"/>
              <a:t>App.class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这里和以往不一样的地方就是</a:t>
            </a:r>
            <a:r>
              <a:rPr lang="en-US" altLang="zh-CN" dirty="0" err="1"/>
              <a:t>MapperScan</a:t>
            </a:r>
            <a:r>
              <a:rPr lang="zh-CN" altLang="zh-CN" dirty="0"/>
              <a:t>的注解，这个是会扫描该包下的接口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添加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zh-CN" altLang="zh-CN" dirty="0"/>
          </a:p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spring.datasource.url = </a:t>
            </a:r>
            <a:r>
              <a:rPr lang="en-US" altLang="zh-CN" dirty="0" err="1"/>
              <a:t>jdbc:mysql</a:t>
            </a:r>
            <a:r>
              <a:rPr lang="en-US" altLang="zh-CN" dirty="0"/>
              <a:t>://localhost:3306/test</a:t>
            </a:r>
            <a:endParaRPr lang="zh-CN" altLang="zh-CN" dirty="0"/>
          </a:p>
          <a:p>
            <a:r>
              <a:rPr lang="en-US" altLang="zh-CN" dirty="0" err="1"/>
              <a:t>spring.datasource.username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spring.datasource.password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spring.datasource.driverClassName</a:t>
            </a:r>
            <a:r>
              <a:rPr lang="en-US" altLang="zh-CN" dirty="0"/>
              <a:t> = </a:t>
            </a:r>
            <a:r>
              <a:rPr lang="en-US" altLang="zh-CN" dirty="0" err="1"/>
              <a:t>com.mysql.jdbc.Driver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-active=20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spring.datasource.min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spring.datasource.initial</a:t>
            </a:r>
            <a:r>
              <a:rPr lang="en-US" altLang="zh-CN" dirty="0"/>
              <a:t>-size=10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14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）编写</a:t>
            </a:r>
            <a:r>
              <a:rPr lang="en-US" altLang="zh-CN" dirty="0"/>
              <a:t>Demo</a:t>
            </a:r>
            <a:r>
              <a:rPr lang="zh-CN" altLang="zh-CN" dirty="0" smtClean="0"/>
              <a:t>测试类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Demo {</a:t>
            </a:r>
          </a:p>
          <a:p>
            <a:pPr marL="0" indent="0">
              <a:buNone/>
            </a:pPr>
            <a:r>
              <a:rPr lang="en-US" altLang="zh-CN" dirty="0"/>
              <a:t>	private long id;</a:t>
            </a:r>
          </a:p>
          <a:p>
            <a:pPr marL="0" indent="0">
              <a:buNone/>
            </a:pPr>
            <a:r>
              <a:rPr lang="en-US" altLang="zh-CN" dirty="0"/>
              <a:t>	private String name;</a:t>
            </a:r>
          </a:p>
          <a:p>
            <a:pPr marL="0" indent="0">
              <a:buNone/>
            </a:pPr>
            <a:r>
              <a:rPr lang="en-US" altLang="zh-CN" dirty="0" smtClean="0"/>
              <a:t>      //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getter and setter….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6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DemoMappper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name = #{name}")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Demo </a:t>
            </a:r>
            <a:r>
              <a:rPr lang="en-US" altLang="zh-CN" dirty="0" err="1"/>
              <a:t>getById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name 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getNameById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13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@Service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DemoService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DemoMappper</a:t>
            </a:r>
            <a:r>
              <a:rPr lang="en-US" altLang="zh-CN" dirty="0"/>
              <a:t> </a:t>
            </a:r>
            <a:r>
              <a:rPr lang="en-US" altLang="zh-CN" dirty="0" err="1"/>
              <a:t>demoMappper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demoMappper.likeName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7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）编写</a:t>
            </a:r>
            <a:r>
              <a:rPr lang="en-US" altLang="zh-CN" dirty="0" err="1"/>
              <a:t>DemoController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DemoService</a:t>
            </a:r>
            <a:r>
              <a:rPr lang="en-US" altLang="zh-CN" dirty="0"/>
              <a:t> </a:t>
            </a:r>
            <a:r>
              <a:rPr lang="en-US" altLang="zh-CN" dirty="0" err="1"/>
              <a:t>demoService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运行访问：</a:t>
            </a:r>
            <a:r>
              <a:rPr lang="en-US" altLang="zh-CN" u="sng" dirty="0">
                <a:hlinkClick r:id="rId2"/>
              </a:rPr>
              <a:t>http://127.0.0.1:8080/likeName?name=张三</a:t>
            </a:r>
            <a:r>
              <a:rPr lang="en-US" altLang="zh-CN" dirty="0"/>
              <a:t>  </a:t>
            </a:r>
            <a:r>
              <a:rPr lang="zh-CN" altLang="zh-CN" dirty="0"/>
              <a:t>就可以</a:t>
            </a:r>
            <a:r>
              <a:rPr lang="zh-CN" altLang="zh-CN" dirty="0" smtClean="0"/>
              <a:t>看到</a:t>
            </a:r>
            <a:r>
              <a:rPr lang="zh-CN" altLang="en-US" dirty="0" smtClean="0"/>
              <a:t>返回的</a:t>
            </a:r>
            <a:r>
              <a:rPr lang="zh-CN" altLang="zh-CN" dirty="0" smtClean="0"/>
              <a:t>数据</a:t>
            </a:r>
            <a:r>
              <a:rPr lang="zh-CN" altLang="zh-CN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13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20688"/>
            <a:ext cx="37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三</a:t>
            </a:r>
            <a:r>
              <a:rPr lang="en-US" altLang="zh-CN" sz="2400" smtClean="0"/>
              <a:t>:</a:t>
            </a:r>
            <a:r>
              <a:rPr lang="zh-CN" altLang="en-US" sz="2400" smtClean="0"/>
              <a:t>检查是否集成了</a:t>
            </a:r>
            <a:r>
              <a:rPr lang="en-US" altLang="zh-CN" sz="2400" smtClean="0"/>
              <a:t>FastJson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27584" y="1628800"/>
            <a:ext cx="5296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                 private int id;</a:t>
            </a:r>
          </a:p>
          <a:p>
            <a:r>
              <a:rPr lang="en-US" altLang="zh-CN" smtClean="0"/>
              <a:t>	private String name;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//com.alibaba.fastjson.annotation.JSONField</a:t>
            </a:r>
          </a:p>
          <a:p>
            <a:r>
              <a:rPr lang="en-US" altLang="zh-CN" smtClean="0"/>
              <a:t>	@JSONField(format="yyyy-MM-dd HH:mm")</a:t>
            </a:r>
          </a:p>
          <a:p>
            <a:r>
              <a:rPr lang="en-US" altLang="zh-CN" smtClean="0"/>
              <a:t>	private Date createTime;//</a:t>
            </a:r>
            <a:r>
              <a:rPr lang="zh-CN" altLang="en-US" smtClean="0"/>
              <a:t>创建时间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/*</a:t>
            </a:r>
          </a:p>
          <a:p>
            <a:r>
              <a:rPr lang="en-US" altLang="zh-CN" smtClean="0"/>
              <a:t>	 * </a:t>
            </a:r>
            <a:r>
              <a:rPr lang="zh-CN" altLang="en-US" smtClean="0"/>
              <a:t>我们不想返回</a:t>
            </a:r>
            <a:r>
              <a:rPr lang="en-US" altLang="zh-CN" smtClean="0"/>
              <a:t>remarks?</a:t>
            </a:r>
          </a:p>
          <a:p>
            <a:r>
              <a:rPr lang="en-US" altLang="zh-CN" smtClean="0"/>
              <a:t>	 * serialize:</a:t>
            </a:r>
            <a:r>
              <a:rPr lang="zh-CN" altLang="en-US" smtClean="0"/>
              <a:t>是否需要序列化属性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	 */</a:t>
            </a:r>
          </a:p>
          <a:p>
            <a:r>
              <a:rPr lang="en-US" altLang="zh-CN" smtClean="0"/>
              <a:t>	@JSONField(serialize=false)</a:t>
            </a:r>
          </a:p>
          <a:p>
            <a:r>
              <a:rPr lang="en-US" altLang="zh-CN" smtClean="0"/>
              <a:t>	private String remarks;//</a:t>
            </a:r>
            <a:r>
              <a:rPr lang="zh-CN" altLang="en-US" smtClean="0"/>
              <a:t>备注信息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119675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1):</a:t>
            </a:r>
            <a:r>
              <a:rPr lang="zh-CN" altLang="en-US" smtClean="0"/>
              <a:t>创建实体类对象</a:t>
            </a:r>
            <a:r>
              <a:rPr lang="en-US" altLang="zh-CN" smtClean="0"/>
              <a:t>Demo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Configuration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MyBatisConfiguration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@Bean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MyBatisConfiguration.pageHelper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 = new </a:t>
            </a:r>
            <a:r>
              <a:rPr lang="en-US" altLang="zh-CN" dirty="0" err="1"/>
              <a:t>PageHelper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Properties p = new Properties();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offsetAsPageNum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rowBoundsWithCount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("reasonable",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pageHelper.setProperties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pageHelper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24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PageHelper.startPage</a:t>
            </a:r>
            <a:r>
              <a:rPr lang="en-US" altLang="zh-CN" dirty="0"/>
              <a:t>(1,1);</a:t>
            </a:r>
          </a:p>
          <a:p>
            <a:pPr marL="0" indent="0">
              <a:buNone/>
            </a:pPr>
            <a:r>
              <a:rPr lang="en-US" altLang="zh-CN" dirty="0"/>
              <a:t>	     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47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@Insert("insert into Demo(</a:t>
            </a:r>
            <a:r>
              <a:rPr lang="en-US" altLang="zh-CN" dirty="0" err="1"/>
              <a:t>name,password</a:t>
            </a:r>
            <a:r>
              <a:rPr lang="en-US" altLang="zh-CN" dirty="0"/>
              <a:t>) values(#{name},#{password})")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long save(Demo name);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7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@Options(</a:t>
            </a:r>
            <a:r>
              <a:rPr lang="en-US" altLang="zh-CN" dirty="0" err="1"/>
              <a:t>useGeneratedKeys</a:t>
            </a:r>
            <a:r>
              <a:rPr lang="en-US" altLang="zh-CN" dirty="0"/>
              <a:t> = </a:t>
            </a:r>
            <a:r>
              <a:rPr lang="en-US" altLang="zh-CN" b="1" dirty="0"/>
              <a:t>true</a:t>
            </a:r>
            <a:r>
              <a:rPr lang="en-US" altLang="zh-CN" dirty="0"/>
              <a:t>, </a:t>
            </a:r>
            <a:r>
              <a:rPr lang="en-US" altLang="zh-CN" dirty="0" err="1"/>
              <a:t>keyProperty</a:t>
            </a:r>
            <a:r>
              <a:rPr lang="en-US" altLang="zh-CN" dirty="0"/>
              <a:t> = "id", </a:t>
            </a:r>
            <a:r>
              <a:rPr lang="en-US" altLang="zh-CN" dirty="0" err="1"/>
              <a:t>keyColumn</a:t>
            </a:r>
            <a:r>
              <a:rPr lang="en-US" altLang="zh-CN" dirty="0"/>
              <a:t> = "id")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2):</a:t>
            </a:r>
            <a:r>
              <a:rPr lang="zh-CN" altLang="en-US" sz="2400" smtClean="0"/>
              <a:t>在控制器里添加测试方法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58138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                  /**</a:t>
            </a:r>
          </a:p>
          <a:p>
            <a:r>
              <a:rPr lang="en-US" altLang="zh-CN" smtClean="0"/>
              <a:t>	 * Spring Boot</a:t>
            </a:r>
            <a:r>
              <a:rPr lang="zh-CN" altLang="en-US" smtClean="0"/>
              <a:t>默认使用的</a:t>
            </a:r>
            <a:r>
              <a:rPr lang="en-US" altLang="zh-CN" smtClean="0"/>
              <a:t>json</a:t>
            </a:r>
            <a:r>
              <a:rPr lang="zh-CN" altLang="en-US" smtClean="0"/>
              <a:t>解析框架是</a:t>
            </a:r>
            <a:r>
              <a:rPr lang="en-US" altLang="zh-CN" smtClean="0"/>
              <a:t>jackson</a:t>
            </a:r>
          </a:p>
          <a:p>
            <a:r>
              <a:rPr lang="en-US" altLang="zh-CN" smtClean="0"/>
              <a:t>	 * @return</a:t>
            </a:r>
          </a:p>
          <a:p>
            <a:r>
              <a:rPr lang="en-US" altLang="zh-CN" smtClean="0"/>
              <a:t>	 */</a:t>
            </a:r>
          </a:p>
          <a:p>
            <a:r>
              <a:rPr lang="en-US" altLang="zh-CN" smtClean="0"/>
              <a:t>	@RequestMapping("/getDemo")</a:t>
            </a:r>
          </a:p>
          <a:p>
            <a:r>
              <a:rPr lang="en-US" altLang="zh-CN" smtClean="0"/>
              <a:t>	public Demo getDemo(){</a:t>
            </a:r>
          </a:p>
          <a:p>
            <a:r>
              <a:rPr lang="en-US" altLang="zh-CN" smtClean="0"/>
              <a:t>		Demo demo = new Demo();</a:t>
            </a:r>
          </a:p>
          <a:p>
            <a:r>
              <a:rPr lang="en-US" altLang="zh-CN" smtClean="0"/>
              <a:t>		demo.setId(1);</a:t>
            </a:r>
          </a:p>
          <a:p>
            <a:r>
              <a:rPr lang="en-US" altLang="zh-CN" smtClean="0"/>
              <a:t>		demo.setName("</a:t>
            </a:r>
            <a:r>
              <a:rPr lang="zh-CN" altLang="en-US" smtClean="0"/>
              <a:t>张三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demo.setCreateTime(new Date());</a:t>
            </a:r>
          </a:p>
          <a:p>
            <a:r>
              <a:rPr lang="en-US" altLang="zh-CN" smtClean="0"/>
              <a:t>		demo.setRemarks("</a:t>
            </a:r>
            <a:r>
              <a:rPr lang="zh-CN" altLang="en-US" smtClean="0"/>
              <a:t>这是备注信息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return demo;</a:t>
            </a:r>
          </a:p>
          <a:p>
            <a:r>
              <a:rPr lang="en-US" altLang="zh-CN" smtClean="0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1143000"/>
          </a:xfrm>
        </p:spPr>
        <p:txBody>
          <a:bodyPr/>
          <a:lstStyle/>
          <a:p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730227"/>
            <a:ext cx="89644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spring-boot-</a:t>
            </a:r>
            <a:r>
              <a:rPr lang="en-US" altLang="zh-CN" sz="3000" dirty="0" err="1"/>
              <a:t>devtools</a:t>
            </a:r>
            <a:r>
              <a:rPr lang="en-US" altLang="zh-CN" sz="3000" dirty="0"/>
              <a:t> </a:t>
            </a:r>
            <a:r>
              <a:rPr lang="zh-CN" altLang="zh-CN" sz="3000" dirty="0"/>
              <a:t>是一个为开发者服务的一个模块，其中最重要的功能就是自动应用代码更改到最新的</a:t>
            </a:r>
            <a:r>
              <a:rPr lang="en-US" altLang="zh-CN" sz="3000" dirty="0"/>
              <a:t>App</a:t>
            </a:r>
            <a:r>
              <a:rPr lang="zh-CN" altLang="zh-CN" sz="3000" dirty="0"/>
              <a:t>上面去。原理是在发现代码有更改之后，重新启动应用，</a:t>
            </a:r>
            <a:r>
              <a:rPr lang="zh-CN" altLang="zh-CN" sz="3000" dirty="0" smtClean="0"/>
              <a:t>但是速度比</a:t>
            </a:r>
            <a:r>
              <a:rPr lang="zh-CN" altLang="zh-CN" sz="3000" dirty="0"/>
              <a:t>手动停止后再启动还要更快，更快指的不是节省出来的手工操作的时间。</a:t>
            </a:r>
          </a:p>
          <a:p>
            <a:r>
              <a:rPr lang="zh-CN" altLang="zh-CN" sz="3000" dirty="0"/>
              <a:t>其深层原理是使用了两个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加载那些不会改变的类（第三方</a:t>
            </a:r>
            <a:r>
              <a:rPr lang="en-US" altLang="zh-CN" sz="3000" dirty="0"/>
              <a:t>Jar</a:t>
            </a:r>
            <a:r>
              <a:rPr lang="zh-CN" altLang="zh-CN" sz="3000" dirty="0"/>
              <a:t>包），另一个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加载会更改的类，称为</a:t>
            </a:r>
            <a:r>
              <a:rPr lang="en-US" altLang="zh-CN" sz="3000" dirty="0"/>
              <a:t>  restart </a:t>
            </a:r>
            <a:r>
              <a:rPr lang="en-US" altLang="zh-CN" sz="3000" dirty="0" err="1"/>
              <a:t>ClassLoader</a:t>
            </a:r>
            <a:endParaRPr lang="zh-CN" altLang="zh-CN" sz="3000" dirty="0"/>
          </a:p>
          <a:p>
            <a:r>
              <a:rPr lang="en-US" altLang="zh-CN" sz="3000" dirty="0"/>
              <a:t>,</a:t>
            </a:r>
            <a:r>
              <a:rPr lang="zh-CN" altLang="zh-CN" sz="3000" dirty="0"/>
              <a:t>这样在有代码更改的时候，原来的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en-US" altLang="zh-CN" sz="3000" dirty="0"/>
              <a:t> </a:t>
            </a:r>
            <a:r>
              <a:rPr lang="zh-CN" altLang="zh-CN" sz="3000" dirty="0"/>
              <a:t>被丢弃，重新创建一个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，由于需要加载的类相比较少，所以实现了较快的重启时间（</a:t>
            </a:r>
            <a:r>
              <a:rPr lang="en-US" altLang="zh-CN" sz="3000" dirty="0"/>
              <a:t>5</a:t>
            </a:r>
            <a:r>
              <a:rPr lang="zh-CN" altLang="zh-CN" sz="3000" dirty="0"/>
              <a:t>秒以内）。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3663</Words>
  <Application>Microsoft Office PowerPoint</Application>
  <PresentationFormat>全屏显示(4:3)</PresentationFormat>
  <Paragraphs>674</Paragraphs>
  <Slides>73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spring-boot-devtools</vt:lpstr>
      <vt:lpstr>说明</vt:lpstr>
      <vt:lpstr>测试方法</vt:lpstr>
      <vt:lpstr>不能使用分析</vt:lpstr>
      <vt:lpstr>幻灯片 13</vt:lpstr>
      <vt:lpstr> Spring Boot JPA-Hibernate</vt:lpstr>
      <vt:lpstr>在pom.xml添加mysql,spring-data-jpa依赖</vt:lpstr>
      <vt:lpstr>在application.properties文件中配置mysql连接配置文件</vt:lpstr>
      <vt:lpstr>在application.properties文件中配置JPA配置信息</vt:lpstr>
      <vt:lpstr>编写测试例子</vt:lpstr>
      <vt:lpstr>Spring Boot Spring Data JPA介绍</vt:lpstr>
      <vt:lpstr>Repository接口</vt:lpstr>
      <vt:lpstr>Repository接口</vt:lpstr>
      <vt:lpstr>CrudRepository接口</vt:lpstr>
      <vt:lpstr>PagingAndSortingRepository接口</vt:lpstr>
      <vt:lpstr>其它接口</vt:lpstr>
      <vt:lpstr>Spring Boot JdbcTemplate</vt:lpstr>
      <vt:lpstr>在pom.xml加入jdbcTemplate的依赖</vt:lpstr>
      <vt:lpstr>代码使用</vt:lpstr>
      <vt:lpstr>编写DemoDao类</vt:lpstr>
      <vt:lpstr>编写DemoService类，引入DemoDao进行使用</vt:lpstr>
      <vt:lpstr>编写Demo2Controller进行简单测试</vt:lpstr>
      <vt:lpstr>节全局异常捕捉</vt:lpstr>
      <vt:lpstr>幻灯片 32</vt:lpstr>
      <vt:lpstr>Spring Boot之Hello World访问404</vt:lpstr>
      <vt:lpstr>第12节 配置server信息</vt:lpstr>
      <vt:lpstr>配置端口号</vt:lpstr>
      <vt:lpstr>配置context-path</vt:lpstr>
      <vt:lpstr>其它server配置</vt:lpstr>
      <vt:lpstr> spring boot使用thymeleaf</vt:lpstr>
      <vt:lpstr>在pom.xml中引入thymeleaf</vt:lpstr>
      <vt:lpstr>如何关闭thymeleaf缓存</vt:lpstr>
      <vt:lpstr>编写模板文件.html</vt:lpstr>
      <vt:lpstr>编写访问模板文件controller</vt:lpstr>
      <vt:lpstr>Spring Boot 使用freemarker</vt:lpstr>
      <vt:lpstr>在pom.xml中引入freemarker</vt:lpstr>
      <vt:lpstr>如何关闭freemarker缓存</vt:lpstr>
      <vt:lpstr>编写模板文件.ftl</vt:lpstr>
      <vt:lpstr>编写访问文件的controller</vt:lpstr>
      <vt:lpstr>Spring Boot添加JSP支持</vt:lpstr>
      <vt:lpstr>（1）创建Maven web project</vt:lpstr>
      <vt:lpstr>（2）在pom.xml文件添加依赖</vt:lpstr>
      <vt:lpstr>（2）在pom.xml文件添加依赖</vt:lpstr>
      <vt:lpstr>（2）在pom.xml文件添加依赖</vt:lpstr>
      <vt:lpstr>（3）application.properties配置</vt:lpstr>
      <vt:lpstr>（4）编写测试Controller</vt:lpstr>
      <vt:lpstr>（5）编写JSP页面</vt:lpstr>
      <vt:lpstr>（6）编写启动类</vt:lpstr>
      <vt:lpstr>注意</vt:lpstr>
      <vt:lpstr>Spring Boot集成MyBatis</vt:lpstr>
      <vt:lpstr>操作步骤</vt:lpstr>
      <vt:lpstr>（1）新建maven project;</vt:lpstr>
      <vt:lpstr>（2）在pom.xml文件中引入相关依赖</vt:lpstr>
      <vt:lpstr>（2）在pom.xml文件中引入相关依赖</vt:lpstr>
      <vt:lpstr>（2）在pom.xml文件中引入相关依赖</vt:lpstr>
      <vt:lpstr>（3）创建启动类App.java</vt:lpstr>
      <vt:lpstr>（4）在application.properties添加配置文件</vt:lpstr>
      <vt:lpstr>（5）编写Demo测试类</vt:lpstr>
      <vt:lpstr>（6）编写DemoMapper</vt:lpstr>
      <vt:lpstr>（7）编写DemoService</vt:lpstr>
      <vt:lpstr>（8）编写DemoController</vt:lpstr>
      <vt:lpstr>（9）加入PageHelper</vt:lpstr>
      <vt:lpstr>（9）加入PageHelper</vt:lpstr>
      <vt:lpstr>（10）获取自增长ID</vt:lpstr>
      <vt:lpstr>（10）获取自增长ID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73</cp:revision>
  <dcterms:modified xsi:type="dcterms:W3CDTF">2017-12-17T10:05:21Z</dcterms:modified>
</cp:coreProperties>
</file>