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1"/>
  </p:sldMasterIdLst>
  <p:notesMasterIdLst>
    <p:notesMasterId r:id="rId4"/>
  </p:notesMasterIdLst>
  <p:handoutMasterIdLst>
    <p:handoutMasterId r:id="rId5"/>
  </p:handoutMasterIdLst>
  <p:sldIdLst>
    <p:sldId id="798" r:id="rId2"/>
    <p:sldId id="1012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0" userDrawn="1">
          <p15:clr>
            <a:srgbClr val="A4A3A4"/>
          </p15:clr>
        </p15:guide>
        <p15:guide id="2" pos="3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irk Lorenser" initials="DL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913D"/>
    <a:srgbClr val="00CC00"/>
    <a:srgbClr val="FFFF00"/>
    <a:srgbClr val="0B2CA9"/>
    <a:srgbClr val="00B0F0"/>
    <a:srgbClr val="00CC66"/>
    <a:srgbClr val="47FFD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7" autoAdjust="0"/>
    <p:restoredTop sz="91140" autoAdjust="0"/>
  </p:normalViewPr>
  <p:slideViewPr>
    <p:cSldViewPr snapToGrid="0" snapToObjects="1" showGuides="1">
      <p:cViewPr varScale="1">
        <p:scale>
          <a:sx n="91" d="100"/>
          <a:sy n="91" d="100"/>
        </p:scale>
        <p:origin x="1868" y="56"/>
      </p:cViewPr>
      <p:guideLst>
        <p:guide orient="horz" pos="3680"/>
        <p:guide pos="3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83A87-C840-0746-BCB3-83501C27D525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20321-DBDD-8E41-B415-BDE4F86D4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722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38F21-39F8-0E40-8EF9-767D1D94507E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4822A-9FEE-6848-9154-7C5FD11A16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512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4822A-9FEE-6848-9154-7C5FD11A16B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8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EF6B9-4B00-9240-A77E-04BBE5AB8F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71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2427" y="1660159"/>
            <a:ext cx="4116385" cy="1869944"/>
          </a:xfrm>
        </p:spPr>
        <p:txBody>
          <a:bodyPr anchor="t">
            <a:normAutofit/>
          </a:bodyPr>
          <a:lstStyle>
            <a:lvl1pPr algn="l">
              <a:defRPr sz="3600"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25069" y="3784234"/>
            <a:ext cx="4872324" cy="1157288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21FFF4"/>
                </a:solidFill>
                <a:latin typeface="+mj-lt"/>
              </a:defRPr>
            </a:lvl1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1549617"/>
          </a:xfrm>
          <a:prstGeom prst="rect">
            <a:avLst/>
          </a:prstGeom>
          <a:solidFill>
            <a:schemeClr val="accent6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5A79E"/>
              </a:solidFill>
              <a:latin typeface="Calibri"/>
            </a:endParaRPr>
          </a:p>
        </p:txBody>
      </p:sp>
      <p:pic>
        <p:nvPicPr>
          <p:cNvPr id="6" name="Picture 5" descr="Obel-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13" y="25083"/>
            <a:ext cx="6047430" cy="19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0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lternativ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25068" y="3784234"/>
            <a:ext cx="8319391" cy="1157288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21FFF4"/>
                </a:solidFill>
                <a:latin typeface="+mj-lt"/>
              </a:defRPr>
            </a:lvl1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483798" y="1675277"/>
            <a:ext cx="8383338" cy="1703644"/>
          </a:xfrm>
        </p:spPr>
        <p:txBody>
          <a:bodyPr anchor="t">
            <a:normAutofit/>
          </a:bodyPr>
          <a:lstStyle>
            <a:lvl1pPr algn="l">
              <a:defRPr sz="3600"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549617"/>
          </a:xfrm>
          <a:prstGeom prst="rect">
            <a:avLst/>
          </a:prstGeom>
          <a:solidFill>
            <a:schemeClr val="accent6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5A79E"/>
              </a:solidFill>
              <a:latin typeface="Calibri"/>
            </a:endParaRPr>
          </a:p>
        </p:txBody>
      </p:sp>
      <p:pic>
        <p:nvPicPr>
          <p:cNvPr id="9" name="Picture 8" descr="Obel-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13" y="25083"/>
            <a:ext cx="6047430" cy="19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6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79898" y="6585285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B9DB20-CFFC-B849-A951-571886DA8A0D}" type="slidenum">
              <a:rPr lang="en-US" smtClean="0">
                <a:solidFill>
                  <a:srgbClr val="15A79E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15A79E"/>
              </a:solidFill>
              <a:latin typeface="Calibri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211199"/>
            <a:ext cx="9151200" cy="647418"/>
            <a:chOff x="0" y="4332660"/>
            <a:chExt cx="9150137" cy="811978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16" t="10457" r="9984" b="77735"/>
            <a:stretch/>
          </p:blipFill>
          <p:spPr>
            <a:xfrm>
              <a:off x="0" y="4332660"/>
              <a:ext cx="9150137" cy="80393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4432118"/>
              <a:ext cx="9150137" cy="712520"/>
            </a:xfrm>
            <a:prstGeom prst="rect">
              <a:avLst/>
            </a:prstGeom>
            <a:solidFill>
              <a:schemeClr val="accent6">
                <a:lumMod val="10000"/>
                <a:alpha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5A79E"/>
                </a:solidFill>
                <a:latin typeface="Calibri"/>
              </a:endParaRPr>
            </a:p>
          </p:txBody>
        </p:sp>
      </p:grp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6902452" y="6312803"/>
            <a:ext cx="1607066" cy="496900"/>
            <a:chOff x="6504104" y="4405968"/>
            <a:chExt cx="1955375" cy="642481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54"/>
            <a:stretch/>
          </p:blipFill>
          <p:spPr>
            <a:xfrm>
              <a:off x="7081996" y="4405968"/>
              <a:ext cx="1377483" cy="64248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504"/>
            <a:stretch/>
          </p:blipFill>
          <p:spPr>
            <a:xfrm>
              <a:off x="6504104" y="4405968"/>
              <a:ext cx="596304" cy="64248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57200" y="1910"/>
            <a:ext cx="8229600" cy="858753"/>
          </a:xfrm>
        </p:spPr>
        <p:txBody>
          <a:bodyPr>
            <a:normAutofit/>
          </a:bodyPr>
          <a:lstStyle>
            <a:lvl1pPr algn="l">
              <a:defRPr sz="4000" b="0">
                <a:latin typeface="Optima"/>
                <a:cs typeface="Optima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57200" y="1201898"/>
            <a:ext cx="8229600" cy="2234458"/>
          </a:xfrm>
        </p:spPr>
        <p:txBody>
          <a:bodyPr>
            <a:spAutoFit/>
          </a:bodyPr>
          <a:lstStyle>
            <a:lvl1pPr>
              <a:defRPr sz="2400">
                <a:solidFill>
                  <a:schemeClr val="tx2"/>
                </a:solidFill>
                <a:latin typeface="Optima"/>
                <a:cs typeface="Optima"/>
              </a:defRPr>
            </a:lvl1pPr>
            <a:lvl2pPr>
              <a:defRPr sz="2400">
                <a:solidFill>
                  <a:schemeClr val="tx2"/>
                </a:solidFill>
                <a:latin typeface="Optima"/>
                <a:cs typeface="Optima"/>
              </a:defRPr>
            </a:lvl2pPr>
            <a:lvl3pPr>
              <a:defRPr sz="2400">
                <a:solidFill>
                  <a:schemeClr val="tx2"/>
                </a:solidFill>
                <a:latin typeface="Optima"/>
                <a:cs typeface="Optima"/>
              </a:defRPr>
            </a:lvl3pPr>
            <a:lvl4pPr>
              <a:defRPr sz="2400">
                <a:solidFill>
                  <a:schemeClr val="tx2"/>
                </a:solidFill>
                <a:latin typeface="Optima"/>
                <a:cs typeface="Optima"/>
              </a:defRPr>
            </a:lvl4pPr>
            <a:lvl5pPr>
              <a:defRPr sz="2400">
                <a:solidFill>
                  <a:schemeClr val="tx2"/>
                </a:solidFill>
                <a:latin typeface="Optima"/>
                <a:cs typeface="Optima"/>
              </a:defRPr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96" y="6390338"/>
            <a:ext cx="2142888" cy="391191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712460" y="6575536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B9DB20-CFFC-B849-A951-571886DA8A0D}" type="slidenum">
              <a:rPr lang="en-US" smtClean="0">
                <a:solidFill>
                  <a:srgbClr val="15A79E"/>
                </a:solidFill>
                <a:latin typeface="Calibri"/>
              </a:rPr>
              <a:pPr/>
              <a:t>‹#›</a:t>
            </a:fld>
            <a:endParaRPr lang="en-US" dirty="0">
              <a:solidFill>
                <a:srgbClr val="15A79E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2987918" y="6400800"/>
            <a:ext cx="2408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15A79E"/>
                </a:solidFill>
                <a:latin typeface="Calibri"/>
              </a:rPr>
              <a:t>Gong</a:t>
            </a:r>
            <a:r>
              <a:rPr lang="en-US" sz="1200" baseline="0" dirty="0">
                <a:solidFill>
                  <a:srgbClr val="15A79E"/>
                </a:solidFill>
                <a:latin typeface="Calibri"/>
              </a:rPr>
              <a:t> </a:t>
            </a:r>
            <a:r>
              <a:rPr lang="en-US" sz="1200" i="1" baseline="0" dirty="0">
                <a:solidFill>
                  <a:srgbClr val="15A79E"/>
                </a:solidFill>
                <a:latin typeface="Calibri"/>
              </a:rPr>
              <a:t>et al</a:t>
            </a:r>
            <a:r>
              <a:rPr lang="en-US" sz="1200" baseline="0" dirty="0">
                <a:solidFill>
                  <a:srgbClr val="15A79E"/>
                </a:solidFill>
                <a:latin typeface="Calibri"/>
              </a:rPr>
              <a:t>.</a:t>
            </a:r>
            <a:r>
              <a:rPr lang="en-US" sz="1200" dirty="0">
                <a:solidFill>
                  <a:srgbClr val="15A79E"/>
                </a:solidFill>
                <a:latin typeface="Calibri"/>
              </a:rPr>
              <a:t>,</a:t>
            </a:r>
            <a:r>
              <a:rPr lang="en-US" sz="1200" baseline="0" dirty="0">
                <a:solidFill>
                  <a:srgbClr val="15A79E"/>
                </a:solidFill>
                <a:latin typeface="Calibri"/>
              </a:rPr>
              <a:t> OCT Lymphangiography</a:t>
            </a:r>
            <a:endParaRPr lang="en-US" sz="1200" dirty="0">
              <a:solidFill>
                <a:srgbClr val="15A79E"/>
              </a:solidFill>
              <a:latin typeface="Calibri"/>
            </a:endParaRPr>
          </a:p>
          <a:p>
            <a:pPr algn="ctr"/>
            <a:r>
              <a:rPr lang="en-US" sz="1200" dirty="0">
                <a:solidFill>
                  <a:srgbClr val="15A79E"/>
                </a:solidFill>
                <a:latin typeface="Calibri"/>
              </a:rPr>
              <a:t>ECBO, 28</a:t>
            </a:r>
            <a:r>
              <a:rPr lang="en-US" sz="1200" baseline="0" dirty="0">
                <a:solidFill>
                  <a:srgbClr val="15A79E"/>
                </a:solidFill>
                <a:latin typeface="Calibri"/>
              </a:rPr>
              <a:t> June </a:t>
            </a:r>
            <a:r>
              <a:rPr lang="en-US" sz="1200" dirty="0">
                <a:solidFill>
                  <a:srgbClr val="15A79E"/>
                </a:solidFill>
                <a:latin typeface="Calibri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05864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4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795742" y="6465094"/>
            <a:ext cx="241102" cy="258961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 smtClean="0"/>
            </a:lvl1pPr>
          </a:lstStyle>
          <a:p>
            <a:fld id="{59FAA9AB-E430-674E-8292-85C54662F0E3}" type="slidenum">
              <a:rPr lang="en-US">
                <a:solidFill>
                  <a:srgbClr val="15A79E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15A79E"/>
              </a:solidFill>
              <a:latin typeface="Calibri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136850" y="949250"/>
            <a:ext cx="8853063" cy="51769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Wingdings" charset="2"/>
              <a:buChar char="q"/>
              <a:defRPr sz="2600"/>
            </a:lvl1pPr>
            <a:lvl2pPr marL="633413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00"/>
              </a:buClr>
              <a:buFont typeface="Lucida Grande"/>
              <a:buChar char="-"/>
              <a:tabLst>
                <a:tab pos="630238" algn="l"/>
              </a:tabLst>
              <a:defRPr sz="2400"/>
            </a:lvl2pPr>
            <a:lvl3pPr marL="88900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00"/>
              </a:buClr>
              <a:defRPr sz="2200"/>
            </a:lvl3pPr>
            <a:lvl4pPr marL="116840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/>
              <a:defRPr/>
            </a:lvl4pPr>
            <a:lvl5pPr marL="1438275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9439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36851" y="949250"/>
            <a:ext cx="4429856" cy="51769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Wingdings" charset="2"/>
              <a:buChar char="q"/>
              <a:defRPr sz="2600"/>
            </a:lvl1pPr>
            <a:lvl2pPr marL="633413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00"/>
              </a:buClr>
              <a:buFont typeface="Lucida Grande"/>
              <a:buChar char="-"/>
              <a:tabLst>
                <a:tab pos="630238" algn="l"/>
              </a:tabLst>
              <a:defRPr sz="2400"/>
            </a:lvl2pPr>
            <a:lvl3pPr marL="88900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00"/>
              </a:buClr>
              <a:defRPr sz="2200"/>
            </a:lvl3pPr>
            <a:lvl4pPr marL="116840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/>
              <a:defRPr/>
            </a:lvl4pPr>
            <a:lvl5pPr marL="1438275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4577290" y="949250"/>
            <a:ext cx="4429856" cy="51769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Wingdings" charset="2"/>
              <a:buChar char="q"/>
              <a:defRPr sz="2600"/>
            </a:lvl1pPr>
            <a:lvl2pPr marL="633413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00"/>
              </a:buClr>
              <a:buFont typeface="Lucida Grande"/>
              <a:buChar char="-"/>
              <a:defRPr sz="2400"/>
            </a:lvl2pPr>
            <a:lvl3pPr marL="88900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00"/>
              </a:buClr>
              <a:defRPr sz="2200"/>
            </a:lvl3pPr>
            <a:lvl4pPr marL="116840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4pPr>
            <a:lvl5pPr marL="1438275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7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47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23445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3963" y="6494390"/>
            <a:ext cx="4383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5B9DB20-CFFC-B849-A951-571886DA8A0D}" type="slidenum">
              <a:rPr lang="en-US" smtClean="0">
                <a:solidFill>
                  <a:srgbClr val="15A79E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15A79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073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4" r:id="rId5"/>
    <p:sldLayoutId id="2147483715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0" kern="1200">
          <a:solidFill>
            <a:srgbClr val="15A79E"/>
          </a:solidFill>
          <a:latin typeface="Optima"/>
          <a:ea typeface="+mj-ea"/>
          <a:cs typeface="Optim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Optima"/>
          <a:ea typeface="+mn-ea"/>
          <a:cs typeface="Optim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2"/>
          </a:solidFill>
          <a:latin typeface="Optima"/>
          <a:ea typeface="+mn-ea"/>
          <a:cs typeface="Optim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Optima"/>
          <a:ea typeface="+mn-ea"/>
          <a:cs typeface="Optim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2"/>
          </a:solidFill>
          <a:latin typeface="Optima"/>
          <a:ea typeface="+mn-ea"/>
          <a:cs typeface="Optim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2"/>
          </a:solidFill>
          <a:latin typeface="Optima"/>
          <a:ea typeface="+mn-ea"/>
          <a:cs typeface="Optim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i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065" y="5582652"/>
            <a:ext cx="4169936" cy="127534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5582652"/>
            <a:ext cx="4981623" cy="1275347"/>
          </a:xfrm>
          <a:prstGeom prst="rect">
            <a:avLst/>
          </a:prstGeom>
          <a:solidFill>
            <a:schemeClr val="accent6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5A79E"/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3874168"/>
            <a:ext cx="9144000" cy="17084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5A79E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533540"/>
            <a:ext cx="9144000" cy="23406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FFF4"/>
              </a:solidFill>
              <a:latin typeface="Calibri"/>
            </a:endParaRPr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09386" y="5831236"/>
            <a:ext cx="2446507" cy="803853"/>
            <a:chOff x="6504104" y="4405968"/>
            <a:chExt cx="1955375" cy="642481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54"/>
            <a:stretch/>
          </p:blipFill>
          <p:spPr>
            <a:xfrm>
              <a:off x="7081996" y="4405968"/>
              <a:ext cx="1377483" cy="64248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504"/>
            <a:stretch/>
          </p:blipFill>
          <p:spPr>
            <a:xfrm>
              <a:off x="6504104" y="4405968"/>
              <a:ext cx="596304" cy="642481"/>
            </a:xfrm>
            <a:prstGeom prst="rect">
              <a:avLst/>
            </a:prstGeom>
          </p:spPr>
        </p:pic>
      </p:grpSp>
      <p:sp>
        <p:nvSpPr>
          <p:cNvPr id="15" name="Text Placeholder 9"/>
          <p:cNvSpPr txBox="1">
            <a:spLocks/>
          </p:cNvSpPr>
          <p:nvPr/>
        </p:nvSpPr>
        <p:spPr>
          <a:xfrm>
            <a:off x="209227" y="3184106"/>
            <a:ext cx="8857281" cy="636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21FFF4"/>
                </a:solidFill>
                <a:latin typeface="+mj-lt"/>
                <a:ea typeface="+mn-ea"/>
                <a:cs typeface="Optim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2"/>
                </a:solidFill>
                <a:latin typeface="Optima"/>
                <a:ea typeface="+mn-ea"/>
                <a:cs typeface="Optim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2"/>
                </a:solidFill>
                <a:latin typeface="Optima"/>
                <a:ea typeface="+mn-ea"/>
                <a:cs typeface="Optim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2"/>
                </a:solidFill>
                <a:latin typeface="Optima"/>
                <a:ea typeface="+mn-ea"/>
                <a:cs typeface="Opti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2"/>
                </a:solidFill>
                <a:latin typeface="Optima"/>
                <a:ea typeface="+mn-ea"/>
                <a:cs typeface="Opti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aseline="30000" dirty="0">
              <a:solidFill>
                <a:schemeClr val="tx2"/>
              </a:solidFill>
            </a:endParaRPr>
          </a:p>
        </p:txBody>
      </p:sp>
      <p:sp>
        <p:nvSpPr>
          <p:cNvPr id="16" name="Title 8"/>
          <p:cNvSpPr>
            <a:spLocks noGrp="1"/>
          </p:cNvSpPr>
          <p:nvPr>
            <p:ph type="ctrTitle"/>
          </p:nvPr>
        </p:nvSpPr>
        <p:spPr>
          <a:xfrm>
            <a:off x="209227" y="1512421"/>
            <a:ext cx="8857281" cy="170364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7" name="Text Placeholder 9"/>
          <p:cNvSpPr txBox="1">
            <a:spLocks/>
          </p:cNvSpPr>
          <p:nvPr/>
        </p:nvSpPr>
        <p:spPr>
          <a:xfrm>
            <a:off x="209227" y="3872830"/>
            <a:ext cx="8444302" cy="1876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21FFF4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</a:pP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82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14610"/>
            <a:ext cx="8229600" cy="858753"/>
          </a:xfrm>
        </p:spPr>
        <p:txBody>
          <a:bodyPr>
            <a:normAutofit/>
          </a:bodyPr>
          <a:lstStyle/>
          <a:p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8528061" y="633674"/>
            <a:ext cx="317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aseline="30000" dirty="0">
                <a:solidFill>
                  <a:schemeClr val="tx2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4987548"/>
      </p:ext>
    </p:extLst>
  </p:cSld>
  <p:clrMapOvr>
    <a:masterClrMapping/>
  </p:clrMapOvr>
</p:sld>
</file>

<file path=ppt/theme/theme1.xml><?xml version="1.0" encoding="utf-8"?>
<a:theme xmlns:a="http://schemas.openxmlformats.org/drawingml/2006/main" name="Obel PowerPoint template_4-3 AC">
  <a:themeElements>
    <a:clrScheme name="OBEL">
      <a:dk1>
        <a:srgbClr val="15A79E"/>
      </a:dk1>
      <a:lt1>
        <a:sysClr val="window" lastClr="FFFFFF"/>
      </a:lt1>
      <a:dk2>
        <a:srgbClr val="292929"/>
      </a:dk2>
      <a:lt2>
        <a:srgbClr val="21FFF4"/>
      </a:lt2>
      <a:accent1>
        <a:srgbClr val="22FF7F"/>
      </a:accent1>
      <a:accent2>
        <a:srgbClr val="153777"/>
      </a:accent2>
      <a:accent3>
        <a:srgbClr val="D7AA23"/>
      </a:accent3>
      <a:accent4>
        <a:srgbClr val="777877"/>
      </a:accent4>
      <a:accent5>
        <a:srgbClr val="A5A6A5"/>
      </a:accent5>
      <a:accent6>
        <a:srgbClr val="DDDEDD"/>
      </a:accent6>
      <a:hlink>
        <a:srgbClr val="15A79E"/>
      </a:hlink>
      <a:folHlink>
        <a:srgbClr val="15A79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8100" cmpd="sng">
          <a:solidFill>
            <a:schemeClr val="tx1"/>
          </a:solidFill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.potx" id="{9FA4C651-B447-4661-8BE2-ED5BBB61E878}" vid="{1FBFE51C-7D28-4E7F-B2A2-B78098398C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60566</TotalTime>
  <Words>3</Words>
  <Application>Microsoft Office PowerPoint</Application>
  <PresentationFormat>On-screen Show (4:3)</PresentationFormat>
  <Paragraphs>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Lucida Grande</vt:lpstr>
      <vt:lpstr>Optima</vt:lpstr>
      <vt:lpstr>Arial</vt:lpstr>
      <vt:lpstr>Calibri</vt:lpstr>
      <vt:lpstr>Wingdings</vt:lpstr>
      <vt:lpstr>Obel PowerPoint template_4-3 AC</vt:lpstr>
      <vt:lpstr>PowerPoint Presentation</vt:lpstr>
      <vt:lpstr>PowerPoint Presentation</vt:lpstr>
    </vt:vector>
  </TitlesOfParts>
  <Company>University of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Sampson</dc:creator>
  <cp:lastModifiedBy>Weifan Jiang</cp:lastModifiedBy>
  <cp:revision>1423</cp:revision>
  <dcterms:created xsi:type="dcterms:W3CDTF">2011-10-05T07:38:45Z</dcterms:created>
  <dcterms:modified xsi:type="dcterms:W3CDTF">2017-07-23T07:11:39Z</dcterms:modified>
</cp:coreProperties>
</file>