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0"/>
  </p:notesMasterIdLst>
  <p:sldIdLst>
    <p:sldId id="450" r:id="rId2"/>
    <p:sldId id="451" r:id="rId3"/>
    <p:sldId id="457" r:id="rId4"/>
    <p:sldId id="406" r:id="rId5"/>
    <p:sldId id="434" r:id="rId6"/>
    <p:sldId id="436" r:id="rId7"/>
    <p:sldId id="435" r:id="rId8"/>
    <p:sldId id="407" r:id="rId9"/>
    <p:sldId id="408" r:id="rId10"/>
    <p:sldId id="418" r:id="rId11"/>
    <p:sldId id="413" r:id="rId12"/>
    <p:sldId id="419" r:id="rId13"/>
    <p:sldId id="409" r:id="rId14"/>
    <p:sldId id="421" r:id="rId15"/>
    <p:sldId id="415" r:id="rId16"/>
    <p:sldId id="422" r:id="rId17"/>
    <p:sldId id="454" r:id="rId18"/>
    <p:sldId id="433" r:id="rId19"/>
    <p:sldId id="456" r:id="rId20"/>
    <p:sldId id="458" r:id="rId21"/>
    <p:sldId id="459" r:id="rId22"/>
    <p:sldId id="460" r:id="rId23"/>
    <p:sldId id="427" r:id="rId24"/>
    <p:sldId id="428" r:id="rId25"/>
    <p:sldId id="429" r:id="rId26"/>
    <p:sldId id="430" r:id="rId27"/>
    <p:sldId id="431" r:id="rId28"/>
    <p:sldId id="446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FF3C2E"/>
    <a:srgbClr val="4F81BD"/>
    <a:srgbClr val="BACE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82" autoAdjust="0"/>
    <p:restoredTop sz="75583" autoAdjust="0"/>
  </p:normalViewPr>
  <p:slideViewPr>
    <p:cSldViewPr snapToGrid="0" snapToObjects="1">
      <p:cViewPr>
        <p:scale>
          <a:sx n="100" d="100"/>
          <a:sy n="100" d="100"/>
        </p:scale>
        <p:origin x="-944" y="-5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0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C68C7E-9D3D-F64D-B706-500F84D8BCAB}" type="datetimeFigureOut">
              <a:rPr lang="en-US" smtClean="0"/>
              <a:t>11/14/15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0F282-F42D-6E46-B6FB-4715B8AE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6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599FD-28F5-A743-B43B-C39FD86931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6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presentation</a:t>
            </a:r>
            <a:r>
              <a:rPr lang="en-US" baseline="0" dirty="0" smtClean="0"/>
              <a:t> is divided into mainly three parts.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0F282-F42D-6E46-B6FB-4715B8AE2D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5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presentation</a:t>
            </a:r>
            <a:r>
              <a:rPr lang="en-US" baseline="0" dirty="0" smtClean="0"/>
              <a:t> is divided into mainly three parts.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0F282-F42D-6E46-B6FB-4715B8AE2D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5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6355-793D-A548-BE5A-A4471A726E9E}" type="datetimeFigureOut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C623-6160-EC48-A323-877D42593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2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6355-793D-A548-BE5A-A4471A726E9E}" type="datetimeFigureOut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C623-6160-EC48-A323-877D42593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5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6355-793D-A548-BE5A-A4471A726E9E}" type="datetimeFigureOut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C623-6160-EC48-A323-877D42593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88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6355-793D-A548-BE5A-A4471A726E9E}" type="datetimeFigureOut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C623-6160-EC48-A323-877D42593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33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6355-793D-A548-BE5A-A4471A726E9E}" type="datetimeFigureOut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C623-6160-EC48-A323-877D42593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86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6355-793D-A548-BE5A-A4471A726E9E}" type="datetimeFigureOut">
              <a:rPr lang="en-US" smtClean="0"/>
              <a:t>11/14/15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C623-6160-EC48-A323-877D42593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7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6355-793D-A548-BE5A-A4471A726E9E}" type="datetimeFigureOut">
              <a:rPr lang="en-US" smtClean="0"/>
              <a:t>11/14/15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C623-6160-EC48-A323-877D42593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12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6355-793D-A548-BE5A-A4471A726E9E}" type="datetimeFigureOut">
              <a:rPr lang="en-US" smtClean="0"/>
              <a:t>11/14/15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C623-6160-EC48-A323-877D42593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9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6355-793D-A548-BE5A-A4471A726E9E}" type="datetimeFigureOut">
              <a:rPr lang="en-US" smtClean="0"/>
              <a:t>11/14/15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C623-6160-EC48-A323-877D42593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6355-793D-A548-BE5A-A4471A726E9E}" type="datetimeFigureOut">
              <a:rPr lang="en-US" smtClean="0"/>
              <a:t>11/14/15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C623-6160-EC48-A323-877D42593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11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6355-793D-A548-BE5A-A4471A726E9E}" type="datetimeFigureOut">
              <a:rPr lang="en-US" smtClean="0"/>
              <a:t>11/14/15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C623-6160-EC48-A323-877D42593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7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46355-793D-A548-BE5A-A4471A726E9E}" type="datetimeFigureOut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4C623-6160-EC48-A323-877D42593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38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emf"/><Relationship Id="rId20" Type="http://schemas.openxmlformats.org/officeDocument/2006/relationships/image" Target="../media/image29.emf"/><Relationship Id="rId21" Type="http://schemas.openxmlformats.org/officeDocument/2006/relationships/image" Target="../media/image30.emf"/><Relationship Id="rId22" Type="http://schemas.openxmlformats.org/officeDocument/2006/relationships/image" Target="../media/image31.emf"/><Relationship Id="rId23" Type="http://schemas.openxmlformats.org/officeDocument/2006/relationships/image" Target="../media/image32.emf"/><Relationship Id="rId24" Type="http://schemas.openxmlformats.org/officeDocument/2006/relationships/image" Target="../media/image33.emf"/><Relationship Id="rId25" Type="http://schemas.openxmlformats.org/officeDocument/2006/relationships/image" Target="../media/image34.emf"/><Relationship Id="rId26" Type="http://schemas.openxmlformats.org/officeDocument/2006/relationships/image" Target="../media/image35.emf"/><Relationship Id="rId27" Type="http://schemas.openxmlformats.org/officeDocument/2006/relationships/image" Target="../media/image36.emf"/><Relationship Id="rId10" Type="http://schemas.openxmlformats.org/officeDocument/2006/relationships/image" Target="../media/image15.emf"/><Relationship Id="rId11" Type="http://schemas.openxmlformats.org/officeDocument/2006/relationships/image" Target="../media/image16.emf"/><Relationship Id="rId12" Type="http://schemas.openxmlformats.org/officeDocument/2006/relationships/image" Target="../media/image17.emf"/><Relationship Id="rId13" Type="http://schemas.openxmlformats.org/officeDocument/2006/relationships/image" Target="../media/image18.emf"/><Relationship Id="rId14" Type="http://schemas.openxmlformats.org/officeDocument/2006/relationships/image" Target="../media/image19.emf"/><Relationship Id="rId15" Type="http://schemas.openxmlformats.org/officeDocument/2006/relationships/image" Target="../media/image20.emf"/><Relationship Id="rId16" Type="http://schemas.openxmlformats.org/officeDocument/2006/relationships/image" Target="../media/image21.emf"/><Relationship Id="rId17" Type="http://schemas.openxmlformats.org/officeDocument/2006/relationships/image" Target="../media/image22.emf"/><Relationship Id="rId18" Type="http://schemas.openxmlformats.org/officeDocument/2006/relationships/image" Target="../media/image27.emf"/><Relationship Id="rId19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emf"/><Relationship Id="rId20" Type="http://schemas.openxmlformats.org/officeDocument/2006/relationships/image" Target="../media/image29.emf"/><Relationship Id="rId21" Type="http://schemas.openxmlformats.org/officeDocument/2006/relationships/image" Target="../media/image30.emf"/><Relationship Id="rId22" Type="http://schemas.openxmlformats.org/officeDocument/2006/relationships/image" Target="../media/image31.emf"/><Relationship Id="rId23" Type="http://schemas.openxmlformats.org/officeDocument/2006/relationships/image" Target="../media/image32.emf"/><Relationship Id="rId24" Type="http://schemas.openxmlformats.org/officeDocument/2006/relationships/image" Target="../media/image33.emf"/><Relationship Id="rId25" Type="http://schemas.openxmlformats.org/officeDocument/2006/relationships/image" Target="../media/image34.emf"/><Relationship Id="rId26" Type="http://schemas.openxmlformats.org/officeDocument/2006/relationships/image" Target="../media/image35.emf"/><Relationship Id="rId27" Type="http://schemas.openxmlformats.org/officeDocument/2006/relationships/image" Target="../media/image36.emf"/><Relationship Id="rId10" Type="http://schemas.openxmlformats.org/officeDocument/2006/relationships/image" Target="../media/image15.emf"/><Relationship Id="rId11" Type="http://schemas.openxmlformats.org/officeDocument/2006/relationships/image" Target="../media/image16.emf"/><Relationship Id="rId12" Type="http://schemas.openxmlformats.org/officeDocument/2006/relationships/image" Target="../media/image17.emf"/><Relationship Id="rId13" Type="http://schemas.openxmlformats.org/officeDocument/2006/relationships/image" Target="../media/image18.emf"/><Relationship Id="rId14" Type="http://schemas.openxmlformats.org/officeDocument/2006/relationships/image" Target="../media/image19.emf"/><Relationship Id="rId15" Type="http://schemas.openxmlformats.org/officeDocument/2006/relationships/image" Target="../media/image20.emf"/><Relationship Id="rId16" Type="http://schemas.openxmlformats.org/officeDocument/2006/relationships/image" Target="../media/image21.emf"/><Relationship Id="rId17" Type="http://schemas.openxmlformats.org/officeDocument/2006/relationships/image" Target="../media/image22.emf"/><Relationship Id="rId18" Type="http://schemas.openxmlformats.org/officeDocument/2006/relationships/image" Target="../media/image27.emf"/><Relationship Id="rId19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emf"/><Relationship Id="rId20" Type="http://schemas.openxmlformats.org/officeDocument/2006/relationships/image" Target="../media/image29.emf"/><Relationship Id="rId21" Type="http://schemas.openxmlformats.org/officeDocument/2006/relationships/image" Target="../media/image30.emf"/><Relationship Id="rId22" Type="http://schemas.openxmlformats.org/officeDocument/2006/relationships/image" Target="../media/image31.emf"/><Relationship Id="rId23" Type="http://schemas.openxmlformats.org/officeDocument/2006/relationships/image" Target="../media/image32.emf"/><Relationship Id="rId24" Type="http://schemas.openxmlformats.org/officeDocument/2006/relationships/image" Target="../media/image33.emf"/><Relationship Id="rId25" Type="http://schemas.openxmlformats.org/officeDocument/2006/relationships/image" Target="../media/image34.emf"/><Relationship Id="rId26" Type="http://schemas.openxmlformats.org/officeDocument/2006/relationships/image" Target="../media/image35.emf"/><Relationship Id="rId27" Type="http://schemas.openxmlformats.org/officeDocument/2006/relationships/image" Target="../media/image36.emf"/><Relationship Id="rId10" Type="http://schemas.openxmlformats.org/officeDocument/2006/relationships/image" Target="../media/image15.emf"/><Relationship Id="rId11" Type="http://schemas.openxmlformats.org/officeDocument/2006/relationships/image" Target="../media/image16.emf"/><Relationship Id="rId12" Type="http://schemas.openxmlformats.org/officeDocument/2006/relationships/image" Target="../media/image17.emf"/><Relationship Id="rId13" Type="http://schemas.openxmlformats.org/officeDocument/2006/relationships/image" Target="../media/image18.emf"/><Relationship Id="rId14" Type="http://schemas.openxmlformats.org/officeDocument/2006/relationships/image" Target="../media/image19.emf"/><Relationship Id="rId15" Type="http://schemas.openxmlformats.org/officeDocument/2006/relationships/image" Target="../media/image20.emf"/><Relationship Id="rId16" Type="http://schemas.openxmlformats.org/officeDocument/2006/relationships/image" Target="../media/image21.emf"/><Relationship Id="rId17" Type="http://schemas.openxmlformats.org/officeDocument/2006/relationships/image" Target="../media/image22.emf"/><Relationship Id="rId18" Type="http://schemas.openxmlformats.org/officeDocument/2006/relationships/image" Target="../media/image27.emf"/><Relationship Id="rId19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emf"/><Relationship Id="rId20" Type="http://schemas.openxmlformats.org/officeDocument/2006/relationships/image" Target="../media/image29.emf"/><Relationship Id="rId21" Type="http://schemas.openxmlformats.org/officeDocument/2006/relationships/image" Target="../media/image30.emf"/><Relationship Id="rId22" Type="http://schemas.openxmlformats.org/officeDocument/2006/relationships/image" Target="../media/image31.emf"/><Relationship Id="rId23" Type="http://schemas.openxmlformats.org/officeDocument/2006/relationships/image" Target="../media/image32.emf"/><Relationship Id="rId24" Type="http://schemas.openxmlformats.org/officeDocument/2006/relationships/image" Target="../media/image33.emf"/><Relationship Id="rId25" Type="http://schemas.openxmlformats.org/officeDocument/2006/relationships/image" Target="../media/image34.emf"/><Relationship Id="rId26" Type="http://schemas.openxmlformats.org/officeDocument/2006/relationships/image" Target="../media/image35.emf"/><Relationship Id="rId27" Type="http://schemas.openxmlformats.org/officeDocument/2006/relationships/image" Target="../media/image36.emf"/><Relationship Id="rId10" Type="http://schemas.openxmlformats.org/officeDocument/2006/relationships/image" Target="../media/image15.emf"/><Relationship Id="rId11" Type="http://schemas.openxmlformats.org/officeDocument/2006/relationships/image" Target="../media/image16.emf"/><Relationship Id="rId12" Type="http://schemas.openxmlformats.org/officeDocument/2006/relationships/image" Target="../media/image17.emf"/><Relationship Id="rId13" Type="http://schemas.openxmlformats.org/officeDocument/2006/relationships/image" Target="../media/image18.emf"/><Relationship Id="rId14" Type="http://schemas.openxmlformats.org/officeDocument/2006/relationships/image" Target="../media/image19.emf"/><Relationship Id="rId15" Type="http://schemas.openxmlformats.org/officeDocument/2006/relationships/image" Target="../media/image20.emf"/><Relationship Id="rId16" Type="http://schemas.openxmlformats.org/officeDocument/2006/relationships/image" Target="../media/image21.emf"/><Relationship Id="rId17" Type="http://schemas.openxmlformats.org/officeDocument/2006/relationships/image" Target="../media/image22.emf"/><Relationship Id="rId18" Type="http://schemas.openxmlformats.org/officeDocument/2006/relationships/image" Target="../media/image27.emf"/><Relationship Id="rId19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emf"/><Relationship Id="rId20" Type="http://schemas.openxmlformats.org/officeDocument/2006/relationships/image" Target="../media/image29.emf"/><Relationship Id="rId21" Type="http://schemas.openxmlformats.org/officeDocument/2006/relationships/image" Target="../media/image30.emf"/><Relationship Id="rId22" Type="http://schemas.openxmlformats.org/officeDocument/2006/relationships/image" Target="../media/image31.emf"/><Relationship Id="rId23" Type="http://schemas.openxmlformats.org/officeDocument/2006/relationships/image" Target="../media/image32.emf"/><Relationship Id="rId24" Type="http://schemas.openxmlformats.org/officeDocument/2006/relationships/image" Target="../media/image33.emf"/><Relationship Id="rId25" Type="http://schemas.openxmlformats.org/officeDocument/2006/relationships/image" Target="../media/image34.emf"/><Relationship Id="rId26" Type="http://schemas.openxmlformats.org/officeDocument/2006/relationships/image" Target="../media/image35.emf"/><Relationship Id="rId27" Type="http://schemas.openxmlformats.org/officeDocument/2006/relationships/image" Target="../media/image36.emf"/><Relationship Id="rId10" Type="http://schemas.openxmlformats.org/officeDocument/2006/relationships/image" Target="../media/image15.emf"/><Relationship Id="rId11" Type="http://schemas.openxmlformats.org/officeDocument/2006/relationships/image" Target="../media/image16.emf"/><Relationship Id="rId12" Type="http://schemas.openxmlformats.org/officeDocument/2006/relationships/image" Target="../media/image17.emf"/><Relationship Id="rId13" Type="http://schemas.openxmlformats.org/officeDocument/2006/relationships/image" Target="../media/image18.emf"/><Relationship Id="rId14" Type="http://schemas.openxmlformats.org/officeDocument/2006/relationships/image" Target="../media/image19.emf"/><Relationship Id="rId15" Type="http://schemas.openxmlformats.org/officeDocument/2006/relationships/image" Target="../media/image20.emf"/><Relationship Id="rId16" Type="http://schemas.openxmlformats.org/officeDocument/2006/relationships/image" Target="../media/image21.emf"/><Relationship Id="rId17" Type="http://schemas.openxmlformats.org/officeDocument/2006/relationships/image" Target="../media/image22.emf"/><Relationship Id="rId18" Type="http://schemas.openxmlformats.org/officeDocument/2006/relationships/image" Target="../media/image27.emf"/><Relationship Id="rId19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emf"/><Relationship Id="rId20" Type="http://schemas.openxmlformats.org/officeDocument/2006/relationships/image" Target="../media/image29.emf"/><Relationship Id="rId21" Type="http://schemas.openxmlformats.org/officeDocument/2006/relationships/image" Target="../media/image30.emf"/><Relationship Id="rId22" Type="http://schemas.openxmlformats.org/officeDocument/2006/relationships/image" Target="../media/image31.emf"/><Relationship Id="rId23" Type="http://schemas.openxmlformats.org/officeDocument/2006/relationships/image" Target="../media/image32.emf"/><Relationship Id="rId24" Type="http://schemas.openxmlformats.org/officeDocument/2006/relationships/image" Target="../media/image33.emf"/><Relationship Id="rId25" Type="http://schemas.openxmlformats.org/officeDocument/2006/relationships/image" Target="../media/image34.emf"/><Relationship Id="rId26" Type="http://schemas.openxmlformats.org/officeDocument/2006/relationships/image" Target="../media/image35.emf"/><Relationship Id="rId27" Type="http://schemas.openxmlformats.org/officeDocument/2006/relationships/image" Target="../media/image36.emf"/><Relationship Id="rId10" Type="http://schemas.openxmlformats.org/officeDocument/2006/relationships/image" Target="../media/image15.emf"/><Relationship Id="rId11" Type="http://schemas.openxmlformats.org/officeDocument/2006/relationships/image" Target="../media/image16.emf"/><Relationship Id="rId12" Type="http://schemas.openxmlformats.org/officeDocument/2006/relationships/image" Target="../media/image17.emf"/><Relationship Id="rId13" Type="http://schemas.openxmlformats.org/officeDocument/2006/relationships/image" Target="../media/image18.emf"/><Relationship Id="rId14" Type="http://schemas.openxmlformats.org/officeDocument/2006/relationships/image" Target="../media/image19.emf"/><Relationship Id="rId15" Type="http://schemas.openxmlformats.org/officeDocument/2006/relationships/image" Target="../media/image20.emf"/><Relationship Id="rId16" Type="http://schemas.openxmlformats.org/officeDocument/2006/relationships/image" Target="../media/image21.emf"/><Relationship Id="rId17" Type="http://schemas.openxmlformats.org/officeDocument/2006/relationships/image" Target="../media/image22.emf"/><Relationship Id="rId18" Type="http://schemas.openxmlformats.org/officeDocument/2006/relationships/image" Target="../media/image27.emf"/><Relationship Id="rId19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emf"/><Relationship Id="rId20" Type="http://schemas.openxmlformats.org/officeDocument/2006/relationships/image" Target="../media/image29.emf"/><Relationship Id="rId21" Type="http://schemas.openxmlformats.org/officeDocument/2006/relationships/image" Target="../media/image30.emf"/><Relationship Id="rId22" Type="http://schemas.openxmlformats.org/officeDocument/2006/relationships/image" Target="../media/image31.emf"/><Relationship Id="rId23" Type="http://schemas.openxmlformats.org/officeDocument/2006/relationships/image" Target="../media/image32.emf"/><Relationship Id="rId24" Type="http://schemas.openxmlformats.org/officeDocument/2006/relationships/image" Target="../media/image33.emf"/><Relationship Id="rId25" Type="http://schemas.openxmlformats.org/officeDocument/2006/relationships/image" Target="../media/image34.emf"/><Relationship Id="rId26" Type="http://schemas.openxmlformats.org/officeDocument/2006/relationships/image" Target="../media/image35.emf"/><Relationship Id="rId27" Type="http://schemas.openxmlformats.org/officeDocument/2006/relationships/image" Target="../media/image36.emf"/><Relationship Id="rId10" Type="http://schemas.openxmlformats.org/officeDocument/2006/relationships/image" Target="../media/image15.emf"/><Relationship Id="rId11" Type="http://schemas.openxmlformats.org/officeDocument/2006/relationships/image" Target="../media/image16.emf"/><Relationship Id="rId12" Type="http://schemas.openxmlformats.org/officeDocument/2006/relationships/image" Target="../media/image17.emf"/><Relationship Id="rId13" Type="http://schemas.openxmlformats.org/officeDocument/2006/relationships/image" Target="../media/image18.emf"/><Relationship Id="rId14" Type="http://schemas.openxmlformats.org/officeDocument/2006/relationships/image" Target="../media/image19.emf"/><Relationship Id="rId15" Type="http://schemas.openxmlformats.org/officeDocument/2006/relationships/image" Target="../media/image20.emf"/><Relationship Id="rId16" Type="http://schemas.openxmlformats.org/officeDocument/2006/relationships/image" Target="../media/image21.emf"/><Relationship Id="rId17" Type="http://schemas.openxmlformats.org/officeDocument/2006/relationships/image" Target="../media/image22.emf"/><Relationship Id="rId18" Type="http://schemas.openxmlformats.org/officeDocument/2006/relationships/image" Target="../media/image27.emf"/><Relationship Id="rId19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emf"/><Relationship Id="rId20" Type="http://schemas.openxmlformats.org/officeDocument/2006/relationships/image" Target="../media/image29.emf"/><Relationship Id="rId21" Type="http://schemas.openxmlformats.org/officeDocument/2006/relationships/image" Target="../media/image30.emf"/><Relationship Id="rId22" Type="http://schemas.openxmlformats.org/officeDocument/2006/relationships/image" Target="../media/image31.emf"/><Relationship Id="rId23" Type="http://schemas.openxmlformats.org/officeDocument/2006/relationships/image" Target="../media/image32.emf"/><Relationship Id="rId24" Type="http://schemas.openxmlformats.org/officeDocument/2006/relationships/image" Target="../media/image33.emf"/><Relationship Id="rId25" Type="http://schemas.openxmlformats.org/officeDocument/2006/relationships/image" Target="../media/image34.emf"/><Relationship Id="rId26" Type="http://schemas.openxmlformats.org/officeDocument/2006/relationships/image" Target="../media/image35.emf"/><Relationship Id="rId27" Type="http://schemas.openxmlformats.org/officeDocument/2006/relationships/image" Target="../media/image36.emf"/><Relationship Id="rId10" Type="http://schemas.openxmlformats.org/officeDocument/2006/relationships/image" Target="../media/image15.emf"/><Relationship Id="rId11" Type="http://schemas.openxmlformats.org/officeDocument/2006/relationships/image" Target="../media/image16.emf"/><Relationship Id="rId12" Type="http://schemas.openxmlformats.org/officeDocument/2006/relationships/image" Target="../media/image17.emf"/><Relationship Id="rId13" Type="http://schemas.openxmlformats.org/officeDocument/2006/relationships/image" Target="../media/image18.emf"/><Relationship Id="rId14" Type="http://schemas.openxmlformats.org/officeDocument/2006/relationships/image" Target="../media/image19.emf"/><Relationship Id="rId15" Type="http://schemas.openxmlformats.org/officeDocument/2006/relationships/image" Target="../media/image20.emf"/><Relationship Id="rId16" Type="http://schemas.openxmlformats.org/officeDocument/2006/relationships/image" Target="../media/image21.emf"/><Relationship Id="rId17" Type="http://schemas.openxmlformats.org/officeDocument/2006/relationships/image" Target="../media/image22.emf"/><Relationship Id="rId18" Type="http://schemas.openxmlformats.org/officeDocument/2006/relationships/image" Target="../media/image27.emf"/><Relationship Id="rId19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5.emf"/><Relationship Id="rId12" Type="http://schemas.openxmlformats.org/officeDocument/2006/relationships/image" Target="../media/image36.emf"/><Relationship Id="rId13" Type="http://schemas.openxmlformats.org/officeDocument/2006/relationships/image" Target="../media/image37.emf"/><Relationship Id="rId14" Type="http://schemas.openxmlformats.org/officeDocument/2006/relationships/image" Target="../media/image38.emf"/><Relationship Id="rId15" Type="http://schemas.openxmlformats.org/officeDocument/2006/relationships/image" Target="../media/image39.emf"/><Relationship Id="rId16" Type="http://schemas.openxmlformats.org/officeDocument/2006/relationships/image" Target="../media/image40.emf"/><Relationship Id="rId17" Type="http://schemas.openxmlformats.org/officeDocument/2006/relationships/image" Target="../media/image4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Relationship Id="rId3" Type="http://schemas.openxmlformats.org/officeDocument/2006/relationships/image" Target="../media/image28.emf"/><Relationship Id="rId4" Type="http://schemas.openxmlformats.org/officeDocument/2006/relationships/image" Target="../media/image29.emf"/><Relationship Id="rId5" Type="http://schemas.openxmlformats.org/officeDocument/2006/relationships/image" Target="../media/image30.emf"/><Relationship Id="rId6" Type="http://schemas.openxmlformats.org/officeDocument/2006/relationships/image" Target="../media/image31.emf"/><Relationship Id="rId7" Type="http://schemas.openxmlformats.org/officeDocument/2006/relationships/image" Target="../media/image32.emf"/><Relationship Id="rId8" Type="http://schemas.openxmlformats.org/officeDocument/2006/relationships/image" Target="../media/image33.emf"/><Relationship Id="rId9" Type="http://schemas.openxmlformats.org/officeDocument/2006/relationships/image" Target="../media/image19.emf"/><Relationship Id="rId10" Type="http://schemas.openxmlformats.org/officeDocument/2006/relationships/image" Target="../media/image34.emf"/></Relationships>
</file>

<file path=ppt/slides/_rels/slide1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5.emf"/><Relationship Id="rId12" Type="http://schemas.openxmlformats.org/officeDocument/2006/relationships/image" Target="../media/image36.emf"/><Relationship Id="rId13" Type="http://schemas.openxmlformats.org/officeDocument/2006/relationships/image" Target="../media/image37.emf"/><Relationship Id="rId14" Type="http://schemas.openxmlformats.org/officeDocument/2006/relationships/image" Target="../media/image38.emf"/><Relationship Id="rId15" Type="http://schemas.openxmlformats.org/officeDocument/2006/relationships/image" Target="../media/image39.emf"/><Relationship Id="rId16" Type="http://schemas.openxmlformats.org/officeDocument/2006/relationships/image" Target="../media/image40.emf"/><Relationship Id="rId17" Type="http://schemas.openxmlformats.org/officeDocument/2006/relationships/image" Target="../media/image4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Relationship Id="rId3" Type="http://schemas.openxmlformats.org/officeDocument/2006/relationships/image" Target="../media/image28.emf"/><Relationship Id="rId4" Type="http://schemas.openxmlformats.org/officeDocument/2006/relationships/image" Target="../media/image29.emf"/><Relationship Id="rId5" Type="http://schemas.openxmlformats.org/officeDocument/2006/relationships/image" Target="../media/image30.emf"/><Relationship Id="rId6" Type="http://schemas.openxmlformats.org/officeDocument/2006/relationships/image" Target="../media/image31.emf"/><Relationship Id="rId7" Type="http://schemas.openxmlformats.org/officeDocument/2006/relationships/image" Target="../media/image32.emf"/><Relationship Id="rId8" Type="http://schemas.openxmlformats.org/officeDocument/2006/relationships/image" Target="../media/image33.emf"/><Relationship Id="rId9" Type="http://schemas.openxmlformats.org/officeDocument/2006/relationships/image" Target="../media/image19.emf"/><Relationship Id="rId10" Type="http://schemas.openxmlformats.org/officeDocument/2006/relationships/image" Target="../media/image3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5.emf"/><Relationship Id="rId12" Type="http://schemas.openxmlformats.org/officeDocument/2006/relationships/image" Target="../media/image36.emf"/><Relationship Id="rId13" Type="http://schemas.openxmlformats.org/officeDocument/2006/relationships/image" Target="../media/image37.emf"/><Relationship Id="rId14" Type="http://schemas.openxmlformats.org/officeDocument/2006/relationships/image" Target="../media/image38.emf"/><Relationship Id="rId15" Type="http://schemas.openxmlformats.org/officeDocument/2006/relationships/image" Target="../media/image39.emf"/><Relationship Id="rId16" Type="http://schemas.openxmlformats.org/officeDocument/2006/relationships/image" Target="../media/image40.emf"/><Relationship Id="rId17" Type="http://schemas.openxmlformats.org/officeDocument/2006/relationships/image" Target="../media/image41.emf"/><Relationship Id="rId18" Type="http://schemas.openxmlformats.org/officeDocument/2006/relationships/image" Target="../media/image4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Relationship Id="rId3" Type="http://schemas.openxmlformats.org/officeDocument/2006/relationships/image" Target="../media/image28.emf"/><Relationship Id="rId4" Type="http://schemas.openxmlformats.org/officeDocument/2006/relationships/image" Target="../media/image29.emf"/><Relationship Id="rId5" Type="http://schemas.openxmlformats.org/officeDocument/2006/relationships/image" Target="../media/image30.emf"/><Relationship Id="rId6" Type="http://schemas.openxmlformats.org/officeDocument/2006/relationships/image" Target="../media/image31.emf"/><Relationship Id="rId7" Type="http://schemas.openxmlformats.org/officeDocument/2006/relationships/image" Target="../media/image32.emf"/><Relationship Id="rId8" Type="http://schemas.openxmlformats.org/officeDocument/2006/relationships/image" Target="../media/image33.emf"/><Relationship Id="rId9" Type="http://schemas.openxmlformats.org/officeDocument/2006/relationships/image" Target="../media/image19.emf"/><Relationship Id="rId10" Type="http://schemas.openxmlformats.org/officeDocument/2006/relationships/image" Target="../media/image34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emf"/><Relationship Id="rId20" Type="http://schemas.openxmlformats.org/officeDocument/2006/relationships/image" Target="../media/image45.emf"/><Relationship Id="rId21" Type="http://schemas.openxmlformats.org/officeDocument/2006/relationships/image" Target="../media/image46.emf"/><Relationship Id="rId22" Type="http://schemas.openxmlformats.org/officeDocument/2006/relationships/image" Target="../media/image47.emf"/><Relationship Id="rId23" Type="http://schemas.openxmlformats.org/officeDocument/2006/relationships/image" Target="../media/image48.emf"/><Relationship Id="rId24" Type="http://schemas.openxmlformats.org/officeDocument/2006/relationships/image" Target="../media/image49.emf"/><Relationship Id="rId25" Type="http://schemas.openxmlformats.org/officeDocument/2006/relationships/image" Target="../media/image50.emf"/><Relationship Id="rId10" Type="http://schemas.openxmlformats.org/officeDocument/2006/relationships/image" Target="../media/image15.emf"/><Relationship Id="rId11" Type="http://schemas.openxmlformats.org/officeDocument/2006/relationships/image" Target="../media/image16.emf"/><Relationship Id="rId12" Type="http://schemas.openxmlformats.org/officeDocument/2006/relationships/image" Target="../media/image17.emf"/><Relationship Id="rId13" Type="http://schemas.openxmlformats.org/officeDocument/2006/relationships/image" Target="../media/image18.emf"/><Relationship Id="rId14" Type="http://schemas.openxmlformats.org/officeDocument/2006/relationships/image" Target="../media/image19.emf"/><Relationship Id="rId15" Type="http://schemas.openxmlformats.org/officeDocument/2006/relationships/image" Target="../media/image20.emf"/><Relationship Id="rId16" Type="http://schemas.openxmlformats.org/officeDocument/2006/relationships/image" Target="../media/image21.emf"/><Relationship Id="rId17" Type="http://schemas.openxmlformats.org/officeDocument/2006/relationships/image" Target="../media/image22.emf"/><Relationship Id="rId18" Type="http://schemas.openxmlformats.org/officeDocument/2006/relationships/image" Target="../media/image43.emf"/><Relationship Id="rId19" Type="http://schemas.openxmlformats.org/officeDocument/2006/relationships/image" Target="../media/image4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emf"/><Relationship Id="rId20" Type="http://schemas.openxmlformats.org/officeDocument/2006/relationships/image" Target="../media/image51.emf"/><Relationship Id="rId21" Type="http://schemas.openxmlformats.org/officeDocument/2006/relationships/image" Target="../media/image52.emf"/><Relationship Id="rId22" Type="http://schemas.openxmlformats.org/officeDocument/2006/relationships/image" Target="../media/image46.emf"/><Relationship Id="rId23" Type="http://schemas.openxmlformats.org/officeDocument/2006/relationships/image" Target="../media/image53.emf"/><Relationship Id="rId24" Type="http://schemas.openxmlformats.org/officeDocument/2006/relationships/image" Target="../media/image54.emf"/><Relationship Id="rId25" Type="http://schemas.openxmlformats.org/officeDocument/2006/relationships/image" Target="../media/image55.emf"/><Relationship Id="rId26" Type="http://schemas.openxmlformats.org/officeDocument/2006/relationships/image" Target="../media/image56.emf"/><Relationship Id="rId10" Type="http://schemas.openxmlformats.org/officeDocument/2006/relationships/image" Target="../media/image15.emf"/><Relationship Id="rId11" Type="http://schemas.openxmlformats.org/officeDocument/2006/relationships/image" Target="../media/image16.emf"/><Relationship Id="rId12" Type="http://schemas.openxmlformats.org/officeDocument/2006/relationships/image" Target="../media/image17.emf"/><Relationship Id="rId13" Type="http://schemas.openxmlformats.org/officeDocument/2006/relationships/image" Target="../media/image18.emf"/><Relationship Id="rId14" Type="http://schemas.openxmlformats.org/officeDocument/2006/relationships/image" Target="../media/image19.emf"/><Relationship Id="rId15" Type="http://schemas.openxmlformats.org/officeDocument/2006/relationships/image" Target="../media/image20.emf"/><Relationship Id="rId16" Type="http://schemas.openxmlformats.org/officeDocument/2006/relationships/image" Target="../media/image21.emf"/><Relationship Id="rId17" Type="http://schemas.openxmlformats.org/officeDocument/2006/relationships/image" Target="../media/image22.emf"/><Relationship Id="rId18" Type="http://schemas.openxmlformats.org/officeDocument/2006/relationships/image" Target="../media/image44.emf"/><Relationship Id="rId19" Type="http://schemas.openxmlformats.org/officeDocument/2006/relationships/image" Target="../media/image4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emf"/><Relationship Id="rId20" Type="http://schemas.openxmlformats.org/officeDocument/2006/relationships/image" Target="../media/image58.emf"/><Relationship Id="rId21" Type="http://schemas.openxmlformats.org/officeDocument/2006/relationships/image" Target="../media/image59.emf"/><Relationship Id="rId22" Type="http://schemas.openxmlformats.org/officeDocument/2006/relationships/image" Target="../media/image60.emf"/><Relationship Id="rId23" Type="http://schemas.openxmlformats.org/officeDocument/2006/relationships/image" Target="../media/image61.emf"/><Relationship Id="rId24" Type="http://schemas.openxmlformats.org/officeDocument/2006/relationships/image" Target="../media/image62.emf"/><Relationship Id="rId25" Type="http://schemas.openxmlformats.org/officeDocument/2006/relationships/image" Target="../media/image63.emf"/><Relationship Id="rId10" Type="http://schemas.openxmlformats.org/officeDocument/2006/relationships/image" Target="../media/image15.emf"/><Relationship Id="rId11" Type="http://schemas.openxmlformats.org/officeDocument/2006/relationships/image" Target="../media/image16.emf"/><Relationship Id="rId12" Type="http://schemas.openxmlformats.org/officeDocument/2006/relationships/image" Target="../media/image17.emf"/><Relationship Id="rId13" Type="http://schemas.openxmlformats.org/officeDocument/2006/relationships/image" Target="../media/image18.emf"/><Relationship Id="rId14" Type="http://schemas.openxmlformats.org/officeDocument/2006/relationships/image" Target="../media/image19.emf"/><Relationship Id="rId15" Type="http://schemas.openxmlformats.org/officeDocument/2006/relationships/image" Target="../media/image20.emf"/><Relationship Id="rId16" Type="http://schemas.openxmlformats.org/officeDocument/2006/relationships/image" Target="../media/image21.emf"/><Relationship Id="rId17" Type="http://schemas.openxmlformats.org/officeDocument/2006/relationships/image" Target="../media/image22.emf"/><Relationship Id="rId18" Type="http://schemas.openxmlformats.org/officeDocument/2006/relationships/image" Target="../media/image57.emf"/><Relationship Id="rId19" Type="http://schemas.openxmlformats.org/officeDocument/2006/relationships/image" Target="../media/image5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emf"/><Relationship Id="rId20" Type="http://schemas.openxmlformats.org/officeDocument/2006/relationships/image" Target="../media/image65.emf"/><Relationship Id="rId21" Type="http://schemas.openxmlformats.org/officeDocument/2006/relationships/image" Target="../media/image66.emf"/><Relationship Id="rId22" Type="http://schemas.openxmlformats.org/officeDocument/2006/relationships/image" Target="../media/image61.emf"/><Relationship Id="rId23" Type="http://schemas.openxmlformats.org/officeDocument/2006/relationships/image" Target="../media/image67.emf"/><Relationship Id="rId24" Type="http://schemas.openxmlformats.org/officeDocument/2006/relationships/image" Target="../media/image68.emf"/><Relationship Id="rId25" Type="http://schemas.openxmlformats.org/officeDocument/2006/relationships/image" Target="../media/image69.emf"/><Relationship Id="rId10" Type="http://schemas.openxmlformats.org/officeDocument/2006/relationships/image" Target="../media/image15.emf"/><Relationship Id="rId11" Type="http://schemas.openxmlformats.org/officeDocument/2006/relationships/image" Target="../media/image16.emf"/><Relationship Id="rId12" Type="http://schemas.openxmlformats.org/officeDocument/2006/relationships/image" Target="../media/image17.emf"/><Relationship Id="rId13" Type="http://schemas.openxmlformats.org/officeDocument/2006/relationships/image" Target="../media/image18.emf"/><Relationship Id="rId14" Type="http://schemas.openxmlformats.org/officeDocument/2006/relationships/image" Target="../media/image19.emf"/><Relationship Id="rId15" Type="http://schemas.openxmlformats.org/officeDocument/2006/relationships/image" Target="../media/image20.emf"/><Relationship Id="rId16" Type="http://schemas.openxmlformats.org/officeDocument/2006/relationships/image" Target="../media/image21.emf"/><Relationship Id="rId17" Type="http://schemas.openxmlformats.org/officeDocument/2006/relationships/image" Target="../media/image22.emf"/><Relationship Id="rId18" Type="http://schemas.openxmlformats.org/officeDocument/2006/relationships/image" Target="../media/image64.emf"/><Relationship Id="rId19" Type="http://schemas.openxmlformats.org/officeDocument/2006/relationships/image" Target="../media/image6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emf"/><Relationship Id="rId20" Type="http://schemas.openxmlformats.org/officeDocument/2006/relationships/image" Target="../media/image60.emf"/><Relationship Id="rId21" Type="http://schemas.openxmlformats.org/officeDocument/2006/relationships/image" Target="../media/image66.emf"/><Relationship Id="rId22" Type="http://schemas.openxmlformats.org/officeDocument/2006/relationships/image" Target="../media/image67.emf"/><Relationship Id="rId23" Type="http://schemas.openxmlformats.org/officeDocument/2006/relationships/image" Target="../media/image68.emf"/><Relationship Id="rId24" Type="http://schemas.openxmlformats.org/officeDocument/2006/relationships/image" Target="../media/image69.emf"/><Relationship Id="rId25" Type="http://schemas.openxmlformats.org/officeDocument/2006/relationships/image" Target="../media/image72.emf"/><Relationship Id="rId10" Type="http://schemas.openxmlformats.org/officeDocument/2006/relationships/image" Target="../media/image15.emf"/><Relationship Id="rId11" Type="http://schemas.openxmlformats.org/officeDocument/2006/relationships/image" Target="../media/image16.emf"/><Relationship Id="rId12" Type="http://schemas.openxmlformats.org/officeDocument/2006/relationships/image" Target="../media/image17.emf"/><Relationship Id="rId13" Type="http://schemas.openxmlformats.org/officeDocument/2006/relationships/image" Target="../media/image18.emf"/><Relationship Id="rId14" Type="http://schemas.openxmlformats.org/officeDocument/2006/relationships/image" Target="../media/image19.emf"/><Relationship Id="rId15" Type="http://schemas.openxmlformats.org/officeDocument/2006/relationships/image" Target="../media/image20.emf"/><Relationship Id="rId16" Type="http://schemas.openxmlformats.org/officeDocument/2006/relationships/image" Target="../media/image21.emf"/><Relationship Id="rId17" Type="http://schemas.openxmlformats.org/officeDocument/2006/relationships/image" Target="../media/image22.emf"/><Relationship Id="rId18" Type="http://schemas.openxmlformats.org/officeDocument/2006/relationships/image" Target="../media/image70.emf"/><Relationship Id="rId19" Type="http://schemas.openxmlformats.org/officeDocument/2006/relationships/image" Target="../media/image7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emf"/><Relationship Id="rId20" Type="http://schemas.openxmlformats.org/officeDocument/2006/relationships/image" Target="../media/image74.emf"/><Relationship Id="rId21" Type="http://schemas.openxmlformats.org/officeDocument/2006/relationships/image" Target="../media/image75.emf"/><Relationship Id="rId22" Type="http://schemas.openxmlformats.org/officeDocument/2006/relationships/image" Target="../media/image61.emf"/><Relationship Id="rId23" Type="http://schemas.openxmlformats.org/officeDocument/2006/relationships/image" Target="../media/image76.emf"/><Relationship Id="rId24" Type="http://schemas.openxmlformats.org/officeDocument/2006/relationships/image" Target="../media/image77.emf"/><Relationship Id="rId25" Type="http://schemas.openxmlformats.org/officeDocument/2006/relationships/image" Target="../media/image78.emf"/><Relationship Id="rId26" Type="http://schemas.openxmlformats.org/officeDocument/2006/relationships/image" Target="../media/image79.emf"/><Relationship Id="rId10" Type="http://schemas.openxmlformats.org/officeDocument/2006/relationships/image" Target="../media/image15.emf"/><Relationship Id="rId11" Type="http://schemas.openxmlformats.org/officeDocument/2006/relationships/image" Target="../media/image16.emf"/><Relationship Id="rId12" Type="http://schemas.openxmlformats.org/officeDocument/2006/relationships/image" Target="../media/image17.emf"/><Relationship Id="rId13" Type="http://schemas.openxmlformats.org/officeDocument/2006/relationships/image" Target="../media/image18.emf"/><Relationship Id="rId14" Type="http://schemas.openxmlformats.org/officeDocument/2006/relationships/image" Target="../media/image19.emf"/><Relationship Id="rId15" Type="http://schemas.openxmlformats.org/officeDocument/2006/relationships/image" Target="../media/image20.emf"/><Relationship Id="rId16" Type="http://schemas.openxmlformats.org/officeDocument/2006/relationships/image" Target="../media/image21.emf"/><Relationship Id="rId17" Type="http://schemas.openxmlformats.org/officeDocument/2006/relationships/image" Target="../media/image22.emf"/><Relationship Id="rId18" Type="http://schemas.openxmlformats.org/officeDocument/2006/relationships/image" Target="../media/image73.emf"/><Relationship Id="rId19" Type="http://schemas.openxmlformats.org/officeDocument/2006/relationships/image" Target="../media/image7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4" Type="http://schemas.openxmlformats.org/officeDocument/2006/relationships/image" Target="../media/image82.emf"/><Relationship Id="rId5" Type="http://schemas.openxmlformats.org/officeDocument/2006/relationships/image" Target="../media/image8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emf"/><Relationship Id="rId20" Type="http://schemas.openxmlformats.org/officeDocument/2006/relationships/image" Target="../media/image25.emf"/><Relationship Id="rId21" Type="http://schemas.openxmlformats.org/officeDocument/2006/relationships/image" Target="../media/image26.emf"/><Relationship Id="rId10" Type="http://schemas.openxmlformats.org/officeDocument/2006/relationships/image" Target="../media/image15.emf"/><Relationship Id="rId11" Type="http://schemas.openxmlformats.org/officeDocument/2006/relationships/image" Target="../media/image16.emf"/><Relationship Id="rId12" Type="http://schemas.openxmlformats.org/officeDocument/2006/relationships/image" Target="../media/image17.emf"/><Relationship Id="rId13" Type="http://schemas.openxmlformats.org/officeDocument/2006/relationships/image" Target="../media/image18.emf"/><Relationship Id="rId14" Type="http://schemas.openxmlformats.org/officeDocument/2006/relationships/image" Target="../media/image19.emf"/><Relationship Id="rId15" Type="http://schemas.openxmlformats.org/officeDocument/2006/relationships/image" Target="../media/image20.emf"/><Relationship Id="rId16" Type="http://schemas.openxmlformats.org/officeDocument/2006/relationships/image" Target="../media/image21.emf"/><Relationship Id="rId17" Type="http://schemas.openxmlformats.org/officeDocument/2006/relationships/image" Target="../media/image22.emf"/><Relationship Id="rId18" Type="http://schemas.openxmlformats.org/officeDocument/2006/relationships/image" Target="../media/image23.emf"/><Relationship Id="rId19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6.emf"/><Relationship Id="rId12" Type="http://schemas.openxmlformats.org/officeDocument/2006/relationships/image" Target="../media/image17.emf"/><Relationship Id="rId13" Type="http://schemas.openxmlformats.org/officeDocument/2006/relationships/image" Target="../media/image18.emf"/><Relationship Id="rId14" Type="http://schemas.openxmlformats.org/officeDocument/2006/relationships/image" Target="../media/image19.emf"/><Relationship Id="rId15" Type="http://schemas.openxmlformats.org/officeDocument/2006/relationships/image" Target="../media/image20.emf"/><Relationship Id="rId16" Type="http://schemas.openxmlformats.org/officeDocument/2006/relationships/image" Target="../media/image21.emf"/><Relationship Id="rId17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Relationship Id="rId9" Type="http://schemas.openxmlformats.org/officeDocument/2006/relationships/image" Target="../media/image14.emf"/><Relationship Id="rId10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6.emf"/><Relationship Id="rId12" Type="http://schemas.openxmlformats.org/officeDocument/2006/relationships/image" Target="../media/image17.emf"/><Relationship Id="rId13" Type="http://schemas.openxmlformats.org/officeDocument/2006/relationships/image" Target="../media/image18.emf"/><Relationship Id="rId14" Type="http://schemas.openxmlformats.org/officeDocument/2006/relationships/image" Target="../media/image19.emf"/><Relationship Id="rId15" Type="http://schemas.openxmlformats.org/officeDocument/2006/relationships/image" Target="../media/image20.emf"/><Relationship Id="rId16" Type="http://schemas.openxmlformats.org/officeDocument/2006/relationships/image" Target="../media/image21.emf"/><Relationship Id="rId17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Relationship Id="rId9" Type="http://schemas.openxmlformats.org/officeDocument/2006/relationships/image" Target="../media/image14.emf"/><Relationship Id="rId10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emf"/><Relationship Id="rId20" Type="http://schemas.openxmlformats.org/officeDocument/2006/relationships/image" Target="../media/image29.emf"/><Relationship Id="rId21" Type="http://schemas.openxmlformats.org/officeDocument/2006/relationships/image" Target="../media/image30.emf"/><Relationship Id="rId22" Type="http://schemas.openxmlformats.org/officeDocument/2006/relationships/image" Target="../media/image31.emf"/><Relationship Id="rId23" Type="http://schemas.openxmlformats.org/officeDocument/2006/relationships/image" Target="../media/image32.emf"/><Relationship Id="rId24" Type="http://schemas.openxmlformats.org/officeDocument/2006/relationships/image" Target="../media/image33.emf"/><Relationship Id="rId25" Type="http://schemas.openxmlformats.org/officeDocument/2006/relationships/image" Target="../media/image34.emf"/><Relationship Id="rId26" Type="http://schemas.openxmlformats.org/officeDocument/2006/relationships/image" Target="../media/image35.emf"/><Relationship Id="rId27" Type="http://schemas.openxmlformats.org/officeDocument/2006/relationships/image" Target="../media/image36.emf"/><Relationship Id="rId10" Type="http://schemas.openxmlformats.org/officeDocument/2006/relationships/image" Target="../media/image15.emf"/><Relationship Id="rId11" Type="http://schemas.openxmlformats.org/officeDocument/2006/relationships/image" Target="../media/image16.emf"/><Relationship Id="rId12" Type="http://schemas.openxmlformats.org/officeDocument/2006/relationships/image" Target="../media/image17.emf"/><Relationship Id="rId13" Type="http://schemas.openxmlformats.org/officeDocument/2006/relationships/image" Target="../media/image18.emf"/><Relationship Id="rId14" Type="http://schemas.openxmlformats.org/officeDocument/2006/relationships/image" Target="../media/image19.emf"/><Relationship Id="rId15" Type="http://schemas.openxmlformats.org/officeDocument/2006/relationships/image" Target="../media/image20.emf"/><Relationship Id="rId16" Type="http://schemas.openxmlformats.org/officeDocument/2006/relationships/image" Target="../media/image21.emf"/><Relationship Id="rId17" Type="http://schemas.openxmlformats.org/officeDocument/2006/relationships/image" Target="../media/image22.emf"/><Relationship Id="rId18" Type="http://schemas.openxmlformats.org/officeDocument/2006/relationships/image" Target="../media/image27.emf"/><Relationship Id="rId19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emf"/><Relationship Id="rId20" Type="http://schemas.openxmlformats.org/officeDocument/2006/relationships/image" Target="../media/image29.emf"/><Relationship Id="rId21" Type="http://schemas.openxmlformats.org/officeDocument/2006/relationships/image" Target="../media/image30.emf"/><Relationship Id="rId22" Type="http://schemas.openxmlformats.org/officeDocument/2006/relationships/image" Target="../media/image31.emf"/><Relationship Id="rId23" Type="http://schemas.openxmlformats.org/officeDocument/2006/relationships/image" Target="../media/image32.emf"/><Relationship Id="rId24" Type="http://schemas.openxmlformats.org/officeDocument/2006/relationships/image" Target="../media/image33.emf"/><Relationship Id="rId25" Type="http://schemas.openxmlformats.org/officeDocument/2006/relationships/image" Target="../media/image34.emf"/><Relationship Id="rId26" Type="http://schemas.openxmlformats.org/officeDocument/2006/relationships/image" Target="../media/image35.emf"/><Relationship Id="rId27" Type="http://schemas.openxmlformats.org/officeDocument/2006/relationships/image" Target="../media/image36.emf"/><Relationship Id="rId10" Type="http://schemas.openxmlformats.org/officeDocument/2006/relationships/image" Target="../media/image15.emf"/><Relationship Id="rId11" Type="http://schemas.openxmlformats.org/officeDocument/2006/relationships/image" Target="../media/image16.emf"/><Relationship Id="rId12" Type="http://schemas.openxmlformats.org/officeDocument/2006/relationships/image" Target="../media/image17.emf"/><Relationship Id="rId13" Type="http://schemas.openxmlformats.org/officeDocument/2006/relationships/image" Target="../media/image18.emf"/><Relationship Id="rId14" Type="http://schemas.openxmlformats.org/officeDocument/2006/relationships/image" Target="../media/image19.emf"/><Relationship Id="rId15" Type="http://schemas.openxmlformats.org/officeDocument/2006/relationships/image" Target="../media/image20.emf"/><Relationship Id="rId16" Type="http://schemas.openxmlformats.org/officeDocument/2006/relationships/image" Target="../media/image21.emf"/><Relationship Id="rId17" Type="http://schemas.openxmlformats.org/officeDocument/2006/relationships/image" Target="../media/image22.emf"/><Relationship Id="rId18" Type="http://schemas.openxmlformats.org/officeDocument/2006/relationships/image" Target="../media/image27.emf"/><Relationship Id="rId19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emf"/><Relationship Id="rId20" Type="http://schemas.openxmlformats.org/officeDocument/2006/relationships/image" Target="../media/image29.emf"/><Relationship Id="rId21" Type="http://schemas.openxmlformats.org/officeDocument/2006/relationships/image" Target="../media/image30.emf"/><Relationship Id="rId22" Type="http://schemas.openxmlformats.org/officeDocument/2006/relationships/image" Target="../media/image31.emf"/><Relationship Id="rId23" Type="http://schemas.openxmlformats.org/officeDocument/2006/relationships/image" Target="../media/image32.emf"/><Relationship Id="rId24" Type="http://schemas.openxmlformats.org/officeDocument/2006/relationships/image" Target="../media/image33.emf"/><Relationship Id="rId25" Type="http://schemas.openxmlformats.org/officeDocument/2006/relationships/image" Target="../media/image34.emf"/><Relationship Id="rId26" Type="http://schemas.openxmlformats.org/officeDocument/2006/relationships/image" Target="../media/image35.emf"/><Relationship Id="rId27" Type="http://schemas.openxmlformats.org/officeDocument/2006/relationships/image" Target="../media/image36.emf"/><Relationship Id="rId10" Type="http://schemas.openxmlformats.org/officeDocument/2006/relationships/image" Target="../media/image15.emf"/><Relationship Id="rId11" Type="http://schemas.openxmlformats.org/officeDocument/2006/relationships/image" Target="../media/image16.emf"/><Relationship Id="rId12" Type="http://schemas.openxmlformats.org/officeDocument/2006/relationships/image" Target="../media/image17.emf"/><Relationship Id="rId13" Type="http://schemas.openxmlformats.org/officeDocument/2006/relationships/image" Target="../media/image18.emf"/><Relationship Id="rId14" Type="http://schemas.openxmlformats.org/officeDocument/2006/relationships/image" Target="../media/image19.emf"/><Relationship Id="rId15" Type="http://schemas.openxmlformats.org/officeDocument/2006/relationships/image" Target="../media/image20.emf"/><Relationship Id="rId16" Type="http://schemas.openxmlformats.org/officeDocument/2006/relationships/image" Target="../media/image21.emf"/><Relationship Id="rId17" Type="http://schemas.openxmlformats.org/officeDocument/2006/relationships/image" Target="../media/image22.emf"/><Relationship Id="rId18" Type="http://schemas.openxmlformats.org/officeDocument/2006/relationships/image" Target="../media/image27.emf"/><Relationship Id="rId19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457" y="1231900"/>
            <a:ext cx="8572063" cy="1927225"/>
          </a:xfrm>
        </p:spPr>
        <p:txBody>
          <a:bodyPr>
            <a:normAutofit fontScale="90000"/>
          </a:bodyPr>
          <a:lstStyle/>
          <a:p>
            <a:r>
              <a:rPr lang="en-US" altLang="zh-CN" sz="4000" dirty="0" smtClean="0">
                <a:solidFill>
                  <a:schemeClr val="accent2">
                    <a:lumMod val="75000"/>
                  </a:schemeClr>
                </a:solidFill>
                <a:latin typeface="Helvetica Neue"/>
                <a:cs typeface="Helvetica Neue"/>
              </a:rPr>
              <a:t>An Example Illustration</a:t>
            </a:r>
            <a:r>
              <a:rPr lang="en-US" altLang="zh-CN" sz="3600" dirty="0" smtClean="0">
                <a:solidFill>
                  <a:srgbClr val="1F497D"/>
                </a:solidFill>
                <a:latin typeface="Helvetica Neue"/>
                <a:cs typeface="Helvetica Neue"/>
              </a:rPr>
              <a:t>:</a:t>
            </a:r>
            <a:br>
              <a:rPr lang="en-US" altLang="zh-CN" sz="3600" dirty="0" smtClean="0">
                <a:solidFill>
                  <a:srgbClr val="1F497D"/>
                </a:solidFill>
                <a:latin typeface="Helvetica Neue"/>
                <a:cs typeface="Helvetica Neue"/>
              </a:rPr>
            </a:br>
            <a:r>
              <a:rPr lang="en-US" altLang="zh-CN" sz="3600" dirty="0" smtClean="0">
                <a:solidFill>
                  <a:srgbClr val="1F497D"/>
                </a:solidFill>
                <a:latin typeface="Helvetica Neue"/>
                <a:cs typeface="Helvetica Neue"/>
              </a:rPr>
              <a:t/>
            </a:r>
            <a:br>
              <a:rPr lang="en-US" altLang="zh-CN" sz="3600" dirty="0" smtClean="0">
                <a:solidFill>
                  <a:srgbClr val="1F497D"/>
                </a:solidFill>
                <a:latin typeface="Helvetica Neue"/>
                <a:cs typeface="Helvetica Neue"/>
              </a:rPr>
            </a:br>
            <a:r>
              <a:rPr lang="en-US" altLang="zh-CN" sz="3600" dirty="0" smtClean="0">
                <a:solidFill>
                  <a:srgbClr val="1F497D"/>
                </a:solidFill>
                <a:latin typeface="Helvetica Neue"/>
                <a:cs typeface="Helvetica Neue"/>
              </a:rPr>
              <a:t>A </a:t>
            </a:r>
            <a:r>
              <a:rPr lang="en-US" altLang="zh-CN" sz="3200" dirty="0" smtClean="0">
                <a:solidFill>
                  <a:srgbClr val="1F497D"/>
                </a:solidFill>
                <a:latin typeface="Helvetica Neue"/>
                <a:cs typeface="Helvetica Neue"/>
              </a:rPr>
              <a:t>Recursive Coding Algorithm for Two-Unicast-Z Networks</a:t>
            </a:r>
            <a:endParaRPr lang="en-US" sz="3200" cap="none" dirty="0">
              <a:solidFill>
                <a:srgbClr val="1F497D"/>
              </a:solidFill>
              <a:latin typeface="Helvetica Neue"/>
              <a:cs typeface="Helvetica Neue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933" y="3788833"/>
            <a:ext cx="8016992" cy="1392767"/>
          </a:xfrm>
          <a:ln>
            <a:solidFill>
              <a:schemeClr val="bg1"/>
            </a:solidFill>
          </a:ln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alisto MT"/>
                <a:cs typeface="Calisto MT"/>
              </a:rPr>
              <a:t>Weifei Zeng</a:t>
            </a:r>
            <a:r>
              <a:rPr lang="en-US" baseline="30000" dirty="0" smtClean="0">
                <a:latin typeface="Calisto MT"/>
                <a:cs typeface="Calisto MT"/>
              </a:rPr>
              <a:t>1</a:t>
            </a:r>
            <a:r>
              <a:rPr lang="en-US" dirty="0" smtClean="0">
                <a:latin typeface="Calisto MT"/>
                <a:cs typeface="Calisto MT"/>
              </a:rPr>
              <a:t>, </a:t>
            </a:r>
            <a:r>
              <a:rPr lang="en-US" dirty="0" err="1" smtClean="0">
                <a:latin typeface="Calisto MT"/>
                <a:cs typeface="Calisto MT"/>
              </a:rPr>
              <a:t>Viveck</a:t>
            </a:r>
            <a:r>
              <a:rPr lang="en-US" dirty="0" smtClean="0">
                <a:latin typeface="Calisto MT"/>
                <a:cs typeface="Calisto MT"/>
              </a:rPr>
              <a:t> R. Cadambe</a:t>
            </a:r>
            <a:r>
              <a:rPr lang="en-US" baseline="30000" dirty="0" smtClean="0">
                <a:latin typeface="Calisto MT"/>
                <a:cs typeface="Calisto MT"/>
              </a:rPr>
              <a:t>2</a:t>
            </a:r>
            <a:r>
              <a:rPr lang="en-US" dirty="0" smtClean="0">
                <a:latin typeface="Calisto MT"/>
                <a:cs typeface="Calisto MT"/>
              </a:rPr>
              <a:t> and Muriel Médard</a:t>
            </a:r>
            <a:r>
              <a:rPr lang="en-US" baseline="30000" dirty="0" smtClean="0">
                <a:latin typeface="Calisto MT"/>
                <a:cs typeface="Calisto MT"/>
              </a:rPr>
              <a:t>1</a:t>
            </a:r>
            <a:endParaRPr lang="en-US" baseline="30000" dirty="0" smtClean="0">
              <a:solidFill>
                <a:srgbClr val="000000"/>
              </a:solidFill>
              <a:latin typeface="Calisto MT"/>
              <a:cs typeface="Calisto MT"/>
            </a:endParaRPr>
          </a:p>
          <a:p>
            <a:endParaRPr lang="en-US" baseline="30000" dirty="0" smtClean="0">
              <a:latin typeface="Calisto MT"/>
              <a:cs typeface="Calisto MT"/>
            </a:endParaRPr>
          </a:p>
          <a:p>
            <a:r>
              <a:rPr lang="en-US" sz="2000" baseline="30000" dirty="0" smtClean="0">
                <a:latin typeface="Calisto MT"/>
                <a:cs typeface="Calisto MT"/>
              </a:rPr>
              <a:t>1</a:t>
            </a:r>
            <a:r>
              <a:rPr lang="en-US" sz="2000" dirty="0" smtClean="0">
                <a:latin typeface="Calisto MT"/>
                <a:cs typeface="Calisto MT"/>
              </a:rPr>
              <a:t>Network </a:t>
            </a:r>
            <a:r>
              <a:rPr lang="en-US" sz="2000" dirty="0">
                <a:latin typeface="Calisto MT"/>
                <a:cs typeface="Calisto MT"/>
              </a:rPr>
              <a:t>Coding and Reliable Communications Group, RLE, MIT</a:t>
            </a:r>
          </a:p>
          <a:p>
            <a:r>
              <a:rPr lang="en-US" sz="2000" baseline="30000" dirty="0" smtClean="0">
                <a:latin typeface="Calisto MT"/>
                <a:cs typeface="Calisto MT"/>
              </a:rPr>
              <a:t>2</a:t>
            </a:r>
            <a:r>
              <a:rPr lang="en-US" sz="2000" dirty="0" smtClean="0">
                <a:latin typeface="Calisto MT"/>
                <a:cs typeface="Calisto MT"/>
              </a:rPr>
              <a:t>Electrical Engineering, Pennsylvania State University</a:t>
            </a:r>
            <a:endParaRPr lang="en-US" sz="2000" dirty="0">
              <a:latin typeface="Calisto MT"/>
              <a:cs typeface="Calisto MT"/>
            </a:endParaRPr>
          </a:p>
          <a:p>
            <a:pPr algn="ctr"/>
            <a:endParaRPr lang="en-US" sz="2000" dirty="0" smtClean="0">
              <a:latin typeface="Calisto MT"/>
              <a:cs typeface="Calisto MT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28133" y="3475567"/>
            <a:ext cx="7704667" cy="0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67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/>
          <p:cNvGrpSpPr/>
          <p:nvPr/>
        </p:nvGrpSpPr>
        <p:grpSpPr>
          <a:xfrm>
            <a:off x="1819590" y="1574076"/>
            <a:ext cx="5402703" cy="1866601"/>
            <a:chOff x="1819590" y="1497873"/>
            <a:chExt cx="5402703" cy="1866601"/>
          </a:xfrm>
        </p:grpSpPr>
        <p:sp>
          <p:nvSpPr>
            <p:cNvPr id="4" name="Oval 3"/>
            <p:cNvSpPr/>
            <p:nvPr/>
          </p:nvSpPr>
          <p:spPr>
            <a:xfrm>
              <a:off x="1819590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199847" y="1689540"/>
              <a:ext cx="1082944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63048" y="1689540"/>
              <a:ext cx="1773755" cy="0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817060" y="1689540"/>
              <a:ext cx="1024976" cy="0"/>
            </a:xfrm>
            <a:prstGeom prst="straightConnector1">
              <a:avLst/>
            </a:prstGeom>
            <a:ln>
              <a:solidFill>
                <a:srgbClr val="4F81BD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199847" y="3172806"/>
              <a:ext cx="1463201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043305" y="3172806"/>
              <a:ext cx="1013241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436803" y="3172806"/>
              <a:ext cx="1405233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52" idx="4"/>
              <a:endCxn id="46" idx="0"/>
            </p:cNvCxnSpPr>
            <p:nvPr/>
          </p:nvCxnSpPr>
          <p:spPr>
            <a:xfrm>
              <a:off x="3472920" y="1881208"/>
              <a:ext cx="380257" cy="1099931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49" idx="0"/>
              <a:endCxn id="56" idx="4"/>
            </p:cNvCxnSpPr>
            <p:nvPr/>
          </p:nvCxnSpPr>
          <p:spPr>
            <a:xfrm flipV="1">
              <a:off x="5246675" y="1881208"/>
              <a:ext cx="380257" cy="1099931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1819590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84203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3663048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05654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82791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436803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842036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Title 1"/>
          <p:cNvSpPr txBox="1">
            <a:spLocks/>
          </p:cNvSpPr>
          <p:nvPr/>
        </p:nvSpPr>
        <p:spPr>
          <a:xfrm>
            <a:off x="294951" y="444500"/>
            <a:ext cx="8616271" cy="847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Helvetica Neue"/>
                <a:cs typeface="Helvetica Neue"/>
              </a:rPr>
              <a:t>Destination Reduction</a:t>
            </a:r>
            <a:endParaRPr lang="en-US" sz="3200" dirty="0">
              <a:latin typeface="Helvetica Neue"/>
              <a:cs typeface="Helvetica Neue"/>
            </a:endParaRPr>
          </a:p>
        </p:txBody>
      </p:sp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282390"/>
              </p:ext>
            </p:extLst>
          </p:nvPr>
        </p:nvGraphicFramePr>
        <p:xfrm>
          <a:off x="778931" y="3979333"/>
          <a:ext cx="7543802" cy="12560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0917"/>
                <a:gridCol w="1142419"/>
                <a:gridCol w="1047045"/>
                <a:gridCol w="1018821"/>
                <a:gridCol w="1257300"/>
                <a:gridCol w="1257300"/>
              </a:tblGrid>
              <a:tr h="338667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Stage number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3C2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451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3C2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51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3C2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" name="Picture 50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524" y="1695893"/>
            <a:ext cx="190500" cy="152400"/>
          </a:xfrm>
          <a:prstGeom prst="rect">
            <a:avLst/>
          </a:prstGeom>
        </p:spPr>
      </p:pic>
      <p:pic>
        <p:nvPicPr>
          <p:cNvPr id="53" name="Picture 5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3185509"/>
            <a:ext cx="190500" cy="152400"/>
          </a:xfrm>
          <a:prstGeom prst="rect">
            <a:avLst/>
          </a:prstGeom>
        </p:spPr>
      </p:pic>
      <p:pic>
        <p:nvPicPr>
          <p:cNvPr id="54" name="Picture 53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392" y="1708593"/>
            <a:ext cx="190500" cy="152400"/>
          </a:xfrm>
          <a:prstGeom prst="rect">
            <a:avLst/>
          </a:prstGeom>
        </p:spPr>
      </p:pic>
      <p:pic>
        <p:nvPicPr>
          <p:cNvPr id="55" name="Picture 54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577" y="3187700"/>
            <a:ext cx="203200" cy="152400"/>
          </a:xfrm>
          <a:prstGeom prst="rect">
            <a:avLst/>
          </a:prstGeom>
        </p:spPr>
      </p:pic>
      <p:pic>
        <p:nvPicPr>
          <p:cNvPr id="57" name="Picture 5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887" y="3187700"/>
            <a:ext cx="203200" cy="152400"/>
          </a:xfrm>
          <a:prstGeom prst="rect">
            <a:avLst/>
          </a:prstGeom>
        </p:spPr>
      </p:pic>
      <p:pic>
        <p:nvPicPr>
          <p:cNvPr id="58" name="Picture 57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682" y="1701800"/>
            <a:ext cx="190500" cy="152400"/>
          </a:xfrm>
          <a:prstGeom prst="rect">
            <a:avLst/>
          </a:prstGeom>
        </p:spPr>
      </p:pic>
      <p:pic>
        <p:nvPicPr>
          <p:cNvPr id="59" name="Picture 58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943" y="1672104"/>
            <a:ext cx="165100" cy="190500"/>
          </a:xfrm>
          <a:prstGeom prst="rect">
            <a:avLst/>
          </a:prstGeom>
        </p:spPr>
      </p:pic>
      <p:pic>
        <p:nvPicPr>
          <p:cNvPr id="60" name="Picture 59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007" y="3147409"/>
            <a:ext cx="165100" cy="190500"/>
          </a:xfrm>
          <a:prstGeom prst="rect">
            <a:avLst/>
          </a:prstGeom>
        </p:spPr>
      </p:pic>
      <p:pic>
        <p:nvPicPr>
          <p:cNvPr id="61" name="Picture 60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50" y="3365500"/>
            <a:ext cx="190500" cy="152400"/>
          </a:xfrm>
          <a:prstGeom prst="rect">
            <a:avLst/>
          </a:prstGeom>
        </p:spPr>
      </p:pic>
      <p:pic>
        <p:nvPicPr>
          <p:cNvPr id="62" name="Picture 61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350" y="1892300"/>
            <a:ext cx="190500" cy="152400"/>
          </a:xfrm>
          <a:prstGeom prst="rect">
            <a:avLst/>
          </a:prstGeom>
        </p:spPr>
      </p:pic>
      <p:pic>
        <p:nvPicPr>
          <p:cNvPr id="63" name="Picture 62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070" y="2444750"/>
            <a:ext cx="190500" cy="152400"/>
          </a:xfrm>
          <a:prstGeom prst="rect">
            <a:avLst/>
          </a:prstGeom>
        </p:spPr>
      </p:pic>
      <p:pic>
        <p:nvPicPr>
          <p:cNvPr id="64" name="Picture 63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300" y="1866900"/>
            <a:ext cx="203200" cy="152400"/>
          </a:xfrm>
          <a:prstGeom prst="rect">
            <a:avLst/>
          </a:prstGeom>
        </p:spPr>
      </p:pic>
      <p:pic>
        <p:nvPicPr>
          <p:cNvPr id="65" name="Picture 64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450" y="3365500"/>
            <a:ext cx="190500" cy="152400"/>
          </a:xfrm>
          <a:prstGeom prst="rect">
            <a:avLst/>
          </a:prstGeom>
        </p:spPr>
      </p:pic>
      <p:pic>
        <p:nvPicPr>
          <p:cNvPr id="66" name="Picture 65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350" y="2489200"/>
            <a:ext cx="190500" cy="152400"/>
          </a:xfrm>
          <a:prstGeom prst="rect">
            <a:avLst/>
          </a:prstGeom>
        </p:spPr>
      </p:pic>
      <p:pic>
        <p:nvPicPr>
          <p:cNvPr id="67" name="Picture 66" descr="latex-image-1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0" y="3352800"/>
            <a:ext cx="203200" cy="152400"/>
          </a:xfrm>
          <a:prstGeom prst="rect">
            <a:avLst/>
          </a:prstGeom>
        </p:spPr>
      </p:pic>
      <p:pic>
        <p:nvPicPr>
          <p:cNvPr id="68" name="Picture 67" descr="latex-image-1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50" y="1879600"/>
            <a:ext cx="190500" cy="152400"/>
          </a:xfrm>
          <a:prstGeom prst="rect">
            <a:avLst/>
          </a:prstGeom>
        </p:spPr>
      </p:pic>
      <p:pic>
        <p:nvPicPr>
          <p:cNvPr id="69" name="Picture 68" descr="latex-image-1.pdf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291" y="4508500"/>
            <a:ext cx="190500" cy="152400"/>
          </a:xfrm>
          <a:prstGeom prst="rect">
            <a:avLst/>
          </a:prstGeom>
        </p:spPr>
      </p:pic>
      <p:pic>
        <p:nvPicPr>
          <p:cNvPr id="71" name="Picture 70" descr="latex-image-1.pdf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300" y="4953000"/>
            <a:ext cx="203200" cy="152400"/>
          </a:xfrm>
          <a:prstGeom prst="rect">
            <a:avLst/>
          </a:prstGeom>
        </p:spPr>
      </p:pic>
      <p:pic>
        <p:nvPicPr>
          <p:cNvPr id="72" name="Picture 71" descr="latex-image-1.pdf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138" y="4508500"/>
            <a:ext cx="495300" cy="152400"/>
          </a:xfrm>
          <a:prstGeom prst="rect">
            <a:avLst/>
          </a:prstGeom>
        </p:spPr>
      </p:pic>
      <p:pic>
        <p:nvPicPr>
          <p:cNvPr id="79" name="Picture 78" descr="latex-image-1.pdf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848" y="4953000"/>
            <a:ext cx="203200" cy="152400"/>
          </a:xfrm>
          <a:prstGeom prst="rect">
            <a:avLst/>
          </a:prstGeom>
        </p:spPr>
      </p:pic>
      <p:pic>
        <p:nvPicPr>
          <p:cNvPr id="80" name="Picture 79" descr="latex-image-1.pdf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596" y="4508500"/>
            <a:ext cx="495300" cy="152400"/>
          </a:xfrm>
          <a:prstGeom prst="rect">
            <a:avLst/>
          </a:prstGeom>
        </p:spPr>
      </p:pic>
      <p:pic>
        <p:nvPicPr>
          <p:cNvPr id="83" name="Picture 82" descr="latex-image-1.pdf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900" y="4508500"/>
            <a:ext cx="812800" cy="152400"/>
          </a:xfrm>
          <a:prstGeom prst="rect">
            <a:avLst/>
          </a:prstGeom>
        </p:spPr>
      </p:pic>
      <p:pic>
        <p:nvPicPr>
          <p:cNvPr id="84" name="Picture 83" descr="latex-image-1.pdf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950" y="4508500"/>
            <a:ext cx="495300" cy="152400"/>
          </a:xfrm>
          <a:prstGeom prst="rect">
            <a:avLst/>
          </a:prstGeom>
        </p:spPr>
      </p:pic>
      <p:pic>
        <p:nvPicPr>
          <p:cNvPr id="100" name="Picture 99" descr="latex-image-1.pdf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50" y="4953000"/>
            <a:ext cx="495300" cy="152400"/>
          </a:xfrm>
          <a:prstGeom prst="rect">
            <a:avLst/>
          </a:prstGeom>
        </p:spPr>
      </p:pic>
      <p:pic>
        <p:nvPicPr>
          <p:cNvPr id="102" name="Picture 101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00" y="4953000"/>
            <a:ext cx="190500" cy="152400"/>
          </a:xfrm>
          <a:prstGeom prst="rect">
            <a:avLst/>
          </a:prstGeom>
        </p:spPr>
      </p:pic>
      <p:pic>
        <p:nvPicPr>
          <p:cNvPr id="104" name="Picture 103" descr="latex-image-1.pdf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950" y="4953000"/>
            <a:ext cx="495300" cy="1524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090" y="4381500"/>
            <a:ext cx="406400" cy="3429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0" y="4832350"/>
            <a:ext cx="406400" cy="342900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50" y="4051300"/>
            <a:ext cx="2794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97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/>
          <p:cNvGrpSpPr/>
          <p:nvPr/>
        </p:nvGrpSpPr>
        <p:grpSpPr>
          <a:xfrm>
            <a:off x="1819590" y="1574076"/>
            <a:ext cx="5402703" cy="1866601"/>
            <a:chOff x="1819590" y="1497873"/>
            <a:chExt cx="5402703" cy="1866601"/>
          </a:xfrm>
        </p:grpSpPr>
        <p:sp>
          <p:nvSpPr>
            <p:cNvPr id="4" name="Oval 3"/>
            <p:cNvSpPr/>
            <p:nvPr/>
          </p:nvSpPr>
          <p:spPr>
            <a:xfrm>
              <a:off x="1819590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199847" y="1689540"/>
              <a:ext cx="1082944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63048" y="1689540"/>
              <a:ext cx="1773755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817060" y="1689540"/>
              <a:ext cx="1024976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199847" y="3172806"/>
              <a:ext cx="1463201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043305" y="3172806"/>
              <a:ext cx="1013241" cy="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436803" y="3172806"/>
              <a:ext cx="1405233" cy="0"/>
            </a:xfrm>
            <a:prstGeom prst="straightConnector1">
              <a:avLst/>
            </a:prstGeom>
            <a:ln>
              <a:solidFill>
                <a:srgbClr val="0000FF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52" idx="4"/>
              <a:endCxn id="46" idx="0"/>
            </p:cNvCxnSpPr>
            <p:nvPr/>
          </p:nvCxnSpPr>
          <p:spPr>
            <a:xfrm>
              <a:off x="3472920" y="1881208"/>
              <a:ext cx="380257" cy="1099931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49" idx="0"/>
              <a:endCxn id="56" idx="4"/>
            </p:cNvCxnSpPr>
            <p:nvPr/>
          </p:nvCxnSpPr>
          <p:spPr>
            <a:xfrm flipV="1">
              <a:off x="5246675" y="1881208"/>
              <a:ext cx="380257" cy="1099931"/>
            </a:xfrm>
            <a:prstGeom prst="straightConnector1">
              <a:avLst/>
            </a:prstGeom>
            <a:ln>
              <a:solidFill>
                <a:srgbClr val="0000FF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1819590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84203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3663048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05654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82791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436803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842036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Title 1"/>
          <p:cNvSpPr txBox="1">
            <a:spLocks/>
          </p:cNvSpPr>
          <p:nvPr/>
        </p:nvSpPr>
        <p:spPr>
          <a:xfrm>
            <a:off x="294951" y="444500"/>
            <a:ext cx="8616271" cy="847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Helvetica Neue"/>
                <a:cs typeface="Helvetica Neue"/>
              </a:rPr>
              <a:t>Destination Reduction</a:t>
            </a:r>
            <a:endParaRPr lang="en-US" sz="3200" dirty="0">
              <a:latin typeface="Helvetica Neue"/>
              <a:cs typeface="Helvetica Neue"/>
            </a:endParaRPr>
          </a:p>
        </p:txBody>
      </p:sp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336502"/>
              </p:ext>
            </p:extLst>
          </p:nvPr>
        </p:nvGraphicFramePr>
        <p:xfrm>
          <a:off x="778931" y="3979333"/>
          <a:ext cx="7543802" cy="12560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0917"/>
                <a:gridCol w="1142419"/>
                <a:gridCol w="1047045"/>
                <a:gridCol w="1018821"/>
                <a:gridCol w="1257300"/>
                <a:gridCol w="1257300"/>
              </a:tblGrid>
              <a:tr h="338667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Stage number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3C2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451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3C2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51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3C2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" name="Picture 50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524" y="1695893"/>
            <a:ext cx="190500" cy="152400"/>
          </a:xfrm>
          <a:prstGeom prst="rect">
            <a:avLst/>
          </a:prstGeom>
        </p:spPr>
      </p:pic>
      <p:pic>
        <p:nvPicPr>
          <p:cNvPr id="53" name="Picture 5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3185509"/>
            <a:ext cx="190500" cy="152400"/>
          </a:xfrm>
          <a:prstGeom prst="rect">
            <a:avLst/>
          </a:prstGeom>
        </p:spPr>
      </p:pic>
      <p:pic>
        <p:nvPicPr>
          <p:cNvPr id="54" name="Picture 53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392" y="1708593"/>
            <a:ext cx="190500" cy="152400"/>
          </a:xfrm>
          <a:prstGeom prst="rect">
            <a:avLst/>
          </a:prstGeom>
        </p:spPr>
      </p:pic>
      <p:pic>
        <p:nvPicPr>
          <p:cNvPr id="55" name="Picture 54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577" y="3187700"/>
            <a:ext cx="203200" cy="152400"/>
          </a:xfrm>
          <a:prstGeom prst="rect">
            <a:avLst/>
          </a:prstGeom>
        </p:spPr>
      </p:pic>
      <p:pic>
        <p:nvPicPr>
          <p:cNvPr id="57" name="Picture 5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887" y="3187700"/>
            <a:ext cx="203200" cy="152400"/>
          </a:xfrm>
          <a:prstGeom prst="rect">
            <a:avLst/>
          </a:prstGeom>
        </p:spPr>
      </p:pic>
      <p:pic>
        <p:nvPicPr>
          <p:cNvPr id="58" name="Picture 57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682" y="1701800"/>
            <a:ext cx="190500" cy="152400"/>
          </a:xfrm>
          <a:prstGeom prst="rect">
            <a:avLst/>
          </a:prstGeom>
        </p:spPr>
      </p:pic>
      <p:pic>
        <p:nvPicPr>
          <p:cNvPr id="59" name="Picture 58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943" y="1672104"/>
            <a:ext cx="165100" cy="190500"/>
          </a:xfrm>
          <a:prstGeom prst="rect">
            <a:avLst/>
          </a:prstGeom>
        </p:spPr>
      </p:pic>
      <p:pic>
        <p:nvPicPr>
          <p:cNvPr id="60" name="Picture 59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007" y="3147409"/>
            <a:ext cx="165100" cy="190500"/>
          </a:xfrm>
          <a:prstGeom prst="rect">
            <a:avLst/>
          </a:prstGeom>
        </p:spPr>
      </p:pic>
      <p:pic>
        <p:nvPicPr>
          <p:cNvPr id="61" name="Picture 60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50" y="3365500"/>
            <a:ext cx="190500" cy="152400"/>
          </a:xfrm>
          <a:prstGeom prst="rect">
            <a:avLst/>
          </a:prstGeom>
        </p:spPr>
      </p:pic>
      <p:pic>
        <p:nvPicPr>
          <p:cNvPr id="62" name="Picture 61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350" y="1892300"/>
            <a:ext cx="190500" cy="152400"/>
          </a:xfrm>
          <a:prstGeom prst="rect">
            <a:avLst/>
          </a:prstGeom>
        </p:spPr>
      </p:pic>
      <p:pic>
        <p:nvPicPr>
          <p:cNvPr id="63" name="Picture 62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070" y="2444750"/>
            <a:ext cx="190500" cy="152400"/>
          </a:xfrm>
          <a:prstGeom prst="rect">
            <a:avLst/>
          </a:prstGeom>
        </p:spPr>
      </p:pic>
      <p:pic>
        <p:nvPicPr>
          <p:cNvPr id="64" name="Picture 63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300" y="1866900"/>
            <a:ext cx="203200" cy="152400"/>
          </a:xfrm>
          <a:prstGeom prst="rect">
            <a:avLst/>
          </a:prstGeom>
        </p:spPr>
      </p:pic>
      <p:pic>
        <p:nvPicPr>
          <p:cNvPr id="65" name="Picture 64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450" y="3365500"/>
            <a:ext cx="190500" cy="152400"/>
          </a:xfrm>
          <a:prstGeom prst="rect">
            <a:avLst/>
          </a:prstGeom>
        </p:spPr>
      </p:pic>
      <p:pic>
        <p:nvPicPr>
          <p:cNvPr id="66" name="Picture 65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350" y="2489200"/>
            <a:ext cx="190500" cy="152400"/>
          </a:xfrm>
          <a:prstGeom prst="rect">
            <a:avLst/>
          </a:prstGeom>
        </p:spPr>
      </p:pic>
      <p:pic>
        <p:nvPicPr>
          <p:cNvPr id="67" name="Picture 66" descr="latex-image-1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0" y="3352800"/>
            <a:ext cx="203200" cy="152400"/>
          </a:xfrm>
          <a:prstGeom prst="rect">
            <a:avLst/>
          </a:prstGeom>
        </p:spPr>
      </p:pic>
      <p:pic>
        <p:nvPicPr>
          <p:cNvPr id="68" name="Picture 67" descr="latex-image-1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50" y="1879600"/>
            <a:ext cx="190500" cy="152400"/>
          </a:xfrm>
          <a:prstGeom prst="rect">
            <a:avLst/>
          </a:prstGeom>
        </p:spPr>
      </p:pic>
      <p:pic>
        <p:nvPicPr>
          <p:cNvPr id="108" name="Picture 107" descr="latex-image-1.pdf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291" y="4508500"/>
            <a:ext cx="190500" cy="152400"/>
          </a:xfrm>
          <a:prstGeom prst="rect">
            <a:avLst/>
          </a:prstGeom>
        </p:spPr>
      </p:pic>
      <p:pic>
        <p:nvPicPr>
          <p:cNvPr id="109" name="Picture 108" descr="latex-image-1.pdf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300" y="4953000"/>
            <a:ext cx="203200" cy="152400"/>
          </a:xfrm>
          <a:prstGeom prst="rect">
            <a:avLst/>
          </a:prstGeom>
        </p:spPr>
      </p:pic>
      <p:pic>
        <p:nvPicPr>
          <p:cNvPr id="110" name="Picture 109" descr="latex-image-1.pdf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138" y="4508500"/>
            <a:ext cx="495300" cy="152400"/>
          </a:xfrm>
          <a:prstGeom prst="rect">
            <a:avLst/>
          </a:prstGeom>
        </p:spPr>
      </p:pic>
      <p:pic>
        <p:nvPicPr>
          <p:cNvPr id="111" name="Picture 110" descr="latex-image-1.pdf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848" y="4953000"/>
            <a:ext cx="203200" cy="152400"/>
          </a:xfrm>
          <a:prstGeom prst="rect">
            <a:avLst/>
          </a:prstGeom>
        </p:spPr>
      </p:pic>
      <p:pic>
        <p:nvPicPr>
          <p:cNvPr id="112" name="Picture 111" descr="latex-image-1.pdf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596" y="4508500"/>
            <a:ext cx="495300" cy="152400"/>
          </a:xfrm>
          <a:prstGeom prst="rect">
            <a:avLst/>
          </a:prstGeom>
        </p:spPr>
      </p:pic>
      <p:pic>
        <p:nvPicPr>
          <p:cNvPr id="113" name="Picture 112" descr="latex-image-1.pdf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900" y="4508500"/>
            <a:ext cx="812800" cy="152400"/>
          </a:xfrm>
          <a:prstGeom prst="rect">
            <a:avLst/>
          </a:prstGeom>
        </p:spPr>
      </p:pic>
      <p:pic>
        <p:nvPicPr>
          <p:cNvPr id="114" name="Picture 113" descr="latex-image-1.pdf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950" y="4508500"/>
            <a:ext cx="495300" cy="152400"/>
          </a:xfrm>
          <a:prstGeom prst="rect">
            <a:avLst/>
          </a:prstGeom>
        </p:spPr>
      </p:pic>
      <p:pic>
        <p:nvPicPr>
          <p:cNvPr id="115" name="Picture 114" descr="latex-image-1.pdf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50" y="4953000"/>
            <a:ext cx="495300" cy="152400"/>
          </a:xfrm>
          <a:prstGeom prst="rect">
            <a:avLst/>
          </a:prstGeom>
        </p:spPr>
      </p:pic>
      <p:pic>
        <p:nvPicPr>
          <p:cNvPr id="116" name="Picture 115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00" y="4953000"/>
            <a:ext cx="190500" cy="152400"/>
          </a:xfrm>
          <a:prstGeom prst="rect">
            <a:avLst/>
          </a:prstGeom>
        </p:spPr>
      </p:pic>
      <p:pic>
        <p:nvPicPr>
          <p:cNvPr id="117" name="Picture 116" descr="latex-image-1.pdf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950" y="4953000"/>
            <a:ext cx="495300" cy="152400"/>
          </a:xfrm>
          <a:prstGeom prst="rect">
            <a:avLst/>
          </a:prstGeom>
        </p:spPr>
      </p:pic>
      <p:pic>
        <p:nvPicPr>
          <p:cNvPr id="119" name="Picture 118" descr="latex-image-1.pdf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090" y="4381500"/>
            <a:ext cx="406400" cy="342900"/>
          </a:xfrm>
          <a:prstGeom prst="rect">
            <a:avLst/>
          </a:prstGeom>
        </p:spPr>
      </p:pic>
      <p:pic>
        <p:nvPicPr>
          <p:cNvPr id="120" name="Picture 119" descr="latex-image-1.pdf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0" y="4832350"/>
            <a:ext cx="406400" cy="342900"/>
          </a:xfrm>
          <a:prstGeom prst="rect">
            <a:avLst/>
          </a:prstGeom>
        </p:spPr>
      </p:pic>
      <p:pic>
        <p:nvPicPr>
          <p:cNvPr id="121" name="Picture 120" descr="latex-image-1.pdf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50" y="4051300"/>
            <a:ext cx="2794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224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/>
          <p:cNvGrpSpPr/>
          <p:nvPr/>
        </p:nvGrpSpPr>
        <p:grpSpPr>
          <a:xfrm>
            <a:off x="1819590" y="1574076"/>
            <a:ext cx="5402703" cy="1866601"/>
            <a:chOff x="1819590" y="1497873"/>
            <a:chExt cx="5402703" cy="1866601"/>
          </a:xfrm>
        </p:grpSpPr>
        <p:sp>
          <p:nvSpPr>
            <p:cNvPr id="4" name="Oval 3"/>
            <p:cNvSpPr/>
            <p:nvPr/>
          </p:nvSpPr>
          <p:spPr>
            <a:xfrm>
              <a:off x="1819590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199847" y="1689540"/>
              <a:ext cx="1082944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63048" y="1689540"/>
              <a:ext cx="1773755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817060" y="1689540"/>
              <a:ext cx="1024976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199847" y="3172806"/>
              <a:ext cx="1463201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043305" y="3172806"/>
              <a:ext cx="101324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436803" y="3172806"/>
              <a:ext cx="1405233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52" idx="4"/>
              <a:endCxn id="46" idx="0"/>
            </p:cNvCxnSpPr>
            <p:nvPr/>
          </p:nvCxnSpPr>
          <p:spPr>
            <a:xfrm>
              <a:off x="3472920" y="1881208"/>
              <a:ext cx="380257" cy="1099931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49" idx="0"/>
              <a:endCxn id="56" idx="4"/>
            </p:cNvCxnSpPr>
            <p:nvPr/>
          </p:nvCxnSpPr>
          <p:spPr>
            <a:xfrm flipV="1">
              <a:off x="5246675" y="1881208"/>
              <a:ext cx="380257" cy="1099931"/>
            </a:xfrm>
            <a:prstGeom prst="straightConnector1">
              <a:avLst/>
            </a:prstGeom>
            <a:ln>
              <a:solidFill>
                <a:srgbClr val="4F81BD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1819590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84203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3663048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05654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82791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436803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842036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Title 1"/>
          <p:cNvSpPr txBox="1">
            <a:spLocks/>
          </p:cNvSpPr>
          <p:nvPr/>
        </p:nvSpPr>
        <p:spPr>
          <a:xfrm>
            <a:off x="294951" y="444500"/>
            <a:ext cx="8616271" cy="847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Helvetica Neue"/>
                <a:cs typeface="Helvetica Neue"/>
              </a:rPr>
              <a:t>Destination Reduction</a:t>
            </a:r>
            <a:endParaRPr lang="en-US" sz="3200" dirty="0">
              <a:latin typeface="Helvetica Neue"/>
              <a:cs typeface="Helvetica Neue"/>
            </a:endParaRPr>
          </a:p>
        </p:txBody>
      </p:sp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255939"/>
              </p:ext>
            </p:extLst>
          </p:nvPr>
        </p:nvGraphicFramePr>
        <p:xfrm>
          <a:off x="778931" y="3979333"/>
          <a:ext cx="7543802" cy="12560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0917"/>
                <a:gridCol w="1142419"/>
                <a:gridCol w="1047045"/>
                <a:gridCol w="1018821"/>
                <a:gridCol w="1257300"/>
                <a:gridCol w="1257300"/>
              </a:tblGrid>
              <a:tr h="338667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Stage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F3C2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451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3C2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51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3C2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" name="Picture 50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524" y="1695893"/>
            <a:ext cx="190500" cy="152400"/>
          </a:xfrm>
          <a:prstGeom prst="rect">
            <a:avLst/>
          </a:prstGeom>
        </p:spPr>
      </p:pic>
      <p:pic>
        <p:nvPicPr>
          <p:cNvPr id="53" name="Picture 5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3185509"/>
            <a:ext cx="190500" cy="152400"/>
          </a:xfrm>
          <a:prstGeom prst="rect">
            <a:avLst/>
          </a:prstGeom>
        </p:spPr>
      </p:pic>
      <p:pic>
        <p:nvPicPr>
          <p:cNvPr id="54" name="Picture 53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392" y="1708593"/>
            <a:ext cx="190500" cy="152400"/>
          </a:xfrm>
          <a:prstGeom prst="rect">
            <a:avLst/>
          </a:prstGeom>
        </p:spPr>
      </p:pic>
      <p:pic>
        <p:nvPicPr>
          <p:cNvPr id="55" name="Picture 54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577" y="3187700"/>
            <a:ext cx="203200" cy="152400"/>
          </a:xfrm>
          <a:prstGeom prst="rect">
            <a:avLst/>
          </a:prstGeom>
        </p:spPr>
      </p:pic>
      <p:pic>
        <p:nvPicPr>
          <p:cNvPr id="57" name="Picture 5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887" y="3187700"/>
            <a:ext cx="203200" cy="152400"/>
          </a:xfrm>
          <a:prstGeom prst="rect">
            <a:avLst/>
          </a:prstGeom>
        </p:spPr>
      </p:pic>
      <p:pic>
        <p:nvPicPr>
          <p:cNvPr id="58" name="Picture 57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682" y="1701800"/>
            <a:ext cx="190500" cy="152400"/>
          </a:xfrm>
          <a:prstGeom prst="rect">
            <a:avLst/>
          </a:prstGeom>
        </p:spPr>
      </p:pic>
      <p:pic>
        <p:nvPicPr>
          <p:cNvPr id="59" name="Picture 58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943" y="1672104"/>
            <a:ext cx="165100" cy="190500"/>
          </a:xfrm>
          <a:prstGeom prst="rect">
            <a:avLst/>
          </a:prstGeom>
        </p:spPr>
      </p:pic>
      <p:pic>
        <p:nvPicPr>
          <p:cNvPr id="60" name="Picture 59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007" y="3147409"/>
            <a:ext cx="165100" cy="190500"/>
          </a:xfrm>
          <a:prstGeom prst="rect">
            <a:avLst/>
          </a:prstGeom>
        </p:spPr>
      </p:pic>
      <p:pic>
        <p:nvPicPr>
          <p:cNvPr id="61" name="Picture 60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50" y="3365500"/>
            <a:ext cx="190500" cy="152400"/>
          </a:xfrm>
          <a:prstGeom prst="rect">
            <a:avLst/>
          </a:prstGeom>
        </p:spPr>
      </p:pic>
      <p:pic>
        <p:nvPicPr>
          <p:cNvPr id="62" name="Picture 61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350" y="1892300"/>
            <a:ext cx="190500" cy="152400"/>
          </a:xfrm>
          <a:prstGeom prst="rect">
            <a:avLst/>
          </a:prstGeom>
        </p:spPr>
      </p:pic>
      <p:pic>
        <p:nvPicPr>
          <p:cNvPr id="63" name="Picture 62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070" y="2444750"/>
            <a:ext cx="190500" cy="152400"/>
          </a:xfrm>
          <a:prstGeom prst="rect">
            <a:avLst/>
          </a:prstGeom>
        </p:spPr>
      </p:pic>
      <p:pic>
        <p:nvPicPr>
          <p:cNvPr id="64" name="Picture 63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300" y="1866900"/>
            <a:ext cx="203200" cy="152400"/>
          </a:xfrm>
          <a:prstGeom prst="rect">
            <a:avLst/>
          </a:prstGeom>
        </p:spPr>
      </p:pic>
      <p:pic>
        <p:nvPicPr>
          <p:cNvPr id="65" name="Picture 64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450" y="3365500"/>
            <a:ext cx="190500" cy="152400"/>
          </a:xfrm>
          <a:prstGeom prst="rect">
            <a:avLst/>
          </a:prstGeom>
        </p:spPr>
      </p:pic>
      <p:pic>
        <p:nvPicPr>
          <p:cNvPr id="66" name="Picture 65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350" y="2489200"/>
            <a:ext cx="190500" cy="152400"/>
          </a:xfrm>
          <a:prstGeom prst="rect">
            <a:avLst/>
          </a:prstGeom>
        </p:spPr>
      </p:pic>
      <p:pic>
        <p:nvPicPr>
          <p:cNvPr id="67" name="Picture 66" descr="latex-image-1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0" y="3352800"/>
            <a:ext cx="203200" cy="152400"/>
          </a:xfrm>
          <a:prstGeom prst="rect">
            <a:avLst/>
          </a:prstGeom>
        </p:spPr>
      </p:pic>
      <p:pic>
        <p:nvPicPr>
          <p:cNvPr id="68" name="Picture 67" descr="latex-image-1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50" y="1879600"/>
            <a:ext cx="190500" cy="152400"/>
          </a:xfrm>
          <a:prstGeom prst="rect">
            <a:avLst/>
          </a:prstGeom>
        </p:spPr>
      </p:pic>
      <p:pic>
        <p:nvPicPr>
          <p:cNvPr id="69" name="Picture 68" descr="latex-image-1.pdf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291" y="4508500"/>
            <a:ext cx="190500" cy="152400"/>
          </a:xfrm>
          <a:prstGeom prst="rect">
            <a:avLst/>
          </a:prstGeom>
        </p:spPr>
      </p:pic>
      <p:pic>
        <p:nvPicPr>
          <p:cNvPr id="71" name="Picture 70" descr="latex-image-1.pdf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300" y="4953000"/>
            <a:ext cx="203200" cy="152400"/>
          </a:xfrm>
          <a:prstGeom prst="rect">
            <a:avLst/>
          </a:prstGeom>
        </p:spPr>
      </p:pic>
      <p:pic>
        <p:nvPicPr>
          <p:cNvPr id="72" name="Picture 71" descr="latex-image-1.pdf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138" y="4508500"/>
            <a:ext cx="495300" cy="152400"/>
          </a:xfrm>
          <a:prstGeom prst="rect">
            <a:avLst/>
          </a:prstGeom>
        </p:spPr>
      </p:pic>
      <p:pic>
        <p:nvPicPr>
          <p:cNvPr id="79" name="Picture 78" descr="latex-image-1.pdf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848" y="4953000"/>
            <a:ext cx="203200" cy="152400"/>
          </a:xfrm>
          <a:prstGeom prst="rect">
            <a:avLst/>
          </a:prstGeom>
        </p:spPr>
      </p:pic>
      <p:pic>
        <p:nvPicPr>
          <p:cNvPr id="80" name="Picture 79" descr="latex-image-1.pdf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596" y="4508500"/>
            <a:ext cx="495300" cy="152400"/>
          </a:xfrm>
          <a:prstGeom prst="rect">
            <a:avLst/>
          </a:prstGeom>
        </p:spPr>
      </p:pic>
      <p:pic>
        <p:nvPicPr>
          <p:cNvPr id="83" name="Picture 82" descr="latex-image-1.pdf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900" y="4508500"/>
            <a:ext cx="812800" cy="152400"/>
          </a:xfrm>
          <a:prstGeom prst="rect">
            <a:avLst/>
          </a:prstGeom>
        </p:spPr>
      </p:pic>
      <p:pic>
        <p:nvPicPr>
          <p:cNvPr id="84" name="Picture 83" descr="latex-image-1.pdf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950" y="4508500"/>
            <a:ext cx="495300" cy="152400"/>
          </a:xfrm>
          <a:prstGeom prst="rect">
            <a:avLst/>
          </a:prstGeom>
        </p:spPr>
      </p:pic>
      <p:pic>
        <p:nvPicPr>
          <p:cNvPr id="100" name="Picture 99" descr="latex-image-1.pdf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50" y="4953000"/>
            <a:ext cx="495300" cy="152400"/>
          </a:xfrm>
          <a:prstGeom prst="rect">
            <a:avLst/>
          </a:prstGeom>
        </p:spPr>
      </p:pic>
      <p:pic>
        <p:nvPicPr>
          <p:cNvPr id="102" name="Picture 101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00" y="4953000"/>
            <a:ext cx="190500" cy="152400"/>
          </a:xfrm>
          <a:prstGeom prst="rect">
            <a:avLst/>
          </a:prstGeom>
        </p:spPr>
      </p:pic>
      <p:pic>
        <p:nvPicPr>
          <p:cNvPr id="104" name="Picture 103" descr="latex-image-1.pdf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950" y="4953000"/>
            <a:ext cx="495300" cy="152400"/>
          </a:xfrm>
          <a:prstGeom prst="rect">
            <a:avLst/>
          </a:prstGeom>
        </p:spPr>
      </p:pic>
      <p:pic>
        <p:nvPicPr>
          <p:cNvPr id="109" name="Picture 108" descr="latex-image-1.pdf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090" y="4381500"/>
            <a:ext cx="406400" cy="342900"/>
          </a:xfrm>
          <a:prstGeom prst="rect">
            <a:avLst/>
          </a:prstGeom>
        </p:spPr>
      </p:pic>
      <p:pic>
        <p:nvPicPr>
          <p:cNvPr id="110" name="Picture 109" descr="latex-image-1.pdf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0" y="4832350"/>
            <a:ext cx="406400" cy="342900"/>
          </a:xfrm>
          <a:prstGeom prst="rect">
            <a:avLst/>
          </a:prstGeom>
        </p:spPr>
      </p:pic>
      <p:pic>
        <p:nvPicPr>
          <p:cNvPr id="111" name="Picture 110" descr="latex-image-1.pdf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50" y="4051300"/>
            <a:ext cx="2794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001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/>
          <p:cNvGrpSpPr/>
          <p:nvPr/>
        </p:nvGrpSpPr>
        <p:grpSpPr>
          <a:xfrm>
            <a:off x="1819590" y="1574076"/>
            <a:ext cx="5402703" cy="1866601"/>
            <a:chOff x="1819590" y="1497873"/>
            <a:chExt cx="5402703" cy="1866601"/>
          </a:xfrm>
        </p:grpSpPr>
        <p:sp>
          <p:nvSpPr>
            <p:cNvPr id="4" name="Oval 3"/>
            <p:cNvSpPr/>
            <p:nvPr/>
          </p:nvSpPr>
          <p:spPr>
            <a:xfrm>
              <a:off x="1819590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199847" y="1689540"/>
              <a:ext cx="1082944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63048" y="1689540"/>
              <a:ext cx="1773755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817060" y="1689540"/>
              <a:ext cx="1024976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199847" y="3172806"/>
              <a:ext cx="1463201" cy="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043305" y="3172806"/>
              <a:ext cx="1013241" cy="0"/>
            </a:xfrm>
            <a:prstGeom prst="straightConnector1">
              <a:avLst/>
            </a:prstGeom>
            <a:ln>
              <a:solidFill>
                <a:srgbClr val="0000FF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436803" y="3172806"/>
              <a:ext cx="1405233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52" idx="4"/>
              <a:endCxn id="46" idx="0"/>
            </p:cNvCxnSpPr>
            <p:nvPr/>
          </p:nvCxnSpPr>
          <p:spPr>
            <a:xfrm>
              <a:off x="3472920" y="1881208"/>
              <a:ext cx="380257" cy="1099931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49" idx="0"/>
              <a:endCxn id="56" idx="4"/>
            </p:cNvCxnSpPr>
            <p:nvPr/>
          </p:nvCxnSpPr>
          <p:spPr>
            <a:xfrm flipV="1">
              <a:off x="5246675" y="1881208"/>
              <a:ext cx="380257" cy="1099931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1819590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84203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3663048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05654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82791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436803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842036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Title 1"/>
          <p:cNvSpPr txBox="1">
            <a:spLocks/>
          </p:cNvSpPr>
          <p:nvPr/>
        </p:nvSpPr>
        <p:spPr>
          <a:xfrm>
            <a:off x="294951" y="444500"/>
            <a:ext cx="8616271" cy="847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Helvetica Neue"/>
                <a:cs typeface="Helvetica Neue"/>
              </a:rPr>
              <a:t>Destination Reduction</a:t>
            </a:r>
            <a:endParaRPr lang="en-US" sz="3200" dirty="0">
              <a:latin typeface="Helvetica Neue"/>
              <a:cs typeface="Helvetica Neue"/>
            </a:endParaRPr>
          </a:p>
        </p:txBody>
      </p:sp>
      <p:pic>
        <p:nvPicPr>
          <p:cNvPr id="51" name="Picture 50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524" y="1695893"/>
            <a:ext cx="190500" cy="152400"/>
          </a:xfrm>
          <a:prstGeom prst="rect">
            <a:avLst/>
          </a:prstGeom>
        </p:spPr>
      </p:pic>
      <p:pic>
        <p:nvPicPr>
          <p:cNvPr id="53" name="Picture 5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3185509"/>
            <a:ext cx="190500" cy="152400"/>
          </a:xfrm>
          <a:prstGeom prst="rect">
            <a:avLst/>
          </a:prstGeom>
        </p:spPr>
      </p:pic>
      <p:pic>
        <p:nvPicPr>
          <p:cNvPr id="54" name="Picture 53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392" y="1708593"/>
            <a:ext cx="190500" cy="152400"/>
          </a:xfrm>
          <a:prstGeom prst="rect">
            <a:avLst/>
          </a:prstGeom>
        </p:spPr>
      </p:pic>
      <p:pic>
        <p:nvPicPr>
          <p:cNvPr id="55" name="Picture 54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577" y="3187700"/>
            <a:ext cx="203200" cy="152400"/>
          </a:xfrm>
          <a:prstGeom prst="rect">
            <a:avLst/>
          </a:prstGeom>
        </p:spPr>
      </p:pic>
      <p:pic>
        <p:nvPicPr>
          <p:cNvPr id="57" name="Picture 5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887" y="3187700"/>
            <a:ext cx="203200" cy="152400"/>
          </a:xfrm>
          <a:prstGeom prst="rect">
            <a:avLst/>
          </a:prstGeom>
        </p:spPr>
      </p:pic>
      <p:pic>
        <p:nvPicPr>
          <p:cNvPr id="58" name="Picture 57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682" y="1701800"/>
            <a:ext cx="190500" cy="152400"/>
          </a:xfrm>
          <a:prstGeom prst="rect">
            <a:avLst/>
          </a:prstGeom>
        </p:spPr>
      </p:pic>
      <p:pic>
        <p:nvPicPr>
          <p:cNvPr id="59" name="Picture 58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943" y="1672104"/>
            <a:ext cx="165100" cy="190500"/>
          </a:xfrm>
          <a:prstGeom prst="rect">
            <a:avLst/>
          </a:prstGeom>
        </p:spPr>
      </p:pic>
      <p:pic>
        <p:nvPicPr>
          <p:cNvPr id="60" name="Picture 59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007" y="3147409"/>
            <a:ext cx="165100" cy="190500"/>
          </a:xfrm>
          <a:prstGeom prst="rect">
            <a:avLst/>
          </a:prstGeom>
        </p:spPr>
      </p:pic>
      <p:pic>
        <p:nvPicPr>
          <p:cNvPr id="61" name="Picture 60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50" y="3365500"/>
            <a:ext cx="190500" cy="152400"/>
          </a:xfrm>
          <a:prstGeom prst="rect">
            <a:avLst/>
          </a:prstGeom>
        </p:spPr>
      </p:pic>
      <p:pic>
        <p:nvPicPr>
          <p:cNvPr id="62" name="Picture 61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350" y="1892300"/>
            <a:ext cx="190500" cy="152400"/>
          </a:xfrm>
          <a:prstGeom prst="rect">
            <a:avLst/>
          </a:prstGeom>
        </p:spPr>
      </p:pic>
      <p:pic>
        <p:nvPicPr>
          <p:cNvPr id="63" name="Picture 62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070" y="2444750"/>
            <a:ext cx="190500" cy="152400"/>
          </a:xfrm>
          <a:prstGeom prst="rect">
            <a:avLst/>
          </a:prstGeom>
        </p:spPr>
      </p:pic>
      <p:pic>
        <p:nvPicPr>
          <p:cNvPr id="64" name="Picture 63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300" y="1866900"/>
            <a:ext cx="203200" cy="152400"/>
          </a:xfrm>
          <a:prstGeom prst="rect">
            <a:avLst/>
          </a:prstGeom>
        </p:spPr>
      </p:pic>
      <p:pic>
        <p:nvPicPr>
          <p:cNvPr id="65" name="Picture 64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450" y="3365500"/>
            <a:ext cx="190500" cy="152400"/>
          </a:xfrm>
          <a:prstGeom prst="rect">
            <a:avLst/>
          </a:prstGeom>
        </p:spPr>
      </p:pic>
      <p:pic>
        <p:nvPicPr>
          <p:cNvPr id="66" name="Picture 65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350" y="2489200"/>
            <a:ext cx="190500" cy="152400"/>
          </a:xfrm>
          <a:prstGeom prst="rect">
            <a:avLst/>
          </a:prstGeom>
        </p:spPr>
      </p:pic>
      <p:pic>
        <p:nvPicPr>
          <p:cNvPr id="67" name="Picture 66" descr="latex-image-1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0" y="3352800"/>
            <a:ext cx="203200" cy="152400"/>
          </a:xfrm>
          <a:prstGeom prst="rect">
            <a:avLst/>
          </a:prstGeom>
        </p:spPr>
      </p:pic>
      <p:pic>
        <p:nvPicPr>
          <p:cNvPr id="68" name="Picture 67" descr="latex-image-1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50" y="1879600"/>
            <a:ext cx="190500" cy="152400"/>
          </a:xfrm>
          <a:prstGeom prst="rect">
            <a:avLst/>
          </a:prstGeom>
        </p:spPr>
      </p:pic>
      <p:graphicFrame>
        <p:nvGraphicFramePr>
          <p:cNvPr id="129" name="Table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130742"/>
              </p:ext>
            </p:extLst>
          </p:nvPr>
        </p:nvGraphicFramePr>
        <p:xfrm>
          <a:off x="778931" y="3979333"/>
          <a:ext cx="7543802" cy="12560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0917"/>
                <a:gridCol w="1142419"/>
                <a:gridCol w="1047045"/>
                <a:gridCol w="1018821"/>
                <a:gridCol w="1257300"/>
                <a:gridCol w="1257300"/>
              </a:tblGrid>
              <a:tr h="338667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Stage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F3C2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451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3C2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51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3C2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0" name="Picture 129" descr="latex-image-1.pdf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291" y="4508500"/>
            <a:ext cx="190500" cy="152400"/>
          </a:xfrm>
          <a:prstGeom prst="rect">
            <a:avLst/>
          </a:prstGeom>
        </p:spPr>
      </p:pic>
      <p:pic>
        <p:nvPicPr>
          <p:cNvPr id="131" name="Picture 130" descr="latex-image-1.pdf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300" y="4953000"/>
            <a:ext cx="203200" cy="152400"/>
          </a:xfrm>
          <a:prstGeom prst="rect">
            <a:avLst/>
          </a:prstGeom>
        </p:spPr>
      </p:pic>
      <p:pic>
        <p:nvPicPr>
          <p:cNvPr id="132" name="Picture 131" descr="latex-image-1.pdf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138" y="4508500"/>
            <a:ext cx="495300" cy="152400"/>
          </a:xfrm>
          <a:prstGeom prst="rect">
            <a:avLst/>
          </a:prstGeom>
        </p:spPr>
      </p:pic>
      <p:pic>
        <p:nvPicPr>
          <p:cNvPr id="133" name="Picture 132" descr="latex-image-1.pdf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848" y="4953000"/>
            <a:ext cx="203200" cy="152400"/>
          </a:xfrm>
          <a:prstGeom prst="rect">
            <a:avLst/>
          </a:prstGeom>
        </p:spPr>
      </p:pic>
      <p:pic>
        <p:nvPicPr>
          <p:cNvPr id="134" name="Picture 133" descr="latex-image-1.pdf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596" y="4508500"/>
            <a:ext cx="495300" cy="152400"/>
          </a:xfrm>
          <a:prstGeom prst="rect">
            <a:avLst/>
          </a:prstGeom>
        </p:spPr>
      </p:pic>
      <p:pic>
        <p:nvPicPr>
          <p:cNvPr id="135" name="Picture 134" descr="latex-image-1.pdf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900" y="4508500"/>
            <a:ext cx="812800" cy="152400"/>
          </a:xfrm>
          <a:prstGeom prst="rect">
            <a:avLst/>
          </a:prstGeom>
        </p:spPr>
      </p:pic>
      <p:pic>
        <p:nvPicPr>
          <p:cNvPr id="136" name="Picture 135" descr="latex-image-1.pdf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950" y="4508500"/>
            <a:ext cx="495300" cy="152400"/>
          </a:xfrm>
          <a:prstGeom prst="rect">
            <a:avLst/>
          </a:prstGeom>
        </p:spPr>
      </p:pic>
      <p:pic>
        <p:nvPicPr>
          <p:cNvPr id="137" name="Picture 136" descr="latex-image-1.pdf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50" y="4953000"/>
            <a:ext cx="495300" cy="152400"/>
          </a:xfrm>
          <a:prstGeom prst="rect">
            <a:avLst/>
          </a:prstGeom>
        </p:spPr>
      </p:pic>
      <p:pic>
        <p:nvPicPr>
          <p:cNvPr id="138" name="Picture 137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00" y="4953000"/>
            <a:ext cx="190500" cy="152400"/>
          </a:xfrm>
          <a:prstGeom prst="rect">
            <a:avLst/>
          </a:prstGeom>
        </p:spPr>
      </p:pic>
      <p:pic>
        <p:nvPicPr>
          <p:cNvPr id="139" name="Picture 138" descr="latex-image-1.pdf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950" y="4953000"/>
            <a:ext cx="495300" cy="152400"/>
          </a:xfrm>
          <a:prstGeom prst="rect">
            <a:avLst/>
          </a:prstGeom>
        </p:spPr>
      </p:pic>
      <p:pic>
        <p:nvPicPr>
          <p:cNvPr id="141" name="Picture 140" descr="latex-image-1.pdf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090" y="4381500"/>
            <a:ext cx="406400" cy="342900"/>
          </a:xfrm>
          <a:prstGeom prst="rect">
            <a:avLst/>
          </a:prstGeom>
        </p:spPr>
      </p:pic>
      <p:pic>
        <p:nvPicPr>
          <p:cNvPr id="142" name="Picture 141" descr="latex-image-1.pdf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0" y="4832350"/>
            <a:ext cx="406400" cy="342900"/>
          </a:xfrm>
          <a:prstGeom prst="rect">
            <a:avLst/>
          </a:prstGeom>
        </p:spPr>
      </p:pic>
      <p:pic>
        <p:nvPicPr>
          <p:cNvPr id="143" name="Picture 142" descr="latex-image-1.pdf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50" y="4051300"/>
            <a:ext cx="2794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110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/>
          <p:cNvGrpSpPr/>
          <p:nvPr/>
        </p:nvGrpSpPr>
        <p:grpSpPr>
          <a:xfrm>
            <a:off x="1819590" y="1574076"/>
            <a:ext cx="5402703" cy="1866601"/>
            <a:chOff x="1819590" y="1497873"/>
            <a:chExt cx="5402703" cy="1866601"/>
          </a:xfrm>
        </p:grpSpPr>
        <p:sp>
          <p:nvSpPr>
            <p:cNvPr id="4" name="Oval 3"/>
            <p:cNvSpPr/>
            <p:nvPr/>
          </p:nvSpPr>
          <p:spPr>
            <a:xfrm>
              <a:off x="1819590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199847" y="1689540"/>
              <a:ext cx="1082944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63048" y="1689540"/>
              <a:ext cx="1773755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817060" y="1689540"/>
              <a:ext cx="1024976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199847" y="3172806"/>
              <a:ext cx="146320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043305" y="3172806"/>
              <a:ext cx="1013241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436803" y="3172806"/>
              <a:ext cx="1405233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52" idx="4"/>
              <a:endCxn id="46" idx="0"/>
            </p:cNvCxnSpPr>
            <p:nvPr/>
          </p:nvCxnSpPr>
          <p:spPr>
            <a:xfrm>
              <a:off x="3472920" y="1881208"/>
              <a:ext cx="380257" cy="109993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49" idx="0"/>
              <a:endCxn id="56" idx="4"/>
            </p:cNvCxnSpPr>
            <p:nvPr/>
          </p:nvCxnSpPr>
          <p:spPr>
            <a:xfrm flipV="1">
              <a:off x="5246675" y="1881208"/>
              <a:ext cx="380257" cy="1099931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1819590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84203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3663048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05654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82791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436803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842036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Title 1"/>
          <p:cNvSpPr txBox="1">
            <a:spLocks/>
          </p:cNvSpPr>
          <p:nvPr/>
        </p:nvSpPr>
        <p:spPr>
          <a:xfrm>
            <a:off x="294951" y="444500"/>
            <a:ext cx="8616271" cy="847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Helvetica Neue"/>
                <a:cs typeface="Helvetica Neue"/>
              </a:rPr>
              <a:t>Destination Reduction</a:t>
            </a:r>
            <a:endParaRPr lang="en-US" sz="3200" dirty="0">
              <a:latin typeface="Helvetica Neue"/>
              <a:cs typeface="Helvetica Neue"/>
            </a:endParaRPr>
          </a:p>
        </p:txBody>
      </p:sp>
      <p:pic>
        <p:nvPicPr>
          <p:cNvPr id="51" name="Picture 50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524" y="1695893"/>
            <a:ext cx="190500" cy="152400"/>
          </a:xfrm>
          <a:prstGeom prst="rect">
            <a:avLst/>
          </a:prstGeom>
        </p:spPr>
      </p:pic>
      <p:pic>
        <p:nvPicPr>
          <p:cNvPr id="53" name="Picture 5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3185509"/>
            <a:ext cx="190500" cy="152400"/>
          </a:xfrm>
          <a:prstGeom prst="rect">
            <a:avLst/>
          </a:prstGeom>
        </p:spPr>
      </p:pic>
      <p:pic>
        <p:nvPicPr>
          <p:cNvPr id="54" name="Picture 53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392" y="1708593"/>
            <a:ext cx="190500" cy="152400"/>
          </a:xfrm>
          <a:prstGeom prst="rect">
            <a:avLst/>
          </a:prstGeom>
        </p:spPr>
      </p:pic>
      <p:pic>
        <p:nvPicPr>
          <p:cNvPr id="55" name="Picture 54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577" y="3187700"/>
            <a:ext cx="203200" cy="152400"/>
          </a:xfrm>
          <a:prstGeom prst="rect">
            <a:avLst/>
          </a:prstGeom>
        </p:spPr>
      </p:pic>
      <p:pic>
        <p:nvPicPr>
          <p:cNvPr id="57" name="Picture 5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887" y="3187700"/>
            <a:ext cx="203200" cy="152400"/>
          </a:xfrm>
          <a:prstGeom prst="rect">
            <a:avLst/>
          </a:prstGeom>
        </p:spPr>
      </p:pic>
      <p:pic>
        <p:nvPicPr>
          <p:cNvPr id="58" name="Picture 57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682" y="1701800"/>
            <a:ext cx="190500" cy="152400"/>
          </a:xfrm>
          <a:prstGeom prst="rect">
            <a:avLst/>
          </a:prstGeom>
        </p:spPr>
      </p:pic>
      <p:pic>
        <p:nvPicPr>
          <p:cNvPr id="59" name="Picture 58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943" y="1672104"/>
            <a:ext cx="165100" cy="190500"/>
          </a:xfrm>
          <a:prstGeom prst="rect">
            <a:avLst/>
          </a:prstGeom>
        </p:spPr>
      </p:pic>
      <p:pic>
        <p:nvPicPr>
          <p:cNvPr id="60" name="Picture 59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007" y="3147409"/>
            <a:ext cx="165100" cy="190500"/>
          </a:xfrm>
          <a:prstGeom prst="rect">
            <a:avLst/>
          </a:prstGeom>
        </p:spPr>
      </p:pic>
      <p:pic>
        <p:nvPicPr>
          <p:cNvPr id="61" name="Picture 60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50" y="3365500"/>
            <a:ext cx="190500" cy="152400"/>
          </a:xfrm>
          <a:prstGeom prst="rect">
            <a:avLst/>
          </a:prstGeom>
        </p:spPr>
      </p:pic>
      <p:pic>
        <p:nvPicPr>
          <p:cNvPr id="62" name="Picture 61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350" y="1892300"/>
            <a:ext cx="190500" cy="152400"/>
          </a:xfrm>
          <a:prstGeom prst="rect">
            <a:avLst/>
          </a:prstGeom>
        </p:spPr>
      </p:pic>
      <p:pic>
        <p:nvPicPr>
          <p:cNvPr id="63" name="Picture 62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070" y="2444750"/>
            <a:ext cx="190500" cy="152400"/>
          </a:xfrm>
          <a:prstGeom prst="rect">
            <a:avLst/>
          </a:prstGeom>
        </p:spPr>
      </p:pic>
      <p:pic>
        <p:nvPicPr>
          <p:cNvPr id="64" name="Picture 63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300" y="1866900"/>
            <a:ext cx="203200" cy="152400"/>
          </a:xfrm>
          <a:prstGeom prst="rect">
            <a:avLst/>
          </a:prstGeom>
        </p:spPr>
      </p:pic>
      <p:pic>
        <p:nvPicPr>
          <p:cNvPr id="65" name="Picture 64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450" y="3365500"/>
            <a:ext cx="190500" cy="152400"/>
          </a:xfrm>
          <a:prstGeom prst="rect">
            <a:avLst/>
          </a:prstGeom>
        </p:spPr>
      </p:pic>
      <p:pic>
        <p:nvPicPr>
          <p:cNvPr id="66" name="Picture 65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350" y="2489200"/>
            <a:ext cx="190500" cy="152400"/>
          </a:xfrm>
          <a:prstGeom prst="rect">
            <a:avLst/>
          </a:prstGeom>
        </p:spPr>
      </p:pic>
      <p:pic>
        <p:nvPicPr>
          <p:cNvPr id="67" name="Picture 66" descr="latex-image-1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0" y="3352800"/>
            <a:ext cx="203200" cy="152400"/>
          </a:xfrm>
          <a:prstGeom prst="rect">
            <a:avLst/>
          </a:prstGeom>
        </p:spPr>
      </p:pic>
      <p:pic>
        <p:nvPicPr>
          <p:cNvPr id="68" name="Picture 67" descr="latex-image-1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50" y="1879600"/>
            <a:ext cx="190500" cy="152400"/>
          </a:xfrm>
          <a:prstGeom prst="rect">
            <a:avLst/>
          </a:prstGeom>
        </p:spPr>
      </p:pic>
      <p:graphicFrame>
        <p:nvGraphicFramePr>
          <p:cNvPr id="108" name="Table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087488"/>
              </p:ext>
            </p:extLst>
          </p:nvPr>
        </p:nvGraphicFramePr>
        <p:xfrm>
          <a:off x="778931" y="3979333"/>
          <a:ext cx="7543802" cy="12560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0917"/>
                <a:gridCol w="1142419"/>
                <a:gridCol w="1047045"/>
                <a:gridCol w="1018821"/>
                <a:gridCol w="1257300"/>
                <a:gridCol w="1257300"/>
              </a:tblGrid>
              <a:tr h="338667">
                <a:tc>
                  <a:txBody>
                    <a:bodyPr/>
                    <a:lstStyle/>
                    <a:p>
                      <a:r>
                        <a:rPr lang="en-US" dirty="0" smtClean="0"/>
                        <a:t>Stage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FF3C2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451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3C2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51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3C2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9" name="Picture 108" descr="latex-image-1.pdf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291" y="4508500"/>
            <a:ext cx="190500" cy="152400"/>
          </a:xfrm>
          <a:prstGeom prst="rect">
            <a:avLst/>
          </a:prstGeom>
        </p:spPr>
      </p:pic>
      <p:pic>
        <p:nvPicPr>
          <p:cNvPr id="110" name="Picture 109" descr="latex-image-1.pdf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300" y="4953000"/>
            <a:ext cx="203200" cy="152400"/>
          </a:xfrm>
          <a:prstGeom prst="rect">
            <a:avLst/>
          </a:prstGeom>
        </p:spPr>
      </p:pic>
      <p:pic>
        <p:nvPicPr>
          <p:cNvPr id="111" name="Picture 110" descr="latex-image-1.pdf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138" y="4508500"/>
            <a:ext cx="495300" cy="152400"/>
          </a:xfrm>
          <a:prstGeom prst="rect">
            <a:avLst/>
          </a:prstGeom>
        </p:spPr>
      </p:pic>
      <p:pic>
        <p:nvPicPr>
          <p:cNvPr id="112" name="Picture 111" descr="latex-image-1.pdf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848" y="4953000"/>
            <a:ext cx="203200" cy="152400"/>
          </a:xfrm>
          <a:prstGeom prst="rect">
            <a:avLst/>
          </a:prstGeom>
        </p:spPr>
      </p:pic>
      <p:pic>
        <p:nvPicPr>
          <p:cNvPr id="113" name="Picture 112" descr="latex-image-1.pdf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596" y="4508500"/>
            <a:ext cx="495300" cy="152400"/>
          </a:xfrm>
          <a:prstGeom prst="rect">
            <a:avLst/>
          </a:prstGeom>
        </p:spPr>
      </p:pic>
      <p:pic>
        <p:nvPicPr>
          <p:cNvPr id="114" name="Picture 113" descr="latex-image-1.pdf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900" y="4508500"/>
            <a:ext cx="812800" cy="152400"/>
          </a:xfrm>
          <a:prstGeom prst="rect">
            <a:avLst/>
          </a:prstGeom>
        </p:spPr>
      </p:pic>
      <p:pic>
        <p:nvPicPr>
          <p:cNvPr id="115" name="Picture 114" descr="latex-image-1.pdf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950" y="4508500"/>
            <a:ext cx="495300" cy="152400"/>
          </a:xfrm>
          <a:prstGeom prst="rect">
            <a:avLst/>
          </a:prstGeom>
        </p:spPr>
      </p:pic>
      <p:pic>
        <p:nvPicPr>
          <p:cNvPr id="116" name="Picture 115" descr="latex-image-1.pdf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50" y="4953000"/>
            <a:ext cx="495300" cy="152400"/>
          </a:xfrm>
          <a:prstGeom prst="rect">
            <a:avLst/>
          </a:prstGeom>
        </p:spPr>
      </p:pic>
      <p:pic>
        <p:nvPicPr>
          <p:cNvPr id="117" name="Picture 116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00" y="4953000"/>
            <a:ext cx="190500" cy="152400"/>
          </a:xfrm>
          <a:prstGeom prst="rect">
            <a:avLst/>
          </a:prstGeom>
        </p:spPr>
      </p:pic>
      <p:pic>
        <p:nvPicPr>
          <p:cNvPr id="118" name="Picture 117" descr="latex-image-1.pdf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950" y="4953000"/>
            <a:ext cx="495300" cy="152400"/>
          </a:xfrm>
          <a:prstGeom prst="rect">
            <a:avLst/>
          </a:prstGeom>
        </p:spPr>
      </p:pic>
      <p:pic>
        <p:nvPicPr>
          <p:cNvPr id="120" name="Picture 119" descr="latex-image-1.pdf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090" y="4381500"/>
            <a:ext cx="406400" cy="342900"/>
          </a:xfrm>
          <a:prstGeom prst="rect">
            <a:avLst/>
          </a:prstGeom>
        </p:spPr>
      </p:pic>
      <p:pic>
        <p:nvPicPr>
          <p:cNvPr id="121" name="Picture 120" descr="latex-image-1.pdf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0" y="4832350"/>
            <a:ext cx="406400" cy="342900"/>
          </a:xfrm>
          <a:prstGeom prst="rect">
            <a:avLst/>
          </a:prstGeom>
        </p:spPr>
      </p:pic>
      <p:pic>
        <p:nvPicPr>
          <p:cNvPr id="122" name="Picture 121" descr="latex-image-1.pdf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50" y="4051300"/>
            <a:ext cx="2794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073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/>
          <p:cNvGrpSpPr/>
          <p:nvPr/>
        </p:nvGrpSpPr>
        <p:grpSpPr>
          <a:xfrm>
            <a:off x="1819590" y="1574076"/>
            <a:ext cx="5402703" cy="1866601"/>
            <a:chOff x="1819590" y="1497873"/>
            <a:chExt cx="5402703" cy="1866601"/>
          </a:xfrm>
        </p:grpSpPr>
        <p:sp>
          <p:nvSpPr>
            <p:cNvPr id="4" name="Oval 3"/>
            <p:cNvSpPr/>
            <p:nvPr/>
          </p:nvSpPr>
          <p:spPr>
            <a:xfrm>
              <a:off x="1819590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199847" y="1689540"/>
              <a:ext cx="1082944" cy="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63048" y="1689540"/>
              <a:ext cx="1773755" cy="0"/>
            </a:xfrm>
            <a:prstGeom prst="straightConnector1">
              <a:avLst/>
            </a:prstGeom>
            <a:ln>
              <a:solidFill>
                <a:srgbClr val="0000FF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817060" y="1689540"/>
              <a:ext cx="1024976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199847" y="3172806"/>
              <a:ext cx="146320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043305" y="3172806"/>
              <a:ext cx="1013241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436803" y="3172806"/>
              <a:ext cx="1405233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52" idx="4"/>
              <a:endCxn id="46" idx="0"/>
            </p:cNvCxnSpPr>
            <p:nvPr/>
          </p:nvCxnSpPr>
          <p:spPr>
            <a:xfrm>
              <a:off x="3472920" y="1881208"/>
              <a:ext cx="380257" cy="1099931"/>
            </a:xfrm>
            <a:prstGeom prst="straightConnector1">
              <a:avLst/>
            </a:prstGeom>
            <a:ln>
              <a:solidFill>
                <a:srgbClr val="0000FF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49" idx="0"/>
              <a:endCxn id="56" idx="4"/>
            </p:cNvCxnSpPr>
            <p:nvPr/>
          </p:nvCxnSpPr>
          <p:spPr>
            <a:xfrm flipV="1">
              <a:off x="5246675" y="1881208"/>
              <a:ext cx="380257" cy="1099931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1819590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84203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3663048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05654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82791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436803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842036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Title 1"/>
          <p:cNvSpPr txBox="1">
            <a:spLocks/>
          </p:cNvSpPr>
          <p:nvPr/>
        </p:nvSpPr>
        <p:spPr>
          <a:xfrm>
            <a:off x="294951" y="444500"/>
            <a:ext cx="8616271" cy="847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Helvetica Neue"/>
                <a:cs typeface="Helvetica Neue"/>
              </a:rPr>
              <a:t>Destination Reduction</a:t>
            </a:r>
            <a:endParaRPr lang="en-US" sz="3200" dirty="0">
              <a:latin typeface="Helvetica Neue"/>
              <a:cs typeface="Helvetica Neue"/>
            </a:endParaRPr>
          </a:p>
        </p:txBody>
      </p:sp>
      <p:pic>
        <p:nvPicPr>
          <p:cNvPr id="51" name="Picture 50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524" y="1695893"/>
            <a:ext cx="190500" cy="152400"/>
          </a:xfrm>
          <a:prstGeom prst="rect">
            <a:avLst/>
          </a:prstGeom>
        </p:spPr>
      </p:pic>
      <p:pic>
        <p:nvPicPr>
          <p:cNvPr id="53" name="Picture 5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3185509"/>
            <a:ext cx="190500" cy="152400"/>
          </a:xfrm>
          <a:prstGeom prst="rect">
            <a:avLst/>
          </a:prstGeom>
        </p:spPr>
      </p:pic>
      <p:pic>
        <p:nvPicPr>
          <p:cNvPr id="54" name="Picture 53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392" y="1708593"/>
            <a:ext cx="190500" cy="152400"/>
          </a:xfrm>
          <a:prstGeom prst="rect">
            <a:avLst/>
          </a:prstGeom>
        </p:spPr>
      </p:pic>
      <p:pic>
        <p:nvPicPr>
          <p:cNvPr id="55" name="Picture 54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577" y="3187700"/>
            <a:ext cx="203200" cy="152400"/>
          </a:xfrm>
          <a:prstGeom prst="rect">
            <a:avLst/>
          </a:prstGeom>
        </p:spPr>
      </p:pic>
      <p:pic>
        <p:nvPicPr>
          <p:cNvPr id="57" name="Picture 5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887" y="3187700"/>
            <a:ext cx="203200" cy="152400"/>
          </a:xfrm>
          <a:prstGeom prst="rect">
            <a:avLst/>
          </a:prstGeom>
        </p:spPr>
      </p:pic>
      <p:pic>
        <p:nvPicPr>
          <p:cNvPr id="58" name="Picture 57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682" y="1701800"/>
            <a:ext cx="190500" cy="152400"/>
          </a:xfrm>
          <a:prstGeom prst="rect">
            <a:avLst/>
          </a:prstGeom>
        </p:spPr>
      </p:pic>
      <p:pic>
        <p:nvPicPr>
          <p:cNvPr id="59" name="Picture 58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943" y="1672104"/>
            <a:ext cx="165100" cy="190500"/>
          </a:xfrm>
          <a:prstGeom prst="rect">
            <a:avLst/>
          </a:prstGeom>
        </p:spPr>
      </p:pic>
      <p:pic>
        <p:nvPicPr>
          <p:cNvPr id="60" name="Picture 59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007" y="3147409"/>
            <a:ext cx="165100" cy="190500"/>
          </a:xfrm>
          <a:prstGeom prst="rect">
            <a:avLst/>
          </a:prstGeom>
        </p:spPr>
      </p:pic>
      <p:pic>
        <p:nvPicPr>
          <p:cNvPr id="61" name="Picture 60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50" y="3365500"/>
            <a:ext cx="190500" cy="152400"/>
          </a:xfrm>
          <a:prstGeom prst="rect">
            <a:avLst/>
          </a:prstGeom>
        </p:spPr>
      </p:pic>
      <p:pic>
        <p:nvPicPr>
          <p:cNvPr id="62" name="Picture 61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350" y="1892300"/>
            <a:ext cx="190500" cy="152400"/>
          </a:xfrm>
          <a:prstGeom prst="rect">
            <a:avLst/>
          </a:prstGeom>
        </p:spPr>
      </p:pic>
      <p:pic>
        <p:nvPicPr>
          <p:cNvPr id="63" name="Picture 62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070" y="2444750"/>
            <a:ext cx="190500" cy="152400"/>
          </a:xfrm>
          <a:prstGeom prst="rect">
            <a:avLst/>
          </a:prstGeom>
        </p:spPr>
      </p:pic>
      <p:pic>
        <p:nvPicPr>
          <p:cNvPr id="64" name="Picture 63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300" y="1866900"/>
            <a:ext cx="203200" cy="152400"/>
          </a:xfrm>
          <a:prstGeom prst="rect">
            <a:avLst/>
          </a:prstGeom>
        </p:spPr>
      </p:pic>
      <p:pic>
        <p:nvPicPr>
          <p:cNvPr id="65" name="Picture 64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450" y="3365500"/>
            <a:ext cx="190500" cy="152400"/>
          </a:xfrm>
          <a:prstGeom prst="rect">
            <a:avLst/>
          </a:prstGeom>
        </p:spPr>
      </p:pic>
      <p:pic>
        <p:nvPicPr>
          <p:cNvPr id="66" name="Picture 65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350" y="2489200"/>
            <a:ext cx="190500" cy="152400"/>
          </a:xfrm>
          <a:prstGeom prst="rect">
            <a:avLst/>
          </a:prstGeom>
        </p:spPr>
      </p:pic>
      <p:pic>
        <p:nvPicPr>
          <p:cNvPr id="67" name="Picture 66" descr="latex-image-1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0" y="3352800"/>
            <a:ext cx="203200" cy="152400"/>
          </a:xfrm>
          <a:prstGeom prst="rect">
            <a:avLst/>
          </a:prstGeom>
        </p:spPr>
      </p:pic>
      <p:pic>
        <p:nvPicPr>
          <p:cNvPr id="68" name="Picture 67" descr="latex-image-1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50" y="1879600"/>
            <a:ext cx="190500" cy="152400"/>
          </a:xfrm>
          <a:prstGeom prst="rect">
            <a:avLst/>
          </a:prstGeom>
        </p:spPr>
      </p:pic>
      <p:graphicFrame>
        <p:nvGraphicFramePr>
          <p:cNvPr id="108" name="Table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652546"/>
              </p:ext>
            </p:extLst>
          </p:nvPr>
        </p:nvGraphicFramePr>
        <p:xfrm>
          <a:off x="778931" y="3979333"/>
          <a:ext cx="7543802" cy="12560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0917"/>
                <a:gridCol w="1142419"/>
                <a:gridCol w="1047045"/>
                <a:gridCol w="1018821"/>
                <a:gridCol w="1257300"/>
                <a:gridCol w="1257300"/>
              </a:tblGrid>
              <a:tr h="338667">
                <a:tc>
                  <a:txBody>
                    <a:bodyPr/>
                    <a:lstStyle/>
                    <a:p>
                      <a:r>
                        <a:rPr lang="en-US" dirty="0" smtClean="0"/>
                        <a:t>Stage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FF3C2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451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3C2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51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3C2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9" name="Picture 108" descr="latex-image-1.pdf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291" y="4508500"/>
            <a:ext cx="190500" cy="152400"/>
          </a:xfrm>
          <a:prstGeom prst="rect">
            <a:avLst/>
          </a:prstGeom>
        </p:spPr>
      </p:pic>
      <p:pic>
        <p:nvPicPr>
          <p:cNvPr id="110" name="Picture 109" descr="latex-image-1.pdf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300" y="4953000"/>
            <a:ext cx="203200" cy="152400"/>
          </a:xfrm>
          <a:prstGeom prst="rect">
            <a:avLst/>
          </a:prstGeom>
        </p:spPr>
      </p:pic>
      <p:pic>
        <p:nvPicPr>
          <p:cNvPr id="111" name="Picture 110" descr="latex-image-1.pdf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138" y="4508500"/>
            <a:ext cx="495300" cy="152400"/>
          </a:xfrm>
          <a:prstGeom prst="rect">
            <a:avLst/>
          </a:prstGeom>
        </p:spPr>
      </p:pic>
      <p:pic>
        <p:nvPicPr>
          <p:cNvPr id="112" name="Picture 111" descr="latex-image-1.pdf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848" y="4953000"/>
            <a:ext cx="203200" cy="152400"/>
          </a:xfrm>
          <a:prstGeom prst="rect">
            <a:avLst/>
          </a:prstGeom>
        </p:spPr>
      </p:pic>
      <p:pic>
        <p:nvPicPr>
          <p:cNvPr id="113" name="Picture 112" descr="latex-image-1.pdf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596" y="4508500"/>
            <a:ext cx="495300" cy="152400"/>
          </a:xfrm>
          <a:prstGeom prst="rect">
            <a:avLst/>
          </a:prstGeom>
        </p:spPr>
      </p:pic>
      <p:pic>
        <p:nvPicPr>
          <p:cNvPr id="114" name="Picture 113" descr="latex-image-1.pdf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900" y="4508500"/>
            <a:ext cx="812800" cy="152400"/>
          </a:xfrm>
          <a:prstGeom prst="rect">
            <a:avLst/>
          </a:prstGeom>
        </p:spPr>
      </p:pic>
      <p:pic>
        <p:nvPicPr>
          <p:cNvPr id="115" name="Picture 114" descr="latex-image-1.pdf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950" y="4508500"/>
            <a:ext cx="495300" cy="152400"/>
          </a:xfrm>
          <a:prstGeom prst="rect">
            <a:avLst/>
          </a:prstGeom>
        </p:spPr>
      </p:pic>
      <p:pic>
        <p:nvPicPr>
          <p:cNvPr id="116" name="Picture 115" descr="latex-image-1.pdf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50" y="4953000"/>
            <a:ext cx="495300" cy="152400"/>
          </a:xfrm>
          <a:prstGeom prst="rect">
            <a:avLst/>
          </a:prstGeom>
        </p:spPr>
      </p:pic>
      <p:pic>
        <p:nvPicPr>
          <p:cNvPr id="117" name="Picture 116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00" y="4953000"/>
            <a:ext cx="190500" cy="152400"/>
          </a:xfrm>
          <a:prstGeom prst="rect">
            <a:avLst/>
          </a:prstGeom>
        </p:spPr>
      </p:pic>
      <p:pic>
        <p:nvPicPr>
          <p:cNvPr id="118" name="Picture 117" descr="latex-image-1.pdf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950" y="4953000"/>
            <a:ext cx="495300" cy="152400"/>
          </a:xfrm>
          <a:prstGeom prst="rect">
            <a:avLst/>
          </a:prstGeom>
        </p:spPr>
      </p:pic>
      <p:pic>
        <p:nvPicPr>
          <p:cNvPr id="120" name="Picture 119" descr="latex-image-1.pdf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090" y="4381500"/>
            <a:ext cx="406400" cy="342900"/>
          </a:xfrm>
          <a:prstGeom prst="rect">
            <a:avLst/>
          </a:prstGeom>
        </p:spPr>
      </p:pic>
      <p:pic>
        <p:nvPicPr>
          <p:cNvPr id="121" name="Picture 120" descr="latex-image-1.pdf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0" y="4832350"/>
            <a:ext cx="406400" cy="342900"/>
          </a:xfrm>
          <a:prstGeom prst="rect">
            <a:avLst/>
          </a:prstGeom>
        </p:spPr>
      </p:pic>
      <p:pic>
        <p:nvPicPr>
          <p:cNvPr id="122" name="Picture 121" descr="latex-image-1.pdf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50" y="4051300"/>
            <a:ext cx="2794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291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/>
          <p:cNvGrpSpPr/>
          <p:nvPr/>
        </p:nvGrpSpPr>
        <p:grpSpPr>
          <a:xfrm>
            <a:off x="1819590" y="1574076"/>
            <a:ext cx="5402703" cy="1866601"/>
            <a:chOff x="1819590" y="1497873"/>
            <a:chExt cx="5402703" cy="1866601"/>
          </a:xfrm>
        </p:grpSpPr>
        <p:sp>
          <p:nvSpPr>
            <p:cNvPr id="4" name="Oval 3"/>
            <p:cNvSpPr/>
            <p:nvPr/>
          </p:nvSpPr>
          <p:spPr>
            <a:xfrm>
              <a:off x="1819590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199847" y="1689540"/>
              <a:ext cx="108294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63048" y="1689540"/>
              <a:ext cx="1773755" cy="0"/>
            </a:xfrm>
            <a:prstGeom prst="straightConnector1">
              <a:avLst/>
            </a:prstGeom>
            <a:ln>
              <a:solidFill>
                <a:srgbClr val="4F81BD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817060" y="1689540"/>
              <a:ext cx="1024976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199847" y="3172806"/>
              <a:ext cx="146320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043305" y="3172806"/>
              <a:ext cx="1013241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436803" y="3172806"/>
              <a:ext cx="1405233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52" idx="4"/>
              <a:endCxn id="46" idx="0"/>
            </p:cNvCxnSpPr>
            <p:nvPr/>
          </p:nvCxnSpPr>
          <p:spPr>
            <a:xfrm>
              <a:off x="3472920" y="1881208"/>
              <a:ext cx="380257" cy="1099931"/>
            </a:xfrm>
            <a:prstGeom prst="straightConnector1">
              <a:avLst/>
            </a:prstGeom>
            <a:ln>
              <a:solidFill>
                <a:srgbClr val="4F81BD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49" idx="0"/>
              <a:endCxn id="56" idx="4"/>
            </p:cNvCxnSpPr>
            <p:nvPr/>
          </p:nvCxnSpPr>
          <p:spPr>
            <a:xfrm flipV="1">
              <a:off x="5246675" y="1881208"/>
              <a:ext cx="380257" cy="1099931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1819590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84203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3663048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05654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82791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436803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842036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Title 1"/>
          <p:cNvSpPr txBox="1">
            <a:spLocks/>
          </p:cNvSpPr>
          <p:nvPr/>
        </p:nvSpPr>
        <p:spPr>
          <a:xfrm>
            <a:off x="294951" y="444500"/>
            <a:ext cx="8616271" cy="847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Helvetica Neue"/>
                <a:cs typeface="Helvetica Neue"/>
              </a:rPr>
              <a:t>Destination Reduction</a:t>
            </a:r>
            <a:endParaRPr lang="en-US" sz="3200" dirty="0">
              <a:latin typeface="Helvetica Neue"/>
              <a:cs typeface="Helvetica Neue"/>
            </a:endParaRPr>
          </a:p>
        </p:txBody>
      </p:sp>
      <p:pic>
        <p:nvPicPr>
          <p:cNvPr id="51" name="Picture 50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524" y="1695893"/>
            <a:ext cx="190500" cy="152400"/>
          </a:xfrm>
          <a:prstGeom prst="rect">
            <a:avLst/>
          </a:prstGeom>
        </p:spPr>
      </p:pic>
      <p:pic>
        <p:nvPicPr>
          <p:cNvPr id="53" name="Picture 5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3185509"/>
            <a:ext cx="190500" cy="152400"/>
          </a:xfrm>
          <a:prstGeom prst="rect">
            <a:avLst/>
          </a:prstGeom>
        </p:spPr>
      </p:pic>
      <p:pic>
        <p:nvPicPr>
          <p:cNvPr id="54" name="Picture 53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392" y="1708593"/>
            <a:ext cx="190500" cy="152400"/>
          </a:xfrm>
          <a:prstGeom prst="rect">
            <a:avLst/>
          </a:prstGeom>
        </p:spPr>
      </p:pic>
      <p:pic>
        <p:nvPicPr>
          <p:cNvPr id="55" name="Picture 54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577" y="3187700"/>
            <a:ext cx="203200" cy="152400"/>
          </a:xfrm>
          <a:prstGeom prst="rect">
            <a:avLst/>
          </a:prstGeom>
        </p:spPr>
      </p:pic>
      <p:pic>
        <p:nvPicPr>
          <p:cNvPr id="57" name="Picture 5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887" y="3187700"/>
            <a:ext cx="203200" cy="152400"/>
          </a:xfrm>
          <a:prstGeom prst="rect">
            <a:avLst/>
          </a:prstGeom>
        </p:spPr>
      </p:pic>
      <p:pic>
        <p:nvPicPr>
          <p:cNvPr id="58" name="Picture 57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682" y="1701800"/>
            <a:ext cx="190500" cy="152400"/>
          </a:xfrm>
          <a:prstGeom prst="rect">
            <a:avLst/>
          </a:prstGeom>
        </p:spPr>
      </p:pic>
      <p:pic>
        <p:nvPicPr>
          <p:cNvPr id="59" name="Picture 58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943" y="1672104"/>
            <a:ext cx="165100" cy="190500"/>
          </a:xfrm>
          <a:prstGeom prst="rect">
            <a:avLst/>
          </a:prstGeom>
        </p:spPr>
      </p:pic>
      <p:pic>
        <p:nvPicPr>
          <p:cNvPr id="60" name="Picture 59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007" y="3147409"/>
            <a:ext cx="165100" cy="190500"/>
          </a:xfrm>
          <a:prstGeom prst="rect">
            <a:avLst/>
          </a:prstGeom>
        </p:spPr>
      </p:pic>
      <p:pic>
        <p:nvPicPr>
          <p:cNvPr id="61" name="Picture 60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50" y="3365500"/>
            <a:ext cx="190500" cy="152400"/>
          </a:xfrm>
          <a:prstGeom prst="rect">
            <a:avLst/>
          </a:prstGeom>
        </p:spPr>
      </p:pic>
      <p:pic>
        <p:nvPicPr>
          <p:cNvPr id="62" name="Picture 61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350" y="1892300"/>
            <a:ext cx="190500" cy="152400"/>
          </a:xfrm>
          <a:prstGeom prst="rect">
            <a:avLst/>
          </a:prstGeom>
        </p:spPr>
      </p:pic>
      <p:pic>
        <p:nvPicPr>
          <p:cNvPr id="63" name="Picture 62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070" y="2444750"/>
            <a:ext cx="190500" cy="152400"/>
          </a:xfrm>
          <a:prstGeom prst="rect">
            <a:avLst/>
          </a:prstGeom>
        </p:spPr>
      </p:pic>
      <p:pic>
        <p:nvPicPr>
          <p:cNvPr id="64" name="Picture 63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300" y="1866900"/>
            <a:ext cx="203200" cy="152400"/>
          </a:xfrm>
          <a:prstGeom prst="rect">
            <a:avLst/>
          </a:prstGeom>
        </p:spPr>
      </p:pic>
      <p:pic>
        <p:nvPicPr>
          <p:cNvPr id="65" name="Picture 64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450" y="3365500"/>
            <a:ext cx="190500" cy="152400"/>
          </a:xfrm>
          <a:prstGeom prst="rect">
            <a:avLst/>
          </a:prstGeom>
        </p:spPr>
      </p:pic>
      <p:pic>
        <p:nvPicPr>
          <p:cNvPr id="66" name="Picture 65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350" y="2489200"/>
            <a:ext cx="190500" cy="152400"/>
          </a:xfrm>
          <a:prstGeom prst="rect">
            <a:avLst/>
          </a:prstGeom>
        </p:spPr>
      </p:pic>
      <p:pic>
        <p:nvPicPr>
          <p:cNvPr id="67" name="Picture 66" descr="latex-image-1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0" y="3352800"/>
            <a:ext cx="203200" cy="152400"/>
          </a:xfrm>
          <a:prstGeom prst="rect">
            <a:avLst/>
          </a:prstGeom>
        </p:spPr>
      </p:pic>
      <p:pic>
        <p:nvPicPr>
          <p:cNvPr id="68" name="Picture 67" descr="latex-image-1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50" y="1879600"/>
            <a:ext cx="190500" cy="152400"/>
          </a:xfrm>
          <a:prstGeom prst="rect">
            <a:avLst/>
          </a:prstGeom>
        </p:spPr>
      </p:pic>
      <p:graphicFrame>
        <p:nvGraphicFramePr>
          <p:cNvPr id="108" name="Table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608527"/>
              </p:ext>
            </p:extLst>
          </p:nvPr>
        </p:nvGraphicFramePr>
        <p:xfrm>
          <a:off x="778931" y="3979333"/>
          <a:ext cx="7543802" cy="12560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0917"/>
                <a:gridCol w="1142419"/>
                <a:gridCol w="1047045"/>
                <a:gridCol w="1018821"/>
                <a:gridCol w="1257300"/>
                <a:gridCol w="1257300"/>
              </a:tblGrid>
              <a:tr h="338667">
                <a:tc>
                  <a:txBody>
                    <a:bodyPr/>
                    <a:lstStyle/>
                    <a:p>
                      <a:r>
                        <a:rPr lang="en-US" dirty="0" smtClean="0"/>
                        <a:t>Stage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FF3C2E"/>
                    </a:solidFill>
                  </a:tcPr>
                </a:tc>
              </a:tr>
              <a:tr h="4451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3C2E"/>
                    </a:solidFill>
                  </a:tcPr>
                </a:tc>
              </a:tr>
              <a:tr h="4451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3C2E"/>
                    </a:solidFill>
                  </a:tcPr>
                </a:tc>
              </a:tr>
            </a:tbl>
          </a:graphicData>
        </a:graphic>
      </p:graphicFrame>
      <p:pic>
        <p:nvPicPr>
          <p:cNvPr id="109" name="Picture 108" descr="latex-image-1.pdf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291" y="4508500"/>
            <a:ext cx="190500" cy="152400"/>
          </a:xfrm>
          <a:prstGeom prst="rect">
            <a:avLst/>
          </a:prstGeom>
        </p:spPr>
      </p:pic>
      <p:pic>
        <p:nvPicPr>
          <p:cNvPr id="110" name="Picture 109" descr="latex-image-1.pdf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300" y="4953000"/>
            <a:ext cx="203200" cy="152400"/>
          </a:xfrm>
          <a:prstGeom prst="rect">
            <a:avLst/>
          </a:prstGeom>
        </p:spPr>
      </p:pic>
      <p:pic>
        <p:nvPicPr>
          <p:cNvPr id="111" name="Picture 110" descr="latex-image-1.pdf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138" y="4508500"/>
            <a:ext cx="495300" cy="152400"/>
          </a:xfrm>
          <a:prstGeom prst="rect">
            <a:avLst/>
          </a:prstGeom>
        </p:spPr>
      </p:pic>
      <p:pic>
        <p:nvPicPr>
          <p:cNvPr id="112" name="Picture 111" descr="latex-image-1.pdf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848" y="4953000"/>
            <a:ext cx="203200" cy="152400"/>
          </a:xfrm>
          <a:prstGeom prst="rect">
            <a:avLst/>
          </a:prstGeom>
        </p:spPr>
      </p:pic>
      <p:pic>
        <p:nvPicPr>
          <p:cNvPr id="113" name="Picture 112" descr="latex-image-1.pdf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596" y="4508500"/>
            <a:ext cx="495300" cy="152400"/>
          </a:xfrm>
          <a:prstGeom prst="rect">
            <a:avLst/>
          </a:prstGeom>
        </p:spPr>
      </p:pic>
      <p:pic>
        <p:nvPicPr>
          <p:cNvPr id="114" name="Picture 113" descr="latex-image-1.pdf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900" y="4508500"/>
            <a:ext cx="812800" cy="152400"/>
          </a:xfrm>
          <a:prstGeom prst="rect">
            <a:avLst/>
          </a:prstGeom>
        </p:spPr>
      </p:pic>
      <p:pic>
        <p:nvPicPr>
          <p:cNvPr id="115" name="Picture 114" descr="latex-image-1.pdf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950" y="4508500"/>
            <a:ext cx="495300" cy="152400"/>
          </a:xfrm>
          <a:prstGeom prst="rect">
            <a:avLst/>
          </a:prstGeom>
        </p:spPr>
      </p:pic>
      <p:pic>
        <p:nvPicPr>
          <p:cNvPr id="116" name="Picture 115" descr="latex-image-1.pdf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50" y="4953000"/>
            <a:ext cx="495300" cy="152400"/>
          </a:xfrm>
          <a:prstGeom prst="rect">
            <a:avLst/>
          </a:prstGeom>
        </p:spPr>
      </p:pic>
      <p:pic>
        <p:nvPicPr>
          <p:cNvPr id="117" name="Picture 116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00" y="4953000"/>
            <a:ext cx="190500" cy="152400"/>
          </a:xfrm>
          <a:prstGeom prst="rect">
            <a:avLst/>
          </a:prstGeom>
        </p:spPr>
      </p:pic>
      <p:pic>
        <p:nvPicPr>
          <p:cNvPr id="118" name="Picture 117" descr="latex-image-1.pdf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950" y="4953000"/>
            <a:ext cx="495300" cy="152400"/>
          </a:xfrm>
          <a:prstGeom prst="rect">
            <a:avLst/>
          </a:prstGeom>
        </p:spPr>
      </p:pic>
      <p:pic>
        <p:nvPicPr>
          <p:cNvPr id="120" name="Picture 119" descr="latex-image-1.pdf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090" y="4381500"/>
            <a:ext cx="406400" cy="342900"/>
          </a:xfrm>
          <a:prstGeom prst="rect">
            <a:avLst/>
          </a:prstGeom>
        </p:spPr>
      </p:pic>
      <p:pic>
        <p:nvPicPr>
          <p:cNvPr id="121" name="Picture 120" descr="latex-image-1.pdf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0" y="4832350"/>
            <a:ext cx="406400" cy="342900"/>
          </a:xfrm>
          <a:prstGeom prst="rect">
            <a:avLst/>
          </a:prstGeom>
        </p:spPr>
      </p:pic>
      <p:pic>
        <p:nvPicPr>
          <p:cNvPr id="122" name="Picture 121" descr="latex-image-1.pdf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50" y="4051300"/>
            <a:ext cx="2794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259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/>
          <p:cNvGrpSpPr/>
          <p:nvPr/>
        </p:nvGrpSpPr>
        <p:grpSpPr>
          <a:xfrm>
            <a:off x="1819590" y="1574076"/>
            <a:ext cx="5402703" cy="1866601"/>
            <a:chOff x="1819590" y="1497873"/>
            <a:chExt cx="5402703" cy="1866601"/>
          </a:xfrm>
        </p:grpSpPr>
        <p:sp>
          <p:nvSpPr>
            <p:cNvPr id="4" name="Oval 3"/>
            <p:cNvSpPr/>
            <p:nvPr/>
          </p:nvSpPr>
          <p:spPr>
            <a:xfrm>
              <a:off x="1819590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199847" y="1689540"/>
              <a:ext cx="1082944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63048" y="1689540"/>
              <a:ext cx="1773755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817060" y="1689540"/>
              <a:ext cx="1024976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199847" y="3172806"/>
              <a:ext cx="1463201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043305" y="3172806"/>
              <a:ext cx="1013241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436803" y="3172806"/>
              <a:ext cx="1405233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52" idx="4"/>
              <a:endCxn id="46" idx="0"/>
            </p:cNvCxnSpPr>
            <p:nvPr/>
          </p:nvCxnSpPr>
          <p:spPr>
            <a:xfrm>
              <a:off x="3472920" y="1881208"/>
              <a:ext cx="380257" cy="1099931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49" idx="0"/>
              <a:endCxn id="56" idx="4"/>
            </p:cNvCxnSpPr>
            <p:nvPr/>
          </p:nvCxnSpPr>
          <p:spPr>
            <a:xfrm flipV="1">
              <a:off x="5246675" y="1881208"/>
              <a:ext cx="380257" cy="1099931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1819590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84203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3663048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05654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82791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436803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842036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Title 1"/>
          <p:cNvSpPr txBox="1">
            <a:spLocks/>
          </p:cNvSpPr>
          <p:nvPr/>
        </p:nvSpPr>
        <p:spPr>
          <a:xfrm>
            <a:off x="294951" y="444500"/>
            <a:ext cx="8616271" cy="847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Helvetica Neue"/>
                <a:cs typeface="Helvetica Neue"/>
              </a:rPr>
              <a:t>Destination Reduction Result</a:t>
            </a:r>
            <a:endParaRPr lang="en-US" sz="3200" dirty="0">
              <a:latin typeface="Helvetica Neue"/>
              <a:cs typeface="Helvetica Neue"/>
            </a:endParaRPr>
          </a:p>
        </p:txBody>
      </p:sp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330089"/>
              </p:ext>
            </p:extLst>
          </p:nvPr>
        </p:nvGraphicFramePr>
        <p:xfrm>
          <a:off x="778931" y="3979333"/>
          <a:ext cx="7543802" cy="12560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0917"/>
                <a:gridCol w="1142419"/>
                <a:gridCol w="1047045"/>
                <a:gridCol w="1018821"/>
                <a:gridCol w="1257300"/>
                <a:gridCol w="1257300"/>
              </a:tblGrid>
              <a:tr h="338667">
                <a:tc>
                  <a:txBody>
                    <a:bodyPr/>
                    <a:lstStyle/>
                    <a:p>
                      <a:r>
                        <a:rPr lang="en-US" dirty="0" smtClean="0"/>
                        <a:t>Stage</a:t>
                      </a:r>
                      <a:r>
                        <a:rPr lang="en-US" baseline="0" dirty="0" smtClean="0"/>
                        <a:t>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451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51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" name="Picture 50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524" y="1695893"/>
            <a:ext cx="190500" cy="152400"/>
          </a:xfrm>
          <a:prstGeom prst="rect">
            <a:avLst/>
          </a:prstGeom>
        </p:spPr>
      </p:pic>
      <p:pic>
        <p:nvPicPr>
          <p:cNvPr id="53" name="Picture 5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3185509"/>
            <a:ext cx="190500" cy="152400"/>
          </a:xfrm>
          <a:prstGeom prst="rect">
            <a:avLst/>
          </a:prstGeom>
        </p:spPr>
      </p:pic>
      <p:pic>
        <p:nvPicPr>
          <p:cNvPr id="54" name="Picture 53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392" y="1708593"/>
            <a:ext cx="190500" cy="152400"/>
          </a:xfrm>
          <a:prstGeom prst="rect">
            <a:avLst/>
          </a:prstGeom>
        </p:spPr>
      </p:pic>
      <p:pic>
        <p:nvPicPr>
          <p:cNvPr id="55" name="Picture 54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577" y="3187700"/>
            <a:ext cx="203200" cy="152400"/>
          </a:xfrm>
          <a:prstGeom prst="rect">
            <a:avLst/>
          </a:prstGeom>
        </p:spPr>
      </p:pic>
      <p:pic>
        <p:nvPicPr>
          <p:cNvPr id="57" name="Picture 5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887" y="3187700"/>
            <a:ext cx="203200" cy="152400"/>
          </a:xfrm>
          <a:prstGeom prst="rect">
            <a:avLst/>
          </a:prstGeom>
        </p:spPr>
      </p:pic>
      <p:pic>
        <p:nvPicPr>
          <p:cNvPr id="58" name="Picture 57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682" y="1701800"/>
            <a:ext cx="190500" cy="152400"/>
          </a:xfrm>
          <a:prstGeom prst="rect">
            <a:avLst/>
          </a:prstGeom>
        </p:spPr>
      </p:pic>
      <p:pic>
        <p:nvPicPr>
          <p:cNvPr id="59" name="Picture 58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943" y="1672104"/>
            <a:ext cx="165100" cy="190500"/>
          </a:xfrm>
          <a:prstGeom prst="rect">
            <a:avLst/>
          </a:prstGeom>
        </p:spPr>
      </p:pic>
      <p:pic>
        <p:nvPicPr>
          <p:cNvPr id="60" name="Picture 59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007" y="3147409"/>
            <a:ext cx="165100" cy="190500"/>
          </a:xfrm>
          <a:prstGeom prst="rect">
            <a:avLst/>
          </a:prstGeom>
        </p:spPr>
      </p:pic>
      <p:pic>
        <p:nvPicPr>
          <p:cNvPr id="61" name="Picture 60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50" y="3365500"/>
            <a:ext cx="190500" cy="152400"/>
          </a:xfrm>
          <a:prstGeom prst="rect">
            <a:avLst/>
          </a:prstGeom>
        </p:spPr>
      </p:pic>
      <p:pic>
        <p:nvPicPr>
          <p:cNvPr id="62" name="Picture 61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350" y="1892300"/>
            <a:ext cx="190500" cy="152400"/>
          </a:xfrm>
          <a:prstGeom prst="rect">
            <a:avLst/>
          </a:prstGeom>
        </p:spPr>
      </p:pic>
      <p:pic>
        <p:nvPicPr>
          <p:cNvPr id="63" name="Picture 62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070" y="2444750"/>
            <a:ext cx="190500" cy="152400"/>
          </a:xfrm>
          <a:prstGeom prst="rect">
            <a:avLst/>
          </a:prstGeom>
        </p:spPr>
      </p:pic>
      <p:pic>
        <p:nvPicPr>
          <p:cNvPr id="64" name="Picture 63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300" y="1866900"/>
            <a:ext cx="203200" cy="152400"/>
          </a:xfrm>
          <a:prstGeom prst="rect">
            <a:avLst/>
          </a:prstGeom>
        </p:spPr>
      </p:pic>
      <p:pic>
        <p:nvPicPr>
          <p:cNvPr id="65" name="Picture 64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450" y="3365500"/>
            <a:ext cx="190500" cy="152400"/>
          </a:xfrm>
          <a:prstGeom prst="rect">
            <a:avLst/>
          </a:prstGeom>
        </p:spPr>
      </p:pic>
      <p:pic>
        <p:nvPicPr>
          <p:cNvPr id="66" name="Picture 65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350" y="2489200"/>
            <a:ext cx="190500" cy="152400"/>
          </a:xfrm>
          <a:prstGeom prst="rect">
            <a:avLst/>
          </a:prstGeom>
        </p:spPr>
      </p:pic>
      <p:pic>
        <p:nvPicPr>
          <p:cNvPr id="67" name="Picture 66" descr="latex-image-1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0" y="3352800"/>
            <a:ext cx="203200" cy="152400"/>
          </a:xfrm>
          <a:prstGeom prst="rect">
            <a:avLst/>
          </a:prstGeom>
        </p:spPr>
      </p:pic>
      <p:pic>
        <p:nvPicPr>
          <p:cNvPr id="68" name="Picture 67" descr="latex-image-1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50" y="1879600"/>
            <a:ext cx="190500" cy="1524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291" y="4508500"/>
            <a:ext cx="190500" cy="1524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300" y="4953000"/>
            <a:ext cx="203200" cy="1524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138" y="4508500"/>
            <a:ext cx="495300" cy="152400"/>
          </a:xfrm>
          <a:prstGeom prst="rect">
            <a:avLst/>
          </a:prstGeom>
        </p:spPr>
      </p:pic>
      <p:pic>
        <p:nvPicPr>
          <p:cNvPr id="69" name="Picture 68" descr="latex-image-1.pdf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848" y="4953000"/>
            <a:ext cx="203200" cy="1524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596" y="4508500"/>
            <a:ext cx="495300" cy="152400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900" y="4508500"/>
            <a:ext cx="812800" cy="152400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950" y="4508500"/>
            <a:ext cx="495300" cy="152400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50" y="4953000"/>
            <a:ext cx="495300" cy="152400"/>
          </a:xfrm>
          <a:prstGeom prst="rect">
            <a:avLst/>
          </a:prstGeom>
        </p:spPr>
      </p:pic>
      <p:pic>
        <p:nvPicPr>
          <p:cNvPr id="79" name="Picture 78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00" y="4953000"/>
            <a:ext cx="190500" cy="152400"/>
          </a:xfrm>
          <a:prstGeom prst="rect">
            <a:avLst/>
          </a:prstGeom>
        </p:spPr>
      </p:pic>
      <p:pic>
        <p:nvPicPr>
          <p:cNvPr id="80" name="Picture 79" descr="latex-image-1.pdf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950" y="4953000"/>
            <a:ext cx="495300" cy="152400"/>
          </a:xfrm>
          <a:prstGeom prst="rect">
            <a:avLst/>
          </a:prstGeom>
        </p:spPr>
      </p:pic>
      <p:pic>
        <p:nvPicPr>
          <p:cNvPr id="83" name="Picture 82" descr="latex-image-1.pdf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090" y="4381500"/>
            <a:ext cx="406400" cy="342900"/>
          </a:xfrm>
          <a:prstGeom prst="rect">
            <a:avLst/>
          </a:prstGeom>
        </p:spPr>
      </p:pic>
      <p:pic>
        <p:nvPicPr>
          <p:cNvPr id="84" name="Picture 83" descr="latex-image-1.pdf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0" y="4832350"/>
            <a:ext cx="406400" cy="342900"/>
          </a:xfrm>
          <a:prstGeom prst="rect">
            <a:avLst/>
          </a:prstGeom>
        </p:spPr>
      </p:pic>
      <p:pic>
        <p:nvPicPr>
          <p:cNvPr id="100" name="Picture 99" descr="latex-image-1.pdf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50" y="4051300"/>
            <a:ext cx="2794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276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1F497D"/>
                </a:solidFill>
                <a:latin typeface="Helvetica Neue"/>
                <a:cs typeface="Helvetica Neue"/>
              </a:rPr>
              <a:t>Recursive Code Construction</a:t>
            </a:r>
            <a:endParaRPr lang="en-US" sz="3200" dirty="0">
              <a:solidFill>
                <a:srgbClr val="1F497D"/>
              </a:solidFill>
              <a:latin typeface="Helvetica Neue"/>
              <a:cs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24300"/>
            <a:ext cx="8229600" cy="255269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Routing solution </a:t>
            </a:r>
            <a:r>
              <a:rPr lang="en-US" dirty="0" smtClean="0"/>
              <a:t>for the last </a:t>
            </a:r>
            <a:r>
              <a:rPr lang="en-US" dirty="0" smtClean="0"/>
              <a:t>problem  </a:t>
            </a:r>
            <a:endParaRPr lang="en-US" dirty="0" smtClean="0"/>
          </a:p>
          <a:p>
            <a:pPr lvl="1"/>
            <a:r>
              <a:rPr lang="en-US" dirty="0" smtClean="0"/>
              <a:t>All destination edges are source </a:t>
            </a:r>
            <a:r>
              <a:rPr lang="en-US" dirty="0" smtClean="0"/>
              <a:t>edges (termination condition for destination reduction)</a:t>
            </a:r>
          </a:p>
          <a:p>
            <a:pPr lvl="1"/>
            <a:r>
              <a:rPr lang="en-US" dirty="0" smtClean="0"/>
              <a:t>Routing solution -&gt; </a:t>
            </a:r>
            <a:r>
              <a:rPr lang="en-US" dirty="0" smtClean="0">
                <a:solidFill>
                  <a:srgbClr val="C0504D"/>
                </a:solidFill>
              </a:rPr>
              <a:t>unit vector </a:t>
            </a:r>
            <a:r>
              <a:rPr lang="en-US" dirty="0" smtClean="0"/>
              <a:t>in transfer matrix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18" name="Left Arrow 17"/>
          <p:cNvSpPr/>
          <p:nvPr/>
        </p:nvSpPr>
        <p:spPr>
          <a:xfrm>
            <a:off x="3071755" y="3136900"/>
            <a:ext cx="4855633" cy="220134"/>
          </a:xfrm>
          <a:prstGeom prst="leftArrow">
            <a:avLst>
              <a:gd name="adj1" fmla="val 50000"/>
              <a:gd name="adj2" fmla="val 119231"/>
            </a:avLst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547346"/>
              </p:ext>
            </p:extLst>
          </p:nvPr>
        </p:nvGraphicFramePr>
        <p:xfrm>
          <a:off x="737069" y="1688571"/>
          <a:ext cx="7543802" cy="12560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0917"/>
                <a:gridCol w="1142419"/>
                <a:gridCol w="1047045"/>
                <a:gridCol w="1018821"/>
                <a:gridCol w="1257300"/>
                <a:gridCol w="1257300"/>
              </a:tblGrid>
              <a:tr h="338667">
                <a:tc>
                  <a:txBody>
                    <a:bodyPr/>
                    <a:lstStyle/>
                    <a:p>
                      <a:r>
                        <a:rPr lang="en-US" dirty="0" smtClean="0"/>
                        <a:t>Stage</a:t>
                      </a:r>
                      <a:r>
                        <a:rPr lang="en-US" baseline="0" dirty="0" smtClean="0"/>
                        <a:t>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451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51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429" y="2217738"/>
            <a:ext cx="190500" cy="152400"/>
          </a:xfrm>
          <a:prstGeom prst="rect">
            <a:avLst/>
          </a:prstGeom>
        </p:spPr>
      </p:pic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438" y="2662238"/>
            <a:ext cx="203200" cy="152400"/>
          </a:xfrm>
          <a:prstGeom prst="rect">
            <a:avLst/>
          </a:prstGeom>
        </p:spPr>
      </p:pic>
      <p:pic>
        <p:nvPicPr>
          <p:cNvPr id="22" name="Picture 2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276" y="2217738"/>
            <a:ext cx="495300" cy="152400"/>
          </a:xfrm>
          <a:prstGeom prst="rect">
            <a:avLst/>
          </a:prstGeom>
        </p:spPr>
      </p:pic>
      <p:pic>
        <p:nvPicPr>
          <p:cNvPr id="23" name="Picture 2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986" y="2662238"/>
            <a:ext cx="203200" cy="152400"/>
          </a:xfrm>
          <a:prstGeom prst="rect">
            <a:avLst/>
          </a:prstGeom>
        </p:spPr>
      </p:pic>
      <p:pic>
        <p:nvPicPr>
          <p:cNvPr id="24" name="Picture 23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734" y="2217738"/>
            <a:ext cx="495300" cy="152400"/>
          </a:xfrm>
          <a:prstGeom prst="rect">
            <a:avLst/>
          </a:prstGeom>
        </p:spPr>
      </p:pic>
      <p:pic>
        <p:nvPicPr>
          <p:cNvPr id="25" name="Picture 24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038" y="2217738"/>
            <a:ext cx="812800" cy="152400"/>
          </a:xfrm>
          <a:prstGeom prst="rect">
            <a:avLst/>
          </a:prstGeom>
        </p:spPr>
      </p:pic>
      <p:pic>
        <p:nvPicPr>
          <p:cNvPr id="26" name="Picture 25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088" y="2217738"/>
            <a:ext cx="495300" cy="152400"/>
          </a:xfrm>
          <a:prstGeom prst="rect">
            <a:avLst/>
          </a:prstGeom>
        </p:spPr>
      </p:pic>
      <p:pic>
        <p:nvPicPr>
          <p:cNvPr id="27" name="Picture 26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088" y="2662238"/>
            <a:ext cx="495300" cy="152400"/>
          </a:xfrm>
          <a:prstGeom prst="rect">
            <a:avLst/>
          </a:prstGeom>
        </p:spPr>
      </p:pic>
      <p:pic>
        <p:nvPicPr>
          <p:cNvPr id="28" name="Picture 27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838" y="2662238"/>
            <a:ext cx="190500" cy="152400"/>
          </a:xfrm>
          <a:prstGeom prst="rect">
            <a:avLst/>
          </a:prstGeom>
        </p:spPr>
      </p:pic>
      <p:pic>
        <p:nvPicPr>
          <p:cNvPr id="29" name="Picture 28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088" y="2662238"/>
            <a:ext cx="495300" cy="152400"/>
          </a:xfrm>
          <a:prstGeom prst="rect">
            <a:avLst/>
          </a:prstGeom>
        </p:spPr>
      </p:pic>
      <p:pic>
        <p:nvPicPr>
          <p:cNvPr id="30" name="Picture 29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228" y="2090738"/>
            <a:ext cx="406400" cy="342900"/>
          </a:xfrm>
          <a:prstGeom prst="rect">
            <a:avLst/>
          </a:prstGeom>
        </p:spPr>
      </p:pic>
      <p:pic>
        <p:nvPicPr>
          <p:cNvPr id="31" name="Picture 30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738" y="2541588"/>
            <a:ext cx="406400" cy="342900"/>
          </a:xfrm>
          <a:prstGeom prst="rect">
            <a:avLst/>
          </a:prstGeom>
        </p:spPr>
      </p:pic>
      <p:pic>
        <p:nvPicPr>
          <p:cNvPr id="32" name="Picture 31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088" y="1760538"/>
            <a:ext cx="279400" cy="279400"/>
          </a:xfrm>
          <a:prstGeom prst="rect">
            <a:avLst/>
          </a:prstGeom>
        </p:spPr>
      </p:pic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288" y="1282700"/>
            <a:ext cx="457200" cy="2794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292" y="1282700"/>
            <a:ext cx="457200" cy="2794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294" y="1282700"/>
            <a:ext cx="457200" cy="2794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296" y="1282700"/>
            <a:ext cx="457200" cy="2794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298" y="1282700"/>
            <a:ext cx="457200" cy="279400"/>
          </a:xfrm>
          <a:prstGeom prst="rect">
            <a:avLst/>
          </a:prstGeom>
        </p:spPr>
      </p:pic>
      <p:pic>
        <p:nvPicPr>
          <p:cNvPr id="33" name="Picture 32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388" y="4088871"/>
            <a:ext cx="4572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136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1F497D"/>
                </a:solidFill>
                <a:latin typeface="Helvetica Neue"/>
                <a:cs typeface="Helvetica Neue"/>
              </a:rPr>
              <a:t>Recursive Code Construction</a:t>
            </a:r>
            <a:endParaRPr lang="en-US" sz="3200" dirty="0">
              <a:solidFill>
                <a:srgbClr val="1F497D"/>
              </a:solidFill>
              <a:latin typeface="Helvetica Neue"/>
              <a:cs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76134"/>
            <a:ext cx="8229600" cy="2700864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Recursively work out solutions from 		   to        , using random coding and/or alignment steps.</a:t>
            </a:r>
          </a:p>
          <a:p>
            <a:endParaRPr lang="en-US" dirty="0"/>
          </a:p>
          <a:p>
            <a:r>
              <a:rPr lang="en-US" dirty="0" smtClean="0"/>
              <a:t>For simplicity, for random coding steps involving </a:t>
            </a:r>
            <a:r>
              <a:rPr lang="en-US" dirty="0" smtClean="0">
                <a:solidFill>
                  <a:srgbClr val="C0504D"/>
                </a:solidFill>
              </a:rPr>
              <a:t>only one column</a:t>
            </a:r>
            <a:r>
              <a:rPr lang="en-US" dirty="0" smtClean="0"/>
              <a:t>, we just copy the particular column instead of randomly scale it.</a:t>
            </a:r>
            <a:endParaRPr lang="en-US" dirty="0" smtClean="0"/>
          </a:p>
        </p:txBody>
      </p:sp>
      <p:sp>
        <p:nvSpPr>
          <p:cNvPr id="53" name="Left Arrow 52"/>
          <p:cNvSpPr/>
          <p:nvPr/>
        </p:nvSpPr>
        <p:spPr>
          <a:xfrm>
            <a:off x="3071755" y="3136900"/>
            <a:ext cx="4855633" cy="220134"/>
          </a:xfrm>
          <a:prstGeom prst="leftArrow">
            <a:avLst>
              <a:gd name="adj1" fmla="val 50000"/>
              <a:gd name="adj2" fmla="val 119231"/>
            </a:avLst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551115"/>
              </p:ext>
            </p:extLst>
          </p:nvPr>
        </p:nvGraphicFramePr>
        <p:xfrm>
          <a:off x="737069" y="1688571"/>
          <a:ext cx="7543802" cy="12560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0917"/>
                <a:gridCol w="1142419"/>
                <a:gridCol w="1047045"/>
                <a:gridCol w="1018821"/>
                <a:gridCol w="1257300"/>
                <a:gridCol w="1257300"/>
              </a:tblGrid>
              <a:tr h="338667">
                <a:tc>
                  <a:txBody>
                    <a:bodyPr/>
                    <a:lstStyle/>
                    <a:p>
                      <a:r>
                        <a:rPr lang="en-US" dirty="0" smtClean="0"/>
                        <a:t>Stage</a:t>
                      </a:r>
                      <a:r>
                        <a:rPr lang="en-US" baseline="0" dirty="0" smtClean="0"/>
                        <a:t>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451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51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5" name="Picture 54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429" y="2217738"/>
            <a:ext cx="190500" cy="152400"/>
          </a:xfrm>
          <a:prstGeom prst="rect">
            <a:avLst/>
          </a:prstGeom>
        </p:spPr>
      </p:pic>
      <p:pic>
        <p:nvPicPr>
          <p:cNvPr id="56" name="Picture 5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438" y="2662238"/>
            <a:ext cx="203200" cy="152400"/>
          </a:xfrm>
          <a:prstGeom prst="rect">
            <a:avLst/>
          </a:prstGeom>
        </p:spPr>
      </p:pic>
      <p:pic>
        <p:nvPicPr>
          <p:cNvPr id="57" name="Picture 5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276" y="2217738"/>
            <a:ext cx="495300" cy="152400"/>
          </a:xfrm>
          <a:prstGeom prst="rect">
            <a:avLst/>
          </a:prstGeom>
        </p:spPr>
      </p:pic>
      <p:pic>
        <p:nvPicPr>
          <p:cNvPr id="58" name="Picture 5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986" y="2662238"/>
            <a:ext cx="203200" cy="152400"/>
          </a:xfrm>
          <a:prstGeom prst="rect">
            <a:avLst/>
          </a:prstGeom>
        </p:spPr>
      </p:pic>
      <p:pic>
        <p:nvPicPr>
          <p:cNvPr id="59" name="Picture 58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734" y="2217738"/>
            <a:ext cx="495300" cy="152400"/>
          </a:xfrm>
          <a:prstGeom prst="rect">
            <a:avLst/>
          </a:prstGeom>
        </p:spPr>
      </p:pic>
      <p:pic>
        <p:nvPicPr>
          <p:cNvPr id="60" name="Picture 59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038" y="2217738"/>
            <a:ext cx="812800" cy="152400"/>
          </a:xfrm>
          <a:prstGeom prst="rect">
            <a:avLst/>
          </a:prstGeom>
        </p:spPr>
      </p:pic>
      <p:pic>
        <p:nvPicPr>
          <p:cNvPr id="61" name="Picture 60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088" y="2217738"/>
            <a:ext cx="495300" cy="152400"/>
          </a:xfrm>
          <a:prstGeom prst="rect">
            <a:avLst/>
          </a:prstGeom>
        </p:spPr>
      </p:pic>
      <p:pic>
        <p:nvPicPr>
          <p:cNvPr id="62" name="Picture 61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088" y="2662238"/>
            <a:ext cx="495300" cy="152400"/>
          </a:xfrm>
          <a:prstGeom prst="rect">
            <a:avLst/>
          </a:prstGeom>
        </p:spPr>
      </p:pic>
      <p:pic>
        <p:nvPicPr>
          <p:cNvPr id="63" name="Picture 62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838" y="2662238"/>
            <a:ext cx="190500" cy="152400"/>
          </a:xfrm>
          <a:prstGeom prst="rect">
            <a:avLst/>
          </a:prstGeom>
        </p:spPr>
      </p:pic>
      <p:pic>
        <p:nvPicPr>
          <p:cNvPr id="64" name="Picture 63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088" y="2662238"/>
            <a:ext cx="495300" cy="152400"/>
          </a:xfrm>
          <a:prstGeom prst="rect">
            <a:avLst/>
          </a:prstGeom>
        </p:spPr>
      </p:pic>
      <p:pic>
        <p:nvPicPr>
          <p:cNvPr id="65" name="Picture 64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228" y="2090738"/>
            <a:ext cx="406400" cy="342900"/>
          </a:xfrm>
          <a:prstGeom prst="rect">
            <a:avLst/>
          </a:prstGeom>
        </p:spPr>
      </p:pic>
      <p:pic>
        <p:nvPicPr>
          <p:cNvPr id="66" name="Picture 65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738" y="2541588"/>
            <a:ext cx="406400" cy="342900"/>
          </a:xfrm>
          <a:prstGeom prst="rect">
            <a:avLst/>
          </a:prstGeom>
        </p:spPr>
      </p:pic>
      <p:pic>
        <p:nvPicPr>
          <p:cNvPr id="67" name="Picture 66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088" y="1760538"/>
            <a:ext cx="279400" cy="279400"/>
          </a:xfrm>
          <a:prstGeom prst="rect">
            <a:avLst/>
          </a:prstGeom>
        </p:spPr>
      </p:pic>
      <p:pic>
        <p:nvPicPr>
          <p:cNvPr id="68" name="Picture 67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288" y="1282700"/>
            <a:ext cx="457200" cy="279400"/>
          </a:xfrm>
          <a:prstGeom prst="rect">
            <a:avLst/>
          </a:prstGeom>
        </p:spPr>
      </p:pic>
      <p:pic>
        <p:nvPicPr>
          <p:cNvPr id="69" name="Picture 68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292" y="1282700"/>
            <a:ext cx="457200" cy="279400"/>
          </a:xfrm>
          <a:prstGeom prst="rect">
            <a:avLst/>
          </a:prstGeom>
        </p:spPr>
      </p:pic>
      <p:pic>
        <p:nvPicPr>
          <p:cNvPr id="70" name="Picture 69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294" y="1282700"/>
            <a:ext cx="457200" cy="279400"/>
          </a:xfrm>
          <a:prstGeom prst="rect">
            <a:avLst/>
          </a:prstGeom>
        </p:spPr>
      </p:pic>
      <p:pic>
        <p:nvPicPr>
          <p:cNvPr id="71" name="Picture 70" descr="latex-image-1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296" y="1282700"/>
            <a:ext cx="457200" cy="279400"/>
          </a:xfrm>
          <a:prstGeom prst="rect">
            <a:avLst/>
          </a:prstGeom>
        </p:spPr>
      </p:pic>
      <p:pic>
        <p:nvPicPr>
          <p:cNvPr id="72" name="Picture 71" descr="latex-image-1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298" y="1282700"/>
            <a:ext cx="457200" cy="279400"/>
          </a:xfrm>
          <a:prstGeom prst="rect">
            <a:avLst/>
          </a:prstGeom>
        </p:spPr>
      </p:pic>
      <p:pic>
        <p:nvPicPr>
          <p:cNvPr id="73" name="Picture 72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592" y="3877734"/>
            <a:ext cx="457200" cy="279400"/>
          </a:xfrm>
          <a:prstGeom prst="rect">
            <a:avLst/>
          </a:prstGeom>
        </p:spPr>
      </p:pic>
      <p:pic>
        <p:nvPicPr>
          <p:cNvPr id="74" name="Picture 73" descr="latex-image-1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588" y="3877734"/>
            <a:ext cx="4572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099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1F497D"/>
                </a:solidFill>
                <a:latin typeface="Helvetica Neue"/>
                <a:cs typeface="Helvetica Neue"/>
              </a:rPr>
              <a:t>Recall the Notations</a:t>
            </a:r>
            <a:endParaRPr lang="en-US" sz="3200" dirty="0">
              <a:solidFill>
                <a:srgbClr val="1F497D"/>
              </a:solidFill>
              <a:latin typeface="Helvetica Neue"/>
              <a:cs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Sources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: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two nodes            </a:t>
            </a:r>
            <a:r>
              <a:rPr lang="en-US" dirty="0" smtClean="0"/>
              <a:t>in graph </a:t>
            </a:r>
            <a:endParaRPr lang="en-US" dirty="0" smtClean="0"/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Destinations</a:t>
            </a:r>
            <a:r>
              <a:rPr lang="en-US" dirty="0"/>
              <a:t> </a:t>
            </a:r>
            <a:r>
              <a:rPr lang="en-US" dirty="0" smtClean="0"/>
              <a:t>: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504D"/>
                </a:solidFill>
              </a:rPr>
              <a:t>two sets of edges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chemeClr val="tx2"/>
                </a:solidFill>
              </a:rPr>
              <a:t>Recursive </a:t>
            </a:r>
            <a:r>
              <a:rPr lang="en-US" dirty="0" err="1" smtClean="0">
                <a:solidFill>
                  <a:schemeClr val="tx2"/>
                </a:solidFill>
              </a:rPr>
              <a:t>Subproblems</a:t>
            </a:r>
            <a:r>
              <a:rPr lang="en-US" dirty="0" smtClean="0">
                <a:solidFill>
                  <a:schemeClr val="tx2"/>
                </a:solidFill>
              </a:rPr>
              <a:t> : </a:t>
            </a:r>
            <a:r>
              <a:rPr lang="en-US" dirty="0"/>
              <a:t> </a:t>
            </a:r>
            <a:r>
              <a:rPr lang="en-US" dirty="0" smtClean="0"/>
              <a:t>A sequence of two-unicast-Z problems constructed by the destination reduction algorithm</a:t>
            </a:r>
            <a:endParaRPr lang="en-US" dirty="0" smtClean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950" y="1797050"/>
            <a:ext cx="1333500" cy="3175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1860550"/>
            <a:ext cx="660400" cy="2032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500" y="2984500"/>
            <a:ext cx="825500" cy="279400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350" y="5626100"/>
            <a:ext cx="28575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58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1F497D"/>
                </a:solidFill>
                <a:latin typeface="Helvetica Neue"/>
                <a:cs typeface="Helvetica Neue"/>
              </a:rPr>
              <a:t>From Stage i+1 to stage </a:t>
            </a:r>
            <a:r>
              <a:rPr lang="en-US" sz="3200" dirty="0" err="1" smtClean="0">
                <a:solidFill>
                  <a:srgbClr val="1F497D"/>
                </a:solidFill>
                <a:latin typeface="Helvetica Neue"/>
                <a:cs typeface="Helvetica Neue"/>
              </a:rPr>
              <a:t>i</a:t>
            </a:r>
            <a:endParaRPr lang="en-US" sz="3200" dirty="0">
              <a:solidFill>
                <a:srgbClr val="1F497D"/>
              </a:solidFill>
              <a:latin typeface="Helvetica Neue"/>
              <a:cs typeface="Helvetica Neue"/>
            </a:endParaRPr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457200" y="3708400"/>
            <a:ext cx="8229600" cy="2768598"/>
          </a:xfrm>
        </p:spPr>
        <p:txBody>
          <a:bodyPr>
            <a:normAutofit/>
          </a:bodyPr>
          <a:lstStyle/>
          <a:p>
            <a:r>
              <a:rPr lang="en-US" dirty="0" smtClean="0"/>
              <a:t>Extract relevant </a:t>
            </a:r>
            <a:r>
              <a:rPr lang="en-US" dirty="0" err="1" smtClean="0"/>
              <a:t>submatrices</a:t>
            </a:r>
            <a:r>
              <a:rPr lang="en-US" dirty="0" smtClean="0"/>
              <a:t> in Lemma 7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Perform alignment or random coding steps </a:t>
            </a:r>
            <a:endParaRPr lang="en-US" dirty="0"/>
          </a:p>
        </p:txBody>
      </p:sp>
      <p:sp>
        <p:nvSpPr>
          <p:cNvPr id="28" name="Left Arrow 27"/>
          <p:cNvSpPr/>
          <p:nvPr/>
        </p:nvSpPr>
        <p:spPr>
          <a:xfrm>
            <a:off x="3071755" y="3136900"/>
            <a:ext cx="4855633" cy="220134"/>
          </a:xfrm>
          <a:prstGeom prst="leftArrow">
            <a:avLst>
              <a:gd name="adj1" fmla="val 50000"/>
              <a:gd name="adj2" fmla="val 119231"/>
            </a:avLst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029429"/>
              </p:ext>
            </p:extLst>
          </p:nvPr>
        </p:nvGraphicFramePr>
        <p:xfrm>
          <a:off x="737069" y="1688571"/>
          <a:ext cx="7543802" cy="12560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0917"/>
                <a:gridCol w="1142419"/>
                <a:gridCol w="1047045"/>
                <a:gridCol w="1018821"/>
                <a:gridCol w="1257300"/>
                <a:gridCol w="1257300"/>
              </a:tblGrid>
              <a:tr h="338667">
                <a:tc>
                  <a:txBody>
                    <a:bodyPr/>
                    <a:lstStyle/>
                    <a:p>
                      <a:r>
                        <a:rPr lang="en-US" dirty="0" smtClean="0"/>
                        <a:t>Stage</a:t>
                      </a:r>
                      <a:r>
                        <a:rPr lang="en-US" baseline="0" dirty="0" smtClean="0"/>
                        <a:t>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451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51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" name="Picture 29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429" y="2217738"/>
            <a:ext cx="190500" cy="152400"/>
          </a:xfrm>
          <a:prstGeom prst="rect">
            <a:avLst/>
          </a:prstGeom>
        </p:spPr>
      </p:pic>
      <p:pic>
        <p:nvPicPr>
          <p:cNvPr id="31" name="Picture 3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438" y="2662238"/>
            <a:ext cx="203200" cy="152400"/>
          </a:xfrm>
          <a:prstGeom prst="rect">
            <a:avLst/>
          </a:prstGeom>
        </p:spPr>
      </p:pic>
      <p:pic>
        <p:nvPicPr>
          <p:cNvPr id="32" name="Picture 3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276" y="2217738"/>
            <a:ext cx="495300" cy="152400"/>
          </a:xfrm>
          <a:prstGeom prst="rect">
            <a:avLst/>
          </a:prstGeom>
        </p:spPr>
      </p:pic>
      <p:pic>
        <p:nvPicPr>
          <p:cNvPr id="33" name="Picture 3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986" y="2662238"/>
            <a:ext cx="203200" cy="152400"/>
          </a:xfrm>
          <a:prstGeom prst="rect">
            <a:avLst/>
          </a:prstGeom>
        </p:spPr>
      </p:pic>
      <p:pic>
        <p:nvPicPr>
          <p:cNvPr id="34" name="Picture 33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734" y="2217738"/>
            <a:ext cx="495300" cy="152400"/>
          </a:xfrm>
          <a:prstGeom prst="rect">
            <a:avLst/>
          </a:prstGeom>
        </p:spPr>
      </p:pic>
      <p:pic>
        <p:nvPicPr>
          <p:cNvPr id="35" name="Picture 34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038" y="2217738"/>
            <a:ext cx="812800" cy="152400"/>
          </a:xfrm>
          <a:prstGeom prst="rect">
            <a:avLst/>
          </a:prstGeom>
        </p:spPr>
      </p:pic>
      <p:pic>
        <p:nvPicPr>
          <p:cNvPr id="36" name="Picture 35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088" y="2217738"/>
            <a:ext cx="495300" cy="152400"/>
          </a:xfrm>
          <a:prstGeom prst="rect">
            <a:avLst/>
          </a:prstGeom>
        </p:spPr>
      </p:pic>
      <p:pic>
        <p:nvPicPr>
          <p:cNvPr id="37" name="Picture 36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088" y="2662238"/>
            <a:ext cx="495300" cy="152400"/>
          </a:xfrm>
          <a:prstGeom prst="rect">
            <a:avLst/>
          </a:prstGeom>
        </p:spPr>
      </p:pic>
      <p:pic>
        <p:nvPicPr>
          <p:cNvPr id="38" name="Picture 37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838" y="2662238"/>
            <a:ext cx="190500" cy="152400"/>
          </a:xfrm>
          <a:prstGeom prst="rect">
            <a:avLst/>
          </a:prstGeom>
        </p:spPr>
      </p:pic>
      <p:pic>
        <p:nvPicPr>
          <p:cNvPr id="39" name="Picture 38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088" y="2662238"/>
            <a:ext cx="495300" cy="152400"/>
          </a:xfrm>
          <a:prstGeom prst="rect">
            <a:avLst/>
          </a:prstGeom>
        </p:spPr>
      </p:pic>
      <p:pic>
        <p:nvPicPr>
          <p:cNvPr id="40" name="Picture 39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228" y="2090738"/>
            <a:ext cx="406400" cy="342900"/>
          </a:xfrm>
          <a:prstGeom prst="rect">
            <a:avLst/>
          </a:prstGeom>
        </p:spPr>
      </p:pic>
      <p:pic>
        <p:nvPicPr>
          <p:cNvPr id="41" name="Picture 40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738" y="2541588"/>
            <a:ext cx="406400" cy="342900"/>
          </a:xfrm>
          <a:prstGeom prst="rect">
            <a:avLst/>
          </a:prstGeom>
        </p:spPr>
      </p:pic>
      <p:pic>
        <p:nvPicPr>
          <p:cNvPr id="42" name="Picture 41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088" y="1760538"/>
            <a:ext cx="279400" cy="279400"/>
          </a:xfrm>
          <a:prstGeom prst="rect">
            <a:avLst/>
          </a:prstGeom>
        </p:spPr>
      </p:pic>
      <p:pic>
        <p:nvPicPr>
          <p:cNvPr id="43" name="Picture 42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288" y="1282700"/>
            <a:ext cx="457200" cy="279400"/>
          </a:xfrm>
          <a:prstGeom prst="rect">
            <a:avLst/>
          </a:prstGeom>
        </p:spPr>
      </p:pic>
      <p:pic>
        <p:nvPicPr>
          <p:cNvPr id="44" name="Picture 43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292" y="1282700"/>
            <a:ext cx="457200" cy="279400"/>
          </a:xfrm>
          <a:prstGeom prst="rect">
            <a:avLst/>
          </a:prstGeom>
        </p:spPr>
      </p:pic>
      <p:pic>
        <p:nvPicPr>
          <p:cNvPr id="45" name="Picture 44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294" y="1282700"/>
            <a:ext cx="457200" cy="279400"/>
          </a:xfrm>
          <a:prstGeom prst="rect">
            <a:avLst/>
          </a:prstGeom>
        </p:spPr>
      </p:pic>
      <p:pic>
        <p:nvPicPr>
          <p:cNvPr id="46" name="Picture 45" descr="latex-image-1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296" y="1282700"/>
            <a:ext cx="457200" cy="279400"/>
          </a:xfrm>
          <a:prstGeom prst="rect">
            <a:avLst/>
          </a:prstGeom>
        </p:spPr>
      </p:pic>
      <p:pic>
        <p:nvPicPr>
          <p:cNvPr id="47" name="Picture 46" descr="latex-image-1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298" y="1282700"/>
            <a:ext cx="457200" cy="2794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71" y="4540250"/>
            <a:ext cx="7251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498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87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1F497D"/>
                </a:solidFill>
                <a:latin typeface="Helvetica Neue"/>
                <a:cs typeface="Helvetica Neue"/>
              </a:rPr>
              <a:t>Detailed Stages of the Recursive Coding Algorithm</a:t>
            </a:r>
            <a:endParaRPr lang="en-US" sz="3200" dirty="0">
              <a:solidFill>
                <a:srgbClr val="1F497D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2586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ounded Rectangle 130"/>
          <p:cNvSpPr/>
          <p:nvPr/>
        </p:nvSpPr>
        <p:spPr>
          <a:xfrm>
            <a:off x="5222909" y="2722049"/>
            <a:ext cx="3386107" cy="3716866"/>
          </a:xfrm>
          <a:prstGeom prst="roundRect">
            <a:avLst>
              <a:gd name="adj" fmla="val 10165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296333" y="2700879"/>
            <a:ext cx="3386107" cy="3716866"/>
          </a:xfrm>
          <a:prstGeom prst="roundRect">
            <a:avLst>
              <a:gd name="adj" fmla="val 10165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989508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329417" y="678110"/>
            <a:ext cx="968036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637362" y="678110"/>
            <a:ext cx="1585547" cy="0"/>
          </a:xfrm>
          <a:prstGeom prst="straightConnector1">
            <a:avLst/>
          </a:prstGeom>
          <a:ln w="28575" cmpd="sng">
            <a:solidFill>
              <a:srgbClr val="0000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62818" y="678110"/>
            <a:ext cx="916219" cy="0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329417" y="1963280"/>
            <a:ext cx="130794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977271" y="1963280"/>
            <a:ext cx="905729" cy="0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222909" y="1963280"/>
            <a:ext cx="1256128" cy="0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2" idx="4"/>
            <a:endCxn id="46" idx="0"/>
          </p:cNvCxnSpPr>
          <p:nvPr/>
        </p:nvCxnSpPr>
        <p:spPr>
          <a:xfrm>
            <a:off x="3467408" y="844180"/>
            <a:ext cx="339909" cy="953031"/>
          </a:xfrm>
          <a:prstGeom prst="straightConnector1">
            <a:avLst/>
          </a:prstGeom>
          <a:ln w="28575" cmpd="sng">
            <a:solidFill>
              <a:srgbClr val="0000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9" idx="0"/>
            <a:endCxn id="56" idx="4"/>
          </p:cNvCxnSpPr>
          <p:nvPr/>
        </p:nvCxnSpPr>
        <p:spPr>
          <a:xfrm flipV="1">
            <a:off x="5052955" y="844180"/>
            <a:ext cx="339909" cy="953031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989508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479037" y="1797211"/>
            <a:ext cx="339909" cy="332139"/>
          </a:xfrm>
          <a:prstGeom prst="ellipse">
            <a:avLst/>
          </a:prstGeom>
          <a:noFill/>
          <a:ln w="1905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637362" y="1797211"/>
            <a:ext cx="339909" cy="332139"/>
          </a:xfrm>
          <a:prstGeom prst="ellipse">
            <a:avLst/>
          </a:prstGeom>
          <a:noFill/>
          <a:ln w="1905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883000" y="1797211"/>
            <a:ext cx="339909" cy="332139"/>
          </a:xfrm>
          <a:prstGeom prst="ellipse">
            <a:avLst/>
          </a:prstGeom>
          <a:noFill/>
          <a:ln w="1905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297453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222909" y="512041"/>
            <a:ext cx="339909" cy="332139"/>
          </a:xfrm>
          <a:prstGeom prst="ellipse">
            <a:avLst/>
          </a:prstGeom>
          <a:noFill/>
          <a:ln w="1905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479037" y="512041"/>
            <a:ext cx="339909" cy="332139"/>
          </a:xfrm>
          <a:prstGeom prst="ellipse">
            <a:avLst/>
          </a:prstGeom>
          <a:noFill/>
          <a:ln w="1905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738093" y="3293550"/>
            <a:ext cx="296333" cy="753535"/>
          </a:xfrm>
          <a:prstGeom prst="roundRect">
            <a:avLst/>
          </a:prstGeom>
          <a:noFill/>
          <a:ln w="190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2905859" y="3280847"/>
            <a:ext cx="296333" cy="753535"/>
          </a:xfrm>
          <a:prstGeom prst="roundRect">
            <a:avLst/>
          </a:prstGeom>
          <a:noFill/>
          <a:ln w="190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41" idx="2"/>
            <a:endCxn id="11" idx="1"/>
          </p:cNvCxnSpPr>
          <p:nvPr/>
        </p:nvCxnSpPr>
        <p:spPr>
          <a:xfrm>
            <a:off x="3054026" y="4034382"/>
            <a:ext cx="753291" cy="610656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952500" y="4034382"/>
            <a:ext cx="310604" cy="9853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1738093" y="4047085"/>
            <a:ext cx="700309" cy="9726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5161889" y="4047085"/>
            <a:ext cx="1203398" cy="65192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Rounded Rectangle 125"/>
          <p:cNvSpPr/>
          <p:nvPr/>
        </p:nvSpPr>
        <p:spPr>
          <a:xfrm>
            <a:off x="8150329" y="3357051"/>
            <a:ext cx="296333" cy="662500"/>
          </a:xfrm>
          <a:prstGeom prst="roundRect">
            <a:avLst>
              <a:gd name="adj" fmla="val 2381"/>
            </a:avLst>
          </a:prstGeom>
          <a:noFill/>
          <a:ln w="1905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ight Arrow 131"/>
          <p:cNvSpPr/>
          <p:nvPr/>
        </p:nvSpPr>
        <p:spPr>
          <a:xfrm>
            <a:off x="4099850" y="2357984"/>
            <a:ext cx="810533" cy="3725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ounded Rectangle 134"/>
          <p:cNvSpPr/>
          <p:nvPr/>
        </p:nvSpPr>
        <p:spPr>
          <a:xfrm>
            <a:off x="1263104" y="2311400"/>
            <a:ext cx="1398815" cy="419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4</a:t>
            </a:r>
            <a:endParaRPr lang="en-US" dirty="0"/>
          </a:p>
        </p:txBody>
      </p:sp>
      <p:sp>
        <p:nvSpPr>
          <p:cNvPr id="136" name="Rounded Rectangle 135"/>
          <p:cNvSpPr/>
          <p:nvPr/>
        </p:nvSpPr>
        <p:spPr>
          <a:xfrm>
            <a:off x="6267704" y="2353733"/>
            <a:ext cx="1398815" cy="419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3</a:t>
            </a:r>
            <a:endParaRPr 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6092766" y="4329675"/>
            <a:ext cx="197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Random Coding</a:t>
            </a:r>
            <a:endParaRPr lang="en-US" dirty="0"/>
          </a:p>
        </p:txBody>
      </p:sp>
      <p:pic>
        <p:nvPicPr>
          <p:cNvPr id="86" name="Picture 8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68" y="614610"/>
            <a:ext cx="190500" cy="152400"/>
          </a:xfrm>
          <a:prstGeom prst="rect">
            <a:avLst/>
          </a:prstGeom>
        </p:spPr>
      </p:pic>
      <p:pic>
        <p:nvPicPr>
          <p:cNvPr id="87" name="Picture 8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68" y="1899780"/>
            <a:ext cx="190500" cy="152400"/>
          </a:xfrm>
          <a:prstGeom prst="rect">
            <a:avLst/>
          </a:prstGeom>
        </p:spPr>
      </p:pic>
      <p:pic>
        <p:nvPicPr>
          <p:cNvPr id="89" name="Picture 8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511" y="606159"/>
            <a:ext cx="190500" cy="152400"/>
          </a:xfrm>
          <a:prstGeom prst="rect">
            <a:avLst/>
          </a:prstGeom>
        </p:spPr>
      </p:pic>
      <p:pic>
        <p:nvPicPr>
          <p:cNvPr id="93" name="Picture 92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296" y="1909249"/>
            <a:ext cx="203200" cy="152400"/>
          </a:xfrm>
          <a:prstGeom prst="rect">
            <a:avLst/>
          </a:prstGeom>
        </p:spPr>
      </p:pic>
      <p:pic>
        <p:nvPicPr>
          <p:cNvPr id="94" name="Picture 93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689" y="1899780"/>
            <a:ext cx="203200" cy="152400"/>
          </a:xfrm>
          <a:prstGeom prst="rect">
            <a:avLst/>
          </a:prstGeom>
        </p:spPr>
      </p:pic>
      <p:pic>
        <p:nvPicPr>
          <p:cNvPr id="95" name="Picture 94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069" y="627310"/>
            <a:ext cx="190500" cy="152400"/>
          </a:xfrm>
          <a:prstGeom prst="rect">
            <a:avLst/>
          </a:prstGeom>
        </p:spPr>
      </p:pic>
      <p:pic>
        <p:nvPicPr>
          <p:cNvPr id="97" name="Picture 96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872" y="580759"/>
            <a:ext cx="165100" cy="190500"/>
          </a:xfrm>
          <a:prstGeom prst="rect">
            <a:avLst/>
          </a:prstGeom>
        </p:spPr>
      </p:pic>
      <p:pic>
        <p:nvPicPr>
          <p:cNvPr id="98" name="Picture 97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245" y="1879557"/>
            <a:ext cx="165100" cy="190500"/>
          </a:xfrm>
          <a:prstGeom prst="rect">
            <a:avLst/>
          </a:prstGeom>
        </p:spPr>
      </p:pic>
      <p:pic>
        <p:nvPicPr>
          <p:cNvPr id="99" name="Picture 98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688" y="1761050"/>
            <a:ext cx="190500" cy="152400"/>
          </a:xfrm>
          <a:prstGeom prst="rect">
            <a:avLst/>
          </a:prstGeom>
        </p:spPr>
      </p:pic>
      <p:pic>
        <p:nvPicPr>
          <p:cNvPr id="100" name="Picture 99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409" y="474910"/>
            <a:ext cx="190500" cy="152400"/>
          </a:xfrm>
          <a:prstGeom prst="rect">
            <a:avLst/>
          </a:prstGeom>
        </p:spPr>
      </p:pic>
      <p:pic>
        <p:nvPicPr>
          <p:cNvPr id="101" name="Picture 100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213" y="1210749"/>
            <a:ext cx="190500" cy="152400"/>
          </a:xfrm>
          <a:prstGeom prst="rect">
            <a:avLst/>
          </a:prstGeom>
        </p:spPr>
      </p:pic>
      <p:pic>
        <p:nvPicPr>
          <p:cNvPr id="102" name="Picture 101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38" y="474910"/>
            <a:ext cx="203200" cy="152400"/>
          </a:xfrm>
          <a:prstGeom prst="rect">
            <a:avLst/>
          </a:prstGeom>
        </p:spPr>
      </p:pic>
      <p:pic>
        <p:nvPicPr>
          <p:cNvPr id="103" name="Picture 102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938" y="1763199"/>
            <a:ext cx="190500" cy="152400"/>
          </a:xfrm>
          <a:prstGeom prst="rect">
            <a:avLst/>
          </a:prstGeom>
        </p:spPr>
      </p:pic>
      <p:pic>
        <p:nvPicPr>
          <p:cNvPr id="104" name="Picture 103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355" y="1210749"/>
            <a:ext cx="190500" cy="152400"/>
          </a:xfrm>
          <a:prstGeom prst="rect">
            <a:avLst/>
          </a:prstGeom>
        </p:spPr>
      </p:pic>
      <p:pic>
        <p:nvPicPr>
          <p:cNvPr id="105" name="Picture 104" descr="latex-image-1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697" y="1756849"/>
            <a:ext cx="203200" cy="152400"/>
          </a:xfrm>
          <a:prstGeom prst="rect">
            <a:avLst/>
          </a:prstGeom>
        </p:spPr>
      </p:pic>
      <p:pic>
        <p:nvPicPr>
          <p:cNvPr id="106" name="Picture 105" descr="latex-image-1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266" y="487610"/>
            <a:ext cx="190500" cy="152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7508" y="5019688"/>
            <a:ext cx="3009900" cy="838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807317" y="4270388"/>
            <a:ext cx="1333500" cy="7493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92818" y="3081882"/>
            <a:ext cx="2781300" cy="901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97331" y="2772849"/>
            <a:ext cx="125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Coding for </a:t>
            </a:r>
            <a:endParaRPr lang="en-US" dirty="0"/>
          </a:p>
        </p:txBody>
      </p: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538" y="3179247"/>
            <a:ext cx="228600" cy="190500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650" y="3168650"/>
            <a:ext cx="3263900" cy="825500"/>
          </a:xfrm>
          <a:prstGeom prst="rect">
            <a:avLst/>
          </a:prstGeom>
        </p:spPr>
      </p:pic>
      <p:sp>
        <p:nvSpPr>
          <p:cNvPr id="64" name="Rounded Rectangle 63"/>
          <p:cNvSpPr/>
          <p:nvPr/>
        </p:nvSpPr>
        <p:spPr>
          <a:xfrm>
            <a:off x="6365287" y="3369747"/>
            <a:ext cx="296333" cy="662500"/>
          </a:xfrm>
          <a:prstGeom prst="roundRect">
            <a:avLst>
              <a:gd name="adj" fmla="val 2381"/>
            </a:avLst>
          </a:prstGeom>
          <a:noFill/>
          <a:ln w="1905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137" y="4810145"/>
            <a:ext cx="1409700" cy="4953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267704" y="5286388"/>
            <a:ext cx="2057400" cy="381000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5669385" y="5869563"/>
            <a:ext cx="276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Fails alignment condition 2</a:t>
            </a:r>
            <a:endParaRPr lang="en-US" dirty="0"/>
          </a:p>
        </p:txBody>
      </p:sp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104" y="5943600"/>
            <a:ext cx="18034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703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ounded Rectangle 130"/>
          <p:cNvSpPr/>
          <p:nvPr/>
        </p:nvSpPr>
        <p:spPr>
          <a:xfrm>
            <a:off x="5222909" y="2722049"/>
            <a:ext cx="3386107" cy="3716866"/>
          </a:xfrm>
          <a:prstGeom prst="roundRect">
            <a:avLst>
              <a:gd name="adj" fmla="val 10165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296333" y="2700879"/>
            <a:ext cx="3386107" cy="3716866"/>
          </a:xfrm>
          <a:prstGeom prst="roundRect">
            <a:avLst>
              <a:gd name="adj" fmla="val 10165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989508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329417" y="678110"/>
            <a:ext cx="968036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637362" y="678110"/>
            <a:ext cx="1585547" cy="0"/>
          </a:xfrm>
          <a:prstGeom prst="straightConnector1">
            <a:avLst/>
          </a:prstGeom>
          <a:ln w="28575" cmpd="sng">
            <a:solidFill>
              <a:srgbClr val="0000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62818" y="678110"/>
            <a:ext cx="916219" cy="0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329417" y="1963280"/>
            <a:ext cx="130794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977271" y="1963280"/>
            <a:ext cx="905729" cy="0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222909" y="1963280"/>
            <a:ext cx="1256128" cy="0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2" idx="4"/>
            <a:endCxn id="46" idx="0"/>
          </p:cNvCxnSpPr>
          <p:nvPr/>
        </p:nvCxnSpPr>
        <p:spPr>
          <a:xfrm>
            <a:off x="3467408" y="844180"/>
            <a:ext cx="339909" cy="953031"/>
          </a:xfrm>
          <a:prstGeom prst="straightConnector1">
            <a:avLst/>
          </a:prstGeom>
          <a:ln w="28575" cmpd="sng">
            <a:solidFill>
              <a:srgbClr val="0000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9" idx="0"/>
            <a:endCxn id="56" idx="4"/>
          </p:cNvCxnSpPr>
          <p:nvPr/>
        </p:nvCxnSpPr>
        <p:spPr>
          <a:xfrm flipV="1">
            <a:off x="5052955" y="844180"/>
            <a:ext cx="339909" cy="953031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989508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479037" y="1797211"/>
            <a:ext cx="339909" cy="332139"/>
          </a:xfrm>
          <a:prstGeom prst="ellipse">
            <a:avLst/>
          </a:prstGeom>
          <a:noFill/>
          <a:ln w="1905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637362" y="1797211"/>
            <a:ext cx="339909" cy="332139"/>
          </a:xfrm>
          <a:prstGeom prst="ellipse">
            <a:avLst/>
          </a:prstGeom>
          <a:noFill/>
          <a:ln w="1905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883000" y="1797211"/>
            <a:ext cx="339909" cy="332139"/>
          </a:xfrm>
          <a:prstGeom prst="ellipse">
            <a:avLst/>
          </a:prstGeom>
          <a:noFill/>
          <a:ln w="1905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297453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222909" y="512041"/>
            <a:ext cx="339909" cy="332139"/>
          </a:xfrm>
          <a:prstGeom prst="ellipse">
            <a:avLst/>
          </a:prstGeom>
          <a:noFill/>
          <a:ln w="1905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479037" y="512041"/>
            <a:ext cx="339909" cy="332139"/>
          </a:xfrm>
          <a:prstGeom prst="ellipse">
            <a:avLst/>
          </a:prstGeom>
          <a:noFill/>
          <a:ln w="1905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738093" y="3293550"/>
            <a:ext cx="296333" cy="753535"/>
          </a:xfrm>
          <a:prstGeom prst="roundRect">
            <a:avLst/>
          </a:prstGeom>
          <a:noFill/>
          <a:ln w="190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2905859" y="3280847"/>
            <a:ext cx="296333" cy="753535"/>
          </a:xfrm>
          <a:prstGeom prst="roundRect">
            <a:avLst/>
          </a:prstGeom>
          <a:noFill/>
          <a:ln w="190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41" idx="2"/>
            <a:endCxn id="11" idx="1"/>
          </p:cNvCxnSpPr>
          <p:nvPr/>
        </p:nvCxnSpPr>
        <p:spPr>
          <a:xfrm>
            <a:off x="3054026" y="4034382"/>
            <a:ext cx="753291" cy="610656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977900" y="4034382"/>
            <a:ext cx="285204" cy="6106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2262868" y="4047085"/>
            <a:ext cx="175535" cy="6519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83" idx="2"/>
          </p:cNvCxnSpPr>
          <p:nvPr/>
        </p:nvCxnSpPr>
        <p:spPr>
          <a:xfrm flipV="1">
            <a:off x="5161889" y="3917979"/>
            <a:ext cx="1948465" cy="78102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Right Arrow 131"/>
          <p:cNvSpPr/>
          <p:nvPr/>
        </p:nvSpPr>
        <p:spPr>
          <a:xfrm>
            <a:off x="4099850" y="2357984"/>
            <a:ext cx="810533" cy="3725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ounded Rectangle 134"/>
          <p:cNvSpPr/>
          <p:nvPr/>
        </p:nvSpPr>
        <p:spPr>
          <a:xfrm>
            <a:off x="1263104" y="2311400"/>
            <a:ext cx="1398815" cy="419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4</a:t>
            </a:r>
            <a:endParaRPr lang="en-US" dirty="0"/>
          </a:p>
        </p:txBody>
      </p:sp>
      <p:sp>
        <p:nvSpPr>
          <p:cNvPr id="136" name="Rounded Rectangle 135"/>
          <p:cNvSpPr/>
          <p:nvPr/>
        </p:nvSpPr>
        <p:spPr>
          <a:xfrm>
            <a:off x="6267704" y="2353733"/>
            <a:ext cx="1398815" cy="419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3</a:t>
            </a:r>
            <a:endParaRPr 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6280712" y="4341362"/>
            <a:ext cx="197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Random Coding</a:t>
            </a:r>
            <a:endParaRPr lang="en-US" dirty="0"/>
          </a:p>
        </p:txBody>
      </p:sp>
      <p:pic>
        <p:nvPicPr>
          <p:cNvPr id="86" name="Picture 8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68" y="614610"/>
            <a:ext cx="190500" cy="152400"/>
          </a:xfrm>
          <a:prstGeom prst="rect">
            <a:avLst/>
          </a:prstGeom>
        </p:spPr>
      </p:pic>
      <p:pic>
        <p:nvPicPr>
          <p:cNvPr id="87" name="Picture 8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68" y="1899780"/>
            <a:ext cx="190500" cy="152400"/>
          </a:xfrm>
          <a:prstGeom prst="rect">
            <a:avLst/>
          </a:prstGeom>
        </p:spPr>
      </p:pic>
      <p:pic>
        <p:nvPicPr>
          <p:cNvPr id="89" name="Picture 8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511" y="606159"/>
            <a:ext cx="190500" cy="152400"/>
          </a:xfrm>
          <a:prstGeom prst="rect">
            <a:avLst/>
          </a:prstGeom>
        </p:spPr>
      </p:pic>
      <p:pic>
        <p:nvPicPr>
          <p:cNvPr id="93" name="Picture 92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296" y="1909249"/>
            <a:ext cx="203200" cy="152400"/>
          </a:xfrm>
          <a:prstGeom prst="rect">
            <a:avLst/>
          </a:prstGeom>
        </p:spPr>
      </p:pic>
      <p:pic>
        <p:nvPicPr>
          <p:cNvPr id="94" name="Picture 93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689" y="1899780"/>
            <a:ext cx="203200" cy="152400"/>
          </a:xfrm>
          <a:prstGeom prst="rect">
            <a:avLst/>
          </a:prstGeom>
        </p:spPr>
      </p:pic>
      <p:pic>
        <p:nvPicPr>
          <p:cNvPr id="95" name="Picture 94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069" y="627310"/>
            <a:ext cx="190500" cy="152400"/>
          </a:xfrm>
          <a:prstGeom prst="rect">
            <a:avLst/>
          </a:prstGeom>
        </p:spPr>
      </p:pic>
      <p:pic>
        <p:nvPicPr>
          <p:cNvPr id="97" name="Picture 96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872" y="580759"/>
            <a:ext cx="165100" cy="190500"/>
          </a:xfrm>
          <a:prstGeom prst="rect">
            <a:avLst/>
          </a:prstGeom>
        </p:spPr>
      </p:pic>
      <p:pic>
        <p:nvPicPr>
          <p:cNvPr id="98" name="Picture 97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245" y="1879557"/>
            <a:ext cx="165100" cy="190500"/>
          </a:xfrm>
          <a:prstGeom prst="rect">
            <a:avLst/>
          </a:prstGeom>
        </p:spPr>
      </p:pic>
      <p:pic>
        <p:nvPicPr>
          <p:cNvPr id="99" name="Picture 98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688" y="1761050"/>
            <a:ext cx="190500" cy="152400"/>
          </a:xfrm>
          <a:prstGeom prst="rect">
            <a:avLst/>
          </a:prstGeom>
        </p:spPr>
      </p:pic>
      <p:pic>
        <p:nvPicPr>
          <p:cNvPr id="100" name="Picture 99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409" y="474910"/>
            <a:ext cx="190500" cy="152400"/>
          </a:xfrm>
          <a:prstGeom prst="rect">
            <a:avLst/>
          </a:prstGeom>
        </p:spPr>
      </p:pic>
      <p:pic>
        <p:nvPicPr>
          <p:cNvPr id="101" name="Picture 100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213" y="1210749"/>
            <a:ext cx="190500" cy="152400"/>
          </a:xfrm>
          <a:prstGeom prst="rect">
            <a:avLst/>
          </a:prstGeom>
        </p:spPr>
      </p:pic>
      <p:pic>
        <p:nvPicPr>
          <p:cNvPr id="102" name="Picture 101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38" y="474910"/>
            <a:ext cx="203200" cy="152400"/>
          </a:xfrm>
          <a:prstGeom prst="rect">
            <a:avLst/>
          </a:prstGeom>
        </p:spPr>
      </p:pic>
      <p:pic>
        <p:nvPicPr>
          <p:cNvPr id="103" name="Picture 102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938" y="1763199"/>
            <a:ext cx="190500" cy="152400"/>
          </a:xfrm>
          <a:prstGeom prst="rect">
            <a:avLst/>
          </a:prstGeom>
        </p:spPr>
      </p:pic>
      <p:pic>
        <p:nvPicPr>
          <p:cNvPr id="104" name="Picture 103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355" y="1210749"/>
            <a:ext cx="190500" cy="152400"/>
          </a:xfrm>
          <a:prstGeom prst="rect">
            <a:avLst/>
          </a:prstGeom>
        </p:spPr>
      </p:pic>
      <p:pic>
        <p:nvPicPr>
          <p:cNvPr id="105" name="Picture 104" descr="latex-image-1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697" y="1756849"/>
            <a:ext cx="203200" cy="152400"/>
          </a:xfrm>
          <a:prstGeom prst="rect">
            <a:avLst/>
          </a:prstGeom>
        </p:spPr>
      </p:pic>
      <p:pic>
        <p:nvPicPr>
          <p:cNvPr id="106" name="Picture 105" descr="latex-image-1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266" y="487610"/>
            <a:ext cx="190500" cy="152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807317" y="4270388"/>
            <a:ext cx="1333500" cy="7493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92818" y="3081882"/>
            <a:ext cx="2781300" cy="901700"/>
          </a:xfrm>
          <a:prstGeom prst="rect">
            <a:avLst/>
          </a:prstGeom>
        </p:spPr>
      </p:pic>
      <p:pic>
        <p:nvPicPr>
          <p:cNvPr id="38" name="Picture 37" descr="latex-image-1.pdf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230047"/>
            <a:ext cx="228600" cy="177800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3897331" y="2772849"/>
            <a:ext cx="125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Coding for </a:t>
            </a:r>
            <a:endParaRPr lang="en-US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392864" y="3058597"/>
            <a:ext cx="3060700" cy="825500"/>
          </a:xfrm>
          <a:prstGeom prst="rect">
            <a:avLst/>
          </a:prstGeom>
        </p:spPr>
      </p:pic>
      <p:sp>
        <p:nvSpPr>
          <p:cNvPr id="83" name="Rounded Rectangle 82"/>
          <p:cNvSpPr/>
          <p:nvPr/>
        </p:nvSpPr>
        <p:spPr>
          <a:xfrm>
            <a:off x="6962187" y="3255479"/>
            <a:ext cx="296333" cy="662500"/>
          </a:xfrm>
          <a:prstGeom prst="roundRect">
            <a:avLst>
              <a:gd name="adj" fmla="val 2381"/>
            </a:avLst>
          </a:prstGeom>
          <a:noFill/>
          <a:ln w="1905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90" descr="latex-image-1.pdf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493" y="4432307"/>
            <a:ext cx="228600" cy="190500"/>
          </a:xfrm>
          <a:prstGeom prst="rect">
            <a:avLst/>
          </a:prstGeom>
        </p:spPr>
      </p:pic>
      <p:pic>
        <p:nvPicPr>
          <p:cNvPr id="92" name="Picture 91" descr="latex-image-1.pdf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188" y="4454538"/>
            <a:ext cx="228600" cy="190500"/>
          </a:xfrm>
          <a:prstGeom prst="rect">
            <a:avLst/>
          </a:prstGeom>
        </p:spPr>
      </p:pic>
      <p:sp>
        <p:nvSpPr>
          <p:cNvPr id="57" name="Oval 56"/>
          <p:cNvSpPr/>
          <p:nvPr/>
        </p:nvSpPr>
        <p:spPr>
          <a:xfrm>
            <a:off x="1288504" y="4572007"/>
            <a:ext cx="582393" cy="10519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2812504" y="4572007"/>
            <a:ext cx="582393" cy="10519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6280712" y="2931645"/>
            <a:ext cx="582393" cy="10519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7909851" y="2995149"/>
            <a:ext cx="582393" cy="9884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82713" y="4703254"/>
            <a:ext cx="3187700" cy="1397000"/>
          </a:xfrm>
          <a:prstGeom prst="rect">
            <a:avLst/>
          </a:prstGeom>
        </p:spPr>
      </p:pic>
      <p:pic>
        <p:nvPicPr>
          <p:cNvPr id="59" name="Picture 58" descr="latex-image-1.pdf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5994400"/>
            <a:ext cx="774700" cy="27940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575862" y="4946710"/>
            <a:ext cx="1409700" cy="49530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229820" y="5433444"/>
            <a:ext cx="2057400" cy="381000"/>
          </a:xfrm>
          <a:prstGeom prst="rect">
            <a:avLst/>
          </a:prstGeom>
        </p:spPr>
      </p:pic>
      <p:sp>
        <p:nvSpPr>
          <p:cNvPr id="111" name="TextBox 110"/>
          <p:cNvSpPr txBox="1"/>
          <p:nvPr/>
        </p:nvSpPr>
        <p:spPr>
          <a:xfrm>
            <a:off x="5669385" y="5869563"/>
            <a:ext cx="276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Fails alignment condition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589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ounded Rectangle 130"/>
          <p:cNvSpPr/>
          <p:nvPr/>
        </p:nvSpPr>
        <p:spPr>
          <a:xfrm>
            <a:off x="5355812" y="2696648"/>
            <a:ext cx="3386107" cy="3716866"/>
          </a:xfrm>
          <a:prstGeom prst="roundRect">
            <a:avLst>
              <a:gd name="adj" fmla="val 10165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251255" y="2667011"/>
            <a:ext cx="3386107" cy="3716866"/>
          </a:xfrm>
          <a:prstGeom prst="roundRect">
            <a:avLst>
              <a:gd name="adj" fmla="val 10165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989508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329417" y="678110"/>
            <a:ext cx="968036" cy="0"/>
          </a:xfrm>
          <a:prstGeom prst="straightConnector1">
            <a:avLst/>
          </a:prstGeom>
          <a:ln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637362" y="678110"/>
            <a:ext cx="1585547" cy="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62818" y="678110"/>
            <a:ext cx="916219" cy="0"/>
          </a:xfrm>
          <a:prstGeom prst="straightConnector1">
            <a:avLst/>
          </a:prstGeom>
          <a:ln>
            <a:solidFill>
              <a:srgbClr val="E9ECE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329417" y="1963280"/>
            <a:ext cx="1307945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977271" y="1963280"/>
            <a:ext cx="905729" cy="0"/>
          </a:xfrm>
          <a:prstGeom prst="straightConnector1">
            <a:avLst/>
          </a:prstGeom>
          <a:ln w="28575" cmpd="sng">
            <a:solidFill>
              <a:srgbClr val="0000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222909" y="1963280"/>
            <a:ext cx="1256128" cy="0"/>
          </a:xfrm>
          <a:prstGeom prst="straightConnector1">
            <a:avLst/>
          </a:prstGeom>
          <a:ln>
            <a:solidFill>
              <a:srgbClr val="E9ECE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2" idx="4"/>
            <a:endCxn id="46" idx="0"/>
          </p:cNvCxnSpPr>
          <p:nvPr/>
        </p:nvCxnSpPr>
        <p:spPr>
          <a:xfrm>
            <a:off x="3467408" y="844180"/>
            <a:ext cx="339909" cy="953031"/>
          </a:xfrm>
          <a:prstGeom prst="straightConnector1">
            <a:avLst/>
          </a:prstGeom>
          <a:ln>
            <a:solidFill>
              <a:srgbClr val="008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9" idx="0"/>
            <a:endCxn id="56" idx="4"/>
          </p:cNvCxnSpPr>
          <p:nvPr/>
        </p:nvCxnSpPr>
        <p:spPr>
          <a:xfrm flipV="1">
            <a:off x="5052955" y="844180"/>
            <a:ext cx="339909" cy="953031"/>
          </a:xfrm>
          <a:prstGeom prst="straightConnector1">
            <a:avLst/>
          </a:prstGeom>
          <a:ln>
            <a:solidFill>
              <a:srgbClr val="E9ECE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989508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479037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E9EC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637362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883000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E9EC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297453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222909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E9EC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479037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E9EC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489966" y="3297779"/>
            <a:ext cx="296333" cy="753535"/>
          </a:xfrm>
          <a:prstGeom prst="roundRect">
            <a:avLst/>
          </a:prstGeom>
          <a:noFill/>
          <a:ln w="190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3083659" y="3285079"/>
            <a:ext cx="296333" cy="753535"/>
          </a:xfrm>
          <a:prstGeom prst="roundRect">
            <a:avLst/>
          </a:prstGeom>
          <a:noFill/>
          <a:ln w="190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41" idx="2"/>
            <a:endCxn id="10" idx="1"/>
          </p:cNvCxnSpPr>
          <p:nvPr/>
        </p:nvCxnSpPr>
        <p:spPr>
          <a:xfrm>
            <a:off x="3231826" y="4038614"/>
            <a:ext cx="453070" cy="647686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117600" y="3967681"/>
            <a:ext cx="954769" cy="67416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0" idx="3"/>
            <a:endCxn id="120" idx="2"/>
          </p:cNvCxnSpPr>
          <p:nvPr/>
        </p:nvCxnSpPr>
        <p:spPr>
          <a:xfrm flipV="1">
            <a:off x="5361296" y="4038616"/>
            <a:ext cx="1914262" cy="64768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Rounded Rectangle 119"/>
          <p:cNvSpPr/>
          <p:nvPr/>
        </p:nvSpPr>
        <p:spPr>
          <a:xfrm>
            <a:off x="7127391" y="3285081"/>
            <a:ext cx="296333" cy="753535"/>
          </a:xfrm>
          <a:prstGeom prst="roundRect">
            <a:avLst>
              <a:gd name="adj" fmla="val 2381"/>
            </a:avLst>
          </a:prstGeom>
          <a:noFill/>
          <a:ln w="1905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ounded Rectangle 122"/>
          <p:cNvSpPr/>
          <p:nvPr/>
        </p:nvSpPr>
        <p:spPr>
          <a:xfrm>
            <a:off x="7636889" y="3297779"/>
            <a:ext cx="296333" cy="753535"/>
          </a:xfrm>
          <a:prstGeom prst="roundRect">
            <a:avLst>
              <a:gd name="adj" fmla="val 2381"/>
            </a:avLst>
          </a:prstGeom>
          <a:noFill/>
          <a:ln w="1905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2545736" y="3285079"/>
            <a:ext cx="296333" cy="753535"/>
          </a:xfrm>
          <a:prstGeom prst="roundRect">
            <a:avLst/>
          </a:prstGeom>
          <a:noFill/>
          <a:ln w="190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972533" y="3302031"/>
            <a:ext cx="296333" cy="753535"/>
          </a:xfrm>
          <a:prstGeom prst="roundRect">
            <a:avLst/>
          </a:prstGeom>
          <a:noFill/>
          <a:ln w="190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ight Arrow 93"/>
          <p:cNvSpPr/>
          <p:nvPr/>
        </p:nvSpPr>
        <p:spPr>
          <a:xfrm>
            <a:off x="4099850" y="2357984"/>
            <a:ext cx="810533" cy="3725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1263104" y="2311400"/>
            <a:ext cx="1398815" cy="419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3</a:t>
            </a:r>
            <a:endParaRPr lang="en-US" dirty="0"/>
          </a:p>
        </p:txBody>
      </p:sp>
      <p:sp>
        <p:nvSpPr>
          <p:cNvPr id="97" name="Rounded Rectangle 96"/>
          <p:cNvSpPr/>
          <p:nvPr/>
        </p:nvSpPr>
        <p:spPr>
          <a:xfrm>
            <a:off x="6360841" y="2353733"/>
            <a:ext cx="1398815" cy="419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2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6431215" y="4316968"/>
            <a:ext cx="197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Random Coding</a:t>
            </a:r>
            <a:endParaRPr lang="en-US" dirty="0"/>
          </a:p>
        </p:txBody>
      </p:sp>
      <p:pic>
        <p:nvPicPr>
          <p:cNvPr id="149" name="Picture 14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68" y="614610"/>
            <a:ext cx="190500" cy="152400"/>
          </a:xfrm>
          <a:prstGeom prst="rect">
            <a:avLst/>
          </a:prstGeom>
        </p:spPr>
      </p:pic>
      <p:pic>
        <p:nvPicPr>
          <p:cNvPr id="150" name="Picture 14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68" y="1899780"/>
            <a:ext cx="190500" cy="152400"/>
          </a:xfrm>
          <a:prstGeom prst="rect">
            <a:avLst/>
          </a:prstGeom>
        </p:spPr>
      </p:pic>
      <p:pic>
        <p:nvPicPr>
          <p:cNvPr id="151" name="Picture 15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511" y="606159"/>
            <a:ext cx="190500" cy="152400"/>
          </a:xfrm>
          <a:prstGeom prst="rect">
            <a:avLst/>
          </a:prstGeom>
        </p:spPr>
      </p:pic>
      <p:pic>
        <p:nvPicPr>
          <p:cNvPr id="152" name="Picture 15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296" y="1909249"/>
            <a:ext cx="203200" cy="152400"/>
          </a:xfrm>
          <a:prstGeom prst="rect">
            <a:avLst/>
          </a:prstGeom>
        </p:spPr>
      </p:pic>
      <p:pic>
        <p:nvPicPr>
          <p:cNvPr id="153" name="Picture 152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689" y="1899780"/>
            <a:ext cx="203200" cy="152400"/>
          </a:xfrm>
          <a:prstGeom prst="rect">
            <a:avLst/>
          </a:prstGeom>
        </p:spPr>
      </p:pic>
      <p:pic>
        <p:nvPicPr>
          <p:cNvPr id="154" name="Picture 153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069" y="627310"/>
            <a:ext cx="190500" cy="152400"/>
          </a:xfrm>
          <a:prstGeom prst="rect">
            <a:avLst/>
          </a:prstGeom>
        </p:spPr>
      </p:pic>
      <p:pic>
        <p:nvPicPr>
          <p:cNvPr id="155" name="Picture 154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872" y="580759"/>
            <a:ext cx="165100" cy="190500"/>
          </a:xfrm>
          <a:prstGeom prst="rect">
            <a:avLst/>
          </a:prstGeom>
        </p:spPr>
      </p:pic>
      <p:pic>
        <p:nvPicPr>
          <p:cNvPr id="156" name="Picture 155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245" y="1879557"/>
            <a:ext cx="165100" cy="190500"/>
          </a:xfrm>
          <a:prstGeom prst="rect">
            <a:avLst/>
          </a:prstGeom>
        </p:spPr>
      </p:pic>
      <p:pic>
        <p:nvPicPr>
          <p:cNvPr id="157" name="Picture 156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688" y="1761050"/>
            <a:ext cx="190500" cy="152400"/>
          </a:xfrm>
          <a:prstGeom prst="rect">
            <a:avLst/>
          </a:prstGeom>
        </p:spPr>
      </p:pic>
      <p:pic>
        <p:nvPicPr>
          <p:cNvPr id="158" name="Picture 157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409" y="474910"/>
            <a:ext cx="190500" cy="152400"/>
          </a:xfrm>
          <a:prstGeom prst="rect">
            <a:avLst/>
          </a:prstGeom>
        </p:spPr>
      </p:pic>
      <p:pic>
        <p:nvPicPr>
          <p:cNvPr id="159" name="Picture 158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213" y="1210749"/>
            <a:ext cx="190500" cy="152400"/>
          </a:xfrm>
          <a:prstGeom prst="rect">
            <a:avLst/>
          </a:prstGeom>
        </p:spPr>
      </p:pic>
      <p:pic>
        <p:nvPicPr>
          <p:cNvPr id="160" name="Picture 159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38" y="474910"/>
            <a:ext cx="203200" cy="152400"/>
          </a:xfrm>
          <a:prstGeom prst="rect">
            <a:avLst/>
          </a:prstGeom>
        </p:spPr>
      </p:pic>
      <p:pic>
        <p:nvPicPr>
          <p:cNvPr id="161" name="Picture 160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938" y="1763199"/>
            <a:ext cx="190500" cy="152400"/>
          </a:xfrm>
          <a:prstGeom prst="rect">
            <a:avLst/>
          </a:prstGeom>
        </p:spPr>
      </p:pic>
      <p:pic>
        <p:nvPicPr>
          <p:cNvPr id="162" name="Picture 161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355" y="1210749"/>
            <a:ext cx="190500" cy="152400"/>
          </a:xfrm>
          <a:prstGeom prst="rect">
            <a:avLst/>
          </a:prstGeom>
        </p:spPr>
      </p:pic>
      <p:pic>
        <p:nvPicPr>
          <p:cNvPr id="163" name="Picture 162" descr="latex-image-1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697" y="1756849"/>
            <a:ext cx="203200" cy="152400"/>
          </a:xfrm>
          <a:prstGeom prst="rect">
            <a:avLst/>
          </a:prstGeom>
        </p:spPr>
      </p:pic>
      <p:pic>
        <p:nvPicPr>
          <p:cNvPr id="164" name="Picture 163" descr="latex-image-1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266" y="487610"/>
            <a:ext cx="190500" cy="152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71613" y="4641850"/>
            <a:ext cx="2895600" cy="83820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9158" y="3145379"/>
            <a:ext cx="3060700" cy="825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684896" y="4311650"/>
            <a:ext cx="1676400" cy="749300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3897331" y="2772849"/>
            <a:ext cx="125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Coding for </a:t>
            </a:r>
            <a:endParaRPr lang="en-US" dirty="0"/>
          </a:p>
        </p:txBody>
      </p:sp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800" y="3219450"/>
            <a:ext cx="228600" cy="190500"/>
          </a:xfrm>
          <a:prstGeom prst="rect">
            <a:avLst/>
          </a:prstGeom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874" y="3142181"/>
            <a:ext cx="1993900" cy="8255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71613" y="5791200"/>
            <a:ext cx="1803400" cy="304800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5669385" y="5869563"/>
            <a:ext cx="276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Fails alignment condition 1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655991" y="4686300"/>
            <a:ext cx="1409700" cy="4953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343741" y="5181600"/>
            <a:ext cx="20574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8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ounded Rectangle 130"/>
          <p:cNvSpPr/>
          <p:nvPr/>
        </p:nvSpPr>
        <p:spPr>
          <a:xfrm>
            <a:off x="5222909" y="2730516"/>
            <a:ext cx="3386107" cy="3716866"/>
          </a:xfrm>
          <a:prstGeom prst="roundRect">
            <a:avLst>
              <a:gd name="adj" fmla="val 10165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296333" y="2700879"/>
            <a:ext cx="3386107" cy="3716866"/>
          </a:xfrm>
          <a:prstGeom prst="roundRect">
            <a:avLst>
              <a:gd name="adj" fmla="val 10165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989508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329417" y="678110"/>
            <a:ext cx="968036" cy="0"/>
          </a:xfrm>
          <a:prstGeom prst="straightConnector1">
            <a:avLst/>
          </a:prstGeom>
          <a:ln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637362" y="678110"/>
            <a:ext cx="1585547" cy="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62818" y="678110"/>
            <a:ext cx="916219" cy="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329417" y="1963280"/>
            <a:ext cx="1307945" cy="0"/>
          </a:xfrm>
          <a:prstGeom prst="straightConnector1">
            <a:avLst/>
          </a:prstGeom>
          <a:ln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977271" y="1963280"/>
            <a:ext cx="905729" cy="0"/>
          </a:xfrm>
          <a:prstGeom prst="straightConnector1">
            <a:avLst/>
          </a:prstGeom>
          <a:ln w="28575" cmpd="sng">
            <a:solidFill>
              <a:srgbClr val="008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222909" y="1963280"/>
            <a:ext cx="1256128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2" idx="4"/>
            <a:endCxn id="46" idx="0"/>
          </p:cNvCxnSpPr>
          <p:nvPr/>
        </p:nvCxnSpPr>
        <p:spPr>
          <a:xfrm>
            <a:off x="3467408" y="844180"/>
            <a:ext cx="339909" cy="953031"/>
          </a:xfrm>
          <a:prstGeom prst="straightConnector1">
            <a:avLst/>
          </a:prstGeom>
          <a:ln>
            <a:solidFill>
              <a:srgbClr val="4F81BD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9" idx="0"/>
            <a:endCxn id="56" idx="4"/>
          </p:cNvCxnSpPr>
          <p:nvPr/>
        </p:nvCxnSpPr>
        <p:spPr>
          <a:xfrm flipV="1">
            <a:off x="5052955" y="844180"/>
            <a:ext cx="339909" cy="953031"/>
          </a:xfrm>
          <a:prstGeom prst="straightConnector1">
            <a:avLst/>
          </a:prstGeom>
          <a:ln>
            <a:solidFill>
              <a:srgbClr val="E9ECE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989508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479037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637362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883000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297453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222909" y="512041"/>
            <a:ext cx="339909" cy="332139"/>
          </a:xfrm>
          <a:prstGeom prst="ellipse">
            <a:avLst/>
          </a:prstGeom>
          <a:noFill/>
          <a:ln w="19050" cmpd="sng"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479037" y="512041"/>
            <a:ext cx="339909" cy="332139"/>
          </a:xfrm>
          <a:prstGeom prst="ellipse">
            <a:avLst/>
          </a:prstGeom>
          <a:noFill/>
          <a:ln w="19050" cmpd="sng"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endCxn id="9" idx="1"/>
          </p:cNvCxnSpPr>
          <p:nvPr/>
        </p:nvCxnSpPr>
        <p:spPr>
          <a:xfrm>
            <a:off x="2939725" y="4047084"/>
            <a:ext cx="854422" cy="694786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895783" y="4034382"/>
            <a:ext cx="806018" cy="6265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9" idx="3"/>
            <a:endCxn id="65" idx="2"/>
          </p:cNvCxnSpPr>
          <p:nvPr/>
        </p:nvCxnSpPr>
        <p:spPr>
          <a:xfrm flipV="1">
            <a:off x="5127647" y="4047084"/>
            <a:ext cx="2540084" cy="69478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2643392" y="3306249"/>
            <a:ext cx="296333" cy="753535"/>
          </a:xfrm>
          <a:prstGeom prst="roundRect">
            <a:avLst/>
          </a:prstGeom>
          <a:noFill/>
          <a:ln w="190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7519564" y="3293549"/>
            <a:ext cx="296333" cy="753535"/>
          </a:xfrm>
          <a:prstGeom prst="roundRect">
            <a:avLst>
              <a:gd name="adj" fmla="val 2381"/>
            </a:avLst>
          </a:prstGeom>
          <a:noFill/>
          <a:ln w="1905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ight Arrow 94"/>
          <p:cNvSpPr/>
          <p:nvPr/>
        </p:nvSpPr>
        <p:spPr>
          <a:xfrm>
            <a:off x="4099850" y="2357984"/>
            <a:ext cx="810533" cy="3725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1263104" y="2311400"/>
            <a:ext cx="1398815" cy="419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2</a:t>
            </a:r>
            <a:endParaRPr lang="en-US" dirty="0"/>
          </a:p>
        </p:txBody>
      </p:sp>
      <p:sp>
        <p:nvSpPr>
          <p:cNvPr id="98" name="Rounded Rectangle 97"/>
          <p:cNvSpPr/>
          <p:nvPr/>
        </p:nvSpPr>
        <p:spPr>
          <a:xfrm>
            <a:off x="6267704" y="2353733"/>
            <a:ext cx="1398815" cy="419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1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6092766" y="4476234"/>
            <a:ext cx="197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Random Coding</a:t>
            </a:r>
            <a:endParaRPr lang="en-US" dirty="0"/>
          </a:p>
        </p:txBody>
      </p:sp>
      <p:pic>
        <p:nvPicPr>
          <p:cNvPr id="53" name="Picture 52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68" y="614610"/>
            <a:ext cx="190500" cy="152400"/>
          </a:xfrm>
          <a:prstGeom prst="rect">
            <a:avLst/>
          </a:prstGeom>
        </p:spPr>
      </p:pic>
      <p:pic>
        <p:nvPicPr>
          <p:cNvPr id="57" name="Picture 5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68" y="1899780"/>
            <a:ext cx="190500" cy="152400"/>
          </a:xfrm>
          <a:prstGeom prst="rect">
            <a:avLst/>
          </a:prstGeom>
        </p:spPr>
      </p:pic>
      <p:pic>
        <p:nvPicPr>
          <p:cNvPr id="60" name="Picture 59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511" y="606159"/>
            <a:ext cx="190500" cy="152400"/>
          </a:xfrm>
          <a:prstGeom prst="rect">
            <a:avLst/>
          </a:prstGeom>
        </p:spPr>
      </p:pic>
      <p:pic>
        <p:nvPicPr>
          <p:cNvPr id="61" name="Picture 60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296" y="1909249"/>
            <a:ext cx="203200" cy="152400"/>
          </a:xfrm>
          <a:prstGeom prst="rect">
            <a:avLst/>
          </a:prstGeom>
        </p:spPr>
      </p:pic>
      <p:pic>
        <p:nvPicPr>
          <p:cNvPr id="62" name="Picture 61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689" y="1899780"/>
            <a:ext cx="203200" cy="152400"/>
          </a:xfrm>
          <a:prstGeom prst="rect">
            <a:avLst/>
          </a:prstGeom>
        </p:spPr>
      </p:pic>
      <p:pic>
        <p:nvPicPr>
          <p:cNvPr id="67" name="Picture 66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069" y="627310"/>
            <a:ext cx="190500" cy="152400"/>
          </a:xfrm>
          <a:prstGeom prst="rect">
            <a:avLst/>
          </a:prstGeom>
        </p:spPr>
      </p:pic>
      <p:pic>
        <p:nvPicPr>
          <p:cNvPr id="68" name="Picture 67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872" y="580759"/>
            <a:ext cx="165100" cy="190500"/>
          </a:xfrm>
          <a:prstGeom prst="rect">
            <a:avLst/>
          </a:prstGeom>
        </p:spPr>
      </p:pic>
      <p:pic>
        <p:nvPicPr>
          <p:cNvPr id="69" name="Picture 68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245" y="1879557"/>
            <a:ext cx="165100" cy="190500"/>
          </a:xfrm>
          <a:prstGeom prst="rect">
            <a:avLst/>
          </a:prstGeom>
        </p:spPr>
      </p:pic>
      <p:pic>
        <p:nvPicPr>
          <p:cNvPr id="72" name="Picture 71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688" y="1761050"/>
            <a:ext cx="190500" cy="152400"/>
          </a:xfrm>
          <a:prstGeom prst="rect">
            <a:avLst/>
          </a:prstGeom>
        </p:spPr>
      </p:pic>
      <p:pic>
        <p:nvPicPr>
          <p:cNvPr id="79" name="Picture 78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409" y="474910"/>
            <a:ext cx="190500" cy="152400"/>
          </a:xfrm>
          <a:prstGeom prst="rect">
            <a:avLst/>
          </a:prstGeom>
        </p:spPr>
      </p:pic>
      <p:pic>
        <p:nvPicPr>
          <p:cNvPr id="80" name="Picture 79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213" y="1210749"/>
            <a:ext cx="190500" cy="152400"/>
          </a:xfrm>
          <a:prstGeom prst="rect">
            <a:avLst/>
          </a:prstGeom>
        </p:spPr>
      </p:pic>
      <p:pic>
        <p:nvPicPr>
          <p:cNvPr id="84" name="Picture 83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38" y="474910"/>
            <a:ext cx="203200" cy="152400"/>
          </a:xfrm>
          <a:prstGeom prst="rect">
            <a:avLst/>
          </a:prstGeom>
        </p:spPr>
      </p:pic>
      <p:pic>
        <p:nvPicPr>
          <p:cNvPr id="85" name="Picture 84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938" y="1763199"/>
            <a:ext cx="190500" cy="152400"/>
          </a:xfrm>
          <a:prstGeom prst="rect">
            <a:avLst/>
          </a:prstGeom>
        </p:spPr>
      </p:pic>
      <p:pic>
        <p:nvPicPr>
          <p:cNvPr id="87" name="Picture 86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355" y="1210749"/>
            <a:ext cx="190500" cy="152400"/>
          </a:xfrm>
          <a:prstGeom prst="rect">
            <a:avLst/>
          </a:prstGeom>
        </p:spPr>
      </p:pic>
      <p:pic>
        <p:nvPicPr>
          <p:cNvPr id="93" name="Picture 92" descr="latex-image-1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697" y="1756849"/>
            <a:ext cx="203200" cy="152400"/>
          </a:xfrm>
          <a:prstGeom prst="rect">
            <a:avLst/>
          </a:prstGeom>
        </p:spPr>
      </p:pic>
      <p:pic>
        <p:nvPicPr>
          <p:cNvPr id="94" name="Picture 93" descr="latex-image-1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266" y="487610"/>
            <a:ext cx="190500" cy="152400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3897331" y="2772849"/>
            <a:ext cx="125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Coding for </a:t>
            </a:r>
            <a:endParaRPr lang="en-US" dirty="0"/>
          </a:p>
        </p:txBody>
      </p: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900" y="3219450"/>
            <a:ext cx="228600" cy="190500"/>
          </a:xfrm>
          <a:prstGeom prst="rect">
            <a:avLst/>
          </a:prstGeom>
        </p:spPr>
      </p:pic>
      <p:pic>
        <p:nvPicPr>
          <p:cNvPr id="74" name="Picture 73" descr="latex-image-1.pdf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18" y="3142181"/>
            <a:ext cx="1993900" cy="825500"/>
          </a:xfrm>
          <a:prstGeom prst="rect">
            <a:avLst/>
          </a:prstGeom>
        </p:spPr>
      </p:pic>
      <p:sp>
        <p:nvSpPr>
          <p:cNvPr id="75" name="Rounded Rectangle 74"/>
          <p:cNvSpPr/>
          <p:nvPr/>
        </p:nvSpPr>
        <p:spPr>
          <a:xfrm>
            <a:off x="2135392" y="3306249"/>
            <a:ext cx="296333" cy="753535"/>
          </a:xfrm>
          <a:prstGeom prst="roundRect">
            <a:avLst/>
          </a:prstGeom>
          <a:noFill/>
          <a:ln w="190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772097" y="3142181"/>
            <a:ext cx="2197100" cy="825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794147" y="4367220"/>
            <a:ext cx="1333500" cy="749300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71613" y="5791200"/>
            <a:ext cx="1803400" cy="3048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89371" y="4660900"/>
            <a:ext cx="3238500" cy="838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092766" y="5372100"/>
            <a:ext cx="2311400" cy="4191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489569" y="4868870"/>
            <a:ext cx="1409700" cy="495300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5669385" y="5869563"/>
            <a:ext cx="276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Fails alignment condition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869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ounded Rectangle 130"/>
          <p:cNvSpPr/>
          <p:nvPr/>
        </p:nvSpPr>
        <p:spPr>
          <a:xfrm>
            <a:off x="5222909" y="2747450"/>
            <a:ext cx="3386107" cy="3716866"/>
          </a:xfrm>
          <a:prstGeom prst="roundRect">
            <a:avLst>
              <a:gd name="adj" fmla="val 10165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296333" y="2717813"/>
            <a:ext cx="3386107" cy="3716866"/>
          </a:xfrm>
          <a:prstGeom prst="roundRect">
            <a:avLst>
              <a:gd name="adj" fmla="val 10165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989508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329417" y="678110"/>
            <a:ext cx="968036" cy="0"/>
          </a:xfrm>
          <a:prstGeom prst="straightConnector1">
            <a:avLst/>
          </a:prstGeom>
          <a:ln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637362" y="678110"/>
            <a:ext cx="1585547" cy="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62818" y="678110"/>
            <a:ext cx="916219" cy="0"/>
          </a:xfrm>
          <a:prstGeom prst="straightConnector1">
            <a:avLst/>
          </a:prstGeom>
          <a:ln>
            <a:solidFill>
              <a:srgbClr val="E9ECE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329417" y="1963280"/>
            <a:ext cx="1307945" cy="0"/>
          </a:xfrm>
          <a:prstGeom prst="straightConnector1">
            <a:avLst/>
          </a:prstGeom>
          <a:ln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977271" y="1954813"/>
            <a:ext cx="905729" cy="0"/>
          </a:xfrm>
          <a:prstGeom prst="straightConnector1">
            <a:avLst/>
          </a:prstGeom>
          <a:ln w="28575" cmpd="sng">
            <a:solidFill>
              <a:srgbClr val="008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222909" y="1963280"/>
            <a:ext cx="1256128" cy="0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2" idx="4"/>
            <a:endCxn id="46" idx="0"/>
          </p:cNvCxnSpPr>
          <p:nvPr/>
        </p:nvCxnSpPr>
        <p:spPr>
          <a:xfrm>
            <a:off x="3467408" y="844180"/>
            <a:ext cx="339909" cy="953031"/>
          </a:xfrm>
          <a:prstGeom prst="straightConnector1">
            <a:avLst/>
          </a:prstGeom>
          <a:ln>
            <a:solidFill>
              <a:srgbClr val="4F81BD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9" idx="0"/>
            <a:endCxn id="56" idx="4"/>
          </p:cNvCxnSpPr>
          <p:nvPr/>
        </p:nvCxnSpPr>
        <p:spPr>
          <a:xfrm flipV="1">
            <a:off x="5052955" y="844180"/>
            <a:ext cx="339909" cy="953031"/>
          </a:xfrm>
          <a:prstGeom prst="straightConnector1">
            <a:avLst/>
          </a:prstGeom>
          <a:ln w="28575" cmpd="sng">
            <a:solidFill>
              <a:srgbClr val="0000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989508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479037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637362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883000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297453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222909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E9EC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479037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E9EC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/>
          <p:cNvCxnSpPr>
            <a:stCxn id="78" idx="3"/>
            <a:endCxn id="126" idx="2"/>
          </p:cNvCxnSpPr>
          <p:nvPr/>
        </p:nvCxnSpPr>
        <p:spPr>
          <a:xfrm flipV="1">
            <a:off x="5127647" y="4064018"/>
            <a:ext cx="1871535" cy="67785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Rounded Rectangle 125"/>
          <p:cNvSpPr/>
          <p:nvPr/>
        </p:nvSpPr>
        <p:spPr>
          <a:xfrm>
            <a:off x="6851015" y="3310483"/>
            <a:ext cx="296333" cy="753535"/>
          </a:xfrm>
          <a:prstGeom prst="roundRect">
            <a:avLst>
              <a:gd name="adj" fmla="val 2381"/>
            </a:avLst>
          </a:prstGeom>
          <a:noFill/>
          <a:ln w="1905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ight Arrow 96"/>
          <p:cNvSpPr/>
          <p:nvPr/>
        </p:nvSpPr>
        <p:spPr>
          <a:xfrm>
            <a:off x="4099850" y="2357984"/>
            <a:ext cx="810533" cy="3725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1263104" y="2311400"/>
            <a:ext cx="1398815" cy="419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2</a:t>
            </a:r>
            <a:endParaRPr lang="en-US" dirty="0"/>
          </a:p>
        </p:txBody>
      </p:sp>
      <p:sp>
        <p:nvSpPr>
          <p:cNvPr id="99" name="Rounded Rectangle 98"/>
          <p:cNvSpPr/>
          <p:nvPr/>
        </p:nvSpPr>
        <p:spPr>
          <a:xfrm>
            <a:off x="6267704" y="2353733"/>
            <a:ext cx="1398815" cy="419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1</a:t>
            </a:r>
            <a:endParaRPr lang="en-US" dirty="0"/>
          </a:p>
        </p:txBody>
      </p:sp>
      <p:pic>
        <p:nvPicPr>
          <p:cNvPr id="54" name="Picture 5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68" y="614610"/>
            <a:ext cx="190500" cy="152400"/>
          </a:xfrm>
          <a:prstGeom prst="rect">
            <a:avLst/>
          </a:prstGeom>
        </p:spPr>
      </p:pic>
      <p:pic>
        <p:nvPicPr>
          <p:cNvPr id="60" name="Picture 5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68" y="1899780"/>
            <a:ext cx="190500" cy="152400"/>
          </a:xfrm>
          <a:prstGeom prst="rect">
            <a:avLst/>
          </a:prstGeom>
        </p:spPr>
      </p:pic>
      <p:pic>
        <p:nvPicPr>
          <p:cNvPr id="61" name="Picture 6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511" y="606159"/>
            <a:ext cx="190500" cy="152400"/>
          </a:xfrm>
          <a:prstGeom prst="rect">
            <a:avLst/>
          </a:prstGeom>
        </p:spPr>
      </p:pic>
      <p:pic>
        <p:nvPicPr>
          <p:cNvPr id="62" name="Picture 6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296" y="1909249"/>
            <a:ext cx="203200" cy="152400"/>
          </a:xfrm>
          <a:prstGeom prst="rect">
            <a:avLst/>
          </a:prstGeom>
        </p:spPr>
      </p:pic>
      <p:pic>
        <p:nvPicPr>
          <p:cNvPr id="63" name="Picture 62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689" y="1899780"/>
            <a:ext cx="203200" cy="152400"/>
          </a:xfrm>
          <a:prstGeom prst="rect">
            <a:avLst/>
          </a:prstGeom>
        </p:spPr>
      </p:pic>
      <p:pic>
        <p:nvPicPr>
          <p:cNvPr id="64" name="Picture 63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069" y="627310"/>
            <a:ext cx="190500" cy="152400"/>
          </a:xfrm>
          <a:prstGeom prst="rect">
            <a:avLst/>
          </a:prstGeom>
        </p:spPr>
      </p:pic>
      <p:pic>
        <p:nvPicPr>
          <p:cNvPr id="65" name="Picture 64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872" y="580759"/>
            <a:ext cx="165100" cy="190500"/>
          </a:xfrm>
          <a:prstGeom prst="rect">
            <a:avLst/>
          </a:prstGeom>
        </p:spPr>
      </p:pic>
      <p:pic>
        <p:nvPicPr>
          <p:cNvPr id="66" name="Picture 65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245" y="1879557"/>
            <a:ext cx="165100" cy="190500"/>
          </a:xfrm>
          <a:prstGeom prst="rect">
            <a:avLst/>
          </a:prstGeom>
        </p:spPr>
      </p:pic>
      <p:pic>
        <p:nvPicPr>
          <p:cNvPr id="67" name="Picture 66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688" y="1761050"/>
            <a:ext cx="190500" cy="152400"/>
          </a:xfrm>
          <a:prstGeom prst="rect">
            <a:avLst/>
          </a:prstGeom>
        </p:spPr>
      </p:pic>
      <p:pic>
        <p:nvPicPr>
          <p:cNvPr id="68" name="Picture 67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409" y="474910"/>
            <a:ext cx="190500" cy="152400"/>
          </a:xfrm>
          <a:prstGeom prst="rect">
            <a:avLst/>
          </a:prstGeom>
        </p:spPr>
      </p:pic>
      <p:pic>
        <p:nvPicPr>
          <p:cNvPr id="69" name="Picture 68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213" y="1210749"/>
            <a:ext cx="190500" cy="152400"/>
          </a:xfrm>
          <a:prstGeom prst="rect">
            <a:avLst/>
          </a:prstGeom>
        </p:spPr>
      </p:pic>
      <p:pic>
        <p:nvPicPr>
          <p:cNvPr id="71" name="Picture 70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38" y="474910"/>
            <a:ext cx="203200" cy="152400"/>
          </a:xfrm>
          <a:prstGeom prst="rect">
            <a:avLst/>
          </a:prstGeom>
        </p:spPr>
      </p:pic>
      <p:pic>
        <p:nvPicPr>
          <p:cNvPr id="72" name="Picture 71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938" y="1763199"/>
            <a:ext cx="190500" cy="152400"/>
          </a:xfrm>
          <a:prstGeom prst="rect">
            <a:avLst/>
          </a:prstGeom>
        </p:spPr>
      </p:pic>
      <p:pic>
        <p:nvPicPr>
          <p:cNvPr id="79" name="Picture 78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355" y="1210749"/>
            <a:ext cx="190500" cy="152400"/>
          </a:xfrm>
          <a:prstGeom prst="rect">
            <a:avLst/>
          </a:prstGeom>
        </p:spPr>
      </p:pic>
      <p:pic>
        <p:nvPicPr>
          <p:cNvPr id="80" name="Picture 79" descr="latex-image-1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697" y="1756849"/>
            <a:ext cx="203200" cy="152400"/>
          </a:xfrm>
          <a:prstGeom prst="rect">
            <a:avLst/>
          </a:prstGeom>
        </p:spPr>
      </p:pic>
      <p:pic>
        <p:nvPicPr>
          <p:cNvPr id="85" name="Picture 84" descr="latex-image-1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266" y="487610"/>
            <a:ext cx="190500" cy="152400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3897331" y="2772849"/>
            <a:ext cx="125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Coding for </a:t>
            </a:r>
            <a:endParaRPr lang="en-US" dirty="0"/>
          </a:p>
        </p:txBody>
      </p: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200" y="3219450"/>
            <a:ext cx="228600" cy="190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826066" y="3142181"/>
            <a:ext cx="1993900" cy="825500"/>
          </a:xfrm>
          <a:prstGeom prst="rect">
            <a:avLst/>
          </a:prstGeom>
        </p:spPr>
      </p:pic>
      <p:pic>
        <p:nvPicPr>
          <p:cNvPr id="74" name="Picture 73" descr="latex-image-1.pdf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18" y="3142181"/>
            <a:ext cx="1993900" cy="825500"/>
          </a:xfrm>
          <a:prstGeom prst="rect">
            <a:avLst/>
          </a:prstGeom>
        </p:spPr>
      </p:pic>
      <p:sp>
        <p:nvSpPr>
          <p:cNvPr id="76" name="Rounded Rectangle 75"/>
          <p:cNvSpPr/>
          <p:nvPr/>
        </p:nvSpPr>
        <p:spPr>
          <a:xfrm>
            <a:off x="2643392" y="3306249"/>
            <a:ext cx="296333" cy="753535"/>
          </a:xfrm>
          <a:prstGeom prst="roundRect">
            <a:avLst/>
          </a:prstGeom>
          <a:noFill/>
          <a:ln w="190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2135392" y="3306249"/>
            <a:ext cx="296333" cy="753535"/>
          </a:xfrm>
          <a:prstGeom prst="roundRect">
            <a:avLst/>
          </a:prstGeom>
          <a:noFill/>
          <a:ln w="190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794147" y="4367220"/>
            <a:ext cx="1333500" cy="749300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89371" y="4660900"/>
            <a:ext cx="3238500" cy="838200"/>
          </a:xfrm>
          <a:prstGeom prst="rect">
            <a:avLst/>
          </a:prstGeom>
        </p:spPr>
      </p:pic>
      <p:cxnSp>
        <p:nvCxnSpPr>
          <p:cNvPr id="82" name="Straight Arrow Connector 81"/>
          <p:cNvCxnSpPr/>
          <p:nvPr/>
        </p:nvCxnSpPr>
        <p:spPr>
          <a:xfrm flipH="1">
            <a:off x="895783" y="4034382"/>
            <a:ext cx="806018" cy="6265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939725" y="4047084"/>
            <a:ext cx="854422" cy="694786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092766" y="4476234"/>
            <a:ext cx="197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Random Coding</a:t>
            </a:r>
            <a:endParaRPr lang="en-US" dirty="0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092766" y="5372100"/>
            <a:ext cx="2311400" cy="419100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489569" y="4868870"/>
            <a:ext cx="1409700" cy="495300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>
            <a:off x="5669385" y="5869563"/>
            <a:ext cx="276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Fails alignment condition 1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16293" y="5810250"/>
            <a:ext cx="24003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037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ounded Rectangle 130"/>
          <p:cNvSpPr/>
          <p:nvPr/>
        </p:nvSpPr>
        <p:spPr>
          <a:xfrm>
            <a:off x="5355812" y="2722049"/>
            <a:ext cx="3386107" cy="3716866"/>
          </a:xfrm>
          <a:prstGeom prst="roundRect">
            <a:avLst>
              <a:gd name="adj" fmla="val 10165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296333" y="2692412"/>
            <a:ext cx="3386107" cy="3716866"/>
          </a:xfrm>
          <a:prstGeom prst="roundRect">
            <a:avLst>
              <a:gd name="adj" fmla="val 10165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/>
          <p:cNvGrpSpPr/>
          <p:nvPr/>
        </p:nvGrpSpPr>
        <p:grpSpPr>
          <a:xfrm>
            <a:off x="1989508" y="512040"/>
            <a:ext cx="4829438" cy="1617309"/>
            <a:chOff x="1819590" y="1497873"/>
            <a:chExt cx="5402703" cy="1866601"/>
          </a:xfrm>
        </p:grpSpPr>
        <p:sp>
          <p:nvSpPr>
            <p:cNvPr id="4" name="Oval 3"/>
            <p:cNvSpPr/>
            <p:nvPr/>
          </p:nvSpPr>
          <p:spPr>
            <a:xfrm>
              <a:off x="1819590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199847" y="1689540"/>
              <a:ext cx="1082944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63048" y="1689540"/>
              <a:ext cx="1773755" cy="0"/>
            </a:xfrm>
            <a:prstGeom prst="straightConnector1">
              <a:avLst/>
            </a:prstGeom>
            <a:ln>
              <a:solidFill>
                <a:srgbClr val="008000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817060" y="1689540"/>
              <a:ext cx="1024976" cy="0"/>
            </a:xfrm>
            <a:prstGeom prst="straightConnector1">
              <a:avLst/>
            </a:prstGeom>
            <a:ln>
              <a:solidFill>
                <a:srgbClr val="0000FF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199847" y="3172806"/>
              <a:ext cx="1463201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043305" y="3163034"/>
              <a:ext cx="1013241" cy="0"/>
            </a:xfrm>
            <a:prstGeom prst="straightConnector1">
              <a:avLst/>
            </a:prstGeom>
            <a:ln w="28575" cmpd="sng">
              <a:solidFill>
                <a:srgbClr val="4F81BD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436803" y="3172806"/>
              <a:ext cx="1405233" cy="0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52" idx="4"/>
              <a:endCxn id="46" idx="0"/>
            </p:cNvCxnSpPr>
            <p:nvPr/>
          </p:nvCxnSpPr>
          <p:spPr>
            <a:xfrm>
              <a:off x="3472920" y="1881208"/>
              <a:ext cx="380257" cy="1099931"/>
            </a:xfrm>
            <a:prstGeom prst="straightConnector1">
              <a:avLst/>
            </a:prstGeom>
            <a:ln>
              <a:solidFill>
                <a:srgbClr val="4F81BD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49" idx="0"/>
              <a:endCxn id="56" idx="4"/>
            </p:cNvCxnSpPr>
            <p:nvPr/>
          </p:nvCxnSpPr>
          <p:spPr>
            <a:xfrm flipV="1">
              <a:off x="5246675" y="1881208"/>
              <a:ext cx="380257" cy="1099931"/>
            </a:xfrm>
            <a:prstGeom prst="straightConnector1">
              <a:avLst/>
            </a:prstGeom>
            <a:ln w="28575" cmpd="sng">
              <a:solidFill>
                <a:srgbClr val="008000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1819590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84203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3663048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05654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82791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436803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842036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Arrow Connector 16"/>
          <p:cNvCxnSpPr>
            <a:stCxn id="63" idx="2"/>
            <a:endCxn id="16" idx="1"/>
          </p:cNvCxnSpPr>
          <p:nvPr/>
        </p:nvCxnSpPr>
        <p:spPr>
          <a:xfrm>
            <a:off x="2160084" y="4038615"/>
            <a:ext cx="1561004" cy="74611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1" idx="0"/>
          </p:cNvCxnSpPr>
          <p:nvPr/>
        </p:nvCxnSpPr>
        <p:spPr>
          <a:xfrm flipH="1">
            <a:off x="2021568" y="3958182"/>
            <a:ext cx="589553" cy="7462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Rounded Rectangle 125"/>
          <p:cNvSpPr/>
          <p:nvPr/>
        </p:nvSpPr>
        <p:spPr>
          <a:xfrm>
            <a:off x="6756401" y="3268147"/>
            <a:ext cx="355600" cy="715436"/>
          </a:xfrm>
          <a:prstGeom prst="roundRect">
            <a:avLst>
              <a:gd name="adj" fmla="val 2381"/>
            </a:avLst>
          </a:prstGeom>
          <a:noFill/>
          <a:ln w="127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1476404" y="3285082"/>
            <a:ext cx="296333" cy="753535"/>
          </a:xfrm>
          <a:prstGeom prst="roundRect">
            <a:avLst/>
          </a:prstGeom>
          <a:noFill/>
          <a:ln w="190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2011917" y="3285080"/>
            <a:ext cx="296333" cy="753535"/>
          </a:xfrm>
          <a:prstGeom prst="roundRect">
            <a:avLst/>
          </a:prstGeom>
          <a:noFill/>
          <a:ln w="190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>
            <a:stCxn id="16" idx="3"/>
            <a:endCxn id="126" idx="2"/>
          </p:cNvCxnSpPr>
          <p:nvPr/>
        </p:nvCxnSpPr>
        <p:spPr>
          <a:xfrm flipV="1">
            <a:off x="5308588" y="3983583"/>
            <a:ext cx="1625613" cy="80114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Right Arrow 97"/>
          <p:cNvSpPr/>
          <p:nvPr/>
        </p:nvSpPr>
        <p:spPr>
          <a:xfrm>
            <a:off x="4099850" y="2357984"/>
            <a:ext cx="810533" cy="3725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1263104" y="2311400"/>
            <a:ext cx="1398815" cy="419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1</a:t>
            </a:r>
            <a:endParaRPr lang="en-US" dirty="0"/>
          </a:p>
        </p:txBody>
      </p:sp>
      <p:sp>
        <p:nvSpPr>
          <p:cNvPr id="100" name="Rounded Rectangle 99"/>
          <p:cNvSpPr/>
          <p:nvPr/>
        </p:nvSpPr>
        <p:spPr>
          <a:xfrm>
            <a:off x="6267704" y="2353733"/>
            <a:ext cx="1398815" cy="419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0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6267704" y="4335059"/>
            <a:ext cx="197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Alignment </a:t>
            </a:r>
            <a:r>
              <a:rPr lang="en-US" dirty="0" smtClean="0"/>
              <a:t>Step</a:t>
            </a:r>
            <a:endParaRPr lang="en-US" dirty="0"/>
          </a:p>
        </p:txBody>
      </p:sp>
      <p:pic>
        <p:nvPicPr>
          <p:cNvPr id="57" name="Picture 56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68" y="614610"/>
            <a:ext cx="190500" cy="152400"/>
          </a:xfrm>
          <a:prstGeom prst="rect">
            <a:avLst/>
          </a:prstGeom>
        </p:spPr>
      </p:pic>
      <p:pic>
        <p:nvPicPr>
          <p:cNvPr id="61" name="Picture 6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68" y="1899780"/>
            <a:ext cx="190500" cy="152400"/>
          </a:xfrm>
          <a:prstGeom prst="rect">
            <a:avLst/>
          </a:prstGeom>
        </p:spPr>
      </p:pic>
      <p:pic>
        <p:nvPicPr>
          <p:cNvPr id="62" name="Picture 6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511" y="606159"/>
            <a:ext cx="190500" cy="152400"/>
          </a:xfrm>
          <a:prstGeom prst="rect">
            <a:avLst/>
          </a:prstGeom>
        </p:spPr>
      </p:pic>
      <p:pic>
        <p:nvPicPr>
          <p:cNvPr id="64" name="Picture 63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296" y="1909249"/>
            <a:ext cx="203200" cy="152400"/>
          </a:xfrm>
          <a:prstGeom prst="rect">
            <a:avLst/>
          </a:prstGeom>
        </p:spPr>
      </p:pic>
      <p:pic>
        <p:nvPicPr>
          <p:cNvPr id="65" name="Picture 64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689" y="1899780"/>
            <a:ext cx="203200" cy="152400"/>
          </a:xfrm>
          <a:prstGeom prst="rect">
            <a:avLst/>
          </a:prstGeom>
        </p:spPr>
      </p:pic>
      <p:pic>
        <p:nvPicPr>
          <p:cNvPr id="66" name="Picture 65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069" y="627310"/>
            <a:ext cx="190500" cy="152400"/>
          </a:xfrm>
          <a:prstGeom prst="rect">
            <a:avLst/>
          </a:prstGeom>
        </p:spPr>
      </p:pic>
      <p:pic>
        <p:nvPicPr>
          <p:cNvPr id="67" name="Picture 66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872" y="580759"/>
            <a:ext cx="165100" cy="190500"/>
          </a:xfrm>
          <a:prstGeom prst="rect">
            <a:avLst/>
          </a:prstGeom>
        </p:spPr>
      </p:pic>
      <p:pic>
        <p:nvPicPr>
          <p:cNvPr id="69" name="Picture 68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245" y="1879557"/>
            <a:ext cx="165100" cy="190500"/>
          </a:xfrm>
          <a:prstGeom prst="rect">
            <a:avLst/>
          </a:prstGeom>
        </p:spPr>
      </p:pic>
      <p:pic>
        <p:nvPicPr>
          <p:cNvPr id="71" name="Picture 70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688" y="1761050"/>
            <a:ext cx="190500" cy="152400"/>
          </a:xfrm>
          <a:prstGeom prst="rect">
            <a:avLst/>
          </a:prstGeom>
        </p:spPr>
      </p:pic>
      <p:pic>
        <p:nvPicPr>
          <p:cNvPr id="72" name="Picture 71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409" y="474910"/>
            <a:ext cx="190500" cy="152400"/>
          </a:xfrm>
          <a:prstGeom prst="rect">
            <a:avLst/>
          </a:prstGeom>
        </p:spPr>
      </p:pic>
      <p:pic>
        <p:nvPicPr>
          <p:cNvPr id="79" name="Picture 78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213" y="1210749"/>
            <a:ext cx="190500" cy="152400"/>
          </a:xfrm>
          <a:prstGeom prst="rect">
            <a:avLst/>
          </a:prstGeom>
        </p:spPr>
      </p:pic>
      <p:pic>
        <p:nvPicPr>
          <p:cNvPr id="80" name="Picture 79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38" y="474910"/>
            <a:ext cx="203200" cy="152400"/>
          </a:xfrm>
          <a:prstGeom prst="rect">
            <a:avLst/>
          </a:prstGeom>
        </p:spPr>
      </p:pic>
      <p:pic>
        <p:nvPicPr>
          <p:cNvPr id="83" name="Picture 82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938" y="1763199"/>
            <a:ext cx="190500" cy="152400"/>
          </a:xfrm>
          <a:prstGeom prst="rect">
            <a:avLst/>
          </a:prstGeom>
        </p:spPr>
      </p:pic>
      <p:pic>
        <p:nvPicPr>
          <p:cNvPr id="94" name="Picture 93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355" y="1210749"/>
            <a:ext cx="190500" cy="152400"/>
          </a:xfrm>
          <a:prstGeom prst="rect">
            <a:avLst/>
          </a:prstGeom>
        </p:spPr>
      </p:pic>
      <p:pic>
        <p:nvPicPr>
          <p:cNvPr id="95" name="Picture 94" descr="latex-image-1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697" y="1756849"/>
            <a:ext cx="203200" cy="152400"/>
          </a:xfrm>
          <a:prstGeom prst="rect">
            <a:avLst/>
          </a:prstGeom>
        </p:spPr>
      </p:pic>
      <p:pic>
        <p:nvPicPr>
          <p:cNvPr id="96" name="Picture 95" descr="latex-image-1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266" y="487610"/>
            <a:ext cx="190500" cy="152400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3897331" y="2772849"/>
            <a:ext cx="125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Coding for </a:t>
            </a:r>
            <a:endParaRPr lang="en-US" dirty="0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300" y="3219450"/>
            <a:ext cx="228600" cy="190500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63288" y="3119982"/>
            <a:ext cx="1993900" cy="825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207066" y="3094582"/>
            <a:ext cx="1587500" cy="8509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721088" y="4429125"/>
            <a:ext cx="1587500" cy="711200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71613" y="5791200"/>
            <a:ext cx="1803400" cy="3048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73768" y="4704391"/>
            <a:ext cx="2895600" cy="838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683472" y="5174291"/>
            <a:ext cx="2057400" cy="3810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399202" y="5140325"/>
            <a:ext cx="1231900" cy="4318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759451" y="4704391"/>
            <a:ext cx="2349500" cy="431800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5562818" y="5869563"/>
            <a:ext cx="307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Fulfill all alignment conditions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497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1618070" y="1758776"/>
            <a:ext cx="5402703" cy="1705451"/>
            <a:chOff x="1819590" y="1497873"/>
            <a:chExt cx="5402703" cy="1866601"/>
          </a:xfrm>
        </p:grpSpPr>
        <p:sp>
          <p:nvSpPr>
            <p:cNvPr id="38" name="Oval 37"/>
            <p:cNvSpPr/>
            <p:nvPr/>
          </p:nvSpPr>
          <p:spPr>
            <a:xfrm>
              <a:off x="1819590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2199847" y="1689540"/>
              <a:ext cx="1082944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3663048" y="1689540"/>
              <a:ext cx="1773755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5817060" y="1689540"/>
              <a:ext cx="1024976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2199847" y="3172806"/>
              <a:ext cx="1463201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4043305" y="3172806"/>
              <a:ext cx="1013241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5436803" y="3172806"/>
              <a:ext cx="1405233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51" idx="4"/>
              <a:endCxn id="49" idx="0"/>
            </p:cNvCxnSpPr>
            <p:nvPr/>
          </p:nvCxnSpPr>
          <p:spPr>
            <a:xfrm>
              <a:off x="3472920" y="1881208"/>
              <a:ext cx="380257" cy="1099931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50" idx="0"/>
              <a:endCxn id="52" idx="4"/>
            </p:cNvCxnSpPr>
            <p:nvPr/>
          </p:nvCxnSpPr>
          <p:spPr>
            <a:xfrm flipV="1">
              <a:off x="5246675" y="1881208"/>
              <a:ext cx="380257" cy="1099931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1819590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684203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3663048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505654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282791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5436803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842036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2055664" y="4271618"/>
            <a:ext cx="521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code </a:t>
            </a:r>
            <a:r>
              <a:rPr lang="en-US" dirty="0" smtClean="0"/>
              <a:t>uncovered achieves optimal rate point (1,1)</a:t>
            </a:r>
            <a:endParaRPr lang="en-US" dirty="0"/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055" y="3429000"/>
            <a:ext cx="215900" cy="152400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055" y="1687634"/>
            <a:ext cx="215900" cy="152400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8468" y="3398747"/>
            <a:ext cx="850900" cy="165100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8129" y="2666775"/>
            <a:ext cx="850900" cy="165100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0529" y="3445283"/>
            <a:ext cx="850900" cy="165100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932" y="1714629"/>
            <a:ext cx="215900" cy="152400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121" y="2514375"/>
            <a:ext cx="215900" cy="152400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5439" y="1363464"/>
            <a:ext cx="2470786" cy="40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784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1F497D"/>
                </a:solidFill>
                <a:latin typeface="Helvetica Neue"/>
                <a:cs typeface="Helvetica Neue"/>
              </a:rPr>
              <a:t>General Procedure</a:t>
            </a:r>
            <a:endParaRPr lang="en-US" sz="3200" dirty="0">
              <a:solidFill>
                <a:srgbClr val="1F497D"/>
              </a:solidFill>
              <a:latin typeface="Helvetica Neue"/>
              <a:cs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125253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>
                <a:solidFill>
                  <a:srgbClr val="C0504D"/>
                </a:solidFill>
              </a:rPr>
              <a:t>Destination Reduction: </a:t>
            </a:r>
            <a:r>
              <a:rPr lang="en-US" dirty="0" smtClean="0"/>
              <a:t>generate </a:t>
            </a:r>
            <a:r>
              <a:rPr lang="en-US" dirty="0" err="1" smtClean="0"/>
              <a:t>subproblem</a:t>
            </a:r>
            <a:r>
              <a:rPr lang="en-US" dirty="0" smtClean="0"/>
              <a:t> sequence based on connectivity to original destinations.</a:t>
            </a:r>
            <a:endParaRPr lang="en-US" dirty="0" smtClean="0">
              <a:solidFill>
                <a:srgbClr val="C0504D"/>
              </a:solidFill>
            </a:endParaRPr>
          </a:p>
          <a:p>
            <a:endParaRPr lang="en-US" dirty="0"/>
          </a:p>
          <a:p>
            <a:r>
              <a:rPr lang="en-US" dirty="0" smtClean="0">
                <a:solidFill>
                  <a:srgbClr val="C0504D"/>
                </a:solidFill>
              </a:rPr>
              <a:t>Recursive Coding: </a:t>
            </a:r>
            <a:r>
              <a:rPr lang="en-US" dirty="0" smtClean="0">
                <a:solidFill>
                  <a:srgbClr val="000000"/>
                </a:solidFill>
              </a:rPr>
              <a:t>generate coding solutions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 from 		to		  , the original problem.</a:t>
            </a:r>
            <a:endParaRPr lang="en-US" dirty="0">
              <a:solidFill>
                <a:srgbClr val="C0504D"/>
              </a:solidFill>
            </a:endParaRPr>
          </a:p>
        </p:txBody>
      </p: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350" y="3416300"/>
            <a:ext cx="2857500" cy="3810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0" y="4756150"/>
            <a:ext cx="596900" cy="2921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950" y="4756150"/>
            <a:ext cx="4953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804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/>
          <p:cNvGrpSpPr/>
          <p:nvPr/>
        </p:nvGrpSpPr>
        <p:grpSpPr>
          <a:xfrm>
            <a:off x="1819590" y="1574076"/>
            <a:ext cx="5402703" cy="1866601"/>
            <a:chOff x="1819590" y="1497873"/>
            <a:chExt cx="5402703" cy="1866601"/>
          </a:xfrm>
        </p:grpSpPr>
        <p:sp>
          <p:nvSpPr>
            <p:cNvPr id="4" name="Oval 3"/>
            <p:cNvSpPr/>
            <p:nvPr/>
          </p:nvSpPr>
          <p:spPr>
            <a:xfrm>
              <a:off x="1819590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199847" y="1689540"/>
              <a:ext cx="1082944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63048" y="1689540"/>
              <a:ext cx="1773755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817060" y="1689540"/>
              <a:ext cx="1024976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199847" y="3172806"/>
              <a:ext cx="1463201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043305" y="3172806"/>
              <a:ext cx="1013241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436803" y="3172806"/>
              <a:ext cx="1405233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52" idx="4"/>
              <a:endCxn id="46" idx="0"/>
            </p:cNvCxnSpPr>
            <p:nvPr/>
          </p:nvCxnSpPr>
          <p:spPr>
            <a:xfrm>
              <a:off x="3472920" y="1881208"/>
              <a:ext cx="380257" cy="1099931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49" idx="0"/>
              <a:endCxn id="56" idx="4"/>
            </p:cNvCxnSpPr>
            <p:nvPr/>
          </p:nvCxnSpPr>
          <p:spPr>
            <a:xfrm flipV="1">
              <a:off x="5246675" y="1881208"/>
              <a:ext cx="380257" cy="1099931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1819590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84203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3663048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05654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82791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436803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842036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Title 1"/>
          <p:cNvSpPr txBox="1">
            <a:spLocks/>
          </p:cNvSpPr>
          <p:nvPr/>
        </p:nvSpPr>
        <p:spPr>
          <a:xfrm>
            <a:off x="294951" y="444500"/>
            <a:ext cx="8616271" cy="847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Helvetica Neue"/>
                <a:cs typeface="Helvetica Neue"/>
              </a:rPr>
              <a:t>Example Graph</a:t>
            </a:r>
            <a:endParaRPr lang="en-US" sz="3200" dirty="0">
              <a:latin typeface="Helvetica Neue"/>
              <a:cs typeface="Helvetica Neu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5033" y="4165600"/>
            <a:ext cx="7272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 1:  Node  		 =&gt; 		Destination 1: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320802" y="4816404"/>
            <a:ext cx="7272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 2:  Node   		 =&gt;   		Destination 2:</a:t>
            </a:r>
          </a:p>
        </p:txBody>
      </p: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524" y="1695893"/>
            <a:ext cx="190500" cy="152400"/>
          </a:xfrm>
          <a:prstGeom prst="rect">
            <a:avLst/>
          </a:prstGeom>
        </p:spPr>
      </p:pic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3185509"/>
            <a:ext cx="190500" cy="1524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392" y="1708593"/>
            <a:ext cx="190500" cy="1524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577" y="3187700"/>
            <a:ext cx="203200" cy="1524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887" y="3187700"/>
            <a:ext cx="203200" cy="152400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682" y="1701800"/>
            <a:ext cx="190500" cy="152400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943" y="1672104"/>
            <a:ext cx="165100" cy="190500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007" y="3147409"/>
            <a:ext cx="165100" cy="190500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50" y="3365500"/>
            <a:ext cx="190500" cy="152400"/>
          </a:xfrm>
          <a:prstGeom prst="rect">
            <a:avLst/>
          </a:prstGeom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350" y="1892300"/>
            <a:ext cx="190500" cy="152400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070" y="2444750"/>
            <a:ext cx="190500" cy="152400"/>
          </a:xfrm>
          <a:prstGeom prst="rect">
            <a:avLst/>
          </a:prstGeom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300" y="1866900"/>
            <a:ext cx="203200" cy="152400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450" y="3365500"/>
            <a:ext cx="190500" cy="152400"/>
          </a:xfrm>
          <a:prstGeom prst="rect">
            <a:avLst/>
          </a:prstGeom>
        </p:spPr>
      </p:pic>
      <p:pic>
        <p:nvPicPr>
          <p:cNvPr id="20" name="Picture 19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350" y="2489200"/>
            <a:ext cx="190500" cy="152400"/>
          </a:xfrm>
          <a:prstGeom prst="rect">
            <a:avLst/>
          </a:prstGeom>
        </p:spPr>
      </p:pic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0" y="3352800"/>
            <a:ext cx="203200" cy="152400"/>
          </a:xfrm>
          <a:prstGeom prst="rect">
            <a:avLst/>
          </a:prstGeom>
        </p:spPr>
      </p:pic>
      <p:pic>
        <p:nvPicPr>
          <p:cNvPr id="23" name="Picture 22" descr="latex-image-1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50" y="1879600"/>
            <a:ext cx="190500" cy="152400"/>
          </a:xfrm>
          <a:prstGeom prst="rect">
            <a:avLst/>
          </a:prstGeom>
        </p:spPr>
      </p:pic>
      <p:pic>
        <p:nvPicPr>
          <p:cNvPr id="24" name="Picture 23" descr="latex-image-1.pdf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50" y="4292600"/>
            <a:ext cx="215900" cy="177800"/>
          </a:xfrm>
          <a:prstGeom prst="rect">
            <a:avLst/>
          </a:prstGeom>
        </p:spPr>
      </p:pic>
      <p:pic>
        <p:nvPicPr>
          <p:cNvPr id="25" name="Picture 24" descr="latex-image-1.pdf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4953000"/>
            <a:ext cx="228600" cy="177800"/>
          </a:xfrm>
          <a:prstGeom prst="rect">
            <a:avLst/>
          </a:prstGeom>
        </p:spPr>
      </p:pic>
      <p:pic>
        <p:nvPicPr>
          <p:cNvPr id="30" name="Picture 29" descr="latex-image-1.pdf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593" y="4229100"/>
            <a:ext cx="1168400" cy="292100"/>
          </a:xfrm>
          <a:prstGeom prst="rect">
            <a:avLst/>
          </a:prstGeom>
        </p:spPr>
      </p:pic>
      <p:pic>
        <p:nvPicPr>
          <p:cNvPr id="31" name="Picture 30" descr="latex-image-1.pdf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4870450"/>
            <a:ext cx="11684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445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/>
          <p:cNvGrpSpPr/>
          <p:nvPr/>
        </p:nvGrpSpPr>
        <p:grpSpPr>
          <a:xfrm>
            <a:off x="1819590" y="1574076"/>
            <a:ext cx="5402703" cy="1866601"/>
            <a:chOff x="1819590" y="1497873"/>
            <a:chExt cx="5402703" cy="1866601"/>
          </a:xfrm>
        </p:grpSpPr>
        <p:sp>
          <p:nvSpPr>
            <p:cNvPr id="4" name="Oval 3"/>
            <p:cNvSpPr/>
            <p:nvPr/>
          </p:nvSpPr>
          <p:spPr>
            <a:xfrm>
              <a:off x="1819590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199847" y="1689540"/>
              <a:ext cx="108294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63048" y="1689540"/>
              <a:ext cx="1773755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817060" y="1689540"/>
              <a:ext cx="1024976" cy="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199847" y="3172806"/>
              <a:ext cx="1463201" cy="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043305" y="3172806"/>
              <a:ext cx="1013241" cy="0"/>
            </a:xfrm>
            <a:prstGeom prst="straightConnector1">
              <a:avLst/>
            </a:prstGeom>
            <a:ln w="38100" cmpd="sng"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436803" y="3172806"/>
              <a:ext cx="1405233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52" idx="4"/>
              <a:endCxn id="46" idx="0"/>
            </p:cNvCxnSpPr>
            <p:nvPr/>
          </p:nvCxnSpPr>
          <p:spPr>
            <a:xfrm>
              <a:off x="3472920" y="1881208"/>
              <a:ext cx="380257" cy="109993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49" idx="0"/>
              <a:endCxn id="56" idx="4"/>
            </p:cNvCxnSpPr>
            <p:nvPr/>
          </p:nvCxnSpPr>
          <p:spPr>
            <a:xfrm flipV="1">
              <a:off x="5246675" y="1881208"/>
              <a:ext cx="380257" cy="1099931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1819590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84203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3663048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05654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82791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436803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842036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Title 1"/>
          <p:cNvSpPr txBox="1">
            <a:spLocks/>
          </p:cNvSpPr>
          <p:nvPr/>
        </p:nvSpPr>
        <p:spPr>
          <a:xfrm>
            <a:off x="294951" y="444500"/>
            <a:ext cx="8616271" cy="847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Helvetica Neue"/>
                <a:cs typeface="Helvetica Neue"/>
              </a:rPr>
              <a:t>Routing does not achieve rate pair (1, 1)</a:t>
            </a:r>
            <a:endParaRPr lang="en-US" sz="3200" dirty="0">
              <a:latin typeface="Helvetica Neue"/>
              <a:cs typeface="Helvetica Neu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1167" y="4106333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No two edge independent paths</a:t>
            </a:r>
            <a:endParaRPr lang="en-US" dirty="0"/>
          </a:p>
        </p:txBody>
      </p:sp>
      <p:pic>
        <p:nvPicPr>
          <p:cNvPr id="37" name="Picture 36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524" y="1695893"/>
            <a:ext cx="190500" cy="152400"/>
          </a:xfrm>
          <a:prstGeom prst="rect">
            <a:avLst/>
          </a:prstGeom>
        </p:spPr>
      </p:pic>
      <p:pic>
        <p:nvPicPr>
          <p:cNvPr id="38" name="Picture 3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3185509"/>
            <a:ext cx="190500" cy="152400"/>
          </a:xfrm>
          <a:prstGeom prst="rect">
            <a:avLst/>
          </a:prstGeom>
        </p:spPr>
      </p:pic>
      <p:pic>
        <p:nvPicPr>
          <p:cNvPr id="40" name="Picture 39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392" y="1708593"/>
            <a:ext cx="190500" cy="152400"/>
          </a:xfrm>
          <a:prstGeom prst="rect">
            <a:avLst/>
          </a:prstGeom>
        </p:spPr>
      </p:pic>
      <p:pic>
        <p:nvPicPr>
          <p:cNvPr id="41" name="Picture 40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577" y="3187700"/>
            <a:ext cx="203200" cy="152400"/>
          </a:xfrm>
          <a:prstGeom prst="rect">
            <a:avLst/>
          </a:prstGeom>
        </p:spPr>
      </p:pic>
      <p:pic>
        <p:nvPicPr>
          <p:cNvPr id="42" name="Picture 41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887" y="3187700"/>
            <a:ext cx="203200" cy="152400"/>
          </a:xfrm>
          <a:prstGeom prst="rect">
            <a:avLst/>
          </a:prstGeom>
        </p:spPr>
      </p:pic>
      <p:pic>
        <p:nvPicPr>
          <p:cNvPr id="43" name="Picture 42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682" y="1701800"/>
            <a:ext cx="190500" cy="152400"/>
          </a:xfrm>
          <a:prstGeom prst="rect">
            <a:avLst/>
          </a:prstGeom>
        </p:spPr>
      </p:pic>
      <p:pic>
        <p:nvPicPr>
          <p:cNvPr id="47" name="Picture 46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943" y="1672104"/>
            <a:ext cx="165100" cy="190500"/>
          </a:xfrm>
          <a:prstGeom prst="rect">
            <a:avLst/>
          </a:prstGeom>
        </p:spPr>
      </p:pic>
      <p:pic>
        <p:nvPicPr>
          <p:cNvPr id="48" name="Picture 47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007" y="3147409"/>
            <a:ext cx="165100" cy="190500"/>
          </a:xfrm>
          <a:prstGeom prst="rect">
            <a:avLst/>
          </a:prstGeom>
        </p:spPr>
      </p:pic>
      <p:pic>
        <p:nvPicPr>
          <p:cNvPr id="50" name="Picture 49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50" y="3365500"/>
            <a:ext cx="190500" cy="152400"/>
          </a:xfrm>
          <a:prstGeom prst="rect">
            <a:avLst/>
          </a:prstGeom>
        </p:spPr>
      </p:pic>
      <p:pic>
        <p:nvPicPr>
          <p:cNvPr id="51" name="Picture 50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350" y="1892300"/>
            <a:ext cx="190500" cy="152400"/>
          </a:xfrm>
          <a:prstGeom prst="rect">
            <a:avLst/>
          </a:prstGeom>
        </p:spPr>
      </p:pic>
      <p:pic>
        <p:nvPicPr>
          <p:cNvPr id="53" name="Picture 52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070" y="2444750"/>
            <a:ext cx="190500" cy="152400"/>
          </a:xfrm>
          <a:prstGeom prst="rect">
            <a:avLst/>
          </a:prstGeom>
        </p:spPr>
      </p:pic>
      <p:pic>
        <p:nvPicPr>
          <p:cNvPr id="54" name="Picture 53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300" y="1866900"/>
            <a:ext cx="203200" cy="152400"/>
          </a:xfrm>
          <a:prstGeom prst="rect">
            <a:avLst/>
          </a:prstGeom>
        </p:spPr>
      </p:pic>
      <p:pic>
        <p:nvPicPr>
          <p:cNvPr id="55" name="Picture 54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450" y="3365500"/>
            <a:ext cx="190500" cy="152400"/>
          </a:xfrm>
          <a:prstGeom prst="rect">
            <a:avLst/>
          </a:prstGeom>
        </p:spPr>
      </p:pic>
      <p:pic>
        <p:nvPicPr>
          <p:cNvPr id="57" name="Picture 56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350" y="2489200"/>
            <a:ext cx="190500" cy="152400"/>
          </a:xfrm>
          <a:prstGeom prst="rect">
            <a:avLst/>
          </a:prstGeom>
        </p:spPr>
      </p:pic>
      <p:pic>
        <p:nvPicPr>
          <p:cNvPr id="58" name="Picture 57" descr="latex-image-1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0" y="3352800"/>
            <a:ext cx="203200" cy="152400"/>
          </a:xfrm>
          <a:prstGeom prst="rect">
            <a:avLst/>
          </a:prstGeom>
        </p:spPr>
      </p:pic>
      <p:pic>
        <p:nvPicPr>
          <p:cNvPr id="59" name="Picture 58" descr="latex-image-1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50" y="1879600"/>
            <a:ext cx="1905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356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/>
          <p:cNvGrpSpPr/>
          <p:nvPr/>
        </p:nvGrpSpPr>
        <p:grpSpPr>
          <a:xfrm>
            <a:off x="1819590" y="1574076"/>
            <a:ext cx="5402703" cy="1866601"/>
            <a:chOff x="1819590" y="1497873"/>
            <a:chExt cx="5402703" cy="1866601"/>
          </a:xfrm>
        </p:grpSpPr>
        <p:sp>
          <p:nvSpPr>
            <p:cNvPr id="4" name="Oval 3"/>
            <p:cNvSpPr/>
            <p:nvPr/>
          </p:nvSpPr>
          <p:spPr>
            <a:xfrm>
              <a:off x="1819590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199847" y="1689540"/>
              <a:ext cx="108294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63048" y="1689540"/>
              <a:ext cx="1773755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817060" y="1689540"/>
              <a:ext cx="102497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199847" y="3172806"/>
              <a:ext cx="1463201" cy="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043305" y="3172806"/>
              <a:ext cx="1013241" cy="0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436803" y="3172806"/>
              <a:ext cx="1405233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52" idx="4"/>
              <a:endCxn id="46" idx="0"/>
            </p:cNvCxnSpPr>
            <p:nvPr/>
          </p:nvCxnSpPr>
          <p:spPr>
            <a:xfrm>
              <a:off x="3472920" y="1881208"/>
              <a:ext cx="380257" cy="109993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49" idx="0"/>
              <a:endCxn id="56" idx="4"/>
            </p:cNvCxnSpPr>
            <p:nvPr/>
          </p:nvCxnSpPr>
          <p:spPr>
            <a:xfrm flipV="1">
              <a:off x="5246675" y="1881208"/>
              <a:ext cx="380257" cy="109993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1819590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84203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3663048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05654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82791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436803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842036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Title 1"/>
          <p:cNvSpPr txBox="1">
            <a:spLocks/>
          </p:cNvSpPr>
          <p:nvPr/>
        </p:nvSpPr>
        <p:spPr>
          <a:xfrm>
            <a:off x="294951" y="444500"/>
            <a:ext cx="8616271" cy="847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Helvetica Neue"/>
                <a:cs typeface="Helvetica Neue"/>
              </a:rPr>
              <a:t>Random </a:t>
            </a:r>
            <a:r>
              <a:rPr lang="en-US" sz="3200" dirty="0">
                <a:latin typeface="Helvetica Neue"/>
                <a:cs typeface="Helvetica Neue"/>
              </a:rPr>
              <a:t>c</a:t>
            </a:r>
            <a:r>
              <a:rPr lang="en-US" sz="3200" dirty="0" smtClean="0">
                <a:latin typeface="Helvetica Neue"/>
                <a:cs typeface="Helvetica Neue"/>
              </a:rPr>
              <a:t>oding does not achieve (1, 1)</a:t>
            </a:r>
            <a:endParaRPr lang="en-US" sz="3200" dirty="0">
              <a:latin typeface="Helvetica Neue"/>
              <a:cs typeface="Helvetica Neu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1167" y="4106333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Causing interference at destination 1 from source 2</a:t>
            </a:r>
            <a:endParaRPr lang="en-US" dirty="0"/>
          </a:p>
        </p:txBody>
      </p:sp>
      <p:pic>
        <p:nvPicPr>
          <p:cNvPr id="37" name="Picture 36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524" y="1695893"/>
            <a:ext cx="190500" cy="152400"/>
          </a:xfrm>
          <a:prstGeom prst="rect">
            <a:avLst/>
          </a:prstGeom>
        </p:spPr>
      </p:pic>
      <p:pic>
        <p:nvPicPr>
          <p:cNvPr id="38" name="Picture 3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3185509"/>
            <a:ext cx="190500" cy="152400"/>
          </a:xfrm>
          <a:prstGeom prst="rect">
            <a:avLst/>
          </a:prstGeom>
        </p:spPr>
      </p:pic>
      <p:pic>
        <p:nvPicPr>
          <p:cNvPr id="40" name="Picture 39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392" y="1708593"/>
            <a:ext cx="190500" cy="152400"/>
          </a:xfrm>
          <a:prstGeom prst="rect">
            <a:avLst/>
          </a:prstGeom>
        </p:spPr>
      </p:pic>
      <p:pic>
        <p:nvPicPr>
          <p:cNvPr id="41" name="Picture 40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577" y="3187700"/>
            <a:ext cx="203200" cy="152400"/>
          </a:xfrm>
          <a:prstGeom prst="rect">
            <a:avLst/>
          </a:prstGeom>
        </p:spPr>
      </p:pic>
      <p:pic>
        <p:nvPicPr>
          <p:cNvPr id="42" name="Picture 41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887" y="3187700"/>
            <a:ext cx="203200" cy="152400"/>
          </a:xfrm>
          <a:prstGeom prst="rect">
            <a:avLst/>
          </a:prstGeom>
        </p:spPr>
      </p:pic>
      <p:pic>
        <p:nvPicPr>
          <p:cNvPr id="43" name="Picture 42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682" y="1701800"/>
            <a:ext cx="190500" cy="152400"/>
          </a:xfrm>
          <a:prstGeom prst="rect">
            <a:avLst/>
          </a:prstGeom>
        </p:spPr>
      </p:pic>
      <p:pic>
        <p:nvPicPr>
          <p:cNvPr id="47" name="Picture 46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943" y="1672104"/>
            <a:ext cx="165100" cy="190500"/>
          </a:xfrm>
          <a:prstGeom prst="rect">
            <a:avLst/>
          </a:prstGeom>
        </p:spPr>
      </p:pic>
      <p:pic>
        <p:nvPicPr>
          <p:cNvPr id="48" name="Picture 47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007" y="3147409"/>
            <a:ext cx="165100" cy="190500"/>
          </a:xfrm>
          <a:prstGeom prst="rect">
            <a:avLst/>
          </a:prstGeom>
        </p:spPr>
      </p:pic>
      <p:pic>
        <p:nvPicPr>
          <p:cNvPr id="50" name="Picture 49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50" y="3365500"/>
            <a:ext cx="190500" cy="152400"/>
          </a:xfrm>
          <a:prstGeom prst="rect">
            <a:avLst/>
          </a:prstGeom>
        </p:spPr>
      </p:pic>
      <p:pic>
        <p:nvPicPr>
          <p:cNvPr id="51" name="Picture 50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350" y="1892300"/>
            <a:ext cx="190500" cy="152400"/>
          </a:xfrm>
          <a:prstGeom prst="rect">
            <a:avLst/>
          </a:prstGeom>
        </p:spPr>
      </p:pic>
      <p:pic>
        <p:nvPicPr>
          <p:cNvPr id="53" name="Picture 52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070" y="2444750"/>
            <a:ext cx="190500" cy="152400"/>
          </a:xfrm>
          <a:prstGeom prst="rect">
            <a:avLst/>
          </a:prstGeom>
        </p:spPr>
      </p:pic>
      <p:pic>
        <p:nvPicPr>
          <p:cNvPr id="54" name="Picture 53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300" y="1866900"/>
            <a:ext cx="203200" cy="152400"/>
          </a:xfrm>
          <a:prstGeom prst="rect">
            <a:avLst/>
          </a:prstGeom>
        </p:spPr>
      </p:pic>
      <p:pic>
        <p:nvPicPr>
          <p:cNvPr id="55" name="Picture 54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450" y="3365500"/>
            <a:ext cx="190500" cy="152400"/>
          </a:xfrm>
          <a:prstGeom prst="rect">
            <a:avLst/>
          </a:prstGeom>
        </p:spPr>
      </p:pic>
      <p:pic>
        <p:nvPicPr>
          <p:cNvPr id="57" name="Picture 56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350" y="2489200"/>
            <a:ext cx="190500" cy="152400"/>
          </a:xfrm>
          <a:prstGeom prst="rect">
            <a:avLst/>
          </a:prstGeom>
        </p:spPr>
      </p:pic>
      <p:pic>
        <p:nvPicPr>
          <p:cNvPr id="58" name="Picture 57" descr="latex-image-1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0" y="3352800"/>
            <a:ext cx="203200" cy="152400"/>
          </a:xfrm>
          <a:prstGeom prst="rect">
            <a:avLst/>
          </a:prstGeom>
        </p:spPr>
      </p:pic>
      <p:pic>
        <p:nvPicPr>
          <p:cNvPr id="59" name="Picture 58" descr="latex-image-1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50" y="1879600"/>
            <a:ext cx="1905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700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/>
          <p:cNvGrpSpPr/>
          <p:nvPr/>
        </p:nvGrpSpPr>
        <p:grpSpPr>
          <a:xfrm>
            <a:off x="1819590" y="1574076"/>
            <a:ext cx="5402703" cy="1866601"/>
            <a:chOff x="1819590" y="1497873"/>
            <a:chExt cx="5402703" cy="1866601"/>
          </a:xfrm>
        </p:grpSpPr>
        <p:sp>
          <p:nvSpPr>
            <p:cNvPr id="4" name="Oval 3"/>
            <p:cNvSpPr/>
            <p:nvPr/>
          </p:nvSpPr>
          <p:spPr>
            <a:xfrm>
              <a:off x="1819590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199847" y="1689540"/>
              <a:ext cx="1082944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63048" y="1689540"/>
              <a:ext cx="1773755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817060" y="1689540"/>
              <a:ext cx="1024976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199847" y="3172806"/>
              <a:ext cx="1463201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043305" y="3172806"/>
              <a:ext cx="1013241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436803" y="3172806"/>
              <a:ext cx="1405233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52" idx="4"/>
              <a:endCxn id="46" idx="0"/>
            </p:cNvCxnSpPr>
            <p:nvPr/>
          </p:nvCxnSpPr>
          <p:spPr>
            <a:xfrm>
              <a:off x="3472920" y="1881208"/>
              <a:ext cx="380257" cy="1099931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49" idx="0"/>
              <a:endCxn id="56" idx="4"/>
            </p:cNvCxnSpPr>
            <p:nvPr/>
          </p:nvCxnSpPr>
          <p:spPr>
            <a:xfrm flipV="1">
              <a:off x="5246675" y="1881208"/>
              <a:ext cx="380257" cy="1099931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1819590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84203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3663048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05654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82791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436803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842036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Title 1"/>
          <p:cNvSpPr txBox="1">
            <a:spLocks/>
          </p:cNvSpPr>
          <p:nvPr/>
        </p:nvSpPr>
        <p:spPr>
          <a:xfrm>
            <a:off x="294951" y="444500"/>
            <a:ext cx="8616271" cy="847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Helvetica Neue"/>
                <a:cs typeface="Helvetica Neue"/>
              </a:rPr>
              <a:t>Destination Reduction Result</a:t>
            </a:r>
            <a:endParaRPr lang="en-US" sz="3200" dirty="0">
              <a:latin typeface="Helvetica Neue"/>
              <a:cs typeface="Helvetica Neue"/>
            </a:endParaRPr>
          </a:p>
        </p:txBody>
      </p:sp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426994"/>
              </p:ext>
            </p:extLst>
          </p:nvPr>
        </p:nvGraphicFramePr>
        <p:xfrm>
          <a:off x="778931" y="3979333"/>
          <a:ext cx="7543802" cy="12560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0917"/>
                <a:gridCol w="1142419"/>
                <a:gridCol w="1047045"/>
                <a:gridCol w="1018821"/>
                <a:gridCol w="1257300"/>
                <a:gridCol w="1257300"/>
              </a:tblGrid>
              <a:tr h="338667">
                <a:tc>
                  <a:txBody>
                    <a:bodyPr/>
                    <a:lstStyle/>
                    <a:p>
                      <a:r>
                        <a:rPr lang="en-US" dirty="0" smtClean="0"/>
                        <a:t>Stage</a:t>
                      </a:r>
                      <a:r>
                        <a:rPr lang="en-US" baseline="0" dirty="0" smtClean="0"/>
                        <a:t>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451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51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" name="Picture 50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524" y="1695893"/>
            <a:ext cx="190500" cy="152400"/>
          </a:xfrm>
          <a:prstGeom prst="rect">
            <a:avLst/>
          </a:prstGeom>
        </p:spPr>
      </p:pic>
      <p:pic>
        <p:nvPicPr>
          <p:cNvPr id="53" name="Picture 5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3185509"/>
            <a:ext cx="190500" cy="152400"/>
          </a:xfrm>
          <a:prstGeom prst="rect">
            <a:avLst/>
          </a:prstGeom>
        </p:spPr>
      </p:pic>
      <p:pic>
        <p:nvPicPr>
          <p:cNvPr id="54" name="Picture 53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392" y="1708593"/>
            <a:ext cx="190500" cy="152400"/>
          </a:xfrm>
          <a:prstGeom prst="rect">
            <a:avLst/>
          </a:prstGeom>
        </p:spPr>
      </p:pic>
      <p:pic>
        <p:nvPicPr>
          <p:cNvPr id="55" name="Picture 54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577" y="3187700"/>
            <a:ext cx="203200" cy="152400"/>
          </a:xfrm>
          <a:prstGeom prst="rect">
            <a:avLst/>
          </a:prstGeom>
        </p:spPr>
      </p:pic>
      <p:pic>
        <p:nvPicPr>
          <p:cNvPr id="57" name="Picture 5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887" y="3187700"/>
            <a:ext cx="203200" cy="152400"/>
          </a:xfrm>
          <a:prstGeom prst="rect">
            <a:avLst/>
          </a:prstGeom>
        </p:spPr>
      </p:pic>
      <p:pic>
        <p:nvPicPr>
          <p:cNvPr id="58" name="Picture 57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682" y="1701800"/>
            <a:ext cx="190500" cy="152400"/>
          </a:xfrm>
          <a:prstGeom prst="rect">
            <a:avLst/>
          </a:prstGeom>
        </p:spPr>
      </p:pic>
      <p:pic>
        <p:nvPicPr>
          <p:cNvPr id="59" name="Picture 58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943" y="1672104"/>
            <a:ext cx="165100" cy="190500"/>
          </a:xfrm>
          <a:prstGeom prst="rect">
            <a:avLst/>
          </a:prstGeom>
        </p:spPr>
      </p:pic>
      <p:pic>
        <p:nvPicPr>
          <p:cNvPr id="60" name="Picture 59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007" y="3147409"/>
            <a:ext cx="165100" cy="190500"/>
          </a:xfrm>
          <a:prstGeom prst="rect">
            <a:avLst/>
          </a:prstGeom>
        </p:spPr>
      </p:pic>
      <p:pic>
        <p:nvPicPr>
          <p:cNvPr id="61" name="Picture 60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50" y="3365500"/>
            <a:ext cx="190500" cy="152400"/>
          </a:xfrm>
          <a:prstGeom prst="rect">
            <a:avLst/>
          </a:prstGeom>
        </p:spPr>
      </p:pic>
      <p:pic>
        <p:nvPicPr>
          <p:cNvPr id="62" name="Picture 61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350" y="1892300"/>
            <a:ext cx="190500" cy="152400"/>
          </a:xfrm>
          <a:prstGeom prst="rect">
            <a:avLst/>
          </a:prstGeom>
        </p:spPr>
      </p:pic>
      <p:pic>
        <p:nvPicPr>
          <p:cNvPr id="63" name="Picture 62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070" y="2444750"/>
            <a:ext cx="190500" cy="152400"/>
          </a:xfrm>
          <a:prstGeom prst="rect">
            <a:avLst/>
          </a:prstGeom>
        </p:spPr>
      </p:pic>
      <p:pic>
        <p:nvPicPr>
          <p:cNvPr id="64" name="Picture 63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300" y="1866900"/>
            <a:ext cx="203200" cy="152400"/>
          </a:xfrm>
          <a:prstGeom prst="rect">
            <a:avLst/>
          </a:prstGeom>
        </p:spPr>
      </p:pic>
      <p:pic>
        <p:nvPicPr>
          <p:cNvPr id="65" name="Picture 64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450" y="3365500"/>
            <a:ext cx="190500" cy="152400"/>
          </a:xfrm>
          <a:prstGeom prst="rect">
            <a:avLst/>
          </a:prstGeom>
        </p:spPr>
      </p:pic>
      <p:pic>
        <p:nvPicPr>
          <p:cNvPr id="66" name="Picture 65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350" y="2489200"/>
            <a:ext cx="190500" cy="152400"/>
          </a:xfrm>
          <a:prstGeom prst="rect">
            <a:avLst/>
          </a:prstGeom>
        </p:spPr>
      </p:pic>
      <p:pic>
        <p:nvPicPr>
          <p:cNvPr id="67" name="Picture 66" descr="latex-image-1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0" y="3352800"/>
            <a:ext cx="203200" cy="152400"/>
          </a:xfrm>
          <a:prstGeom prst="rect">
            <a:avLst/>
          </a:prstGeom>
        </p:spPr>
      </p:pic>
      <p:pic>
        <p:nvPicPr>
          <p:cNvPr id="68" name="Picture 67" descr="latex-image-1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50" y="1879600"/>
            <a:ext cx="190500" cy="1524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291" y="4508500"/>
            <a:ext cx="190500" cy="1524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300" y="4953000"/>
            <a:ext cx="203200" cy="1524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138" y="4508500"/>
            <a:ext cx="495300" cy="152400"/>
          </a:xfrm>
          <a:prstGeom prst="rect">
            <a:avLst/>
          </a:prstGeom>
        </p:spPr>
      </p:pic>
      <p:pic>
        <p:nvPicPr>
          <p:cNvPr id="69" name="Picture 68" descr="latex-image-1.pdf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848" y="4953000"/>
            <a:ext cx="203200" cy="1524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596" y="4508500"/>
            <a:ext cx="495300" cy="152400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900" y="4508500"/>
            <a:ext cx="812800" cy="152400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950" y="4508500"/>
            <a:ext cx="495300" cy="152400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50" y="4953000"/>
            <a:ext cx="495300" cy="152400"/>
          </a:xfrm>
          <a:prstGeom prst="rect">
            <a:avLst/>
          </a:prstGeom>
        </p:spPr>
      </p:pic>
      <p:pic>
        <p:nvPicPr>
          <p:cNvPr id="79" name="Picture 78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00" y="4953000"/>
            <a:ext cx="190500" cy="152400"/>
          </a:xfrm>
          <a:prstGeom prst="rect">
            <a:avLst/>
          </a:prstGeom>
        </p:spPr>
      </p:pic>
      <p:pic>
        <p:nvPicPr>
          <p:cNvPr id="80" name="Picture 79" descr="latex-image-1.pdf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950" y="4953000"/>
            <a:ext cx="495300" cy="152400"/>
          </a:xfrm>
          <a:prstGeom prst="rect">
            <a:avLst/>
          </a:prstGeom>
        </p:spPr>
      </p:pic>
      <p:pic>
        <p:nvPicPr>
          <p:cNvPr id="83" name="Picture 82" descr="latex-image-1.pdf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090" y="4381500"/>
            <a:ext cx="406400" cy="342900"/>
          </a:xfrm>
          <a:prstGeom prst="rect">
            <a:avLst/>
          </a:prstGeom>
        </p:spPr>
      </p:pic>
      <p:pic>
        <p:nvPicPr>
          <p:cNvPr id="84" name="Picture 83" descr="latex-image-1.pdf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0" y="4832350"/>
            <a:ext cx="406400" cy="342900"/>
          </a:xfrm>
          <a:prstGeom prst="rect">
            <a:avLst/>
          </a:prstGeom>
        </p:spPr>
      </p:pic>
      <p:pic>
        <p:nvPicPr>
          <p:cNvPr id="100" name="Picture 99" descr="latex-image-1.pdf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50" y="4051300"/>
            <a:ext cx="2794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996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/>
          <p:cNvGrpSpPr/>
          <p:nvPr/>
        </p:nvGrpSpPr>
        <p:grpSpPr>
          <a:xfrm>
            <a:off x="1819590" y="1574076"/>
            <a:ext cx="5402703" cy="1866601"/>
            <a:chOff x="1819590" y="1497873"/>
            <a:chExt cx="5402703" cy="1866601"/>
          </a:xfrm>
        </p:grpSpPr>
        <p:sp>
          <p:nvSpPr>
            <p:cNvPr id="4" name="Oval 3"/>
            <p:cNvSpPr/>
            <p:nvPr/>
          </p:nvSpPr>
          <p:spPr>
            <a:xfrm>
              <a:off x="1819590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199847" y="1689540"/>
              <a:ext cx="1082944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63048" y="1689540"/>
              <a:ext cx="1773755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817060" y="1689540"/>
              <a:ext cx="102497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199847" y="3172806"/>
              <a:ext cx="1463201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043305" y="3172806"/>
              <a:ext cx="1013241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436803" y="3172806"/>
              <a:ext cx="1405233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52" idx="4"/>
              <a:endCxn id="46" idx="0"/>
            </p:cNvCxnSpPr>
            <p:nvPr/>
          </p:nvCxnSpPr>
          <p:spPr>
            <a:xfrm>
              <a:off x="3472920" y="1881208"/>
              <a:ext cx="380257" cy="1099931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49" idx="0"/>
              <a:endCxn id="56" idx="4"/>
            </p:cNvCxnSpPr>
            <p:nvPr/>
          </p:nvCxnSpPr>
          <p:spPr>
            <a:xfrm flipV="1">
              <a:off x="5246675" y="1881208"/>
              <a:ext cx="380257" cy="1099931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1819590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84203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3663048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05654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82791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436803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842036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Title 1"/>
          <p:cNvSpPr txBox="1">
            <a:spLocks/>
          </p:cNvSpPr>
          <p:nvPr/>
        </p:nvSpPr>
        <p:spPr>
          <a:xfrm>
            <a:off x="294951" y="444500"/>
            <a:ext cx="8616271" cy="847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Helvetica Neue"/>
                <a:cs typeface="Helvetica Neue"/>
              </a:rPr>
              <a:t>Destination Reduction</a:t>
            </a:r>
            <a:endParaRPr lang="en-US" sz="3200" dirty="0">
              <a:latin typeface="Helvetica Neue"/>
              <a:cs typeface="Helvetica Neue"/>
            </a:endParaRPr>
          </a:p>
        </p:txBody>
      </p:sp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973464"/>
              </p:ext>
            </p:extLst>
          </p:nvPr>
        </p:nvGraphicFramePr>
        <p:xfrm>
          <a:off x="778931" y="3979333"/>
          <a:ext cx="7543802" cy="12560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0917"/>
                <a:gridCol w="1142419"/>
                <a:gridCol w="1047045"/>
                <a:gridCol w="1018821"/>
                <a:gridCol w="1257300"/>
                <a:gridCol w="1257300"/>
              </a:tblGrid>
              <a:tr h="338667">
                <a:tc>
                  <a:txBody>
                    <a:bodyPr/>
                    <a:lstStyle/>
                    <a:p>
                      <a:r>
                        <a:rPr lang="en-US" dirty="0" smtClean="0"/>
                        <a:t>Stage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3C2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451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3C2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51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3C2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" name="Picture 50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524" y="1695893"/>
            <a:ext cx="190500" cy="152400"/>
          </a:xfrm>
          <a:prstGeom prst="rect">
            <a:avLst/>
          </a:prstGeom>
        </p:spPr>
      </p:pic>
      <p:pic>
        <p:nvPicPr>
          <p:cNvPr id="53" name="Picture 5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3185509"/>
            <a:ext cx="190500" cy="152400"/>
          </a:xfrm>
          <a:prstGeom prst="rect">
            <a:avLst/>
          </a:prstGeom>
        </p:spPr>
      </p:pic>
      <p:pic>
        <p:nvPicPr>
          <p:cNvPr id="54" name="Picture 53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392" y="1708593"/>
            <a:ext cx="190500" cy="152400"/>
          </a:xfrm>
          <a:prstGeom prst="rect">
            <a:avLst/>
          </a:prstGeom>
        </p:spPr>
      </p:pic>
      <p:pic>
        <p:nvPicPr>
          <p:cNvPr id="55" name="Picture 54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577" y="3187700"/>
            <a:ext cx="203200" cy="152400"/>
          </a:xfrm>
          <a:prstGeom prst="rect">
            <a:avLst/>
          </a:prstGeom>
        </p:spPr>
      </p:pic>
      <p:pic>
        <p:nvPicPr>
          <p:cNvPr id="57" name="Picture 5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887" y="3187700"/>
            <a:ext cx="203200" cy="152400"/>
          </a:xfrm>
          <a:prstGeom prst="rect">
            <a:avLst/>
          </a:prstGeom>
        </p:spPr>
      </p:pic>
      <p:pic>
        <p:nvPicPr>
          <p:cNvPr id="58" name="Picture 57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682" y="1701800"/>
            <a:ext cx="190500" cy="152400"/>
          </a:xfrm>
          <a:prstGeom prst="rect">
            <a:avLst/>
          </a:prstGeom>
        </p:spPr>
      </p:pic>
      <p:pic>
        <p:nvPicPr>
          <p:cNvPr id="59" name="Picture 58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943" y="1672104"/>
            <a:ext cx="165100" cy="190500"/>
          </a:xfrm>
          <a:prstGeom prst="rect">
            <a:avLst/>
          </a:prstGeom>
        </p:spPr>
      </p:pic>
      <p:pic>
        <p:nvPicPr>
          <p:cNvPr id="60" name="Picture 59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007" y="3147409"/>
            <a:ext cx="165100" cy="190500"/>
          </a:xfrm>
          <a:prstGeom prst="rect">
            <a:avLst/>
          </a:prstGeom>
        </p:spPr>
      </p:pic>
      <p:pic>
        <p:nvPicPr>
          <p:cNvPr id="61" name="Picture 60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50" y="3365500"/>
            <a:ext cx="190500" cy="152400"/>
          </a:xfrm>
          <a:prstGeom prst="rect">
            <a:avLst/>
          </a:prstGeom>
        </p:spPr>
      </p:pic>
      <p:pic>
        <p:nvPicPr>
          <p:cNvPr id="62" name="Picture 61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350" y="1892300"/>
            <a:ext cx="190500" cy="152400"/>
          </a:xfrm>
          <a:prstGeom prst="rect">
            <a:avLst/>
          </a:prstGeom>
        </p:spPr>
      </p:pic>
      <p:pic>
        <p:nvPicPr>
          <p:cNvPr id="63" name="Picture 62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070" y="2444750"/>
            <a:ext cx="190500" cy="152400"/>
          </a:xfrm>
          <a:prstGeom prst="rect">
            <a:avLst/>
          </a:prstGeom>
        </p:spPr>
      </p:pic>
      <p:pic>
        <p:nvPicPr>
          <p:cNvPr id="64" name="Picture 63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300" y="1866900"/>
            <a:ext cx="203200" cy="152400"/>
          </a:xfrm>
          <a:prstGeom prst="rect">
            <a:avLst/>
          </a:prstGeom>
        </p:spPr>
      </p:pic>
      <p:pic>
        <p:nvPicPr>
          <p:cNvPr id="65" name="Picture 64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450" y="3365500"/>
            <a:ext cx="190500" cy="152400"/>
          </a:xfrm>
          <a:prstGeom prst="rect">
            <a:avLst/>
          </a:prstGeom>
        </p:spPr>
      </p:pic>
      <p:pic>
        <p:nvPicPr>
          <p:cNvPr id="66" name="Picture 65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350" y="2489200"/>
            <a:ext cx="190500" cy="152400"/>
          </a:xfrm>
          <a:prstGeom prst="rect">
            <a:avLst/>
          </a:prstGeom>
        </p:spPr>
      </p:pic>
      <p:pic>
        <p:nvPicPr>
          <p:cNvPr id="67" name="Picture 66" descr="latex-image-1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0" y="3352800"/>
            <a:ext cx="203200" cy="152400"/>
          </a:xfrm>
          <a:prstGeom prst="rect">
            <a:avLst/>
          </a:prstGeom>
        </p:spPr>
      </p:pic>
      <p:pic>
        <p:nvPicPr>
          <p:cNvPr id="68" name="Picture 67" descr="latex-image-1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50" y="1879600"/>
            <a:ext cx="190500" cy="152400"/>
          </a:xfrm>
          <a:prstGeom prst="rect">
            <a:avLst/>
          </a:prstGeom>
        </p:spPr>
      </p:pic>
      <p:pic>
        <p:nvPicPr>
          <p:cNvPr id="69" name="Picture 68" descr="latex-image-1.pdf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291" y="4508500"/>
            <a:ext cx="190500" cy="152400"/>
          </a:xfrm>
          <a:prstGeom prst="rect">
            <a:avLst/>
          </a:prstGeom>
        </p:spPr>
      </p:pic>
      <p:pic>
        <p:nvPicPr>
          <p:cNvPr id="71" name="Picture 70" descr="latex-image-1.pdf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300" y="4953000"/>
            <a:ext cx="203200" cy="152400"/>
          </a:xfrm>
          <a:prstGeom prst="rect">
            <a:avLst/>
          </a:prstGeom>
        </p:spPr>
      </p:pic>
      <p:pic>
        <p:nvPicPr>
          <p:cNvPr id="72" name="Picture 71" descr="latex-image-1.pdf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138" y="4508500"/>
            <a:ext cx="495300" cy="152400"/>
          </a:xfrm>
          <a:prstGeom prst="rect">
            <a:avLst/>
          </a:prstGeom>
        </p:spPr>
      </p:pic>
      <p:pic>
        <p:nvPicPr>
          <p:cNvPr id="79" name="Picture 78" descr="latex-image-1.pdf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848" y="4953000"/>
            <a:ext cx="203200" cy="152400"/>
          </a:xfrm>
          <a:prstGeom prst="rect">
            <a:avLst/>
          </a:prstGeom>
        </p:spPr>
      </p:pic>
      <p:pic>
        <p:nvPicPr>
          <p:cNvPr id="80" name="Picture 79" descr="latex-image-1.pdf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596" y="4508500"/>
            <a:ext cx="495300" cy="152400"/>
          </a:xfrm>
          <a:prstGeom prst="rect">
            <a:avLst/>
          </a:prstGeom>
        </p:spPr>
      </p:pic>
      <p:pic>
        <p:nvPicPr>
          <p:cNvPr id="83" name="Picture 82" descr="latex-image-1.pdf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900" y="4508500"/>
            <a:ext cx="812800" cy="152400"/>
          </a:xfrm>
          <a:prstGeom prst="rect">
            <a:avLst/>
          </a:prstGeom>
        </p:spPr>
      </p:pic>
      <p:pic>
        <p:nvPicPr>
          <p:cNvPr id="84" name="Picture 83" descr="latex-image-1.pdf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950" y="4508500"/>
            <a:ext cx="495300" cy="152400"/>
          </a:xfrm>
          <a:prstGeom prst="rect">
            <a:avLst/>
          </a:prstGeom>
        </p:spPr>
      </p:pic>
      <p:pic>
        <p:nvPicPr>
          <p:cNvPr id="100" name="Picture 99" descr="latex-image-1.pdf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50" y="4953000"/>
            <a:ext cx="495300" cy="152400"/>
          </a:xfrm>
          <a:prstGeom prst="rect">
            <a:avLst/>
          </a:prstGeom>
        </p:spPr>
      </p:pic>
      <p:pic>
        <p:nvPicPr>
          <p:cNvPr id="102" name="Picture 101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00" y="4953000"/>
            <a:ext cx="190500" cy="152400"/>
          </a:xfrm>
          <a:prstGeom prst="rect">
            <a:avLst/>
          </a:prstGeom>
        </p:spPr>
      </p:pic>
      <p:pic>
        <p:nvPicPr>
          <p:cNvPr id="104" name="Picture 103" descr="latex-image-1.pdf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950" y="4953000"/>
            <a:ext cx="495300" cy="152400"/>
          </a:xfrm>
          <a:prstGeom prst="rect">
            <a:avLst/>
          </a:prstGeom>
        </p:spPr>
      </p:pic>
      <p:pic>
        <p:nvPicPr>
          <p:cNvPr id="109" name="Picture 108" descr="latex-image-1.pdf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090" y="4381500"/>
            <a:ext cx="406400" cy="342900"/>
          </a:xfrm>
          <a:prstGeom prst="rect">
            <a:avLst/>
          </a:prstGeom>
        </p:spPr>
      </p:pic>
      <p:pic>
        <p:nvPicPr>
          <p:cNvPr id="110" name="Picture 109" descr="latex-image-1.pdf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0" y="4832350"/>
            <a:ext cx="406400" cy="342900"/>
          </a:xfrm>
          <a:prstGeom prst="rect">
            <a:avLst/>
          </a:prstGeom>
        </p:spPr>
      </p:pic>
      <p:pic>
        <p:nvPicPr>
          <p:cNvPr id="111" name="Picture 110" descr="latex-image-1.pdf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50" y="4051300"/>
            <a:ext cx="2794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517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/>
          <p:cNvGrpSpPr/>
          <p:nvPr/>
        </p:nvGrpSpPr>
        <p:grpSpPr>
          <a:xfrm>
            <a:off x="1819590" y="1574076"/>
            <a:ext cx="5402703" cy="1866601"/>
            <a:chOff x="1819590" y="1497873"/>
            <a:chExt cx="5402703" cy="1866601"/>
          </a:xfrm>
        </p:grpSpPr>
        <p:sp>
          <p:nvSpPr>
            <p:cNvPr id="4" name="Oval 3"/>
            <p:cNvSpPr/>
            <p:nvPr/>
          </p:nvSpPr>
          <p:spPr>
            <a:xfrm>
              <a:off x="1819590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199847" y="1689540"/>
              <a:ext cx="1082944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63048" y="1689540"/>
              <a:ext cx="1773755" cy="0"/>
            </a:xfrm>
            <a:prstGeom prst="straightConnector1">
              <a:avLst/>
            </a:prstGeom>
            <a:ln w="28575" cmpd="sng">
              <a:solidFill>
                <a:srgbClr val="008000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817060" y="1689540"/>
              <a:ext cx="1024976" cy="0"/>
            </a:xfrm>
            <a:prstGeom prst="straightConnector1">
              <a:avLst/>
            </a:prstGeom>
            <a:ln>
              <a:solidFill>
                <a:srgbClr val="0000FF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199847" y="3172806"/>
              <a:ext cx="1463201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043305" y="3172806"/>
              <a:ext cx="1013241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436803" y="3172806"/>
              <a:ext cx="1405233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52" idx="4"/>
              <a:endCxn id="46" idx="0"/>
            </p:cNvCxnSpPr>
            <p:nvPr/>
          </p:nvCxnSpPr>
          <p:spPr>
            <a:xfrm>
              <a:off x="3472920" y="1881208"/>
              <a:ext cx="380257" cy="1099931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49" idx="0"/>
              <a:endCxn id="56" idx="4"/>
            </p:cNvCxnSpPr>
            <p:nvPr/>
          </p:nvCxnSpPr>
          <p:spPr>
            <a:xfrm flipV="1">
              <a:off x="5246675" y="1881208"/>
              <a:ext cx="380257" cy="1099931"/>
            </a:xfrm>
            <a:prstGeom prst="straightConnector1">
              <a:avLst/>
            </a:prstGeom>
            <a:ln w="28575" cmpd="sng">
              <a:solidFill>
                <a:srgbClr val="008000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1819590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84203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3663048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05654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82791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436803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842036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Title 1"/>
          <p:cNvSpPr txBox="1">
            <a:spLocks/>
          </p:cNvSpPr>
          <p:nvPr/>
        </p:nvSpPr>
        <p:spPr>
          <a:xfrm>
            <a:off x="294951" y="444500"/>
            <a:ext cx="8616271" cy="847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Helvetica Neue"/>
                <a:cs typeface="Helvetica Neue"/>
              </a:rPr>
              <a:t>Destination Reduction</a:t>
            </a:r>
            <a:endParaRPr lang="en-US" sz="3200" dirty="0">
              <a:latin typeface="Helvetica Neue"/>
              <a:cs typeface="Helvetica Neue"/>
            </a:endParaRPr>
          </a:p>
        </p:txBody>
      </p:sp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199961"/>
              </p:ext>
            </p:extLst>
          </p:nvPr>
        </p:nvGraphicFramePr>
        <p:xfrm>
          <a:off x="778931" y="3979333"/>
          <a:ext cx="7543802" cy="12560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0917"/>
                <a:gridCol w="1142419"/>
                <a:gridCol w="1047045"/>
                <a:gridCol w="1018821"/>
                <a:gridCol w="1257300"/>
                <a:gridCol w="1257300"/>
              </a:tblGrid>
              <a:tr h="338667">
                <a:tc>
                  <a:txBody>
                    <a:bodyPr/>
                    <a:lstStyle/>
                    <a:p>
                      <a:r>
                        <a:rPr lang="en-US" dirty="0" smtClean="0"/>
                        <a:t>Stage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3C2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451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3C2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51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3C2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" name="Picture 50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524" y="1695893"/>
            <a:ext cx="190500" cy="152400"/>
          </a:xfrm>
          <a:prstGeom prst="rect">
            <a:avLst/>
          </a:prstGeom>
        </p:spPr>
      </p:pic>
      <p:pic>
        <p:nvPicPr>
          <p:cNvPr id="53" name="Picture 5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3185509"/>
            <a:ext cx="190500" cy="152400"/>
          </a:xfrm>
          <a:prstGeom prst="rect">
            <a:avLst/>
          </a:prstGeom>
        </p:spPr>
      </p:pic>
      <p:pic>
        <p:nvPicPr>
          <p:cNvPr id="54" name="Picture 53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392" y="1708593"/>
            <a:ext cx="190500" cy="152400"/>
          </a:xfrm>
          <a:prstGeom prst="rect">
            <a:avLst/>
          </a:prstGeom>
        </p:spPr>
      </p:pic>
      <p:pic>
        <p:nvPicPr>
          <p:cNvPr id="55" name="Picture 54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577" y="3187700"/>
            <a:ext cx="203200" cy="152400"/>
          </a:xfrm>
          <a:prstGeom prst="rect">
            <a:avLst/>
          </a:prstGeom>
        </p:spPr>
      </p:pic>
      <p:pic>
        <p:nvPicPr>
          <p:cNvPr id="57" name="Picture 5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887" y="3187700"/>
            <a:ext cx="203200" cy="152400"/>
          </a:xfrm>
          <a:prstGeom prst="rect">
            <a:avLst/>
          </a:prstGeom>
        </p:spPr>
      </p:pic>
      <p:pic>
        <p:nvPicPr>
          <p:cNvPr id="58" name="Picture 57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682" y="1701800"/>
            <a:ext cx="190500" cy="152400"/>
          </a:xfrm>
          <a:prstGeom prst="rect">
            <a:avLst/>
          </a:prstGeom>
        </p:spPr>
      </p:pic>
      <p:pic>
        <p:nvPicPr>
          <p:cNvPr id="59" name="Picture 58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943" y="1672104"/>
            <a:ext cx="165100" cy="190500"/>
          </a:xfrm>
          <a:prstGeom prst="rect">
            <a:avLst/>
          </a:prstGeom>
        </p:spPr>
      </p:pic>
      <p:pic>
        <p:nvPicPr>
          <p:cNvPr id="60" name="Picture 59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007" y="3147409"/>
            <a:ext cx="165100" cy="190500"/>
          </a:xfrm>
          <a:prstGeom prst="rect">
            <a:avLst/>
          </a:prstGeom>
        </p:spPr>
      </p:pic>
      <p:pic>
        <p:nvPicPr>
          <p:cNvPr id="61" name="Picture 60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50" y="3365500"/>
            <a:ext cx="190500" cy="152400"/>
          </a:xfrm>
          <a:prstGeom prst="rect">
            <a:avLst/>
          </a:prstGeom>
        </p:spPr>
      </p:pic>
      <p:pic>
        <p:nvPicPr>
          <p:cNvPr id="62" name="Picture 61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350" y="1892300"/>
            <a:ext cx="190500" cy="152400"/>
          </a:xfrm>
          <a:prstGeom prst="rect">
            <a:avLst/>
          </a:prstGeom>
        </p:spPr>
      </p:pic>
      <p:pic>
        <p:nvPicPr>
          <p:cNvPr id="63" name="Picture 62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070" y="2444750"/>
            <a:ext cx="190500" cy="152400"/>
          </a:xfrm>
          <a:prstGeom prst="rect">
            <a:avLst/>
          </a:prstGeom>
        </p:spPr>
      </p:pic>
      <p:pic>
        <p:nvPicPr>
          <p:cNvPr id="64" name="Picture 63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300" y="1866900"/>
            <a:ext cx="203200" cy="152400"/>
          </a:xfrm>
          <a:prstGeom prst="rect">
            <a:avLst/>
          </a:prstGeom>
        </p:spPr>
      </p:pic>
      <p:pic>
        <p:nvPicPr>
          <p:cNvPr id="65" name="Picture 64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450" y="3365500"/>
            <a:ext cx="190500" cy="152400"/>
          </a:xfrm>
          <a:prstGeom prst="rect">
            <a:avLst/>
          </a:prstGeom>
        </p:spPr>
      </p:pic>
      <p:pic>
        <p:nvPicPr>
          <p:cNvPr id="66" name="Picture 65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350" y="2489200"/>
            <a:ext cx="190500" cy="152400"/>
          </a:xfrm>
          <a:prstGeom prst="rect">
            <a:avLst/>
          </a:prstGeom>
        </p:spPr>
      </p:pic>
      <p:pic>
        <p:nvPicPr>
          <p:cNvPr id="67" name="Picture 66" descr="latex-image-1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0" y="3352800"/>
            <a:ext cx="203200" cy="152400"/>
          </a:xfrm>
          <a:prstGeom prst="rect">
            <a:avLst/>
          </a:prstGeom>
        </p:spPr>
      </p:pic>
      <p:pic>
        <p:nvPicPr>
          <p:cNvPr id="68" name="Picture 67" descr="latex-image-1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50" y="1879600"/>
            <a:ext cx="190500" cy="152400"/>
          </a:xfrm>
          <a:prstGeom prst="rect">
            <a:avLst/>
          </a:prstGeom>
        </p:spPr>
      </p:pic>
      <p:pic>
        <p:nvPicPr>
          <p:cNvPr id="69" name="Picture 68" descr="latex-image-1.pdf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291" y="4508500"/>
            <a:ext cx="190500" cy="152400"/>
          </a:xfrm>
          <a:prstGeom prst="rect">
            <a:avLst/>
          </a:prstGeom>
        </p:spPr>
      </p:pic>
      <p:pic>
        <p:nvPicPr>
          <p:cNvPr id="71" name="Picture 70" descr="latex-image-1.pdf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300" y="4953000"/>
            <a:ext cx="203200" cy="152400"/>
          </a:xfrm>
          <a:prstGeom prst="rect">
            <a:avLst/>
          </a:prstGeom>
        </p:spPr>
      </p:pic>
      <p:pic>
        <p:nvPicPr>
          <p:cNvPr id="72" name="Picture 71" descr="latex-image-1.pdf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138" y="4508500"/>
            <a:ext cx="495300" cy="152400"/>
          </a:xfrm>
          <a:prstGeom prst="rect">
            <a:avLst/>
          </a:prstGeom>
        </p:spPr>
      </p:pic>
      <p:pic>
        <p:nvPicPr>
          <p:cNvPr id="79" name="Picture 78" descr="latex-image-1.pdf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848" y="4953000"/>
            <a:ext cx="203200" cy="152400"/>
          </a:xfrm>
          <a:prstGeom prst="rect">
            <a:avLst/>
          </a:prstGeom>
        </p:spPr>
      </p:pic>
      <p:pic>
        <p:nvPicPr>
          <p:cNvPr id="80" name="Picture 79" descr="latex-image-1.pdf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596" y="4508500"/>
            <a:ext cx="495300" cy="152400"/>
          </a:xfrm>
          <a:prstGeom prst="rect">
            <a:avLst/>
          </a:prstGeom>
        </p:spPr>
      </p:pic>
      <p:pic>
        <p:nvPicPr>
          <p:cNvPr id="83" name="Picture 82" descr="latex-image-1.pdf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900" y="4508500"/>
            <a:ext cx="812800" cy="152400"/>
          </a:xfrm>
          <a:prstGeom prst="rect">
            <a:avLst/>
          </a:prstGeom>
        </p:spPr>
      </p:pic>
      <p:pic>
        <p:nvPicPr>
          <p:cNvPr id="84" name="Picture 83" descr="latex-image-1.pdf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950" y="4508500"/>
            <a:ext cx="495300" cy="152400"/>
          </a:xfrm>
          <a:prstGeom prst="rect">
            <a:avLst/>
          </a:prstGeom>
        </p:spPr>
      </p:pic>
      <p:pic>
        <p:nvPicPr>
          <p:cNvPr id="100" name="Picture 99" descr="latex-image-1.pdf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50" y="4953000"/>
            <a:ext cx="495300" cy="152400"/>
          </a:xfrm>
          <a:prstGeom prst="rect">
            <a:avLst/>
          </a:prstGeom>
        </p:spPr>
      </p:pic>
      <p:pic>
        <p:nvPicPr>
          <p:cNvPr id="102" name="Picture 101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00" y="4953000"/>
            <a:ext cx="190500" cy="152400"/>
          </a:xfrm>
          <a:prstGeom prst="rect">
            <a:avLst/>
          </a:prstGeom>
        </p:spPr>
      </p:pic>
      <p:pic>
        <p:nvPicPr>
          <p:cNvPr id="104" name="Picture 103" descr="latex-image-1.pdf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950" y="4953000"/>
            <a:ext cx="495300" cy="152400"/>
          </a:xfrm>
          <a:prstGeom prst="rect">
            <a:avLst/>
          </a:prstGeom>
        </p:spPr>
      </p:pic>
      <p:pic>
        <p:nvPicPr>
          <p:cNvPr id="109" name="Picture 108" descr="latex-image-1.pdf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090" y="4381500"/>
            <a:ext cx="406400" cy="342900"/>
          </a:xfrm>
          <a:prstGeom prst="rect">
            <a:avLst/>
          </a:prstGeom>
        </p:spPr>
      </p:pic>
      <p:pic>
        <p:nvPicPr>
          <p:cNvPr id="110" name="Picture 109" descr="latex-image-1.pdf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0" y="4832350"/>
            <a:ext cx="406400" cy="342900"/>
          </a:xfrm>
          <a:prstGeom prst="rect">
            <a:avLst/>
          </a:prstGeom>
        </p:spPr>
      </p:pic>
      <p:pic>
        <p:nvPicPr>
          <p:cNvPr id="111" name="Picture 110" descr="latex-image-1.pdf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50" y="4051300"/>
            <a:ext cx="2794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539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32958</TotalTime>
  <Words>422</Words>
  <Application>Microsoft Macintosh PowerPoint</Application>
  <PresentationFormat>On-screen Show (4:3)</PresentationFormat>
  <Paragraphs>169</Paragraphs>
  <Slides>28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An Example Illustration:  A Recursive Coding Algorithm for Two-Unicast-Z Networks</vt:lpstr>
      <vt:lpstr>Recall the Notations</vt:lpstr>
      <vt:lpstr>General Procedure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Recursive Code Construction</vt:lpstr>
      <vt:lpstr>Recursive Code Construction</vt:lpstr>
      <vt:lpstr>From Stage i+1 to stage i</vt:lpstr>
      <vt:lpstr>Detailed Stages of the Recursive Coding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California, Irvine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Viveck Ramesh Cadambe</dc:creator>
  <cp:lastModifiedBy>Weifei Zeng</cp:lastModifiedBy>
  <cp:revision>544</cp:revision>
  <dcterms:created xsi:type="dcterms:W3CDTF">2013-02-11T16:30:18Z</dcterms:created>
  <dcterms:modified xsi:type="dcterms:W3CDTF">2015-11-16T02:11:24Z</dcterms:modified>
</cp:coreProperties>
</file>