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71" r:id="rId4"/>
    <p:sldId id="26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60A2-0946-D42E-4CD7-8942B087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CC7F-19D7-B4B9-6131-4A47C488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DE6F-921B-1184-EFD8-885B6F15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9517-7B7F-9AD0-D513-AFE23AE5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FF01-09DA-B385-3AC5-1A475AD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FD0E-62E7-9C71-0968-33C67AF0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7040-E0F6-3A47-588A-BCE34A6D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C178-7CE5-195E-B151-FDD7AF3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3A52-B22A-DE52-1689-1ABE7D37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834A-CA41-C660-0BEE-9D738B41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33A7-A5ED-BC4A-8972-55C3EF99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E848F-6E47-0416-D4B7-830792799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1DED-9ECB-2CFB-83DE-F49626D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888D-066E-2136-55F7-95642343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4CC7-2912-06D7-8495-88A5E52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3D3D-AC2D-BCD5-F14C-F2F722D1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8B72-EE57-6F84-74C8-EEE52E9E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5247-CF0D-1F50-A83E-BA5DA4BC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A4E3-1FD8-CE48-4EDE-539CCA79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E883-F6FF-D8EE-D8CC-60E7E51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CDE6-7AE5-17FD-4B4D-D09350CA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87D5-EF61-A9D9-D302-03F45F7B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DF8A-5E8E-1A92-E69B-86A3AF4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663E-F079-C584-A7E1-AA1E3660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A221-E02E-5876-2C4E-0BD8CB3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3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C6F1-81DC-1717-2B2D-9A9E31A5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9EC7-E080-4E71-D173-07E2DF97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101B-7746-464D-9B2D-6182F71C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0B12-A8BA-1586-D7A5-BBFA0430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6B6C4-9F16-994E-AB41-1E473C8D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19AC-C142-A4B8-17E0-20F2F9B2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9F7E-0FED-2C47-AC2E-745915D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9E22-7C78-52F1-6310-E2EA4F0E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1C49-5ED5-A47D-D671-EC4521E0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BA37E-7ACF-18A0-E880-1D5B2B1B0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1B403-30D9-69E0-19B3-FEAB7C21C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6DEAC-B1E6-04DA-352D-0EAC1C7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3D9F5-5568-C369-FBEA-6904871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722F-879B-8750-5AD0-C03A4F01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C5C-E517-030A-3DE9-BA7744C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397B-A5B3-AC10-5221-C6B9BA96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43B65-5BD8-D720-AACB-959771D2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E93B3-520E-65CC-1B9C-8495D24B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25D70-006A-A57C-CE28-F9A671A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4A59A-EF01-AC53-62E9-7D6501CD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AD6E-AE9E-189D-ADC3-B16D91FC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DAE8-0848-39AE-0650-D78791F5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4DB5-604E-8D4B-B00F-9BCA6CB8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8E21-C7EE-3FDE-0420-0BFB7A20A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2120-9D6D-C32A-32EB-3B4C0141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0B3C8-07BE-60B6-B50F-FC6C8EC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C7E54-4ECF-8265-3DC3-BBFA3CBB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4EE-53EB-FB9C-5D1D-EB0B4440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DFCC-71D2-E3C1-153B-36F4056D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6D69-285F-B53E-B1C5-D6D58A95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FAE39-9716-9979-BD1D-2780D4A7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C980B-48B4-B428-6D10-74AE7CEB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3FEB-4D9A-62B0-02F3-C2838DDD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EC32-FB15-EB0D-582C-D5637051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5D7C-2108-9291-0080-E3255B2B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1CF2-6EE2-8B2A-602D-27BE8584E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70C6D-A3C4-4C44-A745-7E174427F35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9D90-D585-C55B-7734-81F60894B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C6F4-2C5F-E878-1D7B-40E41B9A3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CF312-BD46-44D4-7F01-E836F33F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404812"/>
            <a:ext cx="112109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9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07002" y="43189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34913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61516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038" y="4762160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1722060"/>
            <a:ext cx="824256" cy="74843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84858" y="3497241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5209321" y="4220942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38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063786" y="2064725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5571683" y="2657340"/>
            <a:ext cx="35319" cy="2069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6086834" y="456753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356758" y="147200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06438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/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038" y="4762160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983696"/>
            <a:ext cx="1614402" cy="14868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76489" y="1998830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6833676" y="481277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D6D826B-49EF-030C-AA48-2DC94D7AA0E6}"/>
              </a:ext>
            </a:extLst>
          </p:cNvPr>
          <p:cNvSpPr txBox="1"/>
          <p:nvPr/>
        </p:nvSpPr>
        <p:spPr>
          <a:xfrm>
            <a:off x="4833176" y="5131885"/>
            <a:ext cx="83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561F1C2-AC98-C41A-38F3-C6890B8E3692}"/>
              </a:ext>
            </a:extLst>
          </p:cNvPr>
          <p:cNvCxnSpPr>
            <a:cxnSpLocks/>
          </p:cNvCxnSpPr>
          <p:nvPr/>
        </p:nvCxnSpPr>
        <p:spPr>
          <a:xfrm flipH="1">
            <a:off x="5623122" y="4442732"/>
            <a:ext cx="710291" cy="284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70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063786" y="2064725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356758" y="147200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06438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/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038" y="4762160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983696"/>
            <a:ext cx="1614402" cy="14868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76489" y="1998830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6833676" y="481277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D6D826B-49EF-030C-AA48-2DC94D7AA0E6}"/>
              </a:ext>
            </a:extLst>
          </p:cNvPr>
          <p:cNvSpPr txBox="1"/>
          <p:nvPr/>
        </p:nvSpPr>
        <p:spPr>
          <a:xfrm>
            <a:off x="4833176" y="5131885"/>
            <a:ext cx="83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3AD577-EB03-BAA3-B3A8-ED2DED5D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14" y="5971985"/>
            <a:ext cx="3314700" cy="7143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1948D4BC-7C9C-5712-B94D-5FDA8255B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9189" y="5997104"/>
            <a:ext cx="344805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5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16CF42-BCE8-427C-71CE-9F8688E3715D}"/>
              </a:ext>
            </a:extLst>
          </p:cNvPr>
          <p:cNvCxnSpPr>
            <a:cxnSpLocks/>
          </p:cNvCxnSpPr>
          <p:nvPr/>
        </p:nvCxnSpPr>
        <p:spPr>
          <a:xfrm>
            <a:off x="2562131" y="3051018"/>
            <a:ext cx="0" cy="13036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06C5CE-A1F1-7DC8-55E0-7D900D70A5FC}"/>
              </a:ext>
            </a:extLst>
          </p:cNvPr>
          <p:cNvCxnSpPr>
            <a:cxnSpLocks/>
          </p:cNvCxnSpPr>
          <p:nvPr/>
        </p:nvCxnSpPr>
        <p:spPr>
          <a:xfrm flipH="1">
            <a:off x="2562131" y="1530036"/>
            <a:ext cx="1982709" cy="1520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E556AA-1BE9-10A0-230E-6F63B4EC00A7}"/>
              </a:ext>
            </a:extLst>
          </p:cNvPr>
          <p:cNvCxnSpPr>
            <a:cxnSpLocks/>
          </p:cNvCxnSpPr>
          <p:nvPr/>
        </p:nvCxnSpPr>
        <p:spPr>
          <a:xfrm flipV="1">
            <a:off x="2706986" y="1638677"/>
            <a:ext cx="1837854" cy="2824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C22018-AB32-4354-6822-827E617344E5}"/>
              </a:ext>
            </a:extLst>
          </p:cNvPr>
          <p:cNvCxnSpPr>
            <a:cxnSpLocks/>
          </p:cNvCxnSpPr>
          <p:nvPr/>
        </p:nvCxnSpPr>
        <p:spPr>
          <a:xfrm>
            <a:off x="4544840" y="1530036"/>
            <a:ext cx="534154" cy="660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E066B3-C9F4-45EB-72B1-55D0DAFA8561}"/>
              </a:ext>
            </a:extLst>
          </p:cNvPr>
          <p:cNvSpPr txBox="1"/>
          <p:nvPr/>
        </p:nvSpPr>
        <p:spPr>
          <a:xfrm>
            <a:off x="2963900" y="2835595"/>
            <a:ext cx="58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Tbw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F5284A-6592-DA61-8D61-688F2E91BE83}"/>
              </a:ext>
            </a:extLst>
          </p:cNvPr>
          <p:cNvCxnSpPr>
            <a:cxnSpLocks/>
          </p:cNvCxnSpPr>
          <p:nvPr/>
        </p:nvCxnSpPr>
        <p:spPr>
          <a:xfrm flipV="1">
            <a:off x="2706986" y="2344848"/>
            <a:ext cx="2372008" cy="2227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5C2978-8F92-F419-0C0B-93EFC286D85A}"/>
              </a:ext>
            </a:extLst>
          </p:cNvPr>
          <p:cNvSpPr txBox="1"/>
          <p:nvPr/>
        </p:nvSpPr>
        <p:spPr>
          <a:xfrm>
            <a:off x="3870356" y="3651739"/>
            <a:ext cx="75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Tbtcp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E1876-A449-5E48-A435-08D72145D8E5}"/>
              </a:ext>
            </a:extLst>
          </p:cNvPr>
          <p:cNvSpPr txBox="1"/>
          <p:nvPr/>
        </p:nvSpPr>
        <p:spPr>
          <a:xfrm>
            <a:off x="5522613" y="1345370"/>
            <a:ext cx="7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Twtcp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BA120E-297A-E072-7D2B-522EFE39A207}"/>
              </a:ext>
            </a:extLst>
          </p:cNvPr>
          <p:cNvCxnSpPr>
            <a:cxnSpLocks/>
          </p:cNvCxnSpPr>
          <p:nvPr/>
        </p:nvCxnSpPr>
        <p:spPr>
          <a:xfrm>
            <a:off x="4689694" y="1421395"/>
            <a:ext cx="597530" cy="679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31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4458</TotalTime>
  <Words>225</Words>
  <Application>Microsoft Office PowerPoint</Application>
  <PresentationFormat>Widescreen</PresentationFormat>
  <Paragraphs>188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Weifeng Huang</dc:creator>
  <cp:lastModifiedBy>Weifeng Huang</cp:lastModifiedBy>
  <cp:revision>33</cp:revision>
  <dcterms:created xsi:type="dcterms:W3CDTF">2024-04-22T21:58:16Z</dcterms:created>
  <dcterms:modified xsi:type="dcterms:W3CDTF">2024-05-22T06:27:01Z</dcterms:modified>
</cp:coreProperties>
</file>