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1" r:id="rId4"/>
    <p:sldId id="269" r:id="rId5"/>
    <p:sldId id="258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07002" y="43189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34913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51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722060"/>
            <a:ext cx="824256" cy="7484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220942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571683" y="2657340"/>
            <a:ext cx="35319" cy="2069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6086834" y="456753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61F1C2-AC98-C41A-38F3-C6890B8E3692}"/>
              </a:ext>
            </a:extLst>
          </p:cNvPr>
          <p:cNvCxnSpPr>
            <a:cxnSpLocks/>
          </p:cNvCxnSpPr>
          <p:nvPr/>
        </p:nvCxnSpPr>
        <p:spPr>
          <a:xfrm flipH="1">
            <a:off x="5623122" y="4442732"/>
            <a:ext cx="710291" cy="284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259" y="390663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AD577-EB03-BAA3-B3A8-ED2DED5D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14" y="5971985"/>
            <a:ext cx="3314700" cy="7143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948D4BC-7C9C-5712-B94D-5FDA8255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189" y="5997104"/>
            <a:ext cx="34480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2963900" y="2835595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3870356" y="3651739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522613" y="1345370"/>
            <a:ext cx="7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D2522-A6EE-CD80-BBA7-B9A9F4AE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82" y="728867"/>
            <a:ext cx="3476421" cy="2700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A8482-C84A-CB56-46A7-B4EBE6503A70}"/>
              </a:ext>
            </a:extLst>
          </p:cNvPr>
          <p:cNvSpPr txBox="1"/>
          <p:nvPr/>
        </p:nvSpPr>
        <p:spPr>
          <a:xfrm>
            <a:off x="4755159" y="728867"/>
            <a:ext cx="11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J4-6 are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9B62F-9E5B-DB5A-F154-B9B25878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95" y="3220275"/>
            <a:ext cx="4495800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C7565-CB21-3EF6-DFF4-874BF3F7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72" y="1718434"/>
            <a:ext cx="6715125" cy="2466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73653E-07B3-FCBB-DD93-C3EE42161BD2}"/>
              </a:ext>
            </a:extLst>
          </p:cNvPr>
          <p:cNvSpPr txBox="1"/>
          <p:nvPr/>
        </p:nvSpPr>
        <p:spPr>
          <a:xfrm>
            <a:off x="5464053" y="502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J4 45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6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231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34</cp:revision>
  <dcterms:created xsi:type="dcterms:W3CDTF">2024-04-22T21:58:16Z</dcterms:created>
  <dcterms:modified xsi:type="dcterms:W3CDTF">2024-05-29T05:13:46Z</dcterms:modified>
</cp:coreProperties>
</file>