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9" r:id="rId2"/>
    <p:sldId id="273" r:id="rId3"/>
    <p:sldId id="258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21E8D-A66F-4222-8E1C-6086B5A59EF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5DB56-3ABD-4BC2-99F0-83A7E75A5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8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DB56-3ABD-4BC2-99F0-83A7E75A53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0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D5DB56-3ABD-4BC2-99F0-83A7E75A53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2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50888" y="3786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75176" y="2774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34720" y="3735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83721" y="4399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75175" y="4275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85531" y="2686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106065" y="2686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75304" y="2606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906323" y="2616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70197" y="1823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82150" y="1808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31420" y="2450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98892" y="2211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43265" y="2133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72000" y="2670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115457" y="3613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96741" y="550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79945" y="2191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78266" y="2670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87971" y="2625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53065" y="2469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3006194" y="1743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79405" y="2093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72917" y="1599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42921"/>
              </p:ext>
            </p:extLst>
          </p:nvPr>
        </p:nvGraphicFramePr>
        <p:xfrm>
          <a:off x="8082124" y="1058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77651" y="1048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25305" y="1110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92648" y="2125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49835" y="608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115457" y="47521"/>
            <a:ext cx="526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 DOF 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35665" y="1408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49335" y="5258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11" y="5818757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97" y="5843699"/>
            <a:ext cx="3448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996DC-A98D-34D5-CA15-616832AA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2848" y="4925354"/>
            <a:ext cx="4115842" cy="33598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AEC4432-BC45-9E63-25D9-49147079B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87" y="6605290"/>
            <a:ext cx="6163535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50888" y="3786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75176" y="2774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34720" y="3735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83721" y="4399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75175" y="4275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85531" y="2686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8" idx="2"/>
          </p:cNvCxnSpPr>
          <p:nvPr/>
        </p:nvCxnSpPr>
        <p:spPr>
          <a:xfrm flipH="1" flipV="1">
            <a:off x="3106065" y="2686387"/>
            <a:ext cx="2381906" cy="18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75304" y="2606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906323" y="2616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70197" y="1823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82150" y="1808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98892" y="2211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43265" y="2133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72000" y="2670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115457" y="3613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96741" y="550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a3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683512" y="128855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87971" y="2625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5021946" y="212280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902945"/>
              </p:ext>
            </p:extLst>
          </p:nvPr>
        </p:nvGraphicFramePr>
        <p:xfrm>
          <a:off x="8082124" y="1058738"/>
          <a:ext cx="420297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25305" y="1110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3273" y="1398539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115457" y="47521"/>
            <a:ext cx="5269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 DOF 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826636" y="735102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49335" y="5258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3AD577-EB03-BAA3-B3A8-ED2DED5D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911" y="5818757"/>
            <a:ext cx="3314700" cy="71437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1948D4BC-7C9C-5712-B94D-5FDA8255B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097" y="5843699"/>
            <a:ext cx="3448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996DC-A98D-34D5-CA15-616832AAE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5688" y="3966264"/>
            <a:ext cx="4115842" cy="335987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AEC4432-BC45-9E63-25D9-49147079B9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66" y="6664161"/>
            <a:ext cx="6163535" cy="2133898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BE0A9F3A-2FDB-D761-96A9-05384BBB5ADE}"/>
              </a:ext>
            </a:extLst>
          </p:cNvPr>
          <p:cNvGrpSpPr/>
          <p:nvPr/>
        </p:nvGrpSpPr>
        <p:grpSpPr>
          <a:xfrm>
            <a:off x="5013708" y="1865605"/>
            <a:ext cx="1204458" cy="1406764"/>
            <a:chOff x="8660025" y="3594876"/>
            <a:chExt cx="1204458" cy="1406764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17AA230-C8B4-FBBF-55DD-84561C8EA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2E37D89-E533-91C2-A251-D9E73FFE87C2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109E83D-0E77-FE46-A457-3041684E5B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EDE93EB-1745-4888-8506-633E21496FD1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2AA5A18-EB82-34FE-D2E6-071FEED3A85E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82CC2E8-EFF8-54B5-158A-FFBB4BCE53F3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932540" y="1632940"/>
            <a:ext cx="1352163" cy="889150"/>
            <a:chOff x="6719265" y="2265489"/>
            <a:chExt cx="1352163" cy="889150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719265" y="228993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96358" y="275452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0938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3008436" y="286635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Tb2f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4060942" y="3192457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286020" y="1776340"/>
            <a:ext cx="1338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TFlangeTCP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C4C13D6-C268-F42A-D1C4-5C07FA8BBAB4}"/>
              </a:ext>
            </a:extLst>
          </p:cNvPr>
          <p:cNvSpPr txBox="1"/>
          <p:nvPr/>
        </p:nvSpPr>
        <p:spPr>
          <a:xfrm>
            <a:off x="5286020" y="2193927"/>
            <a:ext cx="64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Ptcp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00BAC5-98A7-D25F-5F6E-C3F5EC54FD27}"/>
              </a:ext>
            </a:extLst>
          </p:cNvPr>
          <p:cNvSpPr txBox="1"/>
          <p:nvPr/>
        </p:nvSpPr>
        <p:spPr>
          <a:xfrm>
            <a:off x="4357624" y="999051"/>
            <a:ext cx="928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Pflange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FD2522-A6EE-CD80-BBA7-B9A9F4AE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82" y="728867"/>
            <a:ext cx="3476421" cy="2700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AA8482-C84A-CB56-46A7-B4EBE6503A70}"/>
              </a:ext>
            </a:extLst>
          </p:cNvPr>
          <p:cNvSpPr txBox="1"/>
          <p:nvPr/>
        </p:nvSpPr>
        <p:spPr>
          <a:xfrm>
            <a:off x="4755159" y="728867"/>
            <a:ext cx="1122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J4-6 are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B62F-9E5B-DB5A-F154-B9B258781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395" y="3220275"/>
            <a:ext cx="4495800" cy="33813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C7565-CB21-3EF6-DFF4-874BF3F7B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672" y="1718434"/>
            <a:ext cx="6715125" cy="2466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73653E-07B3-FCBB-DD93-C3EE42161BD2}"/>
              </a:ext>
            </a:extLst>
          </p:cNvPr>
          <p:cNvSpPr txBox="1"/>
          <p:nvPr/>
        </p:nvSpPr>
        <p:spPr>
          <a:xfrm>
            <a:off x="5464053" y="502919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J4 45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865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5804</TotalTime>
  <Words>166</Words>
  <Application>Microsoft Office PowerPoint</Application>
  <PresentationFormat>Widescreen</PresentationFormat>
  <Paragraphs>134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41</cp:revision>
  <dcterms:created xsi:type="dcterms:W3CDTF">2024-04-22T21:58:16Z</dcterms:created>
  <dcterms:modified xsi:type="dcterms:W3CDTF">2024-10-25T18:05:54Z</dcterms:modified>
</cp:coreProperties>
</file>