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73" r:id="rId3"/>
    <p:sldId id="258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21E8D-A66F-4222-8E1C-6086B5A59EF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5DB56-3ABD-4BC2-99F0-83A7E75A5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2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DB56-3ABD-4BC2-99F0-83A7E75A53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0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DB56-3ABD-4BC2-99F0-83A7E75A53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2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60A2-0946-D42E-4CD7-8942B087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CC7F-19D7-B4B9-6131-4A47C488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E6F-921B-1184-EFD8-885B6F15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9517-7B7F-9AD0-D513-AFE23AE5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FF01-09DA-B385-3AC5-1A475AD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FD0E-62E7-9C71-0968-33C67AF0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7040-E0F6-3A47-588A-BCE34A6D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C178-7CE5-195E-B151-FDD7AF3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3A52-B22A-DE52-1689-1ABE7D37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834A-CA41-C660-0BEE-9D738B4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33A7-A5ED-BC4A-8972-55C3EF99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848F-6E47-0416-D4B7-830792799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1DED-9ECB-2CFB-83DE-F49626D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888D-066E-2136-55F7-95642343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4CC7-2912-06D7-8495-88A5E52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3D3D-AC2D-BCD5-F14C-F2F722D1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8B72-EE57-6F84-74C8-EEE52E9E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5247-CF0D-1F50-A83E-BA5DA4BC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A4E3-1FD8-CE48-4EDE-539CCA79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E883-F6FF-D8EE-D8CC-60E7E51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CDE6-7AE5-17FD-4B4D-D09350CA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87D5-EF61-A9D9-D302-03F45F7B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DF8A-5E8E-1A92-E69B-86A3AF4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663E-F079-C584-A7E1-AA1E3660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A221-E02E-5876-2C4E-0BD8CB3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3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C6F1-81DC-1717-2B2D-9A9E31A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9EC7-E080-4E71-D173-07E2DF97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101B-7746-464D-9B2D-6182F71C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0B12-A8BA-1586-D7A5-BBFA0430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6B6C4-9F16-994E-AB41-1E473C8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19AC-C142-A4B8-17E0-20F2F9B2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9F7E-0FED-2C47-AC2E-745915D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9E22-7C78-52F1-6310-E2EA4F0E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1C49-5ED5-A47D-D671-EC4521E0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BA37E-7ACF-18A0-E880-1D5B2B1B0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B403-30D9-69E0-19B3-FEAB7C21C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6DEAC-B1E6-04DA-352D-0EAC1C7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D9F5-5568-C369-FBEA-6904871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722F-879B-8750-5AD0-C03A4F01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C5C-E517-030A-3DE9-BA7744C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397B-A5B3-AC10-5221-C6B9BA96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43B65-5BD8-D720-AACB-959771D2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E93B3-520E-65CC-1B9C-8495D24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25D70-006A-A57C-CE28-F9A671A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4A59A-EF01-AC53-62E9-7D6501CD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AD6E-AE9E-189D-ADC3-B16D91FC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DAE8-0848-39AE-0650-D78791F5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4DB5-604E-8D4B-B00F-9BCA6CB8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8E21-C7EE-3FDE-0420-0BFB7A20A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2120-9D6D-C32A-32EB-3B4C014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B3C8-07BE-60B6-B50F-FC6C8EC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C7E54-4ECF-8265-3DC3-BBFA3CBB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4EE-53EB-FB9C-5D1D-EB0B4440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DFCC-71D2-E3C1-153B-36F4056D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6D69-285F-B53E-B1C5-D6D58A95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FAE39-9716-9979-BD1D-2780D4A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C980B-48B4-B428-6D10-74AE7CEB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3FEB-4D9A-62B0-02F3-C2838DD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EC32-FB15-EB0D-582C-D563705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5D7C-2108-9291-0080-E3255B2B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1CF2-6EE2-8B2A-602D-27BE8584E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9D90-D585-C55B-7734-81F60894B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C6F4-2C5F-E878-1D7B-40E41B9A3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50888" y="3786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75176" y="2774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34720" y="3735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83721" y="4399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75175" y="4275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85531" y="2686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106065" y="2686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75304" y="2606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906323" y="2616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70197" y="1823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82150" y="1808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31420" y="2450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98892" y="2211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43265" y="2133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72000" y="2670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115457" y="3613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96741" y="550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079945" y="2191725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78266" y="2670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87971" y="2625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53065" y="2469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3006194" y="1743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79405" y="2093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372917" y="159900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42921"/>
              </p:ext>
            </p:extLst>
          </p:nvPr>
        </p:nvGraphicFramePr>
        <p:xfrm>
          <a:off x="8082124" y="1058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77651" y="1048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25305" y="1110696"/>
            <a:ext cx="1614402" cy="14868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92648" y="2125830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6849835" y="608277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115457" y="47521"/>
            <a:ext cx="526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DOF 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35665" y="1408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D6D826B-49EF-030C-AA48-2DC94D7AA0E6}"/>
              </a:ext>
            </a:extLst>
          </p:cNvPr>
          <p:cNvSpPr txBox="1"/>
          <p:nvPr/>
        </p:nvSpPr>
        <p:spPr>
          <a:xfrm>
            <a:off x="4849335" y="5258885"/>
            <a:ext cx="8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3AD577-EB03-BAA3-B3A8-ED2DED5D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11" y="5818757"/>
            <a:ext cx="3314700" cy="7143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1948D4BC-7C9C-5712-B94D-5FDA8255B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097" y="5843699"/>
            <a:ext cx="3448050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3996DC-A98D-34D5-CA15-616832AAE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848" y="4925354"/>
            <a:ext cx="4115842" cy="335987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AEC4432-BC45-9E63-25D9-49147079B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87" y="6605290"/>
            <a:ext cx="6163535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5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50888" y="3786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75176" y="2774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34720" y="3735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83721" y="4399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75175" y="4275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85531" y="2686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3106065" y="2686387"/>
            <a:ext cx="2381906" cy="185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75304" y="2606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906323" y="2616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70197" y="1823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82150" y="1808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98892" y="2211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43265" y="2133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72000" y="2670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115457" y="3613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96741" y="550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a3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683512" y="128855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87971" y="2625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5021946" y="2122805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02945"/>
              </p:ext>
            </p:extLst>
          </p:nvPr>
        </p:nvGraphicFramePr>
        <p:xfrm>
          <a:off x="8082124" y="1058738"/>
          <a:ext cx="420297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25305" y="1110696"/>
            <a:ext cx="1614402" cy="14868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73273" y="1398539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115457" y="47521"/>
            <a:ext cx="526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DOF 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826636" y="735102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D6D826B-49EF-030C-AA48-2DC94D7AA0E6}"/>
              </a:ext>
            </a:extLst>
          </p:cNvPr>
          <p:cNvSpPr txBox="1"/>
          <p:nvPr/>
        </p:nvSpPr>
        <p:spPr>
          <a:xfrm>
            <a:off x="4849335" y="5258885"/>
            <a:ext cx="8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3AD577-EB03-BAA3-B3A8-ED2DED5D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11" y="5818757"/>
            <a:ext cx="3314700" cy="7143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1948D4BC-7C9C-5712-B94D-5FDA8255B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097" y="5843699"/>
            <a:ext cx="3448050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3996DC-A98D-34D5-CA15-616832AAE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688" y="3966264"/>
            <a:ext cx="4115842" cy="335987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AEC4432-BC45-9E63-25D9-49147079B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066" y="6664161"/>
            <a:ext cx="6163535" cy="2133898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BE0A9F3A-2FDB-D761-96A9-05384BBB5ADE}"/>
              </a:ext>
            </a:extLst>
          </p:cNvPr>
          <p:cNvGrpSpPr/>
          <p:nvPr/>
        </p:nvGrpSpPr>
        <p:grpSpPr>
          <a:xfrm>
            <a:off x="5013708" y="1865605"/>
            <a:ext cx="1204458" cy="1406764"/>
            <a:chOff x="8660025" y="3594876"/>
            <a:chExt cx="1204458" cy="1406764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17AA230-C8B4-FBBF-55DD-84561C8EA3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2E37D89-E533-91C2-A251-D9E73FFE87C2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109E83D-0E77-FE46-A457-3041684E5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EDE93EB-1745-4888-8506-633E21496FD1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2AA5A18-EB82-34FE-D2E6-071FEED3A85E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  <a:endParaRPr lang="en-US" sz="20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82CC2E8-EFF8-54B5-158A-FFBB4BCE53F3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932540" y="1632940"/>
            <a:ext cx="1352163" cy="889150"/>
            <a:chOff x="6719265" y="2265489"/>
            <a:chExt cx="1352163" cy="88915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719265" y="2289935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96358" y="275452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093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16CF42-BCE8-427C-71CE-9F8688E3715D}"/>
              </a:ext>
            </a:extLst>
          </p:cNvPr>
          <p:cNvCxnSpPr>
            <a:cxnSpLocks/>
          </p:cNvCxnSpPr>
          <p:nvPr/>
        </p:nvCxnSpPr>
        <p:spPr>
          <a:xfrm>
            <a:off x="2562131" y="3051018"/>
            <a:ext cx="0" cy="13036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06C5CE-A1F1-7DC8-55E0-7D900D70A5FC}"/>
              </a:ext>
            </a:extLst>
          </p:cNvPr>
          <p:cNvCxnSpPr>
            <a:cxnSpLocks/>
          </p:cNvCxnSpPr>
          <p:nvPr/>
        </p:nvCxnSpPr>
        <p:spPr>
          <a:xfrm flipH="1">
            <a:off x="2562131" y="1530036"/>
            <a:ext cx="1982709" cy="1520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556AA-1BE9-10A0-230E-6F63B4EC00A7}"/>
              </a:ext>
            </a:extLst>
          </p:cNvPr>
          <p:cNvCxnSpPr>
            <a:cxnSpLocks/>
          </p:cNvCxnSpPr>
          <p:nvPr/>
        </p:nvCxnSpPr>
        <p:spPr>
          <a:xfrm flipV="1">
            <a:off x="2706986" y="1638677"/>
            <a:ext cx="1837854" cy="2824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C22018-AB32-4354-6822-827E617344E5}"/>
              </a:ext>
            </a:extLst>
          </p:cNvPr>
          <p:cNvCxnSpPr>
            <a:cxnSpLocks/>
          </p:cNvCxnSpPr>
          <p:nvPr/>
        </p:nvCxnSpPr>
        <p:spPr>
          <a:xfrm>
            <a:off x="4544840" y="1530036"/>
            <a:ext cx="534154" cy="660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066B3-C9F4-45EB-72B1-55D0DAFA8561}"/>
              </a:ext>
            </a:extLst>
          </p:cNvPr>
          <p:cNvSpPr txBox="1"/>
          <p:nvPr/>
        </p:nvSpPr>
        <p:spPr>
          <a:xfrm>
            <a:off x="3008436" y="286635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Tb2f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F5284A-6592-DA61-8D61-688F2E91BE83}"/>
              </a:ext>
            </a:extLst>
          </p:cNvPr>
          <p:cNvCxnSpPr>
            <a:cxnSpLocks/>
          </p:cNvCxnSpPr>
          <p:nvPr/>
        </p:nvCxnSpPr>
        <p:spPr>
          <a:xfrm flipV="1">
            <a:off x="2706986" y="2344848"/>
            <a:ext cx="2372008" cy="2227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5C2978-8F92-F419-0C0B-93EFC286D85A}"/>
              </a:ext>
            </a:extLst>
          </p:cNvPr>
          <p:cNvSpPr txBox="1"/>
          <p:nvPr/>
        </p:nvSpPr>
        <p:spPr>
          <a:xfrm>
            <a:off x="4060942" y="3192457"/>
            <a:ext cx="75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Tbtcp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E1876-A449-5E48-A435-08D72145D8E5}"/>
              </a:ext>
            </a:extLst>
          </p:cNvPr>
          <p:cNvSpPr txBox="1"/>
          <p:nvPr/>
        </p:nvSpPr>
        <p:spPr>
          <a:xfrm>
            <a:off x="5286020" y="1776340"/>
            <a:ext cx="133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TFlangeTCP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BA120E-297A-E072-7D2B-522EFE39A207}"/>
              </a:ext>
            </a:extLst>
          </p:cNvPr>
          <p:cNvCxnSpPr>
            <a:cxnSpLocks/>
          </p:cNvCxnSpPr>
          <p:nvPr/>
        </p:nvCxnSpPr>
        <p:spPr>
          <a:xfrm>
            <a:off x="4689694" y="1421395"/>
            <a:ext cx="597530" cy="679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4C13D6-C268-F42A-D1C4-5C07FA8BBAB4}"/>
              </a:ext>
            </a:extLst>
          </p:cNvPr>
          <p:cNvSpPr txBox="1"/>
          <p:nvPr/>
        </p:nvSpPr>
        <p:spPr>
          <a:xfrm>
            <a:off x="5286020" y="2193927"/>
            <a:ext cx="6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Ptcp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0BAC5-98A7-D25F-5F6E-C3F5EC54FD27}"/>
              </a:ext>
            </a:extLst>
          </p:cNvPr>
          <p:cNvSpPr txBox="1"/>
          <p:nvPr/>
        </p:nvSpPr>
        <p:spPr>
          <a:xfrm>
            <a:off x="4357624" y="999051"/>
            <a:ext cx="92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Pflange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1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D2522-A6EE-CD80-BBA7-B9A9F4AE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82" y="728867"/>
            <a:ext cx="3476421" cy="2700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AA8482-C84A-CB56-46A7-B4EBE6503A70}"/>
              </a:ext>
            </a:extLst>
          </p:cNvPr>
          <p:cNvSpPr txBox="1"/>
          <p:nvPr/>
        </p:nvSpPr>
        <p:spPr>
          <a:xfrm>
            <a:off x="4755159" y="728867"/>
            <a:ext cx="112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J4-6 are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9B62F-9E5B-DB5A-F154-B9B25878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95" y="3220275"/>
            <a:ext cx="4495800" cy="3381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1C7565-CB21-3EF6-DFF4-874BF3F7B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672" y="1718434"/>
            <a:ext cx="6715125" cy="2466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73653E-07B3-FCBB-DD93-C3EE42161BD2}"/>
              </a:ext>
            </a:extLst>
          </p:cNvPr>
          <p:cNvSpPr txBox="1"/>
          <p:nvPr/>
        </p:nvSpPr>
        <p:spPr>
          <a:xfrm>
            <a:off x="5464053" y="5029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J4 45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6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5801</TotalTime>
  <Words>166</Words>
  <Application>Microsoft Office PowerPoint</Application>
  <PresentationFormat>Widescreen</PresentationFormat>
  <Paragraphs>134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Weifeng Huang</dc:creator>
  <cp:lastModifiedBy>Weifeng Huang</cp:lastModifiedBy>
  <cp:revision>41</cp:revision>
  <dcterms:created xsi:type="dcterms:W3CDTF">2024-04-22T21:58:16Z</dcterms:created>
  <dcterms:modified xsi:type="dcterms:W3CDTF">2024-10-25T18:00:53Z</dcterms:modified>
</cp:coreProperties>
</file>