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1" r:id="rId4"/>
    <p:sldId id="26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9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07002" y="43189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34913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722060"/>
            <a:ext cx="824256" cy="74843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220942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" idx="4"/>
          </p:cNvCxnSpPr>
          <p:nvPr/>
        </p:nvCxnSpPr>
        <p:spPr>
          <a:xfrm flipH="1" flipV="1">
            <a:off x="5571683" y="2657340"/>
            <a:ext cx="35319" cy="2069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6086834" y="456753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61F1C2-AC98-C41A-38F3-C6890B8E3692}"/>
              </a:ext>
            </a:extLst>
          </p:cNvPr>
          <p:cNvCxnSpPr>
            <a:cxnSpLocks/>
          </p:cNvCxnSpPr>
          <p:nvPr/>
        </p:nvCxnSpPr>
        <p:spPr>
          <a:xfrm flipH="1">
            <a:off x="5623122" y="4442732"/>
            <a:ext cx="710291" cy="2843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70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107135E-D92C-5491-9F7D-5611755A6C82}"/>
              </a:ext>
            </a:extLst>
          </p:cNvPr>
          <p:cNvGrpSpPr/>
          <p:nvPr/>
        </p:nvGrpSpPr>
        <p:grpSpPr>
          <a:xfrm>
            <a:off x="1080582" y="423436"/>
            <a:ext cx="4667951" cy="401613"/>
            <a:chOff x="1087169" y="622643"/>
            <a:chExt cx="4667951" cy="401613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E081EDC-DFC1-EA95-BA1A-4C7096995054}"/>
                </a:ext>
              </a:extLst>
            </p:cNvPr>
            <p:cNvSpPr txBox="1"/>
            <p:nvPr/>
          </p:nvSpPr>
          <p:spPr>
            <a:xfrm>
              <a:off x="1798660" y="622643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57CD24A-2EE7-B048-9BC0-EBDC05C856C8}"/>
                </a:ext>
              </a:extLst>
            </p:cNvPr>
            <p:cNvSpPr txBox="1"/>
            <p:nvPr/>
          </p:nvSpPr>
          <p:spPr>
            <a:xfrm>
              <a:off x="3469719" y="654924"/>
              <a:ext cx="4875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d4</a:t>
              </a: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2C2A309-9248-41C9-CA11-72755ACDF3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44589" y="985248"/>
              <a:ext cx="2810531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F00E8AD-E8C5-CF94-07D3-D1D357216D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7169" y="985248"/>
              <a:ext cx="1857420" cy="672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063786" y="2064725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36906" y="2342941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356758" y="147200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104492" y="2539400"/>
            <a:ext cx="40035" cy="2132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6606438" y="329051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/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038" y="4762160"/>
            <a:ext cx="5334000" cy="21717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983696"/>
            <a:ext cx="1614402" cy="14868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76489" y="1998830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6833676" y="481277"/>
            <a:ext cx="1106873" cy="1397890"/>
            <a:chOff x="8672327" y="3887567"/>
            <a:chExt cx="1106873" cy="1397890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3713" cy="670006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312354" y="388756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034689" y="488534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A395744E-BD56-3BBB-9022-3E92B6198D7C}"/>
              </a:ext>
            </a:extLst>
          </p:cNvPr>
          <p:cNvSpPr txBox="1"/>
          <p:nvPr/>
        </p:nvSpPr>
        <p:spPr>
          <a:xfrm>
            <a:off x="-16159" y="9166"/>
            <a:ext cx="4604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MCK Robot DH coordination and parameters</a:t>
            </a:r>
            <a:endParaRPr lang="en-US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019506" y="1281383"/>
            <a:ext cx="1091455" cy="1061558"/>
            <a:chOff x="8672327" y="3904041"/>
            <a:chExt cx="1091455" cy="1061558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19625" cy="64178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548630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346680" y="390404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072152" y="4528595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D6D826B-49EF-030C-AA48-2DC94D7AA0E6}"/>
              </a:ext>
            </a:extLst>
          </p:cNvPr>
          <p:cNvSpPr txBox="1"/>
          <p:nvPr/>
        </p:nvSpPr>
        <p:spPr>
          <a:xfrm>
            <a:off x="4833176" y="5131885"/>
            <a:ext cx="83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TCP</a:t>
            </a:r>
          </a:p>
        </p:txBody>
      </p:sp>
    </p:spTree>
    <p:extLst>
      <p:ext uri="{BB962C8B-B14F-4D97-AF65-F5344CB8AC3E}">
        <p14:creationId xmlns:p14="http://schemas.microsoft.com/office/powerpoint/2010/main" val="213255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16CF42-BCE8-427C-71CE-9F8688E3715D}"/>
              </a:ext>
            </a:extLst>
          </p:cNvPr>
          <p:cNvCxnSpPr>
            <a:cxnSpLocks/>
          </p:cNvCxnSpPr>
          <p:nvPr/>
        </p:nvCxnSpPr>
        <p:spPr>
          <a:xfrm>
            <a:off x="2562131" y="3051018"/>
            <a:ext cx="0" cy="13036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06C5CE-A1F1-7DC8-55E0-7D900D70A5FC}"/>
              </a:ext>
            </a:extLst>
          </p:cNvPr>
          <p:cNvCxnSpPr>
            <a:cxnSpLocks/>
          </p:cNvCxnSpPr>
          <p:nvPr/>
        </p:nvCxnSpPr>
        <p:spPr>
          <a:xfrm flipH="1">
            <a:off x="2562131" y="1530036"/>
            <a:ext cx="1982709" cy="15209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E556AA-1BE9-10A0-230E-6F63B4EC00A7}"/>
              </a:ext>
            </a:extLst>
          </p:cNvPr>
          <p:cNvCxnSpPr>
            <a:cxnSpLocks/>
          </p:cNvCxnSpPr>
          <p:nvPr/>
        </p:nvCxnSpPr>
        <p:spPr>
          <a:xfrm flipV="1">
            <a:off x="2706986" y="1638677"/>
            <a:ext cx="1837854" cy="2824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C22018-AB32-4354-6822-827E617344E5}"/>
              </a:ext>
            </a:extLst>
          </p:cNvPr>
          <p:cNvCxnSpPr>
            <a:cxnSpLocks/>
          </p:cNvCxnSpPr>
          <p:nvPr/>
        </p:nvCxnSpPr>
        <p:spPr>
          <a:xfrm>
            <a:off x="4544840" y="1530036"/>
            <a:ext cx="534154" cy="6609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AE066B3-C9F4-45EB-72B1-55D0DAFA8561}"/>
              </a:ext>
            </a:extLst>
          </p:cNvPr>
          <p:cNvSpPr txBox="1"/>
          <p:nvPr/>
        </p:nvSpPr>
        <p:spPr>
          <a:xfrm>
            <a:off x="2963900" y="2835595"/>
            <a:ext cx="589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Tbw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F5284A-6592-DA61-8D61-688F2E91BE83}"/>
              </a:ext>
            </a:extLst>
          </p:cNvPr>
          <p:cNvCxnSpPr>
            <a:cxnSpLocks/>
          </p:cNvCxnSpPr>
          <p:nvPr/>
        </p:nvCxnSpPr>
        <p:spPr>
          <a:xfrm flipV="1">
            <a:off x="2706986" y="2344848"/>
            <a:ext cx="2372008" cy="2227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D5C2978-8F92-F419-0C0B-93EFC286D85A}"/>
              </a:ext>
            </a:extLst>
          </p:cNvPr>
          <p:cNvSpPr txBox="1"/>
          <p:nvPr/>
        </p:nvSpPr>
        <p:spPr>
          <a:xfrm>
            <a:off x="3870356" y="3651739"/>
            <a:ext cx="750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Tbtcp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FE1876-A449-5E48-A435-08D72145D8E5}"/>
              </a:ext>
            </a:extLst>
          </p:cNvPr>
          <p:cNvSpPr txBox="1"/>
          <p:nvPr/>
        </p:nvSpPr>
        <p:spPr>
          <a:xfrm>
            <a:off x="5522613" y="1345370"/>
            <a:ext cx="78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Twtcp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BA120E-297A-E072-7D2B-522EFE39A207}"/>
              </a:ext>
            </a:extLst>
          </p:cNvPr>
          <p:cNvCxnSpPr>
            <a:cxnSpLocks/>
          </p:cNvCxnSpPr>
          <p:nvPr/>
        </p:nvCxnSpPr>
        <p:spPr>
          <a:xfrm>
            <a:off x="4689694" y="1421395"/>
            <a:ext cx="597530" cy="679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3251</TotalTime>
  <Words>225</Words>
  <Application>Microsoft Office PowerPoint</Application>
  <PresentationFormat>Widescreen</PresentationFormat>
  <Paragraphs>188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32</cp:revision>
  <dcterms:created xsi:type="dcterms:W3CDTF">2024-04-22T21:58:16Z</dcterms:created>
  <dcterms:modified xsi:type="dcterms:W3CDTF">2024-05-14T22:59:53Z</dcterms:modified>
</cp:coreProperties>
</file>