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8" r:id="rId3"/>
    <p:sldId id="271" r:id="rId4"/>
    <p:sldId id="269" r:id="rId5"/>
    <p:sldId id="25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21E8D-A66F-4222-8E1C-6086B5A59EF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DB56-3ABD-4BC2-99F0-83A7E75A5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DB56-3ABD-4BC2-99F0-83A7E75A5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050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645" y="4241341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14417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7568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14" y="5971985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89" y="5997104"/>
            <a:ext cx="3448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996DC-A98D-34D5-CA15-616832AAE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341" y="3918779"/>
            <a:ext cx="4115842" cy="33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2963900" y="2835595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3870356" y="3651739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522613" y="1345370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D2522-A6EE-CD80-BBA7-B9A9F4AE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82" y="728867"/>
            <a:ext cx="3476421" cy="2700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A8482-C84A-CB56-46A7-B4EBE6503A70}"/>
              </a:ext>
            </a:extLst>
          </p:cNvPr>
          <p:cNvSpPr txBox="1"/>
          <p:nvPr/>
        </p:nvSpPr>
        <p:spPr>
          <a:xfrm>
            <a:off x="4755159" y="728867"/>
            <a:ext cx="11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J4-6 are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9B62F-9E5B-DB5A-F154-B9B25878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95" y="3220275"/>
            <a:ext cx="4495800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C7565-CB21-3EF6-DFF4-874BF3F7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72" y="1718434"/>
            <a:ext cx="6715125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73653E-07B3-FCBB-DD93-C3EE42161BD2}"/>
              </a:ext>
            </a:extLst>
          </p:cNvPr>
          <p:cNvSpPr txBox="1"/>
          <p:nvPr/>
        </p:nvSpPr>
        <p:spPr>
          <a:xfrm>
            <a:off x="5464053" y="502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J4 45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</TotalTime>
  <Words>253</Words>
  <Application>Microsoft Office PowerPoint</Application>
  <PresentationFormat>Widescreen</PresentationFormat>
  <Paragraphs>209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35</cp:revision>
  <dcterms:created xsi:type="dcterms:W3CDTF">2024-04-22T21:58:16Z</dcterms:created>
  <dcterms:modified xsi:type="dcterms:W3CDTF">2024-10-18T22:01:51Z</dcterms:modified>
</cp:coreProperties>
</file>