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8" r:id="rId3"/>
    <p:sldId id="271" r:id="rId4"/>
    <p:sldId id="269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53" d="100"/>
          <a:sy n="153" d="100"/>
        </p:scale>
        <p:origin x="-196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21E8D-A66F-4222-8E1C-6086B5A59EF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DB56-3ABD-4BC2-99F0-83A7E75A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50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645" y="4241341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14417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7568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341" y="3918779"/>
            <a:ext cx="4115842" cy="33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3008436" y="28663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Tb2f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4060942" y="3192457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286020" y="1776340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TFlangeTCP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4C13D6-C268-F42A-D1C4-5C07FA8BBAB4}"/>
              </a:ext>
            </a:extLst>
          </p:cNvPr>
          <p:cNvSpPr txBox="1"/>
          <p:nvPr/>
        </p:nvSpPr>
        <p:spPr>
          <a:xfrm>
            <a:off x="5286020" y="2193927"/>
            <a:ext cx="6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Ptcp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0BAC5-98A7-D25F-5F6E-C3F5EC54FD27}"/>
              </a:ext>
            </a:extLst>
          </p:cNvPr>
          <p:cNvSpPr txBox="1"/>
          <p:nvPr/>
        </p:nvSpPr>
        <p:spPr>
          <a:xfrm>
            <a:off x="4357624" y="99905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Pflange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255</Words>
  <Application>Microsoft Office PowerPoint</Application>
  <PresentationFormat>Widescreen</PresentationFormat>
  <Paragraphs>211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36</cp:revision>
  <dcterms:created xsi:type="dcterms:W3CDTF">2024-04-22T21:58:16Z</dcterms:created>
  <dcterms:modified xsi:type="dcterms:W3CDTF">2024-10-19T18:18:12Z</dcterms:modified>
</cp:coreProperties>
</file>