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5468643" y="4332303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5468643" y="4858304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5468643" y="4435050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5299131" y="397697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5850384" y="4147637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5882640" y="467363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9085358" y="1652660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904505" y="1509516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566686" y="154179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4050434" y="1872121"/>
            <a:ext cx="1520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93014" y="1872121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091723" y="2220698"/>
            <a:ext cx="1318561" cy="1445645"/>
            <a:chOff x="8494479" y="3442476"/>
            <a:chExt cx="1318561" cy="144564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494479" y="44880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4927261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H="1">
            <a:off x="7868571" y="436770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F2682CE-A9AF-B24B-482D-EE0F44579C40}"/>
              </a:ext>
            </a:extLst>
          </p:cNvPr>
          <p:cNvSpPr/>
          <p:nvPr/>
        </p:nvSpPr>
        <p:spPr>
          <a:xfrm>
            <a:off x="9589363" y="367315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8634048" y="960553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230870"/>
            <a:ext cx="1408500" cy="1443766"/>
            <a:chOff x="6682408" y="1573254"/>
            <a:chExt cx="1408500" cy="14437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093503" y="157325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0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9967495" y="4604664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9967495" y="5130665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9967495" y="4707411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9797983" y="4249331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10349236" y="4419998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10381492" y="494599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8131964" y="5173301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831001" y="37395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493182" y="406235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3976930" y="736559"/>
            <a:ext cx="2655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19510" y="736559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442326" y="1286764"/>
            <a:ext cx="1256978" cy="1143921"/>
            <a:chOff x="8556062" y="3442476"/>
            <a:chExt cx="1256978" cy="114392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444985" y="234345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8077755" y="3117603"/>
            <a:ext cx="339187" cy="9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6680459" y="3115735"/>
            <a:ext cx="14054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927538"/>
            <a:ext cx="1408500" cy="1077706"/>
            <a:chOff x="6682408" y="2269922"/>
            <a:chExt cx="1408500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050434" y="2155515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 rot="16200000">
            <a:off x="7717468" y="289159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E5F219-DFF4-FE92-917C-9C12FEBAC33F}"/>
              </a:ext>
            </a:extLst>
          </p:cNvPr>
          <p:cNvSpPr txBox="1"/>
          <p:nvPr/>
        </p:nvSpPr>
        <p:spPr>
          <a:xfrm>
            <a:off x="3586762" y="270848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= 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D79372-765C-D449-C3A2-9A32D92E13FF}"/>
              </a:ext>
            </a:extLst>
          </p:cNvPr>
          <p:cNvCxnSpPr/>
          <p:nvPr/>
        </p:nvCxnSpPr>
        <p:spPr>
          <a:xfrm>
            <a:off x="3950563" y="736559"/>
            <a:ext cx="698711" cy="90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7031749" y="1333136"/>
            <a:ext cx="1256978" cy="1143921"/>
            <a:chOff x="8556062" y="3442476"/>
            <a:chExt cx="1256978" cy="1143921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6625962" y="225397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19027858">
            <a:off x="8547750" y="2868139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705A4D-C4CB-6381-FD0B-3DCC276556A5}"/>
              </a:ext>
            </a:extLst>
          </p:cNvPr>
          <p:cNvGrpSpPr/>
          <p:nvPr/>
        </p:nvGrpSpPr>
        <p:grpSpPr>
          <a:xfrm>
            <a:off x="7919492" y="2248173"/>
            <a:ext cx="1256978" cy="1143921"/>
            <a:chOff x="8556062" y="3442476"/>
            <a:chExt cx="1256978" cy="1143921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5C56C7-01A0-E5B7-25DA-BE0BACF78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4774648-5A5B-054D-5A34-F043AA6DC527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A18CC4D-DA57-4E6A-4577-57246E048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720152B-55EA-D739-CBE2-E52368B4CBA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4DD4D4-487A-8E34-C9B9-A9B9D1212BF8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07FC9B0-E361-E421-CA7F-1C5CF697335E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0FE092F-1475-C8E1-CACE-DDAEE0A6D8BE}"/>
              </a:ext>
            </a:extLst>
          </p:cNvPr>
          <p:cNvCxnSpPr>
            <a:cxnSpLocks/>
          </p:cNvCxnSpPr>
          <p:nvPr/>
        </p:nvCxnSpPr>
        <p:spPr>
          <a:xfrm flipH="1">
            <a:off x="6643646" y="746629"/>
            <a:ext cx="2123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6264325" y="246283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a5 = 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D45C77-67A5-0621-C9B0-952D48A99B94}"/>
              </a:ext>
            </a:extLst>
          </p:cNvPr>
          <p:cNvSpPr txBox="1"/>
          <p:nvPr/>
        </p:nvSpPr>
        <p:spPr>
          <a:xfrm>
            <a:off x="7356070" y="266000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255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0B5A4-5C1E-2E60-31EC-9BF16F91AD3C}"/>
              </a:ext>
            </a:extLst>
          </p:cNvPr>
          <p:cNvSpPr txBox="1"/>
          <p:nvPr/>
        </p:nvSpPr>
        <p:spPr>
          <a:xfrm>
            <a:off x="1484789" y="879759"/>
            <a:ext cx="8910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https://www.mecademic.com/academic_articles/space-orientation-euler-angles/</a:t>
            </a:r>
          </a:p>
        </p:txBody>
      </p:sp>
    </p:spTree>
    <p:extLst>
      <p:ext uri="{BB962C8B-B14F-4D97-AF65-F5344CB8AC3E}">
        <p14:creationId xmlns:p14="http://schemas.microsoft.com/office/powerpoint/2010/main" val="320421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639201" y="1103666"/>
            <a:ext cx="1377604" cy="1174394"/>
            <a:chOff x="8523709" y="3442476"/>
            <a:chExt cx="1377604" cy="117439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92227" y="42167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23709" y="407491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60763" y="197343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04591" y="2576530"/>
            <a:ext cx="15469" cy="144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2388333"/>
            <a:ext cx="1411706" cy="1077706"/>
            <a:chOff x="6682408" y="2269922"/>
            <a:chExt cx="1411706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>
            <a:off x="5495772" y="388203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6570261" y="666123"/>
            <a:ext cx="951690" cy="1163882"/>
            <a:chOff x="8586666" y="3861169"/>
            <a:chExt cx="951690" cy="1163882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124" y="4323810"/>
              <a:ext cx="462099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616785" y="452565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86666" y="386116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4DB237-B1E7-6772-6247-B606E050FAC8}"/>
              </a:ext>
            </a:extLst>
          </p:cNvPr>
          <p:cNvGrpSpPr/>
          <p:nvPr/>
        </p:nvGrpSpPr>
        <p:grpSpPr>
          <a:xfrm>
            <a:off x="6607719" y="3918779"/>
            <a:ext cx="1316124" cy="983570"/>
            <a:chOff x="8571972" y="4041481"/>
            <a:chExt cx="1316124" cy="98357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F01E0AF-325F-F64E-6C43-DB3FF17F280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0C3F0E7-B3F0-CBD4-48AE-93066895E37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90669C1-6D41-DF01-CD4D-9D6CC02B5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DEEFC-7128-1B3A-E0DC-F91029A2BC4D}"/>
                </a:ext>
              </a:extLst>
            </p:cNvPr>
            <p:cNvSpPr txBox="1"/>
            <p:nvPr/>
          </p:nvSpPr>
          <p:spPr>
            <a:xfrm>
              <a:off x="8571972" y="407320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0412647-304A-526B-F32D-EFF04CE3B544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511444-54BF-2DF8-0A45-1B755752B6CF}"/>
                </a:ext>
              </a:extLst>
            </p:cNvPr>
            <p:cNvSpPr txBox="1"/>
            <p:nvPr/>
          </p:nvSpPr>
          <p:spPr>
            <a:xfrm>
              <a:off x="9474200" y="404148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V="1">
            <a:off x="8017750" y="1128764"/>
            <a:ext cx="0" cy="3601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445171"/>
              </p:ext>
            </p:extLst>
          </p:nvPr>
        </p:nvGraphicFramePr>
        <p:xfrm>
          <a:off x="8222888" y="925293"/>
          <a:ext cx="396911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1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167</Words>
  <Application>Microsoft Office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17</cp:revision>
  <dcterms:created xsi:type="dcterms:W3CDTF">2024-04-22T21:58:16Z</dcterms:created>
  <dcterms:modified xsi:type="dcterms:W3CDTF">2024-05-05T02:58:56Z</dcterms:modified>
</cp:coreProperties>
</file>