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87505" y="2236325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7302471" y="1561545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0B5A4-5C1E-2E60-31EC-9BF16F91AD3C}"/>
              </a:ext>
            </a:extLst>
          </p:cNvPr>
          <p:cNvSpPr txBox="1"/>
          <p:nvPr/>
        </p:nvSpPr>
        <p:spPr>
          <a:xfrm>
            <a:off x="1484789" y="879759"/>
            <a:ext cx="891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https://www.mecademic.com/academic_articles/space-orientation-euler-angles/</a:t>
            </a:r>
          </a:p>
        </p:txBody>
      </p:sp>
    </p:spTree>
    <p:extLst>
      <p:ext uri="{BB962C8B-B14F-4D97-AF65-F5344CB8AC3E}">
        <p14:creationId xmlns:p14="http://schemas.microsoft.com/office/powerpoint/2010/main" val="320421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7</cp:revision>
  <dcterms:created xsi:type="dcterms:W3CDTF">2024-04-22T21:58:16Z</dcterms:created>
  <dcterms:modified xsi:type="dcterms:W3CDTF">2024-05-03T15:38:57Z</dcterms:modified>
</cp:coreProperties>
</file>