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69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259" y="390663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231</Words>
  <Application>Microsoft Office PowerPoint</Application>
  <PresentationFormat>Widescreen</PresentationFormat>
  <Paragraphs>190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34</cp:revision>
  <dcterms:created xsi:type="dcterms:W3CDTF">2024-04-22T21:58:16Z</dcterms:created>
  <dcterms:modified xsi:type="dcterms:W3CDTF">2024-05-29T08:19:44Z</dcterms:modified>
</cp:coreProperties>
</file>