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60A2-0946-D42E-4CD7-8942B0876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BCC7F-19D7-B4B9-6131-4A47C488C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0DE6F-921B-1184-EFD8-885B6F15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99517-7B7F-9AD0-D513-AFE23AE5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3FF01-09DA-B385-3AC5-1A475ADA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0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FD0E-62E7-9C71-0968-33C67AF0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07040-E0F6-3A47-588A-BCE34A6D5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CC178-7CE5-195E-B151-FDD7AF32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3A52-B22A-DE52-1689-1ABE7D37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834A-CA41-C660-0BEE-9D738B41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6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433A7-A5ED-BC4A-8972-55C3EF995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E848F-6E47-0416-D4B7-830792799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11DED-9ECB-2CFB-83DE-F49626D5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5888D-066E-2136-55F7-95642343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54CC7-2912-06D7-8495-88A5E521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8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3D3D-AC2D-BCD5-F14C-F2F722D1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8B72-EE57-6F84-74C8-EEE52E9E3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5247-CF0D-1F50-A83E-BA5DA4BC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FA4E3-1FD8-CE48-4EDE-539CCA79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CE883-F6FF-D8EE-D8CC-60E7E517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4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CDE6-7AE5-17FD-4B4D-D09350CA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287D5-EF61-A9D9-D302-03F45F7B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EDF8A-5E8E-1A92-E69B-86A3AF40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3663E-F079-C584-A7E1-AA1E3660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3A221-E02E-5876-2C4E-0BD8CB34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3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C6F1-81DC-1717-2B2D-9A9E31A5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E9EC7-E080-4E71-D173-07E2DF971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101B-7746-464D-9B2D-6182F71C7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A0B12-A8BA-1586-D7A5-BBFA0430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6B6C4-9F16-994E-AB41-1E473C8D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719AC-C142-A4B8-17E0-20F2F9B2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5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9F7E-0FED-2C47-AC2E-745915D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C9E22-7C78-52F1-6310-E2EA4F0E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B1C49-5ED5-A47D-D671-EC4521E01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BA37E-7ACF-18A0-E880-1D5B2B1B0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1B403-30D9-69E0-19B3-FEAB7C21C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6DEAC-B1E6-04DA-352D-0EAC1C7A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3D9F5-5568-C369-FBEA-6904871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0722F-879B-8750-5AD0-C03A4F01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6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2C5C-E517-030A-3DE9-BA7744CA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1397B-A5B3-AC10-5221-C6B9BA96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43B65-5BD8-D720-AACB-959771D2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E93B3-520E-65CC-1B9C-8495D24B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2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25D70-006A-A57C-CE28-F9A671A0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4A59A-EF01-AC53-62E9-7D6501CD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DAD6E-AE9E-189D-ADC3-B16D91FC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4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DAE8-0848-39AE-0650-D78791F5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4DB5-604E-8D4B-B00F-9BCA6CB8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B8E21-C7EE-3FDE-0420-0BFB7A20A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82120-9D6D-C32A-32EB-3B4C0141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0B3C8-07BE-60B6-B50F-FC6C8EC6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C7E54-4ECF-8265-3DC3-BBFA3CBB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C4EE-53EB-FB9C-5D1D-EB0B4440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0DFCC-71D2-E3C1-153B-36F4056DB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06D69-285F-B53E-B1C5-D6D58A95C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FAE39-9716-9979-BD1D-2780D4A7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C980B-48B4-B428-6D10-74AE7CEB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33FEB-4D9A-62B0-02F3-C2838DDD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2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7EC32-FB15-EB0D-582C-D5637051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85D7C-2108-9291-0080-E3255B2BB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B1CF2-6EE2-8B2A-602D-27BE8584E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70C6D-A3C4-4C44-A745-7E174427F35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39D90-D585-C55B-7734-81F60894B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0C6F4-2C5F-E878-1D7B-40E41B9A3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5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947617E-CF31-3E07-A154-D8E845510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3" y="0"/>
            <a:ext cx="4932648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C12CAD7-2E16-CD67-587B-78F34426D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467" y="1675039"/>
            <a:ext cx="59721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59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Weifeng Huang</dc:creator>
  <cp:lastModifiedBy>Weifeng Huang</cp:lastModifiedBy>
  <cp:revision>1</cp:revision>
  <dcterms:created xsi:type="dcterms:W3CDTF">2024-04-22T21:58:16Z</dcterms:created>
  <dcterms:modified xsi:type="dcterms:W3CDTF">2024-04-22T22:00:40Z</dcterms:modified>
</cp:coreProperties>
</file>