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CF312-BD46-44D4-7F01-E836F33F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04812"/>
            <a:ext cx="112109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2095128" y="4199051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3034A2-02B5-073C-A6A2-5E28C61EB098}"/>
              </a:ext>
            </a:extLst>
          </p:cNvPr>
          <p:cNvCxnSpPr>
            <a:cxnSpLocks/>
          </p:cNvCxnSpPr>
          <p:nvPr/>
        </p:nvCxnSpPr>
        <p:spPr>
          <a:xfrm flipV="1">
            <a:off x="5468643" y="4332303"/>
            <a:ext cx="0" cy="526001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2634D5-8827-B972-E898-F3D25908F55A}"/>
              </a:ext>
            </a:extLst>
          </p:cNvPr>
          <p:cNvCxnSpPr>
            <a:cxnSpLocks/>
          </p:cNvCxnSpPr>
          <p:nvPr/>
        </p:nvCxnSpPr>
        <p:spPr>
          <a:xfrm>
            <a:off x="5468643" y="4858304"/>
            <a:ext cx="443885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6CE2F-5209-0CA7-2AE8-FDBAAF985256}"/>
              </a:ext>
            </a:extLst>
          </p:cNvPr>
          <p:cNvCxnSpPr>
            <a:cxnSpLocks/>
          </p:cNvCxnSpPr>
          <p:nvPr/>
        </p:nvCxnSpPr>
        <p:spPr>
          <a:xfrm flipV="1">
            <a:off x="5468643" y="4435050"/>
            <a:ext cx="381741" cy="423254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2219416" y="3186260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2378960" y="414763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8DC2F-F0AB-C335-91F2-69C2FFC2F131}"/>
              </a:ext>
            </a:extLst>
          </p:cNvPr>
          <p:cNvSpPr txBox="1"/>
          <p:nvPr/>
        </p:nvSpPr>
        <p:spPr>
          <a:xfrm>
            <a:off x="5299131" y="397697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7493E-44F6-A0DF-BB44-DE17BE036E42}"/>
              </a:ext>
            </a:extLst>
          </p:cNvPr>
          <p:cNvSpPr txBox="1"/>
          <p:nvPr/>
        </p:nvSpPr>
        <p:spPr>
          <a:xfrm>
            <a:off x="5850384" y="4147637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1B96E-732B-63C2-258D-7EA73B66EA1E}"/>
              </a:ext>
            </a:extLst>
          </p:cNvPr>
          <p:cNvSpPr txBox="1"/>
          <p:nvPr/>
        </p:nvSpPr>
        <p:spPr>
          <a:xfrm>
            <a:off x="5882640" y="467363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1827961" y="4811270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2219415" y="4688066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2229771" y="3098592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4150305" y="3098591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2119544" y="301914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3950563" y="302913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1614437" y="2235767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3426390" y="2220698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5575660" y="2862592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1643132" y="262326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3487505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B5B83F-10F7-37E3-1876-6622DFB1A4B8}"/>
              </a:ext>
            </a:extLst>
          </p:cNvPr>
          <p:cNvGrpSpPr/>
          <p:nvPr/>
        </p:nvGrpSpPr>
        <p:grpSpPr>
          <a:xfrm>
            <a:off x="9085358" y="1652660"/>
            <a:ext cx="1409697" cy="1613573"/>
            <a:chOff x="6684417" y="1573254"/>
            <a:chExt cx="1409697" cy="1613573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815931D-7DE0-2BBC-3FF0-502886AA1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49DC51E-9793-0A84-6B08-D0D5538AA36B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BE0B4C-797F-F543-1C9C-AB6E6882C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087EC6-A3FE-6A96-4695-DEC2A456BE73}"/>
                </a:ext>
              </a:extLst>
            </p:cNvPr>
            <p:cNvSpPr txBox="1"/>
            <p:nvPr/>
          </p:nvSpPr>
          <p:spPr>
            <a:xfrm>
              <a:off x="7093503" y="1573254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A7835DC-B40E-10A4-D4AE-BA4EA9A1740C}"/>
                </a:ext>
              </a:extLst>
            </p:cNvPr>
            <p:cNvSpPr txBox="1"/>
            <p:nvPr/>
          </p:nvSpPr>
          <p:spPr>
            <a:xfrm>
              <a:off x="6684417" y="278671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50B500-C2F1-D869-B582-7182306919F3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216240" y="3082544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301806" y="4024718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2904505" y="1509516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4566686" y="1541797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4050434" y="1872121"/>
            <a:ext cx="1520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2193014" y="1872121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5091723" y="2220698"/>
            <a:ext cx="1318561" cy="1445645"/>
            <a:chOff x="8494479" y="3442476"/>
            <a:chExt cx="1318561" cy="144564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494479" y="448801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4927261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5722506" y="3082544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6532211" y="303765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H="1">
            <a:off x="7868571" y="436770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F2682CE-A9AF-B24B-482D-EE0F44579C40}"/>
              </a:ext>
            </a:extLst>
          </p:cNvPr>
          <p:cNvSpPr/>
          <p:nvPr/>
        </p:nvSpPr>
        <p:spPr>
          <a:xfrm>
            <a:off x="9589363" y="367315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H="1">
            <a:off x="8634048" y="960553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BFF8CF1-78EB-F805-5062-639A4B9A8A22}"/>
              </a:ext>
            </a:extLst>
          </p:cNvPr>
          <p:cNvSpPr/>
          <p:nvPr/>
        </p:nvSpPr>
        <p:spPr>
          <a:xfrm>
            <a:off x="10354840" y="89109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6085302" y="2230870"/>
            <a:ext cx="1408500" cy="1443766"/>
            <a:chOff x="6682408" y="1573254"/>
            <a:chExt cx="1408500" cy="144376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093503" y="157325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08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2095128" y="4199051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3034A2-02B5-073C-A6A2-5E28C61EB098}"/>
              </a:ext>
            </a:extLst>
          </p:cNvPr>
          <p:cNvCxnSpPr>
            <a:cxnSpLocks/>
          </p:cNvCxnSpPr>
          <p:nvPr/>
        </p:nvCxnSpPr>
        <p:spPr>
          <a:xfrm flipV="1">
            <a:off x="9967495" y="4604664"/>
            <a:ext cx="0" cy="526001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2634D5-8827-B972-E898-F3D25908F55A}"/>
              </a:ext>
            </a:extLst>
          </p:cNvPr>
          <p:cNvCxnSpPr>
            <a:cxnSpLocks/>
          </p:cNvCxnSpPr>
          <p:nvPr/>
        </p:nvCxnSpPr>
        <p:spPr>
          <a:xfrm>
            <a:off x="9967495" y="5130665"/>
            <a:ext cx="443885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6CE2F-5209-0CA7-2AE8-FDBAAF985256}"/>
              </a:ext>
            </a:extLst>
          </p:cNvPr>
          <p:cNvCxnSpPr>
            <a:cxnSpLocks/>
          </p:cNvCxnSpPr>
          <p:nvPr/>
        </p:nvCxnSpPr>
        <p:spPr>
          <a:xfrm flipV="1">
            <a:off x="9967495" y="4707411"/>
            <a:ext cx="381741" cy="423254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2219416" y="3186260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2378960" y="414763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8DC2F-F0AB-C335-91F2-69C2FFC2F131}"/>
              </a:ext>
            </a:extLst>
          </p:cNvPr>
          <p:cNvSpPr txBox="1"/>
          <p:nvPr/>
        </p:nvSpPr>
        <p:spPr>
          <a:xfrm>
            <a:off x="9797983" y="4249331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7493E-44F6-A0DF-BB44-DE17BE036E42}"/>
              </a:ext>
            </a:extLst>
          </p:cNvPr>
          <p:cNvSpPr txBox="1"/>
          <p:nvPr/>
        </p:nvSpPr>
        <p:spPr>
          <a:xfrm>
            <a:off x="10349236" y="4419998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1B96E-732B-63C2-258D-7EA73B66EA1E}"/>
              </a:ext>
            </a:extLst>
          </p:cNvPr>
          <p:cNvSpPr txBox="1"/>
          <p:nvPr/>
        </p:nvSpPr>
        <p:spPr>
          <a:xfrm>
            <a:off x="10381492" y="494599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1827961" y="4811270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2219415" y="4688066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2229771" y="3098592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4150305" y="3098591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2119544" y="301914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3950563" y="302913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1614437" y="2235767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3426390" y="2220698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5575660" y="2862592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1643132" y="262326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3487505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B5B83F-10F7-37E3-1876-6622DFB1A4B8}"/>
              </a:ext>
            </a:extLst>
          </p:cNvPr>
          <p:cNvGrpSpPr/>
          <p:nvPr/>
        </p:nvGrpSpPr>
        <p:grpSpPr>
          <a:xfrm>
            <a:off x="8131964" y="5173301"/>
            <a:ext cx="1409697" cy="1613573"/>
            <a:chOff x="6684417" y="1573254"/>
            <a:chExt cx="1409697" cy="1613573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815931D-7DE0-2BBC-3FF0-502886AA1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49DC51E-9793-0A84-6B08-D0D5538AA36B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BE0B4C-797F-F543-1C9C-AB6E6882C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087EC6-A3FE-6A96-4695-DEC2A456BE73}"/>
                </a:ext>
              </a:extLst>
            </p:cNvPr>
            <p:cNvSpPr txBox="1"/>
            <p:nvPr/>
          </p:nvSpPr>
          <p:spPr>
            <a:xfrm>
              <a:off x="7093503" y="1573254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A7835DC-B40E-10A4-D4AE-BA4EA9A1740C}"/>
                </a:ext>
              </a:extLst>
            </p:cNvPr>
            <p:cNvSpPr txBox="1"/>
            <p:nvPr/>
          </p:nvSpPr>
          <p:spPr>
            <a:xfrm>
              <a:off x="6684417" y="278671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50B500-C2F1-D869-B582-7182306919F3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216240" y="3082544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301806" y="4024718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2831001" y="37395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4493182" y="406235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3976930" y="736559"/>
            <a:ext cx="26551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2119510" y="736559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442326" y="1286764"/>
            <a:ext cx="1256978" cy="1143921"/>
            <a:chOff x="8556062" y="3442476"/>
            <a:chExt cx="1256978" cy="114392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556062" y="402268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444985" y="234345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5722506" y="3082544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6532211" y="303765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8077755" y="3117603"/>
            <a:ext cx="339187" cy="9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H="1">
            <a:off x="6680459" y="3115735"/>
            <a:ext cx="14054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BFF8CF1-78EB-F805-5062-639A4B9A8A22}"/>
              </a:ext>
            </a:extLst>
          </p:cNvPr>
          <p:cNvSpPr/>
          <p:nvPr/>
        </p:nvSpPr>
        <p:spPr>
          <a:xfrm>
            <a:off x="10354840" y="89109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6085302" y="2927538"/>
            <a:ext cx="1408500" cy="1077706"/>
            <a:chOff x="6682408" y="2269922"/>
            <a:chExt cx="1408500" cy="107770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>
              <a:off x="7262096" y="2464982"/>
              <a:ext cx="0" cy="56193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223068" y="294751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4050434" y="2155515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8A3615D-DCE4-8AB0-ECDC-CC68AD1F8FAA}"/>
              </a:ext>
            </a:extLst>
          </p:cNvPr>
          <p:cNvGrpSpPr/>
          <p:nvPr/>
        </p:nvGrpSpPr>
        <p:grpSpPr>
          <a:xfrm rot="16200000">
            <a:off x="7717468" y="2891593"/>
            <a:ext cx="248575" cy="471998"/>
            <a:chOff x="2246050" y="1305017"/>
            <a:chExt cx="204187" cy="471998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F01681D-1E61-C68B-56E8-5D5B4E5CB21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12F3FEF-8449-5F1C-D5AE-635B71232C1C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E5F219-DFF4-FE92-917C-9C12FEBAC33F}"/>
              </a:ext>
            </a:extLst>
          </p:cNvPr>
          <p:cNvSpPr txBox="1"/>
          <p:nvPr/>
        </p:nvSpPr>
        <p:spPr>
          <a:xfrm>
            <a:off x="3586762" y="270848"/>
            <a:ext cx="8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 = 0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7D79372-765C-D449-C3A2-9A32D92E13FF}"/>
              </a:ext>
            </a:extLst>
          </p:cNvPr>
          <p:cNvCxnSpPr/>
          <p:nvPr/>
        </p:nvCxnSpPr>
        <p:spPr>
          <a:xfrm>
            <a:off x="3950563" y="736559"/>
            <a:ext cx="698711" cy="905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1A9BED1-1C19-E5CF-364F-1D254D45E737}"/>
              </a:ext>
            </a:extLst>
          </p:cNvPr>
          <p:cNvGrpSpPr/>
          <p:nvPr/>
        </p:nvGrpSpPr>
        <p:grpSpPr>
          <a:xfrm>
            <a:off x="7031749" y="1333136"/>
            <a:ext cx="1256978" cy="1143921"/>
            <a:chOff x="8556062" y="3442476"/>
            <a:chExt cx="1256978" cy="1143921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3C7A121-D0F3-A4FF-CE0D-9AC7C9B67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A64A1A4-7961-B920-56FD-D9C54B06952E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111F08C-B658-7E7D-48EE-D3468F220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FE49EE4-2D26-0644-EDC9-17EA123A671C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0121C2F-44E1-409B-F5C3-9FB0FF642F9B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FBEE65-644D-84E8-953C-11CC5FF1782A}"/>
                </a:ext>
              </a:extLst>
            </p:cNvPr>
            <p:cNvSpPr txBox="1"/>
            <p:nvPr/>
          </p:nvSpPr>
          <p:spPr>
            <a:xfrm>
              <a:off x="8556062" y="402268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69262F-A431-EAF8-7964-FCDA8FCC9834}"/>
              </a:ext>
            </a:extLst>
          </p:cNvPr>
          <p:cNvCxnSpPr>
            <a:cxnSpLocks/>
          </p:cNvCxnSpPr>
          <p:nvPr/>
        </p:nvCxnSpPr>
        <p:spPr>
          <a:xfrm flipH="1">
            <a:off x="6625962" y="225397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19027858">
            <a:off x="8547750" y="2868139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8705A4D-C4CB-6381-FD0B-3DCC276556A5}"/>
              </a:ext>
            </a:extLst>
          </p:cNvPr>
          <p:cNvGrpSpPr/>
          <p:nvPr/>
        </p:nvGrpSpPr>
        <p:grpSpPr>
          <a:xfrm>
            <a:off x="7919492" y="2248173"/>
            <a:ext cx="1256978" cy="1143921"/>
            <a:chOff x="8556062" y="3442476"/>
            <a:chExt cx="1256978" cy="1143921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15C56C7-01A0-E5B7-25DA-BE0BACF78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4774648-5A5B-054D-5A34-F043AA6DC527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A18CC4D-DA57-4E6A-4577-57246E048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720152B-55EA-D739-CBE2-E52368B4CBA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94DD4D4-487A-8E34-C9B9-A9B9D1212BF8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07FC9B0-E361-E421-CA7F-1C5CF697335E}"/>
                </a:ext>
              </a:extLst>
            </p:cNvPr>
            <p:cNvSpPr txBox="1"/>
            <p:nvPr/>
          </p:nvSpPr>
          <p:spPr>
            <a:xfrm>
              <a:off x="8556062" y="402268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0FE092F-1475-C8E1-CACE-DDAEE0A6D8BE}"/>
              </a:ext>
            </a:extLst>
          </p:cNvPr>
          <p:cNvCxnSpPr>
            <a:cxnSpLocks/>
          </p:cNvCxnSpPr>
          <p:nvPr/>
        </p:nvCxnSpPr>
        <p:spPr>
          <a:xfrm flipH="1">
            <a:off x="6643646" y="746629"/>
            <a:ext cx="21237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6264325" y="246283"/>
            <a:ext cx="8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a5 = 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9D45C77-67A5-0621-C9B0-952D48A99B94}"/>
              </a:ext>
            </a:extLst>
          </p:cNvPr>
          <p:cNvSpPr txBox="1"/>
          <p:nvPr/>
        </p:nvSpPr>
        <p:spPr>
          <a:xfrm>
            <a:off x="7356070" y="266000"/>
            <a:ext cx="8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</p:spTree>
    <p:extLst>
      <p:ext uri="{BB962C8B-B14F-4D97-AF65-F5344CB8AC3E}">
        <p14:creationId xmlns:p14="http://schemas.microsoft.com/office/powerpoint/2010/main" val="12558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0B5A4-5C1E-2E60-31EC-9BF16F91AD3C}"/>
              </a:ext>
            </a:extLst>
          </p:cNvPr>
          <p:cNvSpPr txBox="1"/>
          <p:nvPr/>
        </p:nvSpPr>
        <p:spPr>
          <a:xfrm>
            <a:off x="1484789" y="879759"/>
            <a:ext cx="8910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https://www.mecademic.com/academic_articles/space-orientation-euler-angles/</a:t>
            </a:r>
          </a:p>
        </p:txBody>
      </p:sp>
    </p:spTree>
    <p:extLst>
      <p:ext uri="{BB962C8B-B14F-4D97-AF65-F5344CB8AC3E}">
        <p14:creationId xmlns:p14="http://schemas.microsoft.com/office/powerpoint/2010/main" val="320421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5639201" y="1103666"/>
            <a:ext cx="1377604" cy="1174394"/>
            <a:chOff x="8523709" y="3442476"/>
            <a:chExt cx="1377604" cy="1174394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92227" y="421676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523709" y="4074915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60763" y="197343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1" idx="0"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04591" y="2576530"/>
            <a:ext cx="15469" cy="14487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2388333"/>
            <a:ext cx="1411706" cy="1077706"/>
            <a:chOff x="6682408" y="2269922"/>
            <a:chExt cx="1411706" cy="107770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>
              <a:off x="7262096" y="2464982"/>
              <a:ext cx="0" cy="56193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223068" y="2947518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8A3615D-DCE4-8AB0-ECDC-CC68AD1F8FAA}"/>
              </a:ext>
            </a:extLst>
          </p:cNvPr>
          <p:cNvGrpSpPr/>
          <p:nvPr/>
        </p:nvGrpSpPr>
        <p:grpSpPr>
          <a:xfrm>
            <a:off x="5495772" y="3882033"/>
            <a:ext cx="248575" cy="471998"/>
            <a:chOff x="2246050" y="1305017"/>
            <a:chExt cx="204187" cy="471998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F01681D-1E61-C68B-56E8-5D5B4E5CB21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12F3FEF-8449-5F1C-D5AE-635B71232C1C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1A9BED1-1C19-E5CF-364F-1D254D45E737}"/>
              </a:ext>
            </a:extLst>
          </p:cNvPr>
          <p:cNvGrpSpPr/>
          <p:nvPr/>
        </p:nvGrpSpPr>
        <p:grpSpPr>
          <a:xfrm>
            <a:off x="6570261" y="666123"/>
            <a:ext cx="951690" cy="1163882"/>
            <a:chOff x="8586666" y="3861169"/>
            <a:chExt cx="951690" cy="1163882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3C7A121-D0F3-A4FF-CE0D-9AC7C9B677C5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0" cy="55272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A64A1A4-7961-B920-56FD-D9C54B069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124" y="4323810"/>
              <a:ext cx="462099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111F08C-B658-7E7D-48EE-D3468F220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FE49EE4-2D26-0644-EDC9-17EA123A671C}"/>
                </a:ext>
              </a:extLst>
            </p:cNvPr>
            <p:cNvSpPr txBox="1"/>
            <p:nvPr/>
          </p:nvSpPr>
          <p:spPr>
            <a:xfrm>
              <a:off x="8616785" y="452565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0121C2F-44E1-409B-F5C3-9FB0FF642F9B}"/>
                </a:ext>
              </a:extLst>
            </p:cNvPr>
            <p:cNvSpPr txBox="1"/>
            <p:nvPr/>
          </p:nvSpPr>
          <p:spPr>
            <a:xfrm>
              <a:off x="9129270" y="4624941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FBEE65-644D-84E8-953C-11CC5FF1782A}"/>
                </a:ext>
              </a:extLst>
            </p:cNvPr>
            <p:cNvSpPr txBox="1"/>
            <p:nvPr/>
          </p:nvSpPr>
          <p:spPr>
            <a:xfrm>
              <a:off x="8586666" y="386116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69262F-A431-EAF8-7964-FCDA8FCC9834}"/>
              </a:ext>
            </a:extLst>
          </p:cNvPr>
          <p:cNvCxnSpPr>
            <a:cxnSpLocks/>
          </p:cNvCxnSpPr>
          <p:nvPr/>
        </p:nvCxnSpPr>
        <p:spPr>
          <a:xfrm flipH="1">
            <a:off x="5565563" y="1242982"/>
            <a:ext cx="1362969" cy="13454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04DB237-B1E7-6772-6247-B606E050FAC8}"/>
              </a:ext>
            </a:extLst>
          </p:cNvPr>
          <p:cNvGrpSpPr/>
          <p:nvPr/>
        </p:nvGrpSpPr>
        <p:grpSpPr>
          <a:xfrm>
            <a:off x="6607719" y="3918779"/>
            <a:ext cx="1319330" cy="983570"/>
            <a:chOff x="8571972" y="4041481"/>
            <a:chExt cx="1319330" cy="983570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F01E0AF-325F-F64E-6C43-DB3FF17F2806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0" cy="55272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0C3F0E7-B3F0-CBD4-48AE-93066895E376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90669C1-6D41-DF01-CD4D-9D6CC02B5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DEEFC-7128-1B3A-E0DC-F91029A2BC4D}"/>
                </a:ext>
              </a:extLst>
            </p:cNvPr>
            <p:cNvSpPr txBox="1"/>
            <p:nvPr/>
          </p:nvSpPr>
          <p:spPr>
            <a:xfrm>
              <a:off x="8571972" y="4073208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0412647-304A-526B-F32D-EFF04CE3B544}"/>
                </a:ext>
              </a:extLst>
            </p:cNvPr>
            <p:cNvSpPr txBox="1"/>
            <p:nvPr/>
          </p:nvSpPr>
          <p:spPr>
            <a:xfrm>
              <a:off x="9129270" y="4624941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C511444-54BF-2DF8-0A45-1B755752B6CF}"/>
                </a:ext>
              </a:extLst>
            </p:cNvPr>
            <p:cNvSpPr txBox="1"/>
            <p:nvPr/>
          </p:nvSpPr>
          <p:spPr>
            <a:xfrm>
              <a:off x="9474200" y="404148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V="1">
            <a:off x="8017750" y="1128764"/>
            <a:ext cx="0" cy="3601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4908"/>
              </p:ext>
            </p:extLst>
          </p:nvPr>
        </p:nvGraphicFramePr>
        <p:xfrm>
          <a:off x="8222888" y="925293"/>
          <a:ext cx="396911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822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3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166</Words>
  <Application>Microsoft Office PowerPoint</Application>
  <PresentationFormat>Widescreen</PresentationFormat>
  <Paragraphs>127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20</cp:revision>
  <dcterms:created xsi:type="dcterms:W3CDTF">2024-04-22T21:58:16Z</dcterms:created>
  <dcterms:modified xsi:type="dcterms:W3CDTF">2024-05-06T01:06:08Z</dcterms:modified>
</cp:coreProperties>
</file>