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1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60A2-0946-D42E-4CD7-8942B0876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BCC7F-19D7-B4B9-6131-4A47C488C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0DE6F-921B-1184-EFD8-885B6F15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99517-7B7F-9AD0-D513-AFE23AE5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3FF01-09DA-B385-3AC5-1A475ADA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0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FD0E-62E7-9C71-0968-33C67AF0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07040-E0F6-3A47-588A-BCE34A6D5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CC178-7CE5-195E-B151-FDD7AF32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3A52-B22A-DE52-1689-1ABE7D37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834A-CA41-C660-0BEE-9D738B41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6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433A7-A5ED-BC4A-8972-55C3EF995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E848F-6E47-0416-D4B7-830792799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11DED-9ECB-2CFB-83DE-F49626D5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5888D-066E-2136-55F7-95642343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54CC7-2912-06D7-8495-88A5E521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8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3D3D-AC2D-BCD5-F14C-F2F722D1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8B72-EE57-6F84-74C8-EEE52E9E3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5247-CF0D-1F50-A83E-BA5DA4BC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FA4E3-1FD8-CE48-4EDE-539CCA79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CE883-F6FF-D8EE-D8CC-60E7E517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4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CDE6-7AE5-17FD-4B4D-D09350CA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287D5-EF61-A9D9-D302-03F45F7B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EDF8A-5E8E-1A92-E69B-86A3AF40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3663E-F079-C584-A7E1-AA1E3660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3A221-E02E-5876-2C4E-0BD8CB34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3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C6F1-81DC-1717-2B2D-9A9E31A5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E9EC7-E080-4E71-D173-07E2DF971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101B-7746-464D-9B2D-6182F71C7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A0B12-A8BA-1586-D7A5-BBFA0430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6B6C4-9F16-994E-AB41-1E473C8D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719AC-C142-A4B8-17E0-20F2F9B2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5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9F7E-0FED-2C47-AC2E-745915D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C9E22-7C78-52F1-6310-E2EA4F0E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B1C49-5ED5-A47D-D671-EC4521E01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BA37E-7ACF-18A0-E880-1D5B2B1B0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1B403-30D9-69E0-19B3-FEAB7C21C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6DEAC-B1E6-04DA-352D-0EAC1C7A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3D9F5-5568-C369-FBEA-6904871A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0722F-879B-8750-5AD0-C03A4F01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6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2C5C-E517-030A-3DE9-BA7744CA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1397B-A5B3-AC10-5221-C6B9BA96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43B65-5BD8-D720-AACB-959771D2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E93B3-520E-65CC-1B9C-8495D24B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2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25D70-006A-A57C-CE28-F9A671A0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4A59A-EF01-AC53-62E9-7D6501CD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DAD6E-AE9E-189D-ADC3-B16D91FC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4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DAE8-0848-39AE-0650-D78791F52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4DB5-604E-8D4B-B00F-9BCA6CB8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B8E21-C7EE-3FDE-0420-0BFB7A20A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82120-9D6D-C32A-32EB-3B4C0141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0B3C8-07BE-60B6-B50F-FC6C8EC6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C7E54-4ECF-8265-3DC3-BBFA3CBB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C4EE-53EB-FB9C-5D1D-EB0B4440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0DFCC-71D2-E3C1-153B-36F4056DB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06D69-285F-B53E-B1C5-D6D58A95C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FAE39-9716-9979-BD1D-2780D4A7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C980B-48B4-B428-6D10-74AE7CEB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33FEB-4D9A-62B0-02F3-C2838DDD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2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7EC32-FB15-EB0D-582C-D5637051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85D7C-2108-9291-0080-E3255B2BB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B1CF2-6EE2-8B2A-602D-27BE8584E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39D90-D585-C55B-7734-81F60894B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0C6F4-2C5F-E878-1D7B-40E41B9A3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5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BCF312-BD46-44D4-7F01-E836F33F6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404812"/>
            <a:ext cx="112109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1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2095128" y="4199051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3034A2-02B5-073C-A6A2-5E28C61EB098}"/>
              </a:ext>
            </a:extLst>
          </p:cNvPr>
          <p:cNvCxnSpPr>
            <a:cxnSpLocks/>
          </p:cNvCxnSpPr>
          <p:nvPr/>
        </p:nvCxnSpPr>
        <p:spPr>
          <a:xfrm flipV="1">
            <a:off x="5468643" y="4332303"/>
            <a:ext cx="0" cy="526001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2634D5-8827-B972-E898-F3D25908F55A}"/>
              </a:ext>
            </a:extLst>
          </p:cNvPr>
          <p:cNvCxnSpPr>
            <a:cxnSpLocks/>
          </p:cNvCxnSpPr>
          <p:nvPr/>
        </p:nvCxnSpPr>
        <p:spPr>
          <a:xfrm>
            <a:off x="5468643" y="4858304"/>
            <a:ext cx="443885" cy="0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06CE2F-5209-0CA7-2AE8-FDBAAF985256}"/>
              </a:ext>
            </a:extLst>
          </p:cNvPr>
          <p:cNvCxnSpPr>
            <a:cxnSpLocks/>
          </p:cNvCxnSpPr>
          <p:nvPr/>
        </p:nvCxnSpPr>
        <p:spPr>
          <a:xfrm flipV="1">
            <a:off x="5468643" y="4435050"/>
            <a:ext cx="381741" cy="423254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2219416" y="3186260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2378960" y="414763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78DC2F-F0AB-C335-91F2-69C2FFC2F131}"/>
              </a:ext>
            </a:extLst>
          </p:cNvPr>
          <p:cNvSpPr txBox="1"/>
          <p:nvPr/>
        </p:nvSpPr>
        <p:spPr>
          <a:xfrm>
            <a:off x="5299131" y="3976970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  <a:r>
              <a:rPr lang="en-US" sz="2000" baseline="-250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E7493E-44F6-A0DF-BB44-DE17BE036E42}"/>
              </a:ext>
            </a:extLst>
          </p:cNvPr>
          <p:cNvSpPr txBox="1"/>
          <p:nvPr/>
        </p:nvSpPr>
        <p:spPr>
          <a:xfrm>
            <a:off x="5850384" y="4147637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</a:t>
            </a:r>
            <a:r>
              <a:rPr lang="en-US" sz="2000" baseline="-25000" dirty="0"/>
              <a:t>0</a:t>
            </a:r>
            <a:endParaRPr 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81B96E-732B-63C2-258D-7EA73B66EA1E}"/>
              </a:ext>
            </a:extLst>
          </p:cNvPr>
          <p:cNvSpPr txBox="1"/>
          <p:nvPr/>
        </p:nvSpPr>
        <p:spPr>
          <a:xfrm>
            <a:off x="5882640" y="467363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0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1827961" y="4811270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2219415" y="4688066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2229771" y="3098592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4150305" y="3098591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2119544" y="3019148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3950563" y="3029137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1614437" y="2235767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3426390" y="2220698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5575660" y="2862592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1643132" y="262326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3487505" y="254579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DB5B83F-10F7-37E3-1876-6622DFB1A4B8}"/>
              </a:ext>
            </a:extLst>
          </p:cNvPr>
          <p:cNvGrpSpPr/>
          <p:nvPr/>
        </p:nvGrpSpPr>
        <p:grpSpPr>
          <a:xfrm>
            <a:off x="9085358" y="1652660"/>
            <a:ext cx="1409697" cy="1613573"/>
            <a:chOff x="6684417" y="1573254"/>
            <a:chExt cx="1409697" cy="1613573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815931D-7DE0-2BBC-3FF0-502886AA11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3015" y="1928587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49DC51E-9793-0A84-6B08-D0D5538AA36B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4BE0B4C-797F-F543-1C9C-AB6E6882C0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087EC6-A3FE-6A96-4695-DEC2A456BE73}"/>
                </a:ext>
              </a:extLst>
            </p:cNvPr>
            <p:cNvSpPr txBox="1"/>
            <p:nvPr/>
          </p:nvSpPr>
          <p:spPr>
            <a:xfrm>
              <a:off x="7093503" y="1573254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A7835DC-B40E-10A4-D4AE-BA4EA9A1740C}"/>
                </a:ext>
              </a:extLst>
            </p:cNvPr>
            <p:cNvSpPr txBox="1"/>
            <p:nvPr/>
          </p:nvSpPr>
          <p:spPr>
            <a:xfrm>
              <a:off x="6684417" y="2786717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650B500-C2F1-D869-B582-7182306919F3}"/>
                </a:ext>
              </a:extLst>
            </p:cNvPr>
            <p:cNvSpPr txBox="1"/>
            <p:nvPr/>
          </p:nvSpPr>
          <p:spPr>
            <a:xfrm>
              <a:off x="7677012" y="2269922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216240" y="3082544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301806" y="4024718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081EDC-DFC1-EA95-BA1A-4C7096995054}"/>
              </a:ext>
            </a:extLst>
          </p:cNvPr>
          <p:cNvSpPr txBox="1"/>
          <p:nvPr/>
        </p:nvSpPr>
        <p:spPr>
          <a:xfrm>
            <a:off x="2904505" y="1509516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7CD24A-2EE7-B048-9BC0-EBDC05C856C8}"/>
              </a:ext>
            </a:extLst>
          </p:cNvPr>
          <p:cNvSpPr txBox="1"/>
          <p:nvPr/>
        </p:nvSpPr>
        <p:spPr>
          <a:xfrm>
            <a:off x="4566686" y="1541797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C2A309-9248-41C9-CA11-72755ACDF3C7}"/>
              </a:ext>
            </a:extLst>
          </p:cNvPr>
          <p:cNvCxnSpPr>
            <a:cxnSpLocks/>
          </p:cNvCxnSpPr>
          <p:nvPr/>
        </p:nvCxnSpPr>
        <p:spPr>
          <a:xfrm flipH="1">
            <a:off x="4050434" y="1872121"/>
            <a:ext cx="15200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F00E8AD-E8C5-CF94-07D3-D1D357216DC5}"/>
              </a:ext>
            </a:extLst>
          </p:cNvPr>
          <p:cNvCxnSpPr>
            <a:cxnSpLocks/>
          </p:cNvCxnSpPr>
          <p:nvPr/>
        </p:nvCxnSpPr>
        <p:spPr>
          <a:xfrm flipH="1">
            <a:off x="2193014" y="1872121"/>
            <a:ext cx="1857420" cy="6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5091723" y="2220698"/>
            <a:ext cx="1318561" cy="1445645"/>
            <a:chOff x="8494479" y="3442476"/>
            <a:chExt cx="1318561" cy="1445645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403954" y="3905473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494479" y="4488011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4927261" y="254579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5722506" y="3082544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6532211" y="3037657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</p:cNvCxnSpPr>
          <p:nvPr/>
        </p:nvCxnSpPr>
        <p:spPr>
          <a:xfrm flipH="1">
            <a:off x="7868571" y="436770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F2682CE-A9AF-B24B-482D-EE0F44579C40}"/>
              </a:ext>
            </a:extLst>
          </p:cNvPr>
          <p:cNvSpPr/>
          <p:nvPr/>
        </p:nvSpPr>
        <p:spPr>
          <a:xfrm>
            <a:off x="9589363" y="367315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H="1">
            <a:off x="8634048" y="960553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BFF8CF1-78EB-F805-5062-639A4B9A8A22}"/>
              </a:ext>
            </a:extLst>
          </p:cNvPr>
          <p:cNvSpPr/>
          <p:nvPr/>
        </p:nvSpPr>
        <p:spPr>
          <a:xfrm>
            <a:off x="10354840" y="891098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6085302" y="2230870"/>
            <a:ext cx="1408500" cy="1443766"/>
            <a:chOff x="6682408" y="1573254"/>
            <a:chExt cx="1408500" cy="144376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3015" y="1928587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093503" y="1573254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677012" y="2269922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208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2095128" y="4199051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3034A2-02B5-073C-A6A2-5E28C61EB098}"/>
              </a:ext>
            </a:extLst>
          </p:cNvPr>
          <p:cNvCxnSpPr>
            <a:cxnSpLocks/>
          </p:cNvCxnSpPr>
          <p:nvPr/>
        </p:nvCxnSpPr>
        <p:spPr>
          <a:xfrm flipV="1">
            <a:off x="9967495" y="4604664"/>
            <a:ext cx="0" cy="526001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2634D5-8827-B972-E898-F3D25908F55A}"/>
              </a:ext>
            </a:extLst>
          </p:cNvPr>
          <p:cNvCxnSpPr>
            <a:cxnSpLocks/>
          </p:cNvCxnSpPr>
          <p:nvPr/>
        </p:nvCxnSpPr>
        <p:spPr>
          <a:xfrm>
            <a:off x="9967495" y="5130665"/>
            <a:ext cx="443885" cy="0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06CE2F-5209-0CA7-2AE8-FDBAAF985256}"/>
              </a:ext>
            </a:extLst>
          </p:cNvPr>
          <p:cNvCxnSpPr>
            <a:cxnSpLocks/>
          </p:cNvCxnSpPr>
          <p:nvPr/>
        </p:nvCxnSpPr>
        <p:spPr>
          <a:xfrm flipV="1">
            <a:off x="9967495" y="4707411"/>
            <a:ext cx="381741" cy="423254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2219416" y="3186260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2378960" y="414763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78DC2F-F0AB-C335-91F2-69C2FFC2F131}"/>
              </a:ext>
            </a:extLst>
          </p:cNvPr>
          <p:cNvSpPr txBox="1"/>
          <p:nvPr/>
        </p:nvSpPr>
        <p:spPr>
          <a:xfrm>
            <a:off x="9797983" y="4249331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  <a:r>
              <a:rPr lang="en-US" sz="2000" baseline="-250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E7493E-44F6-A0DF-BB44-DE17BE036E42}"/>
              </a:ext>
            </a:extLst>
          </p:cNvPr>
          <p:cNvSpPr txBox="1"/>
          <p:nvPr/>
        </p:nvSpPr>
        <p:spPr>
          <a:xfrm>
            <a:off x="10349236" y="4419998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</a:t>
            </a:r>
            <a:r>
              <a:rPr lang="en-US" sz="2000" baseline="-25000" dirty="0"/>
              <a:t>0</a:t>
            </a:r>
            <a:endParaRPr 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81B96E-732B-63C2-258D-7EA73B66EA1E}"/>
              </a:ext>
            </a:extLst>
          </p:cNvPr>
          <p:cNvSpPr txBox="1"/>
          <p:nvPr/>
        </p:nvSpPr>
        <p:spPr>
          <a:xfrm>
            <a:off x="10381492" y="494599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0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1827961" y="4811270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2219415" y="4688066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2229771" y="3098592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4150305" y="3098591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2119544" y="3019148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3950563" y="3029137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1614437" y="2235767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3426390" y="2220698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5575660" y="2862592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1643132" y="262326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3487505" y="254579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DB5B83F-10F7-37E3-1876-6622DFB1A4B8}"/>
              </a:ext>
            </a:extLst>
          </p:cNvPr>
          <p:cNvGrpSpPr/>
          <p:nvPr/>
        </p:nvGrpSpPr>
        <p:grpSpPr>
          <a:xfrm>
            <a:off x="8131964" y="5173301"/>
            <a:ext cx="1409697" cy="1613573"/>
            <a:chOff x="6684417" y="1573254"/>
            <a:chExt cx="1409697" cy="1613573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815931D-7DE0-2BBC-3FF0-502886AA11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3015" y="1928587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49DC51E-9793-0A84-6B08-D0D5538AA36B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4BE0B4C-797F-F543-1C9C-AB6E6882C0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087EC6-A3FE-6A96-4695-DEC2A456BE73}"/>
                </a:ext>
              </a:extLst>
            </p:cNvPr>
            <p:cNvSpPr txBox="1"/>
            <p:nvPr/>
          </p:nvSpPr>
          <p:spPr>
            <a:xfrm>
              <a:off x="7093503" y="1573254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A7835DC-B40E-10A4-D4AE-BA4EA9A1740C}"/>
                </a:ext>
              </a:extLst>
            </p:cNvPr>
            <p:cNvSpPr txBox="1"/>
            <p:nvPr/>
          </p:nvSpPr>
          <p:spPr>
            <a:xfrm>
              <a:off x="6684417" y="2786717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650B500-C2F1-D869-B582-7182306919F3}"/>
                </a:ext>
              </a:extLst>
            </p:cNvPr>
            <p:cNvSpPr txBox="1"/>
            <p:nvPr/>
          </p:nvSpPr>
          <p:spPr>
            <a:xfrm>
              <a:off x="7677012" y="2269922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216240" y="3082544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301806" y="4024718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081EDC-DFC1-EA95-BA1A-4C7096995054}"/>
              </a:ext>
            </a:extLst>
          </p:cNvPr>
          <p:cNvSpPr txBox="1"/>
          <p:nvPr/>
        </p:nvSpPr>
        <p:spPr>
          <a:xfrm>
            <a:off x="2831001" y="37395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7CD24A-2EE7-B048-9BC0-EBDC05C856C8}"/>
              </a:ext>
            </a:extLst>
          </p:cNvPr>
          <p:cNvSpPr txBox="1"/>
          <p:nvPr/>
        </p:nvSpPr>
        <p:spPr>
          <a:xfrm>
            <a:off x="4493182" y="406235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a4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C2A309-9248-41C9-CA11-72755ACDF3C7}"/>
              </a:ext>
            </a:extLst>
          </p:cNvPr>
          <p:cNvCxnSpPr>
            <a:cxnSpLocks/>
          </p:cNvCxnSpPr>
          <p:nvPr/>
        </p:nvCxnSpPr>
        <p:spPr>
          <a:xfrm flipH="1">
            <a:off x="3976930" y="736559"/>
            <a:ext cx="26551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F00E8AD-E8C5-CF94-07D3-D1D357216DC5}"/>
              </a:ext>
            </a:extLst>
          </p:cNvPr>
          <p:cNvCxnSpPr>
            <a:cxnSpLocks/>
          </p:cNvCxnSpPr>
          <p:nvPr/>
        </p:nvCxnSpPr>
        <p:spPr>
          <a:xfrm flipH="1">
            <a:off x="2119510" y="736559"/>
            <a:ext cx="1857420" cy="6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4442326" y="1286764"/>
            <a:ext cx="1256978" cy="1143921"/>
            <a:chOff x="8556062" y="3442476"/>
            <a:chExt cx="1256978" cy="1143921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403954" y="3905473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556062" y="402268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444985" y="234345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5722506" y="3082544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6532211" y="3037657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8077755" y="3117603"/>
            <a:ext cx="339187" cy="99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H="1">
            <a:off x="6680459" y="3115735"/>
            <a:ext cx="14054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BFF8CF1-78EB-F805-5062-639A4B9A8A22}"/>
              </a:ext>
            </a:extLst>
          </p:cNvPr>
          <p:cNvSpPr/>
          <p:nvPr/>
        </p:nvSpPr>
        <p:spPr>
          <a:xfrm>
            <a:off x="10354840" y="891098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6085302" y="2927538"/>
            <a:ext cx="1408500" cy="1077706"/>
            <a:chOff x="6682408" y="2269922"/>
            <a:chExt cx="1408500" cy="107770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</p:cNvCxnSpPr>
            <p:nvPr/>
          </p:nvCxnSpPr>
          <p:spPr>
            <a:xfrm>
              <a:off x="7262096" y="2464982"/>
              <a:ext cx="0" cy="56193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223068" y="294751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677012" y="2269922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4050434" y="2155515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8A3615D-DCE4-8AB0-ECDC-CC68AD1F8FAA}"/>
              </a:ext>
            </a:extLst>
          </p:cNvPr>
          <p:cNvGrpSpPr/>
          <p:nvPr/>
        </p:nvGrpSpPr>
        <p:grpSpPr>
          <a:xfrm rot="16200000">
            <a:off x="7717468" y="2891593"/>
            <a:ext cx="248575" cy="471998"/>
            <a:chOff x="2246050" y="1305017"/>
            <a:chExt cx="204187" cy="471998"/>
          </a:xfrm>
        </p:grpSpPr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F01681D-1E61-C68B-56E8-5D5B4E5CB21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812F3FEF-8449-5F1C-D5AE-635B71232C1C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EE5F219-DFF4-FE92-917C-9C12FEBAC33F}"/>
              </a:ext>
            </a:extLst>
          </p:cNvPr>
          <p:cNvSpPr txBox="1"/>
          <p:nvPr/>
        </p:nvSpPr>
        <p:spPr>
          <a:xfrm>
            <a:off x="3586762" y="270848"/>
            <a:ext cx="85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a3 = 0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7D79372-765C-D449-C3A2-9A32D92E13FF}"/>
              </a:ext>
            </a:extLst>
          </p:cNvPr>
          <p:cNvCxnSpPr/>
          <p:nvPr/>
        </p:nvCxnSpPr>
        <p:spPr>
          <a:xfrm>
            <a:off x="3950563" y="736559"/>
            <a:ext cx="698711" cy="905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1A9BED1-1C19-E5CF-364F-1D254D45E737}"/>
              </a:ext>
            </a:extLst>
          </p:cNvPr>
          <p:cNvGrpSpPr/>
          <p:nvPr/>
        </p:nvGrpSpPr>
        <p:grpSpPr>
          <a:xfrm>
            <a:off x="7031749" y="1333136"/>
            <a:ext cx="1256978" cy="1143921"/>
            <a:chOff x="8556062" y="3442476"/>
            <a:chExt cx="1256978" cy="1143921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3C7A121-D0F3-A4FF-CE0D-9AC7C9B677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A64A1A4-7961-B920-56FD-D9C54B06952E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111F08C-B658-7E7D-48EE-D3468F2203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FE49EE4-2D26-0644-EDC9-17EA123A671C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0121C2F-44E1-409B-F5C3-9FB0FF642F9B}"/>
                </a:ext>
              </a:extLst>
            </p:cNvPr>
            <p:cNvSpPr txBox="1"/>
            <p:nvPr/>
          </p:nvSpPr>
          <p:spPr>
            <a:xfrm>
              <a:off x="9403954" y="3905473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5FBEE65-644D-84E8-953C-11CC5FF1782A}"/>
                </a:ext>
              </a:extLst>
            </p:cNvPr>
            <p:cNvSpPr txBox="1"/>
            <p:nvPr/>
          </p:nvSpPr>
          <p:spPr>
            <a:xfrm>
              <a:off x="8556062" y="402268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869262F-A431-EAF8-7964-FCDA8FCC9834}"/>
              </a:ext>
            </a:extLst>
          </p:cNvPr>
          <p:cNvCxnSpPr>
            <a:cxnSpLocks/>
          </p:cNvCxnSpPr>
          <p:nvPr/>
        </p:nvCxnSpPr>
        <p:spPr>
          <a:xfrm flipH="1">
            <a:off x="6625962" y="225397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19027858">
            <a:off x="8547750" y="2868139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8705A4D-C4CB-6381-FD0B-3DCC276556A5}"/>
              </a:ext>
            </a:extLst>
          </p:cNvPr>
          <p:cNvGrpSpPr/>
          <p:nvPr/>
        </p:nvGrpSpPr>
        <p:grpSpPr>
          <a:xfrm>
            <a:off x="7919492" y="2248173"/>
            <a:ext cx="1256978" cy="1143921"/>
            <a:chOff x="8556062" y="3442476"/>
            <a:chExt cx="1256978" cy="1143921"/>
          </a:xfrm>
        </p:grpSpPr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115C56C7-01A0-E5B7-25DA-BE0BACF78A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E4774648-5A5B-054D-5A34-F043AA6DC527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9A18CC4D-DA57-4E6A-4577-57246E0489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720152B-55EA-D739-CBE2-E52368B4CBAD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94DD4D4-487A-8E34-C9B9-A9B9D1212BF8}"/>
                </a:ext>
              </a:extLst>
            </p:cNvPr>
            <p:cNvSpPr txBox="1"/>
            <p:nvPr/>
          </p:nvSpPr>
          <p:spPr>
            <a:xfrm>
              <a:off x="9403954" y="3905473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07FC9B0-E361-E421-CA7F-1C5CF697335E}"/>
                </a:ext>
              </a:extLst>
            </p:cNvPr>
            <p:cNvSpPr txBox="1"/>
            <p:nvPr/>
          </p:nvSpPr>
          <p:spPr>
            <a:xfrm>
              <a:off x="8556062" y="402268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6</a:t>
              </a:r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0FE092F-1475-C8E1-CACE-DDAEE0A6D8BE}"/>
              </a:ext>
            </a:extLst>
          </p:cNvPr>
          <p:cNvCxnSpPr>
            <a:cxnSpLocks/>
          </p:cNvCxnSpPr>
          <p:nvPr/>
        </p:nvCxnSpPr>
        <p:spPr>
          <a:xfrm flipH="1">
            <a:off x="6643646" y="746629"/>
            <a:ext cx="21237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26F8E64-37AF-60E5-BF9F-B4F4E0E00B6B}"/>
              </a:ext>
            </a:extLst>
          </p:cNvPr>
          <p:cNvSpPr txBox="1"/>
          <p:nvPr/>
        </p:nvSpPr>
        <p:spPr>
          <a:xfrm>
            <a:off x="6264325" y="246283"/>
            <a:ext cx="85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a5 = 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9D45C77-67A5-0621-C9B0-952D48A99B94}"/>
              </a:ext>
            </a:extLst>
          </p:cNvPr>
          <p:cNvSpPr txBox="1"/>
          <p:nvPr/>
        </p:nvSpPr>
        <p:spPr>
          <a:xfrm>
            <a:off x="7356070" y="266000"/>
            <a:ext cx="85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</p:spTree>
    <p:extLst>
      <p:ext uri="{BB962C8B-B14F-4D97-AF65-F5344CB8AC3E}">
        <p14:creationId xmlns:p14="http://schemas.microsoft.com/office/powerpoint/2010/main" val="12558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081EDC-DFC1-EA95-BA1A-4C7096995054}"/>
              </a:ext>
            </a:extLst>
          </p:cNvPr>
          <p:cNvSpPr txBox="1"/>
          <p:nvPr/>
        </p:nvSpPr>
        <p:spPr>
          <a:xfrm>
            <a:off x="1798660" y="622643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7CD24A-2EE7-B048-9BC0-EBDC05C856C8}"/>
              </a:ext>
            </a:extLst>
          </p:cNvPr>
          <p:cNvSpPr txBox="1"/>
          <p:nvPr/>
        </p:nvSpPr>
        <p:spPr>
          <a:xfrm>
            <a:off x="3469719" y="65492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a3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C2A309-9248-41C9-CA11-72755ACDF3C7}"/>
              </a:ext>
            </a:extLst>
          </p:cNvPr>
          <p:cNvCxnSpPr>
            <a:cxnSpLocks/>
          </p:cNvCxnSpPr>
          <p:nvPr/>
        </p:nvCxnSpPr>
        <p:spPr>
          <a:xfrm flipH="1">
            <a:off x="2944589" y="985248"/>
            <a:ext cx="28105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F00E8AD-E8C5-CF94-07D3-D1D357216DC5}"/>
              </a:ext>
            </a:extLst>
          </p:cNvPr>
          <p:cNvCxnSpPr>
            <a:cxnSpLocks/>
          </p:cNvCxnSpPr>
          <p:nvPr/>
        </p:nvCxnSpPr>
        <p:spPr>
          <a:xfrm flipH="1">
            <a:off x="1087169" y="985248"/>
            <a:ext cx="1857420" cy="6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5639201" y="1103666"/>
            <a:ext cx="1377604" cy="1174394"/>
            <a:chOff x="8523709" y="3442476"/>
            <a:chExt cx="1377604" cy="1174394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492227" y="421676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523709" y="4074915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260763" y="197343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  <a:endCxn id="81" idx="0"/>
          </p:cNvCxnSpPr>
          <p:nvPr/>
        </p:nvCxnSpPr>
        <p:spPr>
          <a:xfrm flipV="1">
            <a:off x="5620059" y="4354031"/>
            <a:ext cx="0" cy="4081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V="1">
            <a:off x="5604591" y="2576530"/>
            <a:ext cx="15469" cy="14487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24903" y="2388333"/>
            <a:ext cx="1411706" cy="1077706"/>
            <a:chOff x="6682408" y="2269922"/>
            <a:chExt cx="1411706" cy="107770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</p:cNvCxnSpPr>
            <p:nvPr/>
          </p:nvCxnSpPr>
          <p:spPr>
            <a:xfrm>
              <a:off x="7262096" y="2464982"/>
              <a:ext cx="0" cy="56193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223068" y="2947518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677012" y="2269922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8A3615D-DCE4-8AB0-ECDC-CC68AD1F8FAA}"/>
              </a:ext>
            </a:extLst>
          </p:cNvPr>
          <p:cNvGrpSpPr/>
          <p:nvPr/>
        </p:nvGrpSpPr>
        <p:grpSpPr>
          <a:xfrm>
            <a:off x="5495772" y="3882033"/>
            <a:ext cx="248575" cy="471998"/>
            <a:chOff x="2246050" y="1305017"/>
            <a:chExt cx="204187" cy="471998"/>
          </a:xfrm>
        </p:grpSpPr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F01681D-1E61-C68B-56E8-5D5B4E5CB21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812F3FEF-8449-5F1C-D5AE-635B71232C1C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1A9BED1-1C19-E5CF-364F-1D254D45E737}"/>
              </a:ext>
            </a:extLst>
          </p:cNvPr>
          <p:cNvGrpSpPr/>
          <p:nvPr/>
        </p:nvGrpSpPr>
        <p:grpSpPr>
          <a:xfrm>
            <a:off x="6570261" y="666123"/>
            <a:ext cx="951690" cy="1163882"/>
            <a:chOff x="8586666" y="3861169"/>
            <a:chExt cx="951690" cy="1163882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3C7A121-D0F3-A4FF-CE0D-9AC7C9B677C5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0" cy="55272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A64A1A4-7961-B920-56FD-D9C54B069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4124" y="4323810"/>
              <a:ext cx="462099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111F08C-B658-7E7D-48EE-D3468F2203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FE49EE4-2D26-0644-EDC9-17EA123A671C}"/>
                </a:ext>
              </a:extLst>
            </p:cNvPr>
            <p:cNvSpPr txBox="1"/>
            <p:nvPr/>
          </p:nvSpPr>
          <p:spPr>
            <a:xfrm>
              <a:off x="8616785" y="452565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0121C2F-44E1-409B-F5C3-9FB0FF642F9B}"/>
                </a:ext>
              </a:extLst>
            </p:cNvPr>
            <p:cNvSpPr txBox="1"/>
            <p:nvPr/>
          </p:nvSpPr>
          <p:spPr>
            <a:xfrm>
              <a:off x="9129270" y="4624941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5FBEE65-644D-84E8-953C-11CC5FF1782A}"/>
                </a:ext>
              </a:extLst>
            </p:cNvPr>
            <p:cNvSpPr txBox="1"/>
            <p:nvPr/>
          </p:nvSpPr>
          <p:spPr>
            <a:xfrm>
              <a:off x="8586666" y="3861169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869262F-A431-EAF8-7964-FCDA8FCC9834}"/>
              </a:ext>
            </a:extLst>
          </p:cNvPr>
          <p:cNvCxnSpPr>
            <a:cxnSpLocks/>
          </p:cNvCxnSpPr>
          <p:nvPr/>
        </p:nvCxnSpPr>
        <p:spPr>
          <a:xfrm flipH="1">
            <a:off x="5565563" y="1242982"/>
            <a:ext cx="1362969" cy="134540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2629033">
            <a:off x="5362950" y="4745404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26F8E64-37AF-60E5-BF9F-B4F4E0E00B6B}"/>
              </a:ext>
            </a:extLst>
          </p:cNvPr>
          <p:cNvSpPr txBox="1"/>
          <p:nvPr/>
        </p:nvSpPr>
        <p:spPr>
          <a:xfrm>
            <a:off x="5026079" y="431470"/>
            <a:ext cx="23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a4 = a5 = a6 = </a:t>
            </a:r>
            <a:r>
              <a:rPr lang="en-US"/>
              <a:t>0 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827452" y="3726971"/>
            <a:ext cx="4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	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04DB237-B1E7-6772-6247-B606E050FAC8}"/>
              </a:ext>
            </a:extLst>
          </p:cNvPr>
          <p:cNvGrpSpPr/>
          <p:nvPr/>
        </p:nvGrpSpPr>
        <p:grpSpPr>
          <a:xfrm>
            <a:off x="6607719" y="3918779"/>
            <a:ext cx="1319330" cy="983570"/>
            <a:chOff x="8571972" y="4041481"/>
            <a:chExt cx="1319330" cy="983570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F01E0AF-325F-F64E-6C43-DB3FF17F2806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0" cy="55272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0C3F0E7-B3F0-CBD4-48AE-93066895E376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90669C1-6D41-DF01-CD4D-9D6CC02B5A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DEEFC-7128-1B3A-E0DC-F91029A2BC4D}"/>
                </a:ext>
              </a:extLst>
            </p:cNvPr>
            <p:cNvSpPr txBox="1"/>
            <p:nvPr/>
          </p:nvSpPr>
          <p:spPr>
            <a:xfrm>
              <a:off x="8571972" y="4073208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0412647-304A-526B-F32D-EFF04CE3B544}"/>
                </a:ext>
              </a:extLst>
            </p:cNvPr>
            <p:cNvSpPr txBox="1"/>
            <p:nvPr/>
          </p:nvSpPr>
          <p:spPr>
            <a:xfrm>
              <a:off x="9129270" y="4624941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C511444-54BF-2DF8-0A45-1B755752B6CF}"/>
                </a:ext>
              </a:extLst>
            </p:cNvPr>
            <p:cNvSpPr txBox="1"/>
            <p:nvPr/>
          </p:nvSpPr>
          <p:spPr>
            <a:xfrm>
              <a:off x="9474200" y="4041481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6</a:t>
              </a:r>
            </a:p>
          </p:txBody>
        </p: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V="1">
            <a:off x="8017750" y="1128764"/>
            <a:ext cx="0" cy="36013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7565855" y="2885459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84908"/>
              </p:ext>
            </p:extLst>
          </p:nvPr>
        </p:nvGraphicFramePr>
        <p:xfrm>
          <a:off x="8222888" y="925293"/>
          <a:ext cx="396911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822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793822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793822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793822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793822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3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081EDC-DFC1-EA95-BA1A-4C7096995054}"/>
              </a:ext>
            </a:extLst>
          </p:cNvPr>
          <p:cNvSpPr txBox="1"/>
          <p:nvPr/>
        </p:nvSpPr>
        <p:spPr>
          <a:xfrm>
            <a:off x="1798660" y="622643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7CD24A-2EE7-B048-9BC0-EBDC05C856C8}"/>
              </a:ext>
            </a:extLst>
          </p:cNvPr>
          <p:cNvSpPr txBox="1"/>
          <p:nvPr/>
        </p:nvSpPr>
        <p:spPr>
          <a:xfrm>
            <a:off x="3469719" y="65492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a3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C2A309-9248-41C9-CA11-72755ACDF3C7}"/>
              </a:ext>
            </a:extLst>
          </p:cNvPr>
          <p:cNvCxnSpPr>
            <a:cxnSpLocks/>
          </p:cNvCxnSpPr>
          <p:nvPr/>
        </p:nvCxnSpPr>
        <p:spPr>
          <a:xfrm flipH="1">
            <a:off x="2944589" y="985248"/>
            <a:ext cx="28105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F00E8AD-E8C5-CF94-07D3-D1D357216DC5}"/>
              </a:ext>
            </a:extLst>
          </p:cNvPr>
          <p:cNvCxnSpPr>
            <a:cxnSpLocks/>
          </p:cNvCxnSpPr>
          <p:nvPr/>
        </p:nvCxnSpPr>
        <p:spPr>
          <a:xfrm flipH="1">
            <a:off x="1087169" y="985248"/>
            <a:ext cx="1857420" cy="6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4565033" y="3678122"/>
            <a:ext cx="1293444" cy="1212276"/>
            <a:chOff x="8040369" y="3442476"/>
            <a:chExt cx="1293444" cy="1212276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44351" y="4296308"/>
              <a:ext cx="841872" cy="2750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8472579" y="4254642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040369" y="3765311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209321" y="198219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</p:cNvCxnSpPr>
          <p:nvPr/>
        </p:nvCxnSpPr>
        <p:spPr>
          <a:xfrm flipV="1">
            <a:off x="5620059" y="4354031"/>
            <a:ext cx="0" cy="4081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V="1">
            <a:off x="5612719" y="2576530"/>
            <a:ext cx="7341" cy="17424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24903" y="1589052"/>
            <a:ext cx="1411706" cy="1546379"/>
            <a:chOff x="6682408" y="1470641"/>
            <a:chExt cx="1411706" cy="1546379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2096" y="1848362"/>
              <a:ext cx="0" cy="61662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6991696" y="1470641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677012" y="2269922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2629033">
            <a:off x="5362950" y="4745404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26F8E64-37AF-60E5-BF9F-B4F4E0E00B6B}"/>
              </a:ext>
            </a:extLst>
          </p:cNvPr>
          <p:cNvSpPr txBox="1"/>
          <p:nvPr/>
        </p:nvSpPr>
        <p:spPr>
          <a:xfrm>
            <a:off x="5026079" y="431470"/>
            <a:ext cx="23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a4 = a5 = a6 = </a:t>
            </a:r>
            <a:r>
              <a:rPr lang="en-US"/>
              <a:t>0 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827452" y="3726971"/>
            <a:ext cx="4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	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H="1" flipV="1">
            <a:off x="7954392" y="2388333"/>
            <a:ext cx="63358" cy="23418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7565855" y="2885459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776398"/>
              </p:ext>
            </p:extLst>
          </p:nvPr>
        </p:nvGraphicFramePr>
        <p:xfrm>
          <a:off x="8222888" y="925293"/>
          <a:ext cx="396911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822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793822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793822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793822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793822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94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081EDC-DFC1-EA95-BA1A-4C7096995054}"/>
              </a:ext>
            </a:extLst>
          </p:cNvPr>
          <p:cNvSpPr txBox="1"/>
          <p:nvPr/>
        </p:nvSpPr>
        <p:spPr>
          <a:xfrm>
            <a:off x="1798660" y="622643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7CD24A-2EE7-B048-9BC0-EBDC05C856C8}"/>
              </a:ext>
            </a:extLst>
          </p:cNvPr>
          <p:cNvSpPr txBox="1"/>
          <p:nvPr/>
        </p:nvSpPr>
        <p:spPr>
          <a:xfrm>
            <a:off x="3469719" y="65492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a3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C2A309-9248-41C9-CA11-72755ACDF3C7}"/>
              </a:ext>
            </a:extLst>
          </p:cNvPr>
          <p:cNvCxnSpPr>
            <a:cxnSpLocks/>
          </p:cNvCxnSpPr>
          <p:nvPr/>
        </p:nvCxnSpPr>
        <p:spPr>
          <a:xfrm flipH="1">
            <a:off x="2944589" y="985248"/>
            <a:ext cx="28105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F00E8AD-E8C5-CF94-07D3-D1D357216DC5}"/>
              </a:ext>
            </a:extLst>
          </p:cNvPr>
          <p:cNvCxnSpPr>
            <a:cxnSpLocks/>
          </p:cNvCxnSpPr>
          <p:nvPr/>
        </p:nvCxnSpPr>
        <p:spPr>
          <a:xfrm flipH="1">
            <a:off x="1087169" y="985248"/>
            <a:ext cx="1857420" cy="6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4565033" y="3702962"/>
            <a:ext cx="1287730" cy="1187436"/>
            <a:chOff x="8040369" y="3467316"/>
            <a:chExt cx="1287730" cy="1187436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44351" y="4296308"/>
              <a:ext cx="841872" cy="2750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8910997" y="346731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8472579" y="4254642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040369" y="3765311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209321" y="198219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</p:cNvCxnSpPr>
          <p:nvPr/>
        </p:nvCxnSpPr>
        <p:spPr>
          <a:xfrm flipV="1">
            <a:off x="5620059" y="4354031"/>
            <a:ext cx="0" cy="4081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V="1">
            <a:off x="5612719" y="2576530"/>
            <a:ext cx="7341" cy="17424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24903" y="1589052"/>
            <a:ext cx="1411706" cy="1546379"/>
            <a:chOff x="6682408" y="1470641"/>
            <a:chExt cx="1411706" cy="1546379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2096" y="1848362"/>
              <a:ext cx="0" cy="61662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6991696" y="1470641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677012" y="2269922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2629033">
            <a:off x="5362950" y="4745404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26F8E64-37AF-60E5-BF9F-B4F4E0E00B6B}"/>
              </a:ext>
            </a:extLst>
          </p:cNvPr>
          <p:cNvSpPr txBox="1"/>
          <p:nvPr/>
        </p:nvSpPr>
        <p:spPr>
          <a:xfrm>
            <a:off x="5026079" y="431470"/>
            <a:ext cx="23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a4 = a5 = a6 = </a:t>
            </a:r>
            <a:r>
              <a:rPr lang="en-US"/>
              <a:t>0 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827452" y="3726971"/>
            <a:ext cx="4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	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H="1" flipV="1">
            <a:off x="7954392" y="2388333"/>
            <a:ext cx="63358" cy="23418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7565855" y="2885459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166430"/>
              </p:ext>
            </p:extLst>
          </p:nvPr>
        </p:nvGraphicFramePr>
        <p:xfrm>
          <a:off x="8065965" y="931738"/>
          <a:ext cx="42029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Frame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5B4C94-84B1-C3BC-E5BE-5C3AC845C81D}"/>
              </a:ext>
            </a:extLst>
          </p:cNvPr>
          <p:cNvCxnSpPr>
            <a:cxnSpLocks/>
          </p:cNvCxnSpPr>
          <p:nvPr/>
        </p:nvCxnSpPr>
        <p:spPr>
          <a:xfrm flipH="1">
            <a:off x="5565563" y="1242982"/>
            <a:ext cx="1362969" cy="134540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2EA1B9B-B808-0AA5-2B9E-74FDBE8FA88B}"/>
              </a:ext>
            </a:extLst>
          </p:cNvPr>
          <p:cNvGrpSpPr/>
          <p:nvPr/>
        </p:nvGrpSpPr>
        <p:grpSpPr>
          <a:xfrm>
            <a:off x="6102018" y="625719"/>
            <a:ext cx="1275332" cy="1264818"/>
            <a:chOff x="8485245" y="3442476"/>
            <a:chExt cx="1275332" cy="126481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EDC93E-10B4-D17D-C848-DFA8297B2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0B3EA8-7127-B99E-4A34-76A8421A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7091" y="4323810"/>
              <a:ext cx="399132" cy="38348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D8CEC6-7DBB-AF65-3102-CE8A1D59270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37511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F688F4-1B14-55EC-B20C-BE6E522D193B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E87088-96DD-AA06-D95A-E2AF2E1D6E44}"/>
                </a:ext>
              </a:extLst>
            </p:cNvPr>
            <p:cNvSpPr txBox="1"/>
            <p:nvPr/>
          </p:nvSpPr>
          <p:spPr>
            <a:xfrm>
              <a:off x="9351491" y="390994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358F6A-5637-8C01-E942-6234C5FD2171}"/>
                </a:ext>
              </a:extLst>
            </p:cNvPr>
            <p:cNvSpPr txBox="1"/>
            <p:nvPr/>
          </p:nvSpPr>
          <p:spPr>
            <a:xfrm>
              <a:off x="8485245" y="40981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536ECC96-BB77-CF78-3BA9-18EAE700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443" y="4813472"/>
            <a:ext cx="53340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1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081EDC-DFC1-EA95-BA1A-4C7096995054}"/>
              </a:ext>
            </a:extLst>
          </p:cNvPr>
          <p:cNvSpPr txBox="1"/>
          <p:nvPr/>
        </p:nvSpPr>
        <p:spPr>
          <a:xfrm>
            <a:off x="1798660" y="622643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7CD24A-2EE7-B048-9BC0-EBDC05C856C8}"/>
              </a:ext>
            </a:extLst>
          </p:cNvPr>
          <p:cNvSpPr txBox="1"/>
          <p:nvPr/>
        </p:nvSpPr>
        <p:spPr>
          <a:xfrm>
            <a:off x="3469719" y="65492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a3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C2A309-9248-41C9-CA11-72755ACDF3C7}"/>
              </a:ext>
            </a:extLst>
          </p:cNvPr>
          <p:cNvCxnSpPr>
            <a:cxnSpLocks/>
          </p:cNvCxnSpPr>
          <p:nvPr/>
        </p:nvCxnSpPr>
        <p:spPr>
          <a:xfrm flipH="1">
            <a:off x="2944589" y="985248"/>
            <a:ext cx="28105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F00E8AD-E8C5-CF94-07D3-D1D357216DC5}"/>
              </a:ext>
            </a:extLst>
          </p:cNvPr>
          <p:cNvCxnSpPr>
            <a:cxnSpLocks/>
          </p:cNvCxnSpPr>
          <p:nvPr/>
        </p:nvCxnSpPr>
        <p:spPr>
          <a:xfrm flipH="1">
            <a:off x="1087169" y="985248"/>
            <a:ext cx="1857420" cy="6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4565033" y="3702962"/>
            <a:ext cx="1287730" cy="1187436"/>
            <a:chOff x="8040369" y="3467316"/>
            <a:chExt cx="1287730" cy="1187436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44351" y="4296308"/>
              <a:ext cx="841872" cy="2750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8910997" y="346731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8472579" y="4254642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040369" y="3765311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209321" y="198219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</p:cNvCxnSpPr>
          <p:nvPr/>
        </p:nvCxnSpPr>
        <p:spPr>
          <a:xfrm flipV="1">
            <a:off x="5620059" y="4354031"/>
            <a:ext cx="0" cy="4081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V="1">
            <a:off x="5612719" y="2576530"/>
            <a:ext cx="7341" cy="17424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24903" y="1589052"/>
            <a:ext cx="1411706" cy="1546379"/>
            <a:chOff x="6682408" y="1470641"/>
            <a:chExt cx="1411706" cy="1546379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2096" y="1848362"/>
              <a:ext cx="0" cy="61662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6991696" y="1470641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677012" y="2269922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2629033">
            <a:off x="5362950" y="4745404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26F8E64-37AF-60E5-BF9F-B4F4E0E00B6B}"/>
              </a:ext>
            </a:extLst>
          </p:cNvPr>
          <p:cNvSpPr txBox="1"/>
          <p:nvPr/>
        </p:nvSpPr>
        <p:spPr>
          <a:xfrm>
            <a:off x="5026079" y="431470"/>
            <a:ext cx="23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a4 = a5 = a6 = </a:t>
            </a:r>
            <a:r>
              <a:rPr lang="en-US"/>
              <a:t>0 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827452" y="3726971"/>
            <a:ext cx="4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	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H="1" flipV="1">
            <a:off x="7954392" y="2388333"/>
            <a:ext cx="63358" cy="23418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7565855" y="2885459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/>
        </p:nvGraphicFramePr>
        <p:xfrm>
          <a:off x="8065965" y="931738"/>
          <a:ext cx="42029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Frame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5B4C94-84B1-C3BC-E5BE-5C3AC845C81D}"/>
              </a:ext>
            </a:extLst>
          </p:cNvPr>
          <p:cNvCxnSpPr>
            <a:cxnSpLocks/>
          </p:cNvCxnSpPr>
          <p:nvPr/>
        </p:nvCxnSpPr>
        <p:spPr>
          <a:xfrm flipH="1">
            <a:off x="5565563" y="1242982"/>
            <a:ext cx="1362969" cy="134540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2EA1B9B-B808-0AA5-2B9E-74FDBE8FA88B}"/>
              </a:ext>
            </a:extLst>
          </p:cNvPr>
          <p:cNvGrpSpPr/>
          <p:nvPr/>
        </p:nvGrpSpPr>
        <p:grpSpPr>
          <a:xfrm>
            <a:off x="6102018" y="625719"/>
            <a:ext cx="1275332" cy="1264818"/>
            <a:chOff x="8485245" y="3442476"/>
            <a:chExt cx="1275332" cy="126481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EDC93E-10B4-D17D-C848-DFA8297B2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0B3EA8-7127-B99E-4A34-76A8421A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7091" y="4323810"/>
              <a:ext cx="399132" cy="38348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D8CEC6-7DBB-AF65-3102-CE8A1D59270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37511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F688F4-1B14-55EC-B20C-BE6E522D193B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E87088-96DD-AA06-D95A-E2AF2E1D6E44}"/>
                </a:ext>
              </a:extLst>
            </p:cNvPr>
            <p:cNvSpPr txBox="1"/>
            <p:nvPr/>
          </p:nvSpPr>
          <p:spPr>
            <a:xfrm>
              <a:off x="9351491" y="390994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358F6A-5637-8C01-E942-6234C5FD2171}"/>
                </a:ext>
              </a:extLst>
            </p:cNvPr>
            <p:cNvSpPr txBox="1"/>
            <p:nvPr/>
          </p:nvSpPr>
          <p:spPr>
            <a:xfrm>
              <a:off x="8485245" y="40981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536ECC96-BB77-CF78-3BA9-18EAE700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443" y="4813472"/>
            <a:ext cx="53340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40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2484</TotalTime>
  <Words>350</Words>
  <Application>Microsoft Office PowerPoint</Application>
  <PresentationFormat>Widescreen</PresentationFormat>
  <Paragraphs>281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Weifeng Huang</dc:creator>
  <cp:lastModifiedBy>Weifeng Huang</cp:lastModifiedBy>
  <cp:revision>22</cp:revision>
  <dcterms:created xsi:type="dcterms:W3CDTF">2024-04-22T21:58:16Z</dcterms:created>
  <dcterms:modified xsi:type="dcterms:W3CDTF">2024-05-06T02:03:42Z</dcterms:modified>
</cp:coreProperties>
</file>