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151</Words>
  <Application>Microsoft Office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31</cp:revision>
  <dcterms:created xsi:type="dcterms:W3CDTF">2024-04-22T21:58:16Z</dcterms:created>
  <dcterms:modified xsi:type="dcterms:W3CDTF">2024-05-11T05:44:53Z</dcterms:modified>
</cp:coreProperties>
</file>