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07002" y="43189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34913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51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722060"/>
            <a:ext cx="824256" cy="7484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220942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571683" y="2657340"/>
            <a:ext cx="35319" cy="2069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6086834" y="456753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61F1C2-AC98-C41A-38F3-C6890B8E3692}"/>
              </a:ext>
            </a:extLst>
          </p:cNvPr>
          <p:cNvCxnSpPr>
            <a:cxnSpLocks/>
          </p:cNvCxnSpPr>
          <p:nvPr/>
        </p:nvCxnSpPr>
        <p:spPr>
          <a:xfrm flipH="1">
            <a:off x="5623122" y="4442732"/>
            <a:ext cx="710291" cy="28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2963900" y="2835595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3870356" y="3651739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522613" y="1345370"/>
            <a:ext cx="7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151</Words>
  <Application>Microsoft Office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31</cp:revision>
  <dcterms:created xsi:type="dcterms:W3CDTF">2024-04-22T21:58:16Z</dcterms:created>
  <dcterms:modified xsi:type="dcterms:W3CDTF">2024-05-11T06:16:57Z</dcterms:modified>
</cp:coreProperties>
</file>