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60A2-0946-D42E-4CD7-8942B0876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BBCC7F-19D7-B4B9-6131-4A47C488C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0DE6F-921B-1184-EFD8-885B6F150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99517-7B7F-9AD0-D513-AFE23AE5B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3FF01-09DA-B385-3AC5-1A475ADA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02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BFD0E-62E7-9C71-0968-33C67AF0A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07040-E0F6-3A47-588A-BCE34A6D59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CC178-7CE5-195E-B151-FDD7AF32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33A52-B22A-DE52-1689-1ABE7D37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E834A-CA41-C660-0BEE-9D738B41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068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6433A7-A5ED-BC4A-8972-55C3EF995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E848F-6E47-0416-D4B7-830792799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11DED-9ECB-2CFB-83DE-F49626D5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5888D-066E-2136-55F7-95642343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54CC7-2912-06D7-8495-88A5E521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89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A3D3D-AC2D-BCD5-F14C-F2F722D1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8B72-EE57-6F84-74C8-EEE52E9E39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05247-CF0D-1F50-A83E-BA5DA4BC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FA4E3-1FD8-CE48-4EDE-539CCA79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CE883-F6FF-D8EE-D8CC-60E7E517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4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1CDE6-7AE5-17FD-4B4D-D09350CA6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87D5-EF61-A9D9-D302-03F45F7B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EDF8A-5E8E-1A92-E69B-86A3AF407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3663E-F079-C584-A7E1-AA1E3660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3A221-E02E-5876-2C4E-0BD8CB34D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3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8C6F1-81DC-1717-2B2D-9A9E31A50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E9EC7-E080-4E71-D173-07E2DF971B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DB101B-7746-464D-9B2D-6182F71C7B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DA0B12-A8BA-1586-D7A5-BBFA0430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76B6C4-9F16-994E-AB41-1E473C8D9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719AC-C142-A4B8-17E0-20F2F9B25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5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9F7E-0FED-2C47-AC2E-745915DC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9E22-7C78-52F1-6310-E2EA4F0ED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B1C49-5ED5-A47D-D671-EC4521E01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DBA37E-7ACF-18A0-E880-1D5B2B1B0B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1B403-30D9-69E0-19B3-FEAB7C21C1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6DEAC-B1E6-04DA-352D-0EAC1C7A2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C3D9F5-5568-C369-FBEA-6904871A4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30722F-879B-8750-5AD0-C03A4F017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60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2C5C-E517-030A-3DE9-BA7744CAD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61397B-A5B3-AC10-5221-C6B9BA96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43B65-5BD8-D720-AACB-959771D2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CE93B3-520E-65CC-1B9C-8495D24B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7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125D70-006A-A57C-CE28-F9A671A0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E4A59A-EF01-AC53-62E9-7D6501CD9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DAD6E-AE9E-189D-ADC3-B16D91FC5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45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DAE8-0848-39AE-0650-D78791F5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14DB5-604E-8D4B-B00F-9BCA6CB80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B8E21-C7EE-3FDE-0420-0BFB7A20A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82120-9D6D-C32A-32EB-3B4C0141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0B3C8-07BE-60B6-B50F-FC6C8EC60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C7E54-4ECF-8265-3DC3-BBFA3CBB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39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C4EE-53EB-FB9C-5D1D-EB0B44404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0DFCC-71D2-E3C1-153B-36F4056DB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06D69-285F-B53E-B1C5-D6D58A95C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FAE39-9716-9979-BD1D-2780D4A7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C980B-48B4-B428-6D10-74AE7CEB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033FEB-4D9A-62B0-02F3-C2838DDD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2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7EC32-FB15-EB0D-582C-D56370517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85D7C-2108-9291-0080-E3255B2BB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B1CF2-6EE2-8B2A-602D-27BE8584E5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70C6D-A3C4-4C44-A745-7E174427F35D}" type="datetimeFigureOut">
              <a:rPr lang="en-US" smtClean="0"/>
              <a:t>5/5/2024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39D90-D585-C55B-7734-81F60894B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0C6F4-2C5F-E878-1D7B-40E41B9A3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186C70-8975-42DB-8E59-7D5B914E7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5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BCF312-BD46-44D4-7F01-E836F33F6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404812"/>
            <a:ext cx="11210925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31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109438" y="2351795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61516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4B4AD-D608-7CA2-29C8-A12A35A324BD}"/>
              </a:ext>
            </a:extLst>
          </p:cNvPr>
          <p:cNvSpPr txBox="1"/>
          <p:nvPr/>
        </p:nvSpPr>
        <p:spPr>
          <a:xfrm>
            <a:off x="196296" y="165885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order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6496643" y="768648"/>
            <a:ext cx="1435746" cy="1600673"/>
            <a:chOff x="8672327" y="3807905"/>
            <a:chExt cx="1435746" cy="1600673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690971" y="380790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360953" y="500846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539FC9-B686-1B72-5F4B-8D3057160605}"/>
              </a:ext>
            </a:extLst>
          </p:cNvPr>
          <p:cNvCxnSpPr>
            <a:cxnSpLocks/>
          </p:cNvCxnSpPr>
          <p:nvPr/>
        </p:nvCxnSpPr>
        <p:spPr>
          <a:xfrm flipH="1">
            <a:off x="5609146" y="1596876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1482150D-F2B1-C743-6D1A-4CC1D3A00CF1}"/>
              </a:ext>
            </a:extLst>
          </p:cNvPr>
          <p:cNvGrpSpPr/>
          <p:nvPr/>
        </p:nvGrpSpPr>
        <p:grpSpPr>
          <a:xfrm>
            <a:off x="5484858" y="3497241"/>
            <a:ext cx="248575" cy="471998"/>
            <a:chOff x="2246050" y="1305017"/>
            <a:chExt cx="204187" cy="471998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F1AA208A-7275-5245-E64B-41B855D541B8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2BFC611C-D9BF-8E32-0615-6C721A5F2005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90A47-3537-5F30-4206-0A3F18340034}"/>
              </a:ext>
            </a:extLst>
          </p:cNvPr>
          <p:cNvGrpSpPr/>
          <p:nvPr/>
        </p:nvGrpSpPr>
        <p:grpSpPr>
          <a:xfrm>
            <a:off x="5209321" y="4141280"/>
            <a:ext cx="1435746" cy="1600673"/>
            <a:chOff x="8672327" y="3807905"/>
            <a:chExt cx="1435746" cy="1600673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F692DD3-59EB-342F-1B23-95C9C88606CD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474702E-E34E-F1CF-7542-79250438BB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D9C8E79-D26F-E01F-9F7D-4E0EFFA20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5EE3D8-609B-A956-C116-FE404D91273C}"/>
                </a:ext>
              </a:extLst>
            </p:cNvPr>
            <p:cNvSpPr txBox="1"/>
            <p:nvPr/>
          </p:nvSpPr>
          <p:spPr>
            <a:xfrm>
              <a:off x="9690971" y="380790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3383A21-99F7-AF9E-82D4-D12C7FD3C328}"/>
                </a:ext>
              </a:extLst>
            </p:cNvPr>
            <p:cNvSpPr txBox="1"/>
            <p:nvPr/>
          </p:nvSpPr>
          <p:spPr>
            <a:xfrm>
              <a:off x="9360953" y="5008468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97FA24-80CE-5E12-3145-2624FE1CB1A3}"/>
                </a:ext>
              </a:extLst>
            </p:cNvPr>
            <p:cNvSpPr txBox="1"/>
            <p:nvPr/>
          </p:nvSpPr>
          <p:spPr>
            <a:xfrm>
              <a:off x="8672327" y="393021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38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5468643" y="4332303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5468643" y="4858304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5468643" y="4435050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5299131" y="3976970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5850384" y="4147637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5882640" y="4673638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9085358" y="1652660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904505" y="1509516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566686" y="154179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4050434" y="1872121"/>
            <a:ext cx="152004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93014" y="1872121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091723" y="2220698"/>
            <a:ext cx="1318561" cy="1445645"/>
            <a:chOff x="8494479" y="3442476"/>
            <a:chExt cx="1318561" cy="1445645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494479" y="44880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4927261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H="1">
            <a:off x="7868571" y="436770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F2682CE-A9AF-B24B-482D-EE0F44579C40}"/>
              </a:ext>
            </a:extLst>
          </p:cNvPr>
          <p:cNvSpPr/>
          <p:nvPr/>
        </p:nvSpPr>
        <p:spPr>
          <a:xfrm>
            <a:off x="9589363" y="367315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8634048" y="960553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230870"/>
            <a:ext cx="1408500" cy="1443766"/>
            <a:chOff x="6682408" y="1573254"/>
            <a:chExt cx="1408500" cy="14437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093503" y="1573254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320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2095128" y="4199051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3034A2-02B5-073C-A6A2-5E28C61EB098}"/>
              </a:ext>
            </a:extLst>
          </p:cNvPr>
          <p:cNvCxnSpPr>
            <a:cxnSpLocks/>
          </p:cNvCxnSpPr>
          <p:nvPr/>
        </p:nvCxnSpPr>
        <p:spPr>
          <a:xfrm flipV="1">
            <a:off x="9967495" y="4604664"/>
            <a:ext cx="0" cy="526001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D2634D5-8827-B972-E898-F3D25908F55A}"/>
              </a:ext>
            </a:extLst>
          </p:cNvPr>
          <p:cNvCxnSpPr>
            <a:cxnSpLocks/>
          </p:cNvCxnSpPr>
          <p:nvPr/>
        </p:nvCxnSpPr>
        <p:spPr>
          <a:xfrm>
            <a:off x="9967495" y="5130665"/>
            <a:ext cx="443885" cy="0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06CE2F-5209-0CA7-2AE8-FDBAAF985256}"/>
              </a:ext>
            </a:extLst>
          </p:cNvPr>
          <p:cNvCxnSpPr>
            <a:cxnSpLocks/>
          </p:cNvCxnSpPr>
          <p:nvPr/>
        </p:nvCxnSpPr>
        <p:spPr>
          <a:xfrm flipV="1">
            <a:off x="9967495" y="4707411"/>
            <a:ext cx="381741" cy="423254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2219416" y="3186260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2378960" y="414763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78DC2F-F0AB-C335-91F2-69C2FFC2F131}"/>
              </a:ext>
            </a:extLst>
          </p:cNvPr>
          <p:cNvSpPr txBox="1"/>
          <p:nvPr/>
        </p:nvSpPr>
        <p:spPr>
          <a:xfrm>
            <a:off x="9797983" y="4249331"/>
            <a:ext cx="413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</a:t>
            </a:r>
            <a:r>
              <a:rPr lang="en-US" sz="2000" baseline="-25000" dirty="0"/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AE7493E-44F6-A0DF-BB44-DE17BE036E42}"/>
              </a:ext>
            </a:extLst>
          </p:cNvPr>
          <p:cNvSpPr txBox="1"/>
          <p:nvPr/>
        </p:nvSpPr>
        <p:spPr>
          <a:xfrm>
            <a:off x="10349236" y="4419998"/>
            <a:ext cx="409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Z</a:t>
            </a:r>
            <a:r>
              <a:rPr lang="en-US" sz="2000" baseline="-25000" dirty="0"/>
              <a:t>0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81B96E-732B-63C2-258D-7EA73B66EA1E}"/>
              </a:ext>
            </a:extLst>
          </p:cNvPr>
          <p:cNvSpPr txBox="1"/>
          <p:nvPr/>
        </p:nvSpPr>
        <p:spPr>
          <a:xfrm>
            <a:off x="10381492" y="4945999"/>
            <a:ext cx="4171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X</a:t>
            </a:r>
            <a:r>
              <a:rPr lang="en-US" sz="2000" baseline="-25000" dirty="0"/>
              <a:t>0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1827961" y="4811270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2219415" y="4688066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2229771" y="3098592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4150305" y="3098591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2119544" y="301914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3950563" y="302913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1614437" y="2235767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3426390" y="2220698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5575660" y="2862592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1643132" y="262326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3487505" y="254579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B5B83F-10F7-37E3-1876-6622DFB1A4B8}"/>
              </a:ext>
            </a:extLst>
          </p:cNvPr>
          <p:cNvGrpSpPr/>
          <p:nvPr/>
        </p:nvGrpSpPr>
        <p:grpSpPr>
          <a:xfrm>
            <a:off x="8131964" y="5173301"/>
            <a:ext cx="1409697" cy="1613573"/>
            <a:chOff x="6684417" y="1573254"/>
            <a:chExt cx="1409697" cy="1613573"/>
          </a:xfrm>
        </p:grpSpPr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0815931D-7DE0-2BBC-3FF0-502886AA11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3015" y="1928587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649DC51E-9793-0A84-6B08-D0D5538AA36B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64BE0B4C-797F-F543-1C9C-AB6E6882C0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74087EC6-A3FE-6A96-4695-DEC2A456BE73}"/>
                </a:ext>
              </a:extLst>
            </p:cNvPr>
            <p:cNvSpPr txBox="1"/>
            <p:nvPr/>
          </p:nvSpPr>
          <p:spPr>
            <a:xfrm>
              <a:off x="7093503" y="1573254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A7835DC-B40E-10A4-D4AE-BA4EA9A1740C}"/>
                </a:ext>
              </a:extLst>
            </p:cNvPr>
            <p:cNvSpPr txBox="1"/>
            <p:nvPr/>
          </p:nvSpPr>
          <p:spPr>
            <a:xfrm>
              <a:off x="6684417" y="2786717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650B500-C2F1-D869-B582-7182306919F3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216240" y="3082544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301806" y="4024718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2831001" y="37395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4493182" y="406235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3976930" y="736559"/>
            <a:ext cx="26551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2119510" y="736559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442326" y="1286764"/>
            <a:ext cx="1256978" cy="1143921"/>
            <a:chOff x="8556062" y="3442476"/>
            <a:chExt cx="1256978" cy="114392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444985" y="234345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5722506" y="3082544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6532211" y="3037657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H="1">
            <a:off x="8077755" y="3117603"/>
            <a:ext cx="339187" cy="99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>
            <a:off x="6680459" y="3115735"/>
            <a:ext cx="140548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6BFF8CF1-78EB-F805-5062-639A4B9A8A22}"/>
              </a:ext>
            </a:extLst>
          </p:cNvPr>
          <p:cNvSpPr/>
          <p:nvPr/>
        </p:nvSpPr>
        <p:spPr>
          <a:xfrm>
            <a:off x="10354840" y="891098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6085302" y="2927538"/>
            <a:ext cx="1408500" cy="1077706"/>
            <a:chOff x="6682408" y="2269922"/>
            <a:chExt cx="1408500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4050434" y="2155515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 rot="16200000">
            <a:off x="7717468" y="289159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BEE5F219-DFF4-FE92-917C-9C12FEBAC33F}"/>
              </a:ext>
            </a:extLst>
          </p:cNvPr>
          <p:cNvSpPr txBox="1"/>
          <p:nvPr/>
        </p:nvSpPr>
        <p:spPr>
          <a:xfrm>
            <a:off x="3586762" y="270848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 = 0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7D79372-765C-D449-C3A2-9A32D92E13FF}"/>
              </a:ext>
            </a:extLst>
          </p:cNvPr>
          <p:cNvCxnSpPr/>
          <p:nvPr/>
        </p:nvCxnSpPr>
        <p:spPr>
          <a:xfrm>
            <a:off x="3950563" y="736559"/>
            <a:ext cx="698711" cy="9055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7031749" y="1333136"/>
            <a:ext cx="1256978" cy="1143921"/>
            <a:chOff x="8556062" y="3442476"/>
            <a:chExt cx="1256978" cy="1143921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6625962" y="225397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27858">
            <a:off x="8547750" y="2868139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8705A4D-C4CB-6381-FD0B-3DCC276556A5}"/>
              </a:ext>
            </a:extLst>
          </p:cNvPr>
          <p:cNvGrpSpPr/>
          <p:nvPr/>
        </p:nvGrpSpPr>
        <p:grpSpPr>
          <a:xfrm>
            <a:off x="7919492" y="2248173"/>
            <a:ext cx="1256978" cy="1143921"/>
            <a:chOff x="8556062" y="3442476"/>
            <a:chExt cx="1256978" cy="1143921"/>
          </a:xfrm>
        </p:grpSpPr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5C56C7-01A0-E5B7-25DA-BE0BACF78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E4774648-5A5B-054D-5A34-F043AA6DC52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A18CC4D-DA57-4E6A-4577-57246E048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720152B-55EA-D739-CBE2-E52368B4CBA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394DD4D4-487A-8E34-C9B9-A9B9D1212BF8}"/>
                </a:ext>
              </a:extLst>
            </p:cNvPr>
            <p:cNvSpPr txBox="1"/>
            <p:nvPr/>
          </p:nvSpPr>
          <p:spPr>
            <a:xfrm>
              <a:off x="9403954" y="3905473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807FC9B0-E361-E421-CA7F-1C5CF697335E}"/>
                </a:ext>
              </a:extLst>
            </p:cNvPr>
            <p:cNvSpPr txBox="1"/>
            <p:nvPr/>
          </p:nvSpPr>
          <p:spPr>
            <a:xfrm>
              <a:off x="8556062" y="402268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0FE092F-1475-C8E1-CACE-DDAEE0A6D8BE}"/>
              </a:ext>
            </a:extLst>
          </p:cNvPr>
          <p:cNvCxnSpPr>
            <a:cxnSpLocks/>
          </p:cNvCxnSpPr>
          <p:nvPr/>
        </p:nvCxnSpPr>
        <p:spPr>
          <a:xfrm flipH="1">
            <a:off x="6643646" y="746629"/>
            <a:ext cx="21237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6264325" y="246283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a5 = 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D45C77-67A5-0621-C9B0-952D48A99B94}"/>
              </a:ext>
            </a:extLst>
          </p:cNvPr>
          <p:cNvSpPr txBox="1"/>
          <p:nvPr/>
        </p:nvSpPr>
        <p:spPr>
          <a:xfrm>
            <a:off x="7356070" y="266000"/>
            <a:ext cx="855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d6</a:t>
            </a:r>
          </a:p>
        </p:txBody>
      </p:sp>
    </p:spTree>
    <p:extLst>
      <p:ext uri="{BB962C8B-B14F-4D97-AF65-F5344CB8AC3E}">
        <p14:creationId xmlns:p14="http://schemas.microsoft.com/office/powerpoint/2010/main" val="1255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5639201" y="1103666"/>
            <a:ext cx="1377604" cy="1174394"/>
            <a:chOff x="8523709" y="3442476"/>
            <a:chExt cx="1377604" cy="117439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9492227" y="421676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523709" y="407491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60763" y="197343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  <a:endCxn id="81" idx="0"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04591" y="2576530"/>
            <a:ext cx="15469" cy="144878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2388333"/>
            <a:ext cx="1411706" cy="1077706"/>
            <a:chOff x="6682408" y="2269922"/>
            <a:chExt cx="1411706" cy="107770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>
              <a:off x="7262096" y="2464982"/>
              <a:ext cx="0" cy="56193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223068" y="294751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8A3615D-DCE4-8AB0-ECDC-CC68AD1F8FAA}"/>
              </a:ext>
            </a:extLst>
          </p:cNvPr>
          <p:cNvGrpSpPr/>
          <p:nvPr/>
        </p:nvGrpSpPr>
        <p:grpSpPr>
          <a:xfrm>
            <a:off x="5495772" y="3882033"/>
            <a:ext cx="248575" cy="471998"/>
            <a:chOff x="2246050" y="1305017"/>
            <a:chExt cx="204187" cy="471998"/>
          </a:xfrm>
        </p:grpSpPr>
        <p:sp>
          <p:nvSpPr>
            <p:cNvPr id="79" name="Isosceles Triangle 78">
              <a:extLst>
                <a:ext uri="{FF2B5EF4-FFF2-40B4-BE49-F238E27FC236}">
                  <a16:creationId xmlns:a16="http://schemas.microsoft.com/office/drawing/2014/main" id="{CF01681D-1E61-C68B-56E8-5D5B4E5CB21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Isosceles Triangle 80">
              <a:extLst>
                <a:ext uri="{FF2B5EF4-FFF2-40B4-BE49-F238E27FC236}">
                  <a16:creationId xmlns:a16="http://schemas.microsoft.com/office/drawing/2014/main" id="{812F3FEF-8449-5F1C-D5AE-635B71232C1C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1A9BED1-1C19-E5CF-364F-1D254D45E737}"/>
              </a:ext>
            </a:extLst>
          </p:cNvPr>
          <p:cNvGrpSpPr/>
          <p:nvPr/>
        </p:nvGrpSpPr>
        <p:grpSpPr>
          <a:xfrm>
            <a:off x="6570261" y="666123"/>
            <a:ext cx="951690" cy="1163882"/>
            <a:chOff x="8586666" y="3861169"/>
            <a:chExt cx="951690" cy="1163882"/>
          </a:xfrm>
        </p:grpSpPr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3C7A121-D0F3-A4FF-CE0D-9AC7C9B677C5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A64A1A4-7961-B920-56FD-D9C54B0695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24124" y="4323810"/>
              <a:ext cx="462099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6111F08C-B658-7E7D-48EE-D3468F2203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EFE49EE4-2D26-0644-EDC9-17EA123A671C}"/>
                </a:ext>
              </a:extLst>
            </p:cNvPr>
            <p:cNvSpPr txBox="1"/>
            <p:nvPr/>
          </p:nvSpPr>
          <p:spPr>
            <a:xfrm>
              <a:off x="8616785" y="452565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0121C2F-44E1-409B-F5C3-9FB0FF642F9B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D5FBEE65-644D-84E8-953C-11CC5FF1782A}"/>
                </a:ext>
              </a:extLst>
            </p:cNvPr>
            <p:cNvSpPr txBox="1"/>
            <p:nvPr/>
          </p:nvSpPr>
          <p:spPr>
            <a:xfrm>
              <a:off x="8586666" y="386116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869262F-A431-EAF8-7964-FCDA8FCC9834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04DB237-B1E7-6772-6247-B606E050FAC8}"/>
              </a:ext>
            </a:extLst>
          </p:cNvPr>
          <p:cNvGrpSpPr/>
          <p:nvPr/>
        </p:nvGrpSpPr>
        <p:grpSpPr>
          <a:xfrm>
            <a:off x="6607719" y="3918779"/>
            <a:ext cx="1319330" cy="983570"/>
            <a:chOff x="8571972" y="4041481"/>
            <a:chExt cx="1319330" cy="983570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F01E0AF-325F-F64E-6C43-DB3FF17F280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55272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0C3F0E7-B3F0-CBD4-48AE-93066895E376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E90669C1-6D41-DF01-CD4D-9D6CC02B5A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198DEEFC-7128-1B3A-E0DC-F91029A2BC4D}"/>
                </a:ext>
              </a:extLst>
            </p:cNvPr>
            <p:cNvSpPr txBox="1"/>
            <p:nvPr/>
          </p:nvSpPr>
          <p:spPr>
            <a:xfrm>
              <a:off x="8571972" y="4073208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0412647-304A-526B-F32D-EFF04CE3B544}"/>
                </a:ext>
              </a:extLst>
            </p:cNvPr>
            <p:cNvSpPr txBox="1"/>
            <p:nvPr/>
          </p:nvSpPr>
          <p:spPr>
            <a:xfrm>
              <a:off x="9129270" y="4624941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6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CC511444-54BF-2DF8-0A45-1B755752B6CF}"/>
                </a:ext>
              </a:extLst>
            </p:cNvPr>
            <p:cNvSpPr txBox="1"/>
            <p:nvPr/>
          </p:nvSpPr>
          <p:spPr>
            <a:xfrm>
              <a:off x="9474200" y="404148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6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V="1">
            <a:off x="8017750" y="1128764"/>
            <a:ext cx="0" cy="3601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490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1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678122"/>
            <a:ext cx="1293444" cy="1212276"/>
            <a:chOff x="8040369" y="3442476"/>
            <a:chExt cx="1293444" cy="121227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776398"/>
              </p:ext>
            </p:extLst>
          </p:nvPr>
        </p:nvGraphicFramePr>
        <p:xfrm>
          <a:off x="8222888" y="925293"/>
          <a:ext cx="396911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3822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793822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694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565033" y="3702962"/>
            <a:ext cx="1287730" cy="1187436"/>
            <a:chOff x="8040369" y="3467316"/>
            <a:chExt cx="1287730" cy="1187436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44351" y="4296308"/>
              <a:ext cx="841872" cy="2750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10997" y="346731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8040369" y="376531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66430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997243" y="4167886"/>
            <a:ext cx="1537677" cy="1240761"/>
            <a:chOff x="8472579" y="3932240"/>
            <a:chExt cx="1537677" cy="1240761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60933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59082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9115080" y="4772891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9596360" y="39322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411706" cy="1546379"/>
            <a:chOff x="6682408" y="1470641"/>
            <a:chExt cx="1411706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677012" y="226992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4371337" y="3844183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479478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4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a3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H="1" flipV="1">
            <a:off x="5620060" y="2576530"/>
            <a:ext cx="2054280" cy="541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024903" y="1589052"/>
            <a:ext cx="1322797" cy="1546379"/>
            <a:chOff x="6682408" y="1470641"/>
            <a:chExt cx="1322797" cy="1546379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2096" y="1848362"/>
              <a:ext cx="0" cy="61662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6991696" y="147064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588103" y="2501142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19031693">
            <a:off x="8418173" y="2328541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7629293" y="1901675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225579" y="3651137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73058" y="4037327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261707"/>
              </p:ext>
            </p:extLst>
          </p:nvPr>
        </p:nvGraphicFramePr>
        <p:xfrm>
          <a:off x="9711682" y="1126019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Frame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5B4C94-84B1-C3BC-E5BE-5C3AC845C81D}"/>
              </a:ext>
            </a:extLst>
          </p:cNvPr>
          <p:cNvCxnSpPr>
            <a:cxnSpLocks/>
          </p:cNvCxnSpPr>
          <p:nvPr/>
        </p:nvCxnSpPr>
        <p:spPr>
          <a:xfrm flipH="1">
            <a:off x="5565563" y="1242982"/>
            <a:ext cx="1362969" cy="134540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6102018" y="625719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8754" y="4406659"/>
            <a:ext cx="5334000" cy="2171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5033732C-E783-73D8-6F02-5558A04705D7}"/>
              </a:ext>
            </a:extLst>
          </p:cNvPr>
          <p:cNvGrpSpPr/>
          <p:nvPr/>
        </p:nvGrpSpPr>
        <p:grpSpPr>
          <a:xfrm rot="5578459">
            <a:off x="7930879" y="2304825"/>
            <a:ext cx="248575" cy="471998"/>
            <a:chOff x="2246050" y="1305017"/>
            <a:chExt cx="204187" cy="471998"/>
          </a:xfrm>
        </p:grpSpPr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6E050EA-83E4-20E5-881F-41F010B6A0B1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7A67A274-5037-B5D2-6BB3-41949DD10C32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4F57D69-D194-75BB-7F8C-BDB6EE40D31E}"/>
              </a:ext>
            </a:extLst>
          </p:cNvPr>
          <p:cNvGrpSpPr/>
          <p:nvPr/>
        </p:nvGrpSpPr>
        <p:grpSpPr>
          <a:xfrm>
            <a:off x="7516115" y="2543339"/>
            <a:ext cx="1588145" cy="986664"/>
            <a:chOff x="8493379" y="4317141"/>
            <a:chExt cx="1588145" cy="986664"/>
          </a:xfrm>
        </p:grpSpPr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17A07839-1A58-9087-34B1-76968A24A217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0" cy="60933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1A76E69-0312-EF5B-5A2E-2CF9182AE7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59082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3A1829E-6A22-86AE-CECE-3E05311B3B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754FA00-5B25-8DAE-91EE-DE3BC9D3680C}"/>
                </a:ext>
              </a:extLst>
            </p:cNvPr>
            <p:cNvSpPr txBox="1"/>
            <p:nvPr/>
          </p:nvSpPr>
          <p:spPr>
            <a:xfrm>
              <a:off x="8493379" y="460778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38CD60A8-9559-2AE7-40F1-E8BB9840D8EB}"/>
                </a:ext>
              </a:extLst>
            </p:cNvPr>
            <p:cNvSpPr txBox="1"/>
            <p:nvPr/>
          </p:nvSpPr>
          <p:spPr>
            <a:xfrm>
              <a:off x="9672438" y="435875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27D21FF3-9497-4E76-4780-2A4FF0DC0A82}"/>
                </a:ext>
              </a:extLst>
            </p:cNvPr>
            <p:cNvSpPr txBox="1"/>
            <p:nvPr/>
          </p:nvSpPr>
          <p:spPr>
            <a:xfrm>
              <a:off x="9079714" y="4903695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5879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88A0AEC-6122-D731-A658-339644E16AF3}"/>
              </a:ext>
            </a:extLst>
          </p:cNvPr>
          <p:cNvGrpSpPr/>
          <p:nvPr/>
        </p:nvGrpSpPr>
        <p:grpSpPr>
          <a:xfrm>
            <a:off x="1034729" y="3659846"/>
            <a:ext cx="248575" cy="471998"/>
            <a:chOff x="2246050" y="1305017"/>
            <a:chExt cx="204187" cy="471998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E798782C-357A-4A4C-01FE-D86F1B2FE98F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D9BCC807-4E13-AF78-1C7B-AAB81D96CF6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91ED00-EB92-F36B-4ADC-1625395AC9FE}"/>
              </a:ext>
            </a:extLst>
          </p:cNvPr>
          <p:cNvCxnSpPr>
            <a:cxnSpLocks/>
          </p:cNvCxnSpPr>
          <p:nvPr/>
        </p:nvCxnSpPr>
        <p:spPr>
          <a:xfrm>
            <a:off x="1159017" y="2647055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05998FA-2C49-5FA4-9915-1E1591F09DB7}"/>
              </a:ext>
            </a:extLst>
          </p:cNvPr>
          <p:cNvSpPr txBox="1"/>
          <p:nvPr/>
        </p:nvSpPr>
        <p:spPr>
          <a:xfrm>
            <a:off x="1318561" y="360843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1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5480107-13C2-9580-A022-3246C140F60E}"/>
              </a:ext>
            </a:extLst>
          </p:cNvPr>
          <p:cNvGrpSpPr/>
          <p:nvPr/>
        </p:nvGrpSpPr>
        <p:grpSpPr>
          <a:xfrm>
            <a:off x="767562" y="4272065"/>
            <a:ext cx="1206278" cy="1096778"/>
            <a:chOff x="5245864" y="4129370"/>
            <a:chExt cx="1206278" cy="1096778"/>
          </a:xfrm>
        </p:grpSpPr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FFADD88-8C83-697D-63BD-55380A3C07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484703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4B3F79CD-047D-D329-21FC-50910FF10F20}"/>
                </a:ext>
              </a:extLst>
            </p:cNvPr>
            <p:cNvCxnSpPr>
              <a:cxnSpLocks/>
            </p:cNvCxnSpPr>
            <p:nvPr/>
          </p:nvCxnSpPr>
          <p:spPr>
            <a:xfrm>
              <a:off x="5621043" y="5010704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75EFA4A-3342-2B58-5494-8B0B29A7B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1043" y="4587450"/>
              <a:ext cx="381741" cy="42325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BA8F0E9-902C-3D9B-95A2-9EF1FE0AB34C}"/>
                </a:ext>
              </a:extLst>
            </p:cNvPr>
            <p:cNvSpPr txBox="1"/>
            <p:nvPr/>
          </p:nvSpPr>
          <p:spPr>
            <a:xfrm>
              <a:off x="5245864" y="412937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AF3BB9-A052-B26A-A7CE-8D31C2ABE20D}"/>
                </a:ext>
              </a:extLst>
            </p:cNvPr>
            <p:cNvSpPr txBox="1"/>
            <p:nvPr/>
          </p:nvSpPr>
          <p:spPr>
            <a:xfrm>
              <a:off x="6002784" y="4300037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0</a:t>
              </a:r>
              <a:endParaRPr lang="en-US" sz="20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7B07609-8547-2D58-2CE2-2B46141E301D}"/>
                </a:ext>
              </a:extLst>
            </p:cNvPr>
            <p:cNvSpPr txBox="1"/>
            <p:nvPr/>
          </p:nvSpPr>
          <p:spPr>
            <a:xfrm>
              <a:off x="6035040" y="4826038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0</a:t>
              </a:r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EBE4BD7-F713-2CE1-211D-A3839B353631}"/>
              </a:ext>
            </a:extLst>
          </p:cNvPr>
          <p:cNvCxnSpPr>
            <a:cxnSpLocks/>
          </p:cNvCxnSpPr>
          <p:nvPr/>
        </p:nvCxnSpPr>
        <p:spPr>
          <a:xfrm>
            <a:off x="1159016" y="4148861"/>
            <a:ext cx="0" cy="10127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E7BEDEE-DDBC-2A8D-4979-0D561B5BB64B}"/>
              </a:ext>
            </a:extLst>
          </p:cNvPr>
          <p:cNvCxnSpPr>
            <a:cxnSpLocks/>
          </p:cNvCxnSpPr>
          <p:nvPr/>
        </p:nvCxnSpPr>
        <p:spPr>
          <a:xfrm flipH="1">
            <a:off x="1169372" y="2559387"/>
            <a:ext cx="172079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42D2F7B-DE91-3A54-503E-1C200AB0156A}"/>
              </a:ext>
            </a:extLst>
          </p:cNvPr>
          <p:cNvCxnSpPr>
            <a:cxnSpLocks/>
            <a:stCxn id="66" idx="0"/>
          </p:cNvCxnSpPr>
          <p:nvPr/>
        </p:nvCxnSpPr>
        <p:spPr>
          <a:xfrm flipH="1">
            <a:off x="3089906" y="2559386"/>
            <a:ext cx="1313644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F852204D-1992-1641-C66A-C1FB6E34D6E9}"/>
              </a:ext>
            </a:extLst>
          </p:cNvPr>
          <p:cNvSpPr/>
          <p:nvPr/>
        </p:nvSpPr>
        <p:spPr>
          <a:xfrm>
            <a:off x="1059145" y="2479943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49A0742-42C7-7AB4-FB4E-A488BDCD042A}"/>
              </a:ext>
            </a:extLst>
          </p:cNvPr>
          <p:cNvSpPr/>
          <p:nvPr/>
        </p:nvSpPr>
        <p:spPr>
          <a:xfrm>
            <a:off x="2890164" y="248993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AF8952-6A8F-BA9F-9090-978EC904B6E3}"/>
              </a:ext>
            </a:extLst>
          </p:cNvPr>
          <p:cNvGrpSpPr/>
          <p:nvPr/>
        </p:nvGrpSpPr>
        <p:grpSpPr>
          <a:xfrm>
            <a:off x="554038" y="1696562"/>
            <a:ext cx="1204458" cy="1406764"/>
            <a:chOff x="8660025" y="3594876"/>
            <a:chExt cx="1204458" cy="1406764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49066DA-FBBE-0722-F9F6-6BE497458D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A4EC0AF-E638-D705-D51B-EAB22D453F00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30CEA34-1FBA-4017-113F-1FB3C860D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EABAF22-C6D2-B54A-7B15-6438BB325C8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D2EC7B4-8EAB-483F-2600-C680E3100E23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1</a:t>
              </a:r>
              <a:endParaRPr lang="en-US" sz="20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4A6FAC3-46BD-7685-D860-31D2D33034D9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1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C2788E3-1232-8A58-1E18-9537AB54C36A}"/>
              </a:ext>
            </a:extLst>
          </p:cNvPr>
          <p:cNvGrpSpPr/>
          <p:nvPr/>
        </p:nvGrpSpPr>
        <p:grpSpPr>
          <a:xfrm>
            <a:off x="2365991" y="1681493"/>
            <a:ext cx="1204458" cy="1406764"/>
            <a:chOff x="8660025" y="3594876"/>
            <a:chExt cx="1204458" cy="1406764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272DE90-555F-5169-0A20-594F79565F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8623" y="39502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9C5A2FE4-CC7F-AD3A-3D0C-BC22C004A51D}"/>
                </a:ext>
              </a:extLst>
            </p:cNvPr>
            <p:cNvCxnSpPr>
              <a:cxnSpLocks/>
            </p:cNvCxnSpPr>
            <p:nvPr/>
          </p:nvCxnSpPr>
          <p:spPr>
            <a:xfrm>
              <a:off x="9238623" y="4476210"/>
              <a:ext cx="443885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80A486D-D071-E57E-E9B3-80B7DEEF3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62997" y="44762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2ED6053-4E5D-0280-692D-0B7D2414B9F0}"/>
                </a:ext>
              </a:extLst>
            </p:cNvPr>
            <p:cNvSpPr txBox="1"/>
            <p:nvPr/>
          </p:nvSpPr>
          <p:spPr>
            <a:xfrm>
              <a:off x="9069111" y="3594876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2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991860-1279-FCF6-4BD2-3083821F1DFD}"/>
                </a:ext>
              </a:extLst>
            </p:cNvPr>
            <p:cNvSpPr txBox="1"/>
            <p:nvPr/>
          </p:nvSpPr>
          <p:spPr>
            <a:xfrm>
              <a:off x="8660025" y="460153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2</a:t>
              </a:r>
              <a:endParaRPr lang="en-US" sz="2000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E171B8-FF4B-853C-0DED-0E2ACB71ECAD}"/>
                </a:ext>
              </a:extLst>
            </p:cNvPr>
            <p:cNvSpPr txBox="1"/>
            <p:nvPr/>
          </p:nvSpPr>
          <p:spPr>
            <a:xfrm>
              <a:off x="9447381" y="4067580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2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63713F7-3F2B-AB58-1796-E7B988C783C2}"/>
              </a:ext>
            </a:extLst>
          </p:cNvPr>
          <p:cNvGrpSpPr/>
          <p:nvPr/>
        </p:nvGrpSpPr>
        <p:grpSpPr>
          <a:xfrm rot="16200000">
            <a:off x="4515261" y="2323387"/>
            <a:ext cx="248575" cy="471998"/>
            <a:chOff x="2246050" y="1305017"/>
            <a:chExt cx="204187" cy="471998"/>
          </a:xfrm>
        </p:grpSpPr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6BBC3EBC-DF97-BE83-752F-69D6DE9D879E}"/>
                </a:ext>
              </a:extLst>
            </p:cNvPr>
            <p:cNvSpPr/>
            <p:nvPr/>
          </p:nvSpPr>
          <p:spPr>
            <a:xfrm>
              <a:off x="2246050" y="1305017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D1F8DC32-7EBA-02F0-E2D6-A24DD317F9C8}"/>
                </a:ext>
              </a:extLst>
            </p:cNvPr>
            <p:cNvSpPr/>
            <p:nvPr/>
          </p:nvSpPr>
          <p:spPr>
            <a:xfrm rot="10800000">
              <a:off x="2246050" y="1563950"/>
              <a:ext cx="204187" cy="213065"/>
            </a:xfrm>
            <a:prstGeom prst="triangl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233B7C4-CD1D-8ADA-32C3-4231AFFA9D10}"/>
              </a:ext>
            </a:extLst>
          </p:cNvPr>
          <p:cNvSpPr txBox="1"/>
          <p:nvPr/>
        </p:nvSpPr>
        <p:spPr>
          <a:xfrm>
            <a:off x="582733" y="2084062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2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C6EBF60-D8F0-751D-14AA-9492A5CD8546}"/>
              </a:ext>
            </a:extLst>
          </p:cNvPr>
          <p:cNvSpPr txBox="1"/>
          <p:nvPr/>
        </p:nvSpPr>
        <p:spPr>
          <a:xfrm>
            <a:off x="2427106" y="2006588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3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4765B7B-682C-3251-F353-FC93C0B90DD8}"/>
              </a:ext>
            </a:extLst>
          </p:cNvPr>
          <p:cNvCxnSpPr>
            <a:cxnSpLocks/>
          </p:cNvCxnSpPr>
          <p:nvPr/>
        </p:nvCxnSpPr>
        <p:spPr>
          <a:xfrm>
            <a:off x="155841" y="2543339"/>
            <a:ext cx="0" cy="262544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9A5AF5B4-443E-76C9-01E1-A30A0E9DE05E}"/>
              </a:ext>
            </a:extLst>
          </p:cNvPr>
          <p:cNvSpPr txBox="1"/>
          <p:nvPr/>
        </p:nvSpPr>
        <p:spPr>
          <a:xfrm>
            <a:off x="99298" y="3486731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E081EDC-DFC1-EA95-BA1A-4C7096995054}"/>
              </a:ext>
            </a:extLst>
          </p:cNvPr>
          <p:cNvSpPr txBox="1"/>
          <p:nvPr/>
        </p:nvSpPr>
        <p:spPr>
          <a:xfrm>
            <a:off x="1798660" y="622643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a2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57CD24A-2EE7-B048-9BC0-EBDC05C856C8}"/>
              </a:ext>
            </a:extLst>
          </p:cNvPr>
          <p:cNvSpPr txBox="1"/>
          <p:nvPr/>
        </p:nvSpPr>
        <p:spPr>
          <a:xfrm>
            <a:off x="3469719" y="654924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d4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2C2A309-9248-41C9-CA11-72755ACDF3C7}"/>
              </a:ext>
            </a:extLst>
          </p:cNvPr>
          <p:cNvCxnSpPr>
            <a:cxnSpLocks/>
          </p:cNvCxnSpPr>
          <p:nvPr/>
        </p:nvCxnSpPr>
        <p:spPr>
          <a:xfrm flipH="1">
            <a:off x="2944589" y="985248"/>
            <a:ext cx="28105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F00E8AD-E8C5-CF94-07D3-D1D357216DC5}"/>
              </a:ext>
            </a:extLst>
          </p:cNvPr>
          <p:cNvCxnSpPr>
            <a:cxnSpLocks/>
          </p:cNvCxnSpPr>
          <p:nvPr/>
        </p:nvCxnSpPr>
        <p:spPr>
          <a:xfrm flipH="1">
            <a:off x="1087169" y="985248"/>
            <a:ext cx="1857420" cy="67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2EBE830F-B90B-0312-4F32-22C57B9A205F}"/>
              </a:ext>
            </a:extLst>
          </p:cNvPr>
          <p:cNvSpPr txBox="1"/>
          <p:nvPr/>
        </p:nvSpPr>
        <p:spPr>
          <a:xfrm>
            <a:off x="5209321" y="1982197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5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C3EF6F-83E4-506F-234E-05C8875D084A}"/>
              </a:ext>
            </a:extLst>
          </p:cNvPr>
          <p:cNvCxnSpPr>
            <a:cxnSpLocks/>
          </p:cNvCxnSpPr>
          <p:nvPr/>
        </p:nvCxnSpPr>
        <p:spPr>
          <a:xfrm flipH="1" flipV="1">
            <a:off x="4662107" y="2543339"/>
            <a:ext cx="891358" cy="93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AB799269-6EC8-0219-6B60-6E1A3A3B17BD}"/>
              </a:ext>
            </a:extLst>
          </p:cNvPr>
          <p:cNvSpPr/>
          <p:nvPr/>
        </p:nvSpPr>
        <p:spPr>
          <a:xfrm>
            <a:off x="5471812" y="2498452"/>
            <a:ext cx="199742" cy="1588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D8AE9B-3984-13B8-CC0F-A05EDAA7987A}"/>
              </a:ext>
            </a:extLst>
          </p:cNvPr>
          <p:cNvCxnSpPr>
            <a:cxnSpLocks/>
          </p:cNvCxnSpPr>
          <p:nvPr/>
        </p:nvCxnSpPr>
        <p:spPr>
          <a:xfrm flipV="1">
            <a:off x="5620059" y="4354031"/>
            <a:ext cx="0" cy="40812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9CDFF0-5E9D-AFD4-7CDB-1DCF55692FD2}"/>
              </a:ext>
            </a:extLst>
          </p:cNvPr>
          <p:cNvCxnSpPr>
            <a:cxnSpLocks/>
          </p:cNvCxnSpPr>
          <p:nvPr/>
        </p:nvCxnSpPr>
        <p:spPr>
          <a:xfrm flipV="1">
            <a:off x="5612719" y="2576530"/>
            <a:ext cx="7341" cy="17424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5E6308-A77A-AB41-55DC-DC4B81AEA3CC}"/>
              </a:ext>
            </a:extLst>
          </p:cNvPr>
          <p:cNvGrpSpPr/>
          <p:nvPr/>
        </p:nvGrpSpPr>
        <p:grpSpPr>
          <a:xfrm>
            <a:off x="5109438" y="2351795"/>
            <a:ext cx="1385814" cy="888798"/>
            <a:chOff x="6682408" y="2265489"/>
            <a:chExt cx="1385814" cy="8887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4766B5-2305-ED6A-5AC3-27E4F2D5A3BE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7262096" y="2464982"/>
              <a:ext cx="392230" cy="562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D48CB66-2561-1402-7F70-A26896176ADF}"/>
                </a:ext>
              </a:extLst>
            </p:cNvPr>
            <p:cNvCxnSpPr>
              <a:cxnSpLocks/>
            </p:cNvCxnSpPr>
            <p:nvPr/>
          </p:nvCxnSpPr>
          <p:spPr>
            <a:xfrm>
              <a:off x="7263015" y="2454588"/>
              <a:ext cx="0" cy="547363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1A65768-4293-93C7-F4AB-1C8D766D0E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7389" y="2454588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424AD7-00E7-CC15-54A7-6FCE3304D82F}"/>
                </a:ext>
              </a:extLst>
            </p:cNvPr>
            <p:cNvSpPr txBox="1"/>
            <p:nvPr/>
          </p:nvSpPr>
          <p:spPr>
            <a:xfrm>
              <a:off x="7654326" y="2265489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DE1404B-FD20-69B0-07FA-54391ED5DF3C}"/>
                </a:ext>
              </a:extLst>
            </p:cNvPr>
            <p:cNvSpPr txBox="1"/>
            <p:nvPr/>
          </p:nvSpPr>
          <p:spPr>
            <a:xfrm>
              <a:off x="6682408" y="2616910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4</a:t>
              </a:r>
              <a:endParaRPr lang="en-US" sz="2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893AF7-B54C-15B1-0AA9-F736725CDCD4}"/>
                </a:ext>
              </a:extLst>
            </p:cNvPr>
            <p:cNvSpPr txBox="1"/>
            <p:nvPr/>
          </p:nvSpPr>
          <p:spPr>
            <a:xfrm>
              <a:off x="7358074" y="2754177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4</a:t>
              </a:r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7EE1172-9885-5741-AD74-32D62DC48AE6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2990035" y="1616310"/>
            <a:ext cx="943450" cy="873622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Half Frame 101">
            <a:extLst>
              <a:ext uri="{FF2B5EF4-FFF2-40B4-BE49-F238E27FC236}">
                <a16:creationId xmlns:a16="http://schemas.microsoft.com/office/drawing/2014/main" id="{E1D9FFBD-DEBC-26D4-3E67-ED12DC89F4A8}"/>
              </a:ext>
            </a:extLst>
          </p:cNvPr>
          <p:cNvSpPr/>
          <p:nvPr/>
        </p:nvSpPr>
        <p:spPr>
          <a:xfrm rot="2629033">
            <a:off x="5362950" y="4745404"/>
            <a:ext cx="514216" cy="541534"/>
          </a:xfrm>
          <a:prstGeom prst="halfFrame">
            <a:avLst>
              <a:gd name="adj1" fmla="val 13180"/>
              <a:gd name="adj2" fmla="val 1110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26F8E64-37AF-60E5-BF9F-B4F4E0E00B6B}"/>
              </a:ext>
            </a:extLst>
          </p:cNvPr>
          <p:cNvSpPr txBox="1"/>
          <p:nvPr/>
        </p:nvSpPr>
        <p:spPr>
          <a:xfrm>
            <a:off x="5026079" y="431470"/>
            <a:ext cx="235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a4 = a5 = a6 = </a:t>
            </a:r>
            <a:r>
              <a:rPr lang="en-US"/>
              <a:t>0 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3C5F44-25ED-F38B-D6F8-1529856BB6B6}"/>
              </a:ext>
            </a:extLst>
          </p:cNvPr>
          <p:cNvSpPr txBox="1"/>
          <p:nvPr/>
        </p:nvSpPr>
        <p:spPr>
          <a:xfrm>
            <a:off x="4463246" y="1966773"/>
            <a:ext cx="4764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944F7E-D43E-0A71-5614-1A1ED7322F2E}"/>
              </a:ext>
            </a:extLst>
          </p:cNvPr>
          <p:cNvSpPr txBox="1"/>
          <p:nvPr/>
        </p:nvSpPr>
        <p:spPr>
          <a:xfrm>
            <a:off x="5827452" y="3726971"/>
            <a:ext cx="476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θ</a:t>
            </a:r>
            <a:r>
              <a:rPr lang="en-US" sz="2400" baseline="-25000" dirty="0"/>
              <a:t>6	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1698BA7B-14C8-EAA2-3032-FEA16398A098}"/>
              </a:ext>
            </a:extLst>
          </p:cNvPr>
          <p:cNvCxnSpPr>
            <a:cxnSpLocks/>
          </p:cNvCxnSpPr>
          <p:nvPr/>
        </p:nvCxnSpPr>
        <p:spPr>
          <a:xfrm flipH="1" flipV="1">
            <a:off x="7954392" y="2388333"/>
            <a:ext cx="63358" cy="23418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E82514D-611A-2305-980E-784DF8BF3CC2}"/>
              </a:ext>
            </a:extLst>
          </p:cNvPr>
          <p:cNvSpPr txBox="1"/>
          <p:nvPr/>
        </p:nvSpPr>
        <p:spPr>
          <a:xfrm>
            <a:off x="7565855" y="2885459"/>
            <a:ext cx="487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d7</a:t>
            </a:r>
          </a:p>
        </p:txBody>
      </p:sp>
      <p:graphicFrame>
        <p:nvGraphicFramePr>
          <p:cNvPr id="120" name="Table 119">
            <a:extLst>
              <a:ext uri="{FF2B5EF4-FFF2-40B4-BE49-F238E27FC236}">
                <a16:creationId xmlns:a16="http://schemas.microsoft.com/office/drawing/2014/main" id="{25EF4B6B-5D14-9AFA-4E65-0D700706B8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7738455"/>
              </p:ext>
            </p:extLst>
          </p:nvPr>
        </p:nvGraphicFramePr>
        <p:xfrm>
          <a:off x="8065965" y="931738"/>
          <a:ext cx="4202970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94">
                  <a:extLst>
                    <a:ext uri="{9D8B030D-6E8A-4147-A177-3AD203B41FA5}">
                      <a16:colId xmlns:a16="http://schemas.microsoft.com/office/drawing/2014/main" val="2205231002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947821736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284687561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128693049"/>
                    </a:ext>
                  </a:extLst>
                </a:gridCol>
                <a:gridCol w="840594">
                  <a:extLst>
                    <a:ext uri="{9D8B030D-6E8A-4147-A177-3AD203B41FA5}">
                      <a16:colId xmlns:a16="http://schemas.microsoft.com/office/drawing/2014/main" val="2597867648"/>
                    </a:ext>
                  </a:extLst>
                </a:gridCol>
              </a:tblGrid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Link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572694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147275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630786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7617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115847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1988270"/>
                  </a:ext>
                </a:extLst>
              </a:tr>
              <a:tr h="310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824428"/>
                  </a:ext>
                </a:extLst>
              </a:tr>
            </a:tbl>
          </a:graphicData>
        </a:graphic>
      </p:graphicFrame>
      <p:grpSp>
        <p:nvGrpSpPr>
          <p:cNvPr id="45" name="Group 44">
            <a:extLst>
              <a:ext uri="{FF2B5EF4-FFF2-40B4-BE49-F238E27FC236}">
                <a16:creationId xmlns:a16="http://schemas.microsoft.com/office/drawing/2014/main" id="{B2EA1B9B-B808-0AA5-2B9E-74FDBE8FA88B}"/>
              </a:ext>
            </a:extLst>
          </p:cNvPr>
          <p:cNvGrpSpPr/>
          <p:nvPr/>
        </p:nvGrpSpPr>
        <p:grpSpPr>
          <a:xfrm>
            <a:off x="3161492" y="921758"/>
            <a:ext cx="1275332" cy="1264818"/>
            <a:chOff x="8485245" y="3442476"/>
            <a:chExt cx="1275332" cy="1264818"/>
          </a:xfrm>
        </p:grpSpPr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7EDC93E-10B4-D17D-C848-DFA8297B24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3797809"/>
              <a:ext cx="0" cy="526001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710B3EA8-7127-B99E-4A34-76A8421ADB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87091" y="4323810"/>
              <a:ext cx="399132" cy="383484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BD8CEC6-7DBB-AF65-3102-CE8A1D59270A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375117" cy="0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3F688F4-1B14-55EC-B20C-BE6E522D193B}"/>
                </a:ext>
              </a:extLst>
            </p:cNvPr>
            <p:cNvSpPr txBox="1"/>
            <p:nvPr/>
          </p:nvSpPr>
          <p:spPr>
            <a:xfrm>
              <a:off x="8916711" y="3442476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AE87088-96DD-AA06-D95A-E2AF2E1D6E44}"/>
                </a:ext>
              </a:extLst>
            </p:cNvPr>
            <p:cNvSpPr txBox="1"/>
            <p:nvPr/>
          </p:nvSpPr>
          <p:spPr>
            <a:xfrm>
              <a:off x="9351491" y="3909949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3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0358F6A-5637-8C01-E942-6234C5FD2171}"/>
                </a:ext>
              </a:extLst>
            </p:cNvPr>
            <p:cNvSpPr txBox="1"/>
            <p:nvPr/>
          </p:nvSpPr>
          <p:spPr>
            <a:xfrm>
              <a:off x="8485245" y="4098140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3</a:t>
              </a:r>
            </a:p>
          </p:txBody>
        </p:sp>
      </p:grpSp>
      <p:pic>
        <p:nvPicPr>
          <p:cNvPr id="78" name="Picture 77">
            <a:extLst>
              <a:ext uri="{FF2B5EF4-FFF2-40B4-BE49-F238E27FC236}">
                <a16:creationId xmlns:a16="http://schemas.microsoft.com/office/drawing/2014/main" id="{536ECC96-BB77-CF78-3BA9-18EAE700A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443" y="4813472"/>
            <a:ext cx="5334000" cy="2171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94B4AD-D608-7CA2-29C8-A12A35A324BD}"/>
              </a:ext>
            </a:extLst>
          </p:cNvPr>
          <p:cNvSpPr txBox="1"/>
          <p:nvPr/>
        </p:nvSpPr>
        <p:spPr>
          <a:xfrm>
            <a:off x="196296" y="165885"/>
            <a:ext cx="121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order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E074E4C-C0C1-AD17-EA30-C728F461D334}"/>
              </a:ext>
            </a:extLst>
          </p:cNvPr>
          <p:cNvGrpSpPr/>
          <p:nvPr/>
        </p:nvGrpSpPr>
        <p:grpSpPr>
          <a:xfrm>
            <a:off x="4997243" y="4152677"/>
            <a:ext cx="1636282" cy="1733364"/>
            <a:chOff x="8472579" y="3917031"/>
            <a:chExt cx="1636282" cy="173336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6DDC872-B033-4FC9-5D7E-E8B3CB5E8D73}"/>
                </a:ext>
              </a:extLst>
            </p:cNvPr>
            <p:cNvCxnSpPr>
              <a:cxnSpLocks/>
            </p:cNvCxnSpPr>
            <p:nvPr/>
          </p:nvCxnSpPr>
          <p:spPr>
            <a:xfrm>
              <a:off x="9086223" y="4323810"/>
              <a:ext cx="9171" cy="8093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6580AE8-FC98-F1EF-7429-C28E0946B8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86223" y="4317141"/>
              <a:ext cx="692977" cy="6669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6E6B8-4041-E25D-3609-CAD86C5BD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10597" y="4323810"/>
              <a:ext cx="275626" cy="262587"/>
            </a:xfrm>
            <a:prstGeom prst="straightConnector1">
              <a:avLst/>
            </a:prstGeom>
            <a:ln w="381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67A0B55-DE40-29B3-4DC8-4C2EC054400D}"/>
                </a:ext>
              </a:extLst>
            </p:cNvPr>
            <p:cNvSpPr txBox="1"/>
            <p:nvPr/>
          </p:nvSpPr>
          <p:spPr>
            <a:xfrm>
              <a:off x="8992900" y="5250285"/>
              <a:ext cx="4171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X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AD6E37-5747-2892-D475-D3B182795F29}"/>
                </a:ext>
              </a:extLst>
            </p:cNvPr>
            <p:cNvSpPr txBox="1"/>
            <p:nvPr/>
          </p:nvSpPr>
          <p:spPr>
            <a:xfrm>
              <a:off x="8472579" y="4254642"/>
              <a:ext cx="4090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Z</a:t>
              </a:r>
              <a:r>
                <a:rPr lang="en-US" sz="2000" baseline="-25000" dirty="0"/>
                <a:t>5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CB2A78F-8EED-1FF2-6D7A-CFFDDFC00DB3}"/>
                </a:ext>
              </a:extLst>
            </p:cNvPr>
            <p:cNvSpPr txBox="1"/>
            <p:nvPr/>
          </p:nvSpPr>
          <p:spPr>
            <a:xfrm>
              <a:off x="9694965" y="3917031"/>
              <a:ext cx="4138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Y</a:t>
              </a:r>
              <a:r>
                <a:rPr lang="en-US" sz="2000" baseline="-25000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19816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2806</TotalTime>
  <Words>565</Words>
  <Application>Microsoft Office PowerPoint</Application>
  <PresentationFormat>Widescreen</PresentationFormat>
  <Paragraphs>452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Weifeng Huang</dc:creator>
  <cp:lastModifiedBy>Weifeng Huang</cp:lastModifiedBy>
  <cp:revision>28</cp:revision>
  <dcterms:created xsi:type="dcterms:W3CDTF">2024-04-22T21:58:16Z</dcterms:created>
  <dcterms:modified xsi:type="dcterms:W3CDTF">2024-05-06T07:35:10Z</dcterms:modified>
</cp:coreProperties>
</file>