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76" d="100"/>
          <a:sy n="76" d="100"/>
        </p:scale>
        <p:origin x="72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9085358" y="1652660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H="1">
            <a:off x="7868571" y="436770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2682CE-A9AF-B24B-482D-EE0F44579C40}"/>
              </a:ext>
            </a:extLst>
          </p:cNvPr>
          <p:cNvSpPr/>
          <p:nvPr/>
        </p:nvSpPr>
        <p:spPr>
          <a:xfrm>
            <a:off x="9589363" y="367315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8634048" y="960553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230870"/>
            <a:ext cx="1408500" cy="1443766"/>
            <a:chOff x="6682408" y="1573254"/>
            <a:chExt cx="1408500" cy="14437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093503" y="15732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9967495" y="4604664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9967495" y="5130665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9967495" y="4707411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9797983" y="424933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10349236" y="44199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10381492" y="494599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8131964" y="5173301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831001" y="37395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493182" y="406235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3976930" y="736559"/>
            <a:ext cx="265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19510" y="736559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442326" y="1286764"/>
            <a:ext cx="1256978" cy="1143921"/>
            <a:chOff x="8556062" y="3442476"/>
            <a:chExt cx="1256978" cy="1143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444985" y="234345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8077755" y="3117603"/>
            <a:ext cx="339187" cy="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6680459" y="3115735"/>
            <a:ext cx="1405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927538"/>
            <a:ext cx="1408500" cy="1077706"/>
            <a:chOff x="6682408" y="2269922"/>
            <a:chExt cx="1408500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50434" y="2155515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 rot="16200000">
            <a:off x="7717468" y="289159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E5F219-DFF4-FE92-917C-9C12FEBAC33F}"/>
              </a:ext>
            </a:extLst>
          </p:cNvPr>
          <p:cNvSpPr txBox="1"/>
          <p:nvPr/>
        </p:nvSpPr>
        <p:spPr>
          <a:xfrm>
            <a:off x="3586762" y="270848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D79372-765C-D449-C3A2-9A32D92E13FF}"/>
              </a:ext>
            </a:extLst>
          </p:cNvPr>
          <p:cNvCxnSpPr/>
          <p:nvPr/>
        </p:nvCxnSpPr>
        <p:spPr>
          <a:xfrm>
            <a:off x="3950563" y="736559"/>
            <a:ext cx="698711" cy="90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7031749" y="1333136"/>
            <a:ext cx="1256978" cy="1143921"/>
            <a:chOff x="8556062" y="3442476"/>
            <a:chExt cx="1256978" cy="114392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6625962" y="225397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27858">
            <a:off x="8547750" y="2868139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05A4D-C4CB-6381-FD0B-3DCC276556A5}"/>
              </a:ext>
            </a:extLst>
          </p:cNvPr>
          <p:cNvGrpSpPr/>
          <p:nvPr/>
        </p:nvGrpSpPr>
        <p:grpSpPr>
          <a:xfrm>
            <a:off x="7919492" y="2248173"/>
            <a:ext cx="1256978" cy="1143921"/>
            <a:chOff x="8556062" y="3442476"/>
            <a:chExt cx="1256978" cy="11439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5C56C7-01A0-E5B7-25DA-BE0BACF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774648-5A5B-054D-5A34-F043AA6D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A18CC4D-DA57-4E6A-4577-57246E048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20152B-55EA-D739-CBE2-E52368B4CBA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DD4D4-487A-8E34-C9B9-A9B9D1212BF8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C9B0-E361-E421-CA7F-1C5CF697335E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FE092F-1475-C8E1-CACE-DDAEE0A6D8BE}"/>
              </a:ext>
            </a:extLst>
          </p:cNvPr>
          <p:cNvCxnSpPr>
            <a:cxnSpLocks/>
          </p:cNvCxnSpPr>
          <p:nvPr/>
        </p:nvCxnSpPr>
        <p:spPr>
          <a:xfrm flipH="1">
            <a:off x="6643646" y="746629"/>
            <a:ext cx="2123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6264325" y="246283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=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D45C77-67A5-0621-C9B0-952D48A99B94}"/>
              </a:ext>
            </a:extLst>
          </p:cNvPr>
          <p:cNvSpPr txBox="1"/>
          <p:nvPr/>
        </p:nvSpPr>
        <p:spPr>
          <a:xfrm>
            <a:off x="7356070" y="266000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55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639201" y="1103666"/>
            <a:ext cx="1377604" cy="1174394"/>
            <a:chOff x="8523709" y="3442476"/>
            <a:chExt cx="1377604" cy="117439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92227" y="42167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23709" y="407491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60763" y="197343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04591" y="2576530"/>
            <a:ext cx="15469" cy="144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2388333"/>
            <a:ext cx="1411706" cy="1077706"/>
            <a:chOff x="6682408" y="2269922"/>
            <a:chExt cx="1411706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>
            <a:off x="5495772" y="388203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6570261" y="666123"/>
            <a:ext cx="951690" cy="1163882"/>
            <a:chOff x="8586666" y="3861169"/>
            <a:chExt cx="951690" cy="116388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24" y="4323810"/>
              <a:ext cx="462099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616785" y="452565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86666" y="386116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DB237-B1E7-6772-6247-B606E050FAC8}"/>
              </a:ext>
            </a:extLst>
          </p:cNvPr>
          <p:cNvGrpSpPr/>
          <p:nvPr/>
        </p:nvGrpSpPr>
        <p:grpSpPr>
          <a:xfrm>
            <a:off x="6607719" y="3918779"/>
            <a:ext cx="1319330" cy="983570"/>
            <a:chOff x="8571972" y="4041481"/>
            <a:chExt cx="1319330" cy="98357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01E0AF-325F-F64E-6C43-DB3FF17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0C3F0E7-B3F0-CBD4-48AE-93066895E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0669C1-6D41-DF01-CD4D-9D6CC02B5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DEEFC-7128-1B3A-E0DC-F91029A2BC4D}"/>
                </a:ext>
              </a:extLst>
            </p:cNvPr>
            <p:cNvSpPr txBox="1"/>
            <p:nvPr/>
          </p:nvSpPr>
          <p:spPr>
            <a:xfrm>
              <a:off x="8571972" y="407320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12647-304A-526B-F32D-EFF04CE3B544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511444-54BF-2DF8-0A45-1B755752B6CF}"/>
                </a:ext>
              </a:extLst>
            </p:cNvPr>
            <p:cNvSpPr txBox="1"/>
            <p:nvPr/>
          </p:nvSpPr>
          <p:spPr>
            <a:xfrm>
              <a:off x="9474200" y="404148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V="1">
            <a:off x="8017750" y="1128764"/>
            <a:ext cx="0" cy="3601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490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678122"/>
            <a:ext cx="1293444" cy="1212276"/>
            <a:chOff x="8040369" y="3442476"/>
            <a:chExt cx="1293444" cy="121227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639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702962"/>
            <a:ext cx="1287730" cy="1187436"/>
            <a:chOff x="8040369" y="3467316"/>
            <a:chExt cx="1287730" cy="118743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0997" y="346731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66430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997243" y="4167886"/>
            <a:ext cx="1537677" cy="1240761"/>
            <a:chOff x="8472579" y="3932240"/>
            <a:chExt cx="1537677" cy="124076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60933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59082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115080" y="477289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9596360" y="39322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4371337" y="3844183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79478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 flipV="1">
            <a:off x="5620060" y="2576530"/>
            <a:ext cx="2054280" cy="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322797" cy="1546379"/>
            <a:chOff x="6682408" y="1470641"/>
            <a:chExt cx="1322797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588103" y="250114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31693">
            <a:off x="8418173" y="2328541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7629293" y="1901675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225579" y="3651137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73058" y="403732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61707"/>
              </p:ext>
            </p:extLst>
          </p:nvPr>
        </p:nvGraphicFramePr>
        <p:xfrm>
          <a:off x="9711682" y="1126019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754" y="4406659"/>
            <a:ext cx="5334000" cy="2171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33732C-E783-73D8-6F02-5558A04705D7}"/>
              </a:ext>
            </a:extLst>
          </p:cNvPr>
          <p:cNvGrpSpPr/>
          <p:nvPr/>
        </p:nvGrpSpPr>
        <p:grpSpPr>
          <a:xfrm rot="5578459">
            <a:off x="7930879" y="2304825"/>
            <a:ext cx="248575" cy="471998"/>
            <a:chOff x="2246050" y="1305017"/>
            <a:chExt cx="204187" cy="471998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6E050EA-83E4-20E5-881F-41F010B6A0B1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A67A274-5037-B5D2-6BB3-41949DD10C32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4F57D69-D194-75BB-7F8C-BDB6EE40D31E}"/>
              </a:ext>
            </a:extLst>
          </p:cNvPr>
          <p:cNvGrpSpPr/>
          <p:nvPr/>
        </p:nvGrpSpPr>
        <p:grpSpPr>
          <a:xfrm>
            <a:off x="7516115" y="2543339"/>
            <a:ext cx="1588145" cy="986664"/>
            <a:chOff x="8493379" y="4317141"/>
            <a:chExt cx="1588145" cy="986664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7A07839-1A58-9087-34B1-76968A24A21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60933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1A76E69-0312-EF5B-5A2E-2CF918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59082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3A1829E-6A22-86AE-CECE-3E05311B3B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54FA00-5B25-8DAE-91EE-DE3BC9D3680C}"/>
                </a:ext>
              </a:extLst>
            </p:cNvPr>
            <p:cNvSpPr txBox="1"/>
            <p:nvPr/>
          </p:nvSpPr>
          <p:spPr>
            <a:xfrm>
              <a:off x="8493379" y="460778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8CD60A8-9559-2AE7-40F1-E8BB9840D8EB}"/>
                </a:ext>
              </a:extLst>
            </p:cNvPr>
            <p:cNvSpPr txBox="1"/>
            <p:nvPr/>
          </p:nvSpPr>
          <p:spPr>
            <a:xfrm>
              <a:off x="9672438" y="435875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D21FF3-9497-4E76-4780-2A4FF0DC0A82}"/>
                </a:ext>
              </a:extLst>
            </p:cNvPr>
            <p:cNvSpPr txBox="1"/>
            <p:nvPr/>
          </p:nvSpPr>
          <p:spPr>
            <a:xfrm>
              <a:off x="9079714" y="490369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8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109438" y="2351795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38455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847360" y="909042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4B4AD-D608-7CA2-29C8-A12A35A324BD}"/>
              </a:ext>
            </a:extLst>
          </p:cNvPr>
          <p:cNvSpPr txBox="1"/>
          <p:nvPr/>
        </p:nvSpPr>
        <p:spPr>
          <a:xfrm>
            <a:off x="196296" y="165885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order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997243" y="4152677"/>
            <a:ext cx="1636282" cy="1733364"/>
            <a:chOff x="8472579" y="3917031"/>
            <a:chExt cx="1636282" cy="173336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92900" y="525028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9694965" y="391703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8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2664</TotalTime>
  <Words>488</Words>
  <Application>Microsoft Office PowerPoint</Application>
  <PresentationFormat>Widescreen</PresentationFormat>
  <Paragraphs>390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26</cp:revision>
  <dcterms:created xsi:type="dcterms:W3CDTF">2024-04-22T21:58:16Z</dcterms:created>
  <dcterms:modified xsi:type="dcterms:W3CDTF">2024-05-06T05:04:13Z</dcterms:modified>
</cp:coreProperties>
</file>