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76" r:id="rId4"/>
  </p:sldMasterIdLst>
  <p:notesMasterIdLst>
    <p:notesMasterId r:id="rId14"/>
  </p:notesMasterIdLst>
  <p:handoutMasterIdLst>
    <p:handoutMasterId r:id="rId15"/>
  </p:handoutMasterIdLst>
  <p:sldIdLst>
    <p:sldId id="271" r:id="rId5"/>
    <p:sldId id="257" r:id="rId6"/>
    <p:sldId id="324" r:id="rId7"/>
    <p:sldId id="349" r:id="rId8"/>
    <p:sldId id="343" r:id="rId9"/>
    <p:sldId id="348" r:id="rId10"/>
    <p:sldId id="312" r:id="rId11"/>
    <p:sldId id="341" r:id="rId12"/>
    <p:sldId id="321" r:id="rId13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019A7B-BDB9-0891-11DC-F4106076F0A2}" v="590" dt="2025-05-10T19:38:48.886"/>
    <p1510:client id="{5AFF11E2-B712-4404-B65D-D20C62A0C038}" v="341" dt="2025-05-10T17:51:04.982"/>
    <p1510:client id="{E9976142-33EF-7055-900D-5E480C4DA6A2}" v="26" dt="2025-05-11T20:31:47.728"/>
  </p1510:revLst>
</p1510:revInfo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ng Wei" userId="S::gangwei@usf.edu::a21065b3-bd92-441b-b4c8-68a0738d4d86" providerId="AD" clId="Web-{E9976142-33EF-7055-900D-5E480C4DA6A2}"/>
    <pc:docChg chg="modSld">
      <pc:chgData name="Gang Wei" userId="S::gangwei@usf.edu::a21065b3-bd92-441b-b4c8-68a0738d4d86" providerId="AD" clId="Web-{E9976142-33EF-7055-900D-5E480C4DA6A2}" dt="2025-05-11T20:31:47.728" v="28" actId="20577"/>
      <pc:docMkLst>
        <pc:docMk/>
      </pc:docMkLst>
      <pc:sldChg chg="modSp">
        <pc:chgData name="Gang Wei" userId="S::gangwei@usf.edu::a21065b3-bd92-441b-b4c8-68a0738d4d86" providerId="AD" clId="Web-{E9976142-33EF-7055-900D-5E480C4DA6A2}" dt="2025-05-11T20:31:47.728" v="28" actId="20577"/>
        <pc:sldMkLst>
          <pc:docMk/>
          <pc:sldMk cId="332255437" sldId="257"/>
        </pc:sldMkLst>
        <pc:spChg chg="mod">
          <ac:chgData name="Gang Wei" userId="S::gangwei@usf.edu::a21065b3-bd92-441b-b4c8-68a0738d4d86" providerId="AD" clId="Web-{E9976142-33EF-7055-900D-5E480C4DA6A2}" dt="2025-05-11T20:31:47.728" v="28" actId="20577"/>
          <ac:spMkLst>
            <pc:docMk/>
            <pc:sldMk cId="332255437" sldId="257"/>
            <ac:spMk id="2" creationId="{FA8E7214-949F-BCBB-6E57-11FF84C37080}"/>
          </ac:spMkLst>
        </pc:spChg>
      </pc:sldChg>
      <pc:sldChg chg="addSp delSp modSp">
        <pc:chgData name="Gang Wei" userId="S::gangwei@usf.edu::a21065b3-bd92-441b-b4c8-68a0738d4d86" providerId="AD" clId="Web-{E9976142-33EF-7055-900D-5E480C4DA6A2}" dt="2025-05-11T20:29:50.454" v="5"/>
        <pc:sldMkLst>
          <pc:docMk/>
          <pc:sldMk cId="2261793684" sldId="271"/>
        </pc:sldMkLst>
        <pc:spChg chg="add del mod">
          <ac:chgData name="Gang Wei" userId="S::gangwei@usf.edu::a21065b3-bd92-441b-b4c8-68a0738d4d86" providerId="AD" clId="Web-{E9976142-33EF-7055-900D-5E480C4DA6A2}" dt="2025-05-11T20:29:50.454" v="5"/>
          <ac:spMkLst>
            <pc:docMk/>
            <pc:sldMk cId="2261793684" sldId="271"/>
            <ac:spMk id="4" creationId="{823204D1-903C-E54D-48E6-D8068587E91F}"/>
          </ac:spMkLst>
        </pc:spChg>
        <pc:spChg chg="mod">
          <ac:chgData name="Gang Wei" userId="S::gangwei@usf.edu::a21065b3-bd92-441b-b4c8-68a0738d4d86" providerId="AD" clId="Web-{E9976142-33EF-7055-900D-5E480C4DA6A2}" dt="2025-05-11T20:29:41.969" v="4" actId="20577"/>
          <ac:spMkLst>
            <pc:docMk/>
            <pc:sldMk cId="2261793684" sldId="271"/>
            <ac:spMk id="15" creationId="{83706B67-D139-684B-BAE9-AE684408A259}"/>
          </ac:spMkLst>
        </pc:spChg>
        <pc:spChg chg="del">
          <ac:chgData name="Gang Wei" userId="S::gangwei@usf.edu::a21065b3-bd92-441b-b4c8-68a0738d4d86" providerId="AD" clId="Web-{E9976142-33EF-7055-900D-5E480C4DA6A2}" dt="2025-05-11T20:29:31.921" v="0"/>
          <ac:spMkLst>
            <pc:docMk/>
            <pc:sldMk cId="2261793684" sldId="271"/>
            <ac:spMk id="16" creationId="{D663FB65-62ED-DD43-A749-E37142EB31FE}"/>
          </ac:spMkLst>
        </pc:spChg>
        <pc:picChg chg="del">
          <ac:chgData name="Gang Wei" userId="S::gangwei@usf.edu::a21065b3-bd92-441b-b4c8-68a0738d4d86" providerId="AD" clId="Web-{E9976142-33EF-7055-900D-5E480C4DA6A2}" dt="2025-05-11T20:29:37.297" v="3"/>
          <ac:picMkLst>
            <pc:docMk/>
            <pc:sldMk cId="2261793684" sldId="271"/>
            <ac:picMk id="3" creationId="{12EB5B2A-96A3-B675-6374-8B32782FE0E6}"/>
          </ac:picMkLst>
        </pc:picChg>
        <pc:picChg chg="del">
          <ac:chgData name="Gang Wei" userId="S::gangwei@usf.edu::a21065b3-bd92-441b-b4c8-68a0738d4d86" providerId="AD" clId="Web-{E9976142-33EF-7055-900D-5E480C4DA6A2}" dt="2025-05-11T20:29:36.281" v="2"/>
          <ac:picMkLst>
            <pc:docMk/>
            <pc:sldMk cId="2261793684" sldId="271"/>
            <ac:picMk id="7" creationId="{FF05259F-C403-D212-2870-94CABB4A2498}"/>
          </ac:picMkLst>
        </pc:picChg>
        <pc:picChg chg="del">
          <ac:chgData name="Gang Wei" userId="S::gangwei@usf.edu::a21065b3-bd92-441b-b4c8-68a0738d4d86" providerId="AD" clId="Web-{E9976142-33EF-7055-900D-5E480C4DA6A2}" dt="2025-05-11T20:29:34.781" v="1"/>
          <ac:picMkLst>
            <pc:docMk/>
            <pc:sldMk cId="2261793684" sldId="271"/>
            <ac:picMk id="10" creationId="{B061500C-1DF3-4BA8-630C-23C7D9823651}"/>
          </ac:picMkLst>
        </pc:picChg>
      </pc:sldChg>
    </pc:docChg>
  </pc:docChgLst>
  <pc:docChgLst>
    <pc:chgData name="Gang Wei" userId="S::gangwei@usf.edu::a21065b3-bd92-441b-b4c8-68a0738d4d86" providerId="AD" clId="Web-{5A019A7B-BDB9-0891-11DC-F4106076F0A2}"/>
    <pc:docChg chg="addSld delSld modSld sldOrd">
      <pc:chgData name="Gang Wei" userId="S::gangwei@usf.edu::a21065b3-bd92-441b-b4c8-68a0738d4d86" providerId="AD" clId="Web-{5A019A7B-BDB9-0891-11DC-F4106076F0A2}" dt="2025-05-10T19:38:48.886" v="645" actId="20577"/>
      <pc:docMkLst>
        <pc:docMk/>
      </pc:docMkLst>
      <pc:sldChg chg="modSp">
        <pc:chgData name="Gang Wei" userId="S::gangwei@usf.edu::a21065b3-bd92-441b-b4c8-68a0738d4d86" providerId="AD" clId="Web-{5A019A7B-BDB9-0891-11DC-F4106076F0A2}" dt="2025-05-10T19:38:48.886" v="645" actId="20577"/>
        <pc:sldMkLst>
          <pc:docMk/>
          <pc:sldMk cId="332255437" sldId="257"/>
        </pc:sldMkLst>
        <pc:spChg chg="mod">
          <ac:chgData name="Gang Wei" userId="S::gangwei@usf.edu::a21065b3-bd92-441b-b4c8-68a0738d4d86" providerId="AD" clId="Web-{5A019A7B-BDB9-0891-11DC-F4106076F0A2}" dt="2025-05-10T19:38:48.886" v="645" actId="20577"/>
          <ac:spMkLst>
            <pc:docMk/>
            <pc:sldMk cId="332255437" sldId="257"/>
            <ac:spMk id="2" creationId="{FA8E7214-949F-BCBB-6E57-11FF84C37080}"/>
          </ac:spMkLst>
        </pc:spChg>
      </pc:sldChg>
      <pc:sldChg chg="modSp">
        <pc:chgData name="Gang Wei" userId="S::gangwei@usf.edu::a21065b3-bd92-441b-b4c8-68a0738d4d86" providerId="AD" clId="Web-{5A019A7B-BDB9-0891-11DC-F4106076F0A2}" dt="2025-05-10T16:48:45.311" v="625" actId="14100"/>
        <pc:sldMkLst>
          <pc:docMk/>
          <pc:sldMk cId="2261793684" sldId="271"/>
        </pc:sldMkLst>
        <pc:spChg chg="mod">
          <ac:chgData name="Gang Wei" userId="S::gangwei@usf.edu::a21065b3-bd92-441b-b4c8-68a0738d4d86" providerId="AD" clId="Web-{5A019A7B-BDB9-0891-11DC-F4106076F0A2}" dt="2025-05-10T16:13:57.128" v="363" actId="20577"/>
          <ac:spMkLst>
            <pc:docMk/>
            <pc:sldMk cId="2261793684" sldId="271"/>
            <ac:spMk id="14" creationId="{0345F3AF-49CF-CF48-BAE0-F175970B6F40}"/>
          </ac:spMkLst>
        </pc:spChg>
        <pc:spChg chg="mod">
          <ac:chgData name="Gang Wei" userId="S::gangwei@usf.edu::a21065b3-bd92-441b-b4c8-68a0738d4d86" providerId="AD" clId="Web-{5A019A7B-BDB9-0891-11DC-F4106076F0A2}" dt="2025-05-10T16:14:09.238" v="364" actId="20577"/>
          <ac:spMkLst>
            <pc:docMk/>
            <pc:sldMk cId="2261793684" sldId="271"/>
            <ac:spMk id="15" creationId="{83706B67-D139-684B-BAE9-AE684408A259}"/>
          </ac:spMkLst>
        </pc:spChg>
        <pc:spChg chg="mod">
          <ac:chgData name="Gang Wei" userId="S::gangwei@usf.edu::a21065b3-bd92-441b-b4c8-68a0738d4d86" providerId="AD" clId="Web-{5A019A7B-BDB9-0891-11DC-F4106076F0A2}" dt="2025-05-10T16:48:45.311" v="625" actId="14100"/>
          <ac:spMkLst>
            <pc:docMk/>
            <pc:sldMk cId="2261793684" sldId="271"/>
            <ac:spMk id="16" creationId="{D663FB65-62ED-DD43-A749-E37142EB31FE}"/>
          </ac:spMkLst>
        </pc:spChg>
      </pc:sldChg>
      <pc:sldChg chg="del">
        <pc:chgData name="Gang Wei" userId="S::gangwei@usf.edu::a21065b3-bd92-441b-b4c8-68a0738d4d86" providerId="AD" clId="Web-{5A019A7B-BDB9-0891-11DC-F4106076F0A2}" dt="2025-05-10T15:57:10.736" v="356"/>
        <pc:sldMkLst>
          <pc:docMk/>
          <pc:sldMk cId="1327221744" sldId="290"/>
        </pc:sldMkLst>
      </pc:sldChg>
      <pc:sldChg chg="delSp modSp">
        <pc:chgData name="Gang Wei" userId="S::gangwei@usf.edu::a21065b3-bd92-441b-b4c8-68a0738d4d86" providerId="AD" clId="Web-{5A019A7B-BDB9-0891-11DC-F4106076F0A2}" dt="2025-05-10T16:16:19.774" v="601"/>
        <pc:sldMkLst>
          <pc:docMk/>
          <pc:sldMk cId="1195628240" sldId="312"/>
        </pc:sldMkLst>
        <pc:spChg chg="mod">
          <ac:chgData name="Gang Wei" userId="S::gangwei@usf.edu::a21065b3-bd92-441b-b4c8-68a0738d4d86" providerId="AD" clId="Web-{5A019A7B-BDB9-0891-11DC-F4106076F0A2}" dt="2025-05-10T16:16:14.039" v="599" actId="20577"/>
          <ac:spMkLst>
            <pc:docMk/>
            <pc:sldMk cId="1195628240" sldId="312"/>
            <ac:spMk id="13" creationId="{1A0FCF30-D1B8-0BD8-4B8C-AD6DF1E45236}"/>
          </ac:spMkLst>
        </pc:spChg>
        <pc:spChg chg="del">
          <ac:chgData name="Gang Wei" userId="S::gangwei@usf.edu::a21065b3-bd92-441b-b4c8-68a0738d4d86" providerId="AD" clId="Web-{5A019A7B-BDB9-0891-11DC-F4106076F0A2}" dt="2025-05-10T16:16:17.727" v="600"/>
          <ac:spMkLst>
            <pc:docMk/>
            <pc:sldMk cId="1195628240" sldId="312"/>
            <ac:spMk id="17" creationId="{52C184EC-7CBD-5AC8-87CA-9529D179E3B3}"/>
          </ac:spMkLst>
        </pc:spChg>
        <pc:spChg chg="del">
          <ac:chgData name="Gang Wei" userId="S::gangwei@usf.edu::a21065b3-bd92-441b-b4c8-68a0738d4d86" providerId="AD" clId="Web-{5A019A7B-BDB9-0891-11DC-F4106076F0A2}" dt="2025-05-10T16:16:19.774" v="601"/>
          <ac:spMkLst>
            <pc:docMk/>
            <pc:sldMk cId="1195628240" sldId="312"/>
            <ac:spMk id="18" creationId="{DE5797BD-0A4A-F1C9-C387-C25BECD7BD59}"/>
          </ac:spMkLst>
        </pc:spChg>
      </pc:sldChg>
      <pc:sldChg chg="addSp delSp modSp mod modClrScheme chgLayout">
        <pc:chgData name="Gang Wei" userId="S::gangwei@usf.edu::a21065b3-bd92-441b-b4c8-68a0738d4d86" providerId="AD" clId="Web-{5A019A7B-BDB9-0891-11DC-F4106076F0A2}" dt="2025-05-10T16:00:10.726" v="357"/>
        <pc:sldMkLst>
          <pc:docMk/>
          <pc:sldMk cId="1315345950" sldId="321"/>
        </pc:sldMkLst>
        <pc:spChg chg="mod ord">
          <ac:chgData name="Gang Wei" userId="S::gangwei@usf.edu::a21065b3-bd92-441b-b4c8-68a0738d4d86" providerId="AD" clId="Web-{5A019A7B-BDB9-0891-11DC-F4106076F0A2}" dt="2025-05-10T16:00:10.726" v="357"/>
          <ac:spMkLst>
            <pc:docMk/>
            <pc:sldMk cId="1315345950" sldId="321"/>
            <ac:spMk id="2" creationId="{16DF1F15-46F5-4A2B-AF38-34F3B8027144}"/>
          </ac:spMkLst>
        </pc:spChg>
        <pc:spChg chg="add mod">
          <ac:chgData name="Gang Wei" userId="S::gangwei@usf.edu::a21065b3-bd92-441b-b4c8-68a0738d4d86" providerId="AD" clId="Web-{5A019A7B-BDB9-0891-11DC-F4106076F0A2}" dt="2025-05-10T16:00:10.726" v="357"/>
          <ac:spMkLst>
            <pc:docMk/>
            <pc:sldMk cId="1315345950" sldId="321"/>
            <ac:spMk id="6" creationId="{439C14FB-BFB0-BED3-8D0D-FFB9DA335339}"/>
          </ac:spMkLst>
        </pc:spChg>
        <pc:spChg chg="add del mod">
          <ac:chgData name="Gang Wei" userId="S::gangwei@usf.edu::a21065b3-bd92-441b-b4c8-68a0738d4d86" providerId="AD" clId="Web-{5A019A7B-BDB9-0891-11DC-F4106076F0A2}" dt="2025-05-10T15:56:57.423" v="352"/>
          <ac:spMkLst>
            <pc:docMk/>
            <pc:sldMk cId="1315345950" sldId="321"/>
            <ac:spMk id="9" creationId="{CAB5B94D-51A1-B19F-339D-8672DFE72A4C}"/>
          </ac:spMkLst>
        </pc:spChg>
        <pc:spChg chg="add del mod">
          <ac:chgData name="Gang Wei" userId="S::gangwei@usf.edu::a21065b3-bd92-441b-b4c8-68a0738d4d86" providerId="AD" clId="Web-{5A019A7B-BDB9-0891-11DC-F4106076F0A2}" dt="2025-05-10T15:56:57.423" v="352"/>
          <ac:spMkLst>
            <pc:docMk/>
            <pc:sldMk cId="1315345950" sldId="321"/>
            <ac:spMk id="11" creationId="{755355DA-2DD0-06A6-2A51-0CF775CB6B2C}"/>
          </ac:spMkLst>
        </pc:spChg>
        <pc:spChg chg="add del mod">
          <ac:chgData name="Gang Wei" userId="S::gangwei@usf.edu::a21065b3-bd92-441b-b4c8-68a0738d4d86" providerId="AD" clId="Web-{5A019A7B-BDB9-0891-11DC-F4106076F0A2}" dt="2025-05-10T15:57:05.361" v="354"/>
          <ac:spMkLst>
            <pc:docMk/>
            <pc:sldMk cId="1315345950" sldId="321"/>
            <ac:spMk id="13" creationId="{FA793E0B-0E0B-EECD-DA67-C9F544E724E1}"/>
          </ac:spMkLst>
        </pc:spChg>
        <pc:spChg chg="add del mod">
          <ac:chgData name="Gang Wei" userId="S::gangwei@usf.edu::a21065b3-bd92-441b-b4c8-68a0738d4d86" providerId="AD" clId="Web-{5A019A7B-BDB9-0891-11DC-F4106076F0A2}" dt="2025-05-10T15:57:05.361" v="354"/>
          <ac:spMkLst>
            <pc:docMk/>
            <pc:sldMk cId="1315345950" sldId="321"/>
            <ac:spMk id="14" creationId="{F068F6BB-C2D9-F05C-EC76-664EF6FE1DCD}"/>
          </ac:spMkLst>
        </pc:spChg>
        <pc:picChg chg="add mod">
          <ac:chgData name="Gang Wei" userId="S::gangwei@usf.edu::a21065b3-bd92-441b-b4c8-68a0738d4d86" providerId="AD" clId="Web-{5A019A7B-BDB9-0891-11DC-F4106076F0A2}" dt="2025-05-10T16:00:10.726" v="357"/>
          <ac:picMkLst>
            <pc:docMk/>
            <pc:sldMk cId="1315345950" sldId="321"/>
            <ac:picMk id="4" creationId="{F95A9933-3F18-CBFD-6024-690090968EBD}"/>
          </ac:picMkLst>
        </pc:picChg>
      </pc:sldChg>
      <pc:sldChg chg="modSp">
        <pc:chgData name="Gang Wei" userId="S::gangwei@usf.edu::a21065b3-bd92-441b-b4c8-68a0738d4d86" providerId="AD" clId="Web-{5A019A7B-BDB9-0891-11DC-F4106076F0A2}" dt="2025-05-10T16:16:05.836" v="598"/>
        <pc:sldMkLst>
          <pc:docMk/>
          <pc:sldMk cId="936898866" sldId="324"/>
        </pc:sldMkLst>
        <pc:spChg chg="mod">
          <ac:chgData name="Gang Wei" userId="S::gangwei@usf.edu::a21065b3-bd92-441b-b4c8-68a0738d4d86" providerId="AD" clId="Web-{5A019A7B-BDB9-0891-11DC-F4106076F0A2}" dt="2025-05-10T16:15:50.726" v="415" actId="20577"/>
          <ac:spMkLst>
            <pc:docMk/>
            <pc:sldMk cId="936898866" sldId="324"/>
            <ac:spMk id="13" creationId="{E5237977-E02B-E6EF-1037-7E5EB7A3BC7E}"/>
          </ac:spMkLst>
        </pc:spChg>
        <pc:spChg chg="mod">
          <ac:chgData name="Gang Wei" userId="S::gangwei@usf.edu::a21065b3-bd92-441b-b4c8-68a0738d4d86" providerId="AD" clId="Web-{5A019A7B-BDB9-0891-11DC-F4106076F0A2}" dt="2025-05-10T16:15:57.695" v="417" actId="20577"/>
          <ac:spMkLst>
            <pc:docMk/>
            <pc:sldMk cId="936898866" sldId="324"/>
            <ac:spMk id="19" creationId="{AEBB2BF8-480B-8872-6E49-19BC4E5A9018}"/>
          </ac:spMkLst>
        </pc:spChg>
        <pc:graphicFrameChg chg="mod modGraphic">
          <ac:chgData name="Gang Wei" userId="S::gangwei@usf.edu::a21065b3-bd92-441b-b4c8-68a0738d4d86" providerId="AD" clId="Web-{5A019A7B-BDB9-0891-11DC-F4106076F0A2}" dt="2025-05-10T16:16:05.836" v="598"/>
          <ac:graphicFrameMkLst>
            <pc:docMk/>
            <pc:sldMk cId="936898866" sldId="324"/>
            <ac:graphicFrameMk id="17" creationId="{002F7248-553A-1465-E704-007CBBC4CA32}"/>
          </ac:graphicFrameMkLst>
        </pc:graphicFrameChg>
      </pc:sldChg>
      <pc:sldChg chg="modSp">
        <pc:chgData name="Gang Wei" userId="S::gangwei@usf.edu::a21065b3-bd92-441b-b4c8-68a0738d4d86" providerId="AD" clId="Web-{5A019A7B-BDB9-0891-11DC-F4106076F0A2}" dt="2025-05-10T16:16:44.196" v="605" actId="20577"/>
        <pc:sldMkLst>
          <pc:docMk/>
          <pc:sldMk cId="888646645" sldId="341"/>
        </pc:sldMkLst>
        <pc:spChg chg="mod">
          <ac:chgData name="Gang Wei" userId="S::gangwei@usf.edu::a21065b3-bd92-441b-b4c8-68a0738d4d86" providerId="AD" clId="Web-{5A019A7B-BDB9-0891-11DC-F4106076F0A2}" dt="2025-05-10T15:49:43.812" v="343" actId="20577"/>
          <ac:spMkLst>
            <pc:docMk/>
            <pc:sldMk cId="888646645" sldId="341"/>
            <ac:spMk id="19" creationId="{5D54EFE1-B03A-4315-E6C5-B510ED5E4465}"/>
          </ac:spMkLst>
        </pc:spChg>
        <pc:graphicFrameChg chg="mod modGraphic">
          <ac:chgData name="Gang Wei" userId="S::gangwei@usf.edu::a21065b3-bd92-441b-b4c8-68a0738d4d86" providerId="AD" clId="Web-{5A019A7B-BDB9-0891-11DC-F4106076F0A2}" dt="2025-05-10T16:16:44.196" v="605" actId="20577"/>
          <ac:graphicFrameMkLst>
            <pc:docMk/>
            <pc:sldMk cId="888646645" sldId="341"/>
            <ac:graphicFrameMk id="20" creationId="{70FEB84E-374E-BD75-9A5E-743ADB276E1B}"/>
          </ac:graphicFrameMkLst>
        </pc:graphicFrameChg>
      </pc:sldChg>
      <pc:sldChg chg="modSp">
        <pc:chgData name="Gang Wei" userId="S::gangwei@usf.edu::a21065b3-bd92-441b-b4c8-68a0738d4d86" providerId="AD" clId="Web-{5A019A7B-BDB9-0891-11DC-F4106076F0A2}" dt="2025-05-10T17:15:15.022" v="628" actId="1076"/>
        <pc:sldMkLst>
          <pc:docMk/>
          <pc:sldMk cId="2617414356" sldId="343"/>
        </pc:sldMkLst>
        <pc:spChg chg="mod">
          <ac:chgData name="Gang Wei" userId="S::gangwei@usf.edu::a21065b3-bd92-441b-b4c8-68a0738d4d86" providerId="AD" clId="Web-{5A019A7B-BDB9-0891-11DC-F4106076F0A2}" dt="2025-05-10T17:15:15.022" v="628" actId="1076"/>
          <ac:spMkLst>
            <pc:docMk/>
            <pc:sldMk cId="2617414356" sldId="343"/>
            <ac:spMk id="3" creationId="{B9586661-6E53-5D0C-A68F-479D62A4DE60}"/>
          </ac:spMkLst>
        </pc:spChg>
        <pc:spChg chg="mod">
          <ac:chgData name="Gang Wei" userId="S::gangwei@usf.edu::a21065b3-bd92-441b-b4c8-68a0738d4d86" providerId="AD" clId="Web-{5A019A7B-BDB9-0891-11DC-F4106076F0A2}" dt="2025-05-10T16:14:43.755" v="370" actId="20577"/>
          <ac:spMkLst>
            <pc:docMk/>
            <pc:sldMk cId="2617414356" sldId="343"/>
            <ac:spMk id="33" creationId="{D5C99F2F-E51B-978C-B2F8-5FA51BBAE8E8}"/>
          </ac:spMkLst>
        </pc:spChg>
      </pc:sldChg>
      <pc:sldChg chg="modSp ord">
        <pc:chgData name="Gang Wei" userId="S::gangwei@usf.edu::a21065b3-bd92-441b-b4c8-68a0738d4d86" providerId="AD" clId="Web-{5A019A7B-BDB9-0891-11DC-F4106076F0A2}" dt="2025-05-10T19:26:04.608" v="642"/>
        <pc:sldMkLst>
          <pc:docMk/>
          <pc:sldMk cId="4262178733" sldId="345"/>
        </pc:sldMkLst>
        <pc:graphicFrameChg chg="mod modGraphic">
          <ac:chgData name="Gang Wei" userId="S::gangwei@usf.edu::a21065b3-bd92-441b-b4c8-68a0738d4d86" providerId="AD" clId="Web-{5A019A7B-BDB9-0891-11DC-F4106076F0A2}" dt="2025-05-10T19:24:42.007" v="641"/>
          <ac:graphicFrameMkLst>
            <pc:docMk/>
            <pc:sldMk cId="4262178733" sldId="345"/>
            <ac:graphicFrameMk id="2" creationId="{E7C10795-935C-A621-AD12-08DC171CBAC8}"/>
          </ac:graphicFrameMkLst>
        </pc:graphicFrameChg>
      </pc:sldChg>
      <pc:sldChg chg="del">
        <pc:chgData name="Gang Wei" userId="S::gangwei@usf.edu::a21065b3-bd92-441b-b4c8-68a0738d4d86" providerId="AD" clId="Web-{5A019A7B-BDB9-0891-11DC-F4106076F0A2}" dt="2025-05-10T15:49:57.922" v="344"/>
        <pc:sldMkLst>
          <pc:docMk/>
          <pc:sldMk cId="3796141226" sldId="346"/>
        </pc:sldMkLst>
      </pc:sldChg>
      <pc:sldChg chg="modSp">
        <pc:chgData name="Gang Wei" userId="S::gangwei@usf.edu::a21065b3-bd92-441b-b4c8-68a0738d4d86" providerId="AD" clId="Web-{5A019A7B-BDB9-0891-11DC-F4106076F0A2}" dt="2025-05-10T16:17:31.073" v="609"/>
        <pc:sldMkLst>
          <pc:docMk/>
          <pc:sldMk cId="1987039968" sldId="348"/>
        </pc:sldMkLst>
        <pc:spChg chg="mod">
          <ac:chgData name="Gang Wei" userId="S::gangwei@usf.edu::a21065b3-bd92-441b-b4c8-68a0738d4d86" providerId="AD" clId="Web-{5A019A7B-BDB9-0891-11DC-F4106076F0A2}" dt="2025-05-10T16:14:55.130" v="371" actId="20577"/>
          <ac:spMkLst>
            <pc:docMk/>
            <pc:sldMk cId="1987039968" sldId="348"/>
            <ac:spMk id="17" creationId="{A349D2F0-49DD-9820-3CEC-22E4C53168D8}"/>
          </ac:spMkLst>
        </pc:spChg>
        <pc:graphicFrameChg chg="mod modGraphic">
          <ac:chgData name="Gang Wei" userId="S::gangwei@usf.edu::a21065b3-bd92-441b-b4c8-68a0738d4d86" providerId="AD" clId="Web-{5A019A7B-BDB9-0891-11DC-F4106076F0A2}" dt="2025-05-10T16:17:31.073" v="609"/>
          <ac:graphicFrameMkLst>
            <pc:docMk/>
            <pc:sldMk cId="1987039968" sldId="348"/>
            <ac:graphicFrameMk id="13" creationId="{D2A7BA6C-4571-2342-4C25-E02943A1EC62}"/>
          </ac:graphicFrameMkLst>
        </pc:graphicFrameChg>
        <pc:graphicFrameChg chg="mod modGraphic">
          <ac:chgData name="Gang Wei" userId="S::gangwei@usf.edu::a21065b3-bd92-441b-b4c8-68a0738d4d86" providerId="AD" clId="Web-{5A019A7B-BDB9-0891-11DC-F4106076F0A2}" dt="2025-05-10T16:17:19.572" v="607"/>
          <ac:graphicFrameMkLst>
            <pc:docMk/>
            <pc:sldMk cId="1987039968" sldId="348"/>
            <ac:graphicFrameMk id="15" creationId="{116273B1-BC6E-B6AD-B87F-A3D320B97E2B}"/>
          </ac:graphicFrameMkLst>
        </pc:graphicFrameChg>
      </pc:sldChg>
      <pc:sldChg chg="addSp delSp modSp new del ord">
        <pc:chgData name="Gang Wei" userId="S::gangwei@usf.edu::a21065b3-bd92-441b-b4c8-68a0738d4d86" providerId="AD" clId="Web-{5A019A7B-BDB9-0891-11DC-F4106076F0A2}" dt="2025-05-10T16:47:52.826" v="624"/>
        <pc:sldMkLst>
          <pc:docMk/>
          <pc:sldMk cId="4024998688" sldId="349"/>
        </pc:sldMkLst>
        <pc:spChg chg="del">
          <ac:chgData name="Gang Wei" userId="S::gangwei@usf.edu::a21065b3-bd92-441b-b4c8-68a0738d4d86" providerId="AD" clId="Web-{5A019A7B-BDB9-0891-11DC-F4106076F0A2}" dt="2025-05-10T16:46:32.212" v="612"/>
          <ac:spMkLst>
            <pc:docMk/>
            <pc:sldMk cId="4024998688" sldId="349"/>
            <ac:spMk id="2" creationId="{40044399-3C2B-FE8E-CB6C-890CDC209906}"/>
          </ac:spMkLst>
        </pc:spChg>
        <pc:spChg chg="del">
          <ac:chgData name="Gang Wei" userId="S::gangwei@usf.edu::a21065b3-bd92-441b-b4c8-68a0738d4d86" providerId="AD" clId="Web-{5A019A7B-BDB9-0891-11DC-F4106076F0A2}" dt="2025-05-10T16:46:33.212" v="613"/>
          <ac:spMkLst>
            <pc:docMk/>
            <pc:sldMk cId="4024998688" sldId="349"/>
            <ac:spMk id="3" creationId="{27813B9D-DF72-0D47-C20E-3FB3208127ED}"/>
          </ac:spMkLst>
        </pc:spChg>
        <pc:spChg chg="del">
          <ac:chgData name="Gang Wei" userId="S::gangwei@usf.edu::a21065b3-bd92-441b-b4c8-68a0738d4d86" providerId="AD" clId="Web-{5A019A7B-BDB9-0891-11DC-F4106076F0A2}" dt="2025-05-10T16:46:34.102" v="614"/>
          <ac:spMkLst>
            <pc:docMk/>
            <pc:sldMk cId="4024998688" sldId="349"/>
            <ac:spMk id="4" creationId="{2BC8F54F-55F8-3575-DC98-2A4AF93B7EDF}"/>
          </ac:spMkLst>
        </pc:spChg>
        <pc:spChg chg="add del">
          <ac:chgData name="Gang Wei" userId="S::gangwei@usf.edu::a21065b3-bd92-441b-b4c8-68a0738d4d86" providerId="AD" clId="Web-{5A019A7B-BDB9-0891-11DC-F4106076F0A2}" dt="2025-05-10T16:47:02.915" v="616"/>
          <ac:spMkLst>
            <pc:docMk/>
            <pc:sldMk cId="4024998688" sldId="349"/>
            <ac:spMk id="8" creationId="{85E95B5B-04D4-25C1-E398-63143C8A0161}"/>
          </ac:spMkLst>
        </pc:spChg>
        <pc:spChg chg="add">
          <ac:chgData name="Gang Wei" userId="S::gangwei@usf.edu::a21065b3-bd92-441b-b4c8-68a0738d4d86" providerId="AD" clId="Web-{5A019A7B-BDB9-0891-11DC-F4106076F0A2}" dt="2025-05-10T16:47:04.290" v="617"/>
          <ac:spMkLst>
            <pc:docMk/>
            <pc:sldMk cId="4024998688" sldId="349"/>
            <ac:spMk id="9" creationId="{85E95B5B-04D4-25C1-E398-63143C8A0161}"/>
          </ac:spMkLst>
        </pc:spChg>
        <pc:spChg chg="add del">
          <ac:chgData name="Gang Wei" userId="S::gangwei@usf.edu::a21065b3-bd92-441b-b4c8-68a0738d4d86" providerId="AD" clId="Web-{5A019A7B-BDB9-0891-11DC-F4106076F0A2}" dt="2025-05-10T16:47:06.572" v="619"/>
          <ac:spMkLst>
            <pc:docMk/>
            <pc:sldMk cId="4024998688" sldId="349"/>
            <ac:spMk id="10" creationId="{E8F51995-F367-4651-1B75-3C37D90C3786}"/>
          </ac:spMkLst>
        </pc:spChg>
        <pc:spChg chg="add mod">
          <ac:chgData name="Gang Wei" userId="S::gangwei@usf.edu::a21065b3-bd92-441b-b4c8-68a0738d4d86" providerId="AD" clId="Web-{5A019A7B-BDB9-0891-11DC-F4106076F0A2}" dt="2025-05-10T16:47:31.153" v="623" actId="1076"/>
          <ac:spMkLst>
            <pc:docMk/>
            <pc:sldMk cId="4024998688" sldId="349"/>
            <ac:spMk id="11" creationId="{C1C34B9E-45DB-4AC8-4E6B-A02B22682703}"/>
          </ac:spMkLst>
        </pc:spChg>
      </pc:sldChg>
    </pc:docChg>
  </pc:docChgLst>
  <pc:docChgLst>
    <pc:chgData name="Hetesh Gopala Krishna" userId="a2b2307e-2b98-4f55-8ebe-438f22bf9126" providerId="ADAL" clId="{5AFF11E2-B712-4404-B65D-D20C62A0C038}"/>
    <pc:docChg chg="undo custSel modSld sldOrd">
      <pc:chgData name="Hetesh Gopala Krishna" userId="a2b2307e-2b98-4f55-8ebe-438f22bf9126" providerId="ADAL" clId="{5AFF11E2-B712-4404-B65D-D20C62A0C038}" dt="2025-05-10T17:51:04.983" v="344"/>
      <pc:docMkLst>
        <pc:docMk/>
      </pc:docMkLst>
      <pc:sldChg chg="modSp mod">
        <pc:chgData name="Hetesh Gopala Krishna" userId="a2b2307e-2b98-4f55-8ebe-438f22bf9126" providerId="ADAL" clId="{5AFF11E2-B712-4404-B65D-D20C62A0C038}" dt="2025-05-10T15:55:19.022" v="323" actId="115"/>
        <pc:sldMkLst>
          <pc:docMk/>
          <pc:sldMk cId="332255437" sldId="257"/>
        </pc:sldMkLst>
        <pc:spChg chg="mod">
          <ac:chgData name="Hetesh Gopala Krishna" userId="a2b2307e-2b98-4f55-8ebe-438f22bf9126" providerId="ADAL" clId="{5AFF11E2-B712-4404-B65D-D20C62A0C038}" dt="2025-05-10T15:55:19.022" v="323" actId="115"/>
          <ac:spMkLst>
            <pc:docMk/>
            <pc:sldMk cId="332255437" sldId="257"/>
            <ac:spMk id="2" creationId="{FA8E7214-949F-BCBB-6E57-11FF84C37080}"/>
          </ac:spMkLst>
        </pc:spChg>
      </pc:sldChg>
      <pc:sldChg chg="addSp delSp modSp mod">
        <pc:chgData name="Hetesh Gopala Krishna" userId="a2b2307e-2b98-4f55-8ebe-438f22bf9126" providerId="ADAL" clId="{5AFF11E2-B712-4404-B65D-D20C62A0C038}" dt="2025-05-10T15:54:59.491" v="321" actId="1076"/>
        <pc:sldMkLst>
          <pc:docMk/>
          <pc:sldMk cId="2261793684" sldId="271"/>
        </pc:sldMkLst>
        <pc:spChg chg="add del mod">
          <ac:chgData name="Hetesh Gopala Krishna" userId="a2b2307e-2b98-4f55-8ebe-438f22bf9126" providerId="ADAL" clId="{5AFF11E2-B712-4404-B65D-D20C62A0C038}" dt="2025-05-10T15:46:32.446" v="216" actId="478"/>
          <ac:spMkLst>
            <pc:docMk/>
            <pc:sldMk cId="2261793684" sldId="271"/>
            <ac:spMk id="4" creationId="{C10BD912-E9F6-DFFB-5867-49BFD32832C1}"/>
          </ac:spMkLst>
        </pc:spChg>
        <pc:spChg chg="add del mod">
          <ac:chgData name="Hetesh Gopala Krishna" userId="a2b2307e-2b98-4f55-8ebe-438f22bf9126" providerId="ADAL" clId="{5AFF11E2-B712-4404-B65D-D20C62A0C038}" dt="2025-05-10T15:45:45.432" v="212" actId="478"/>
          <ac:spMkLst>
            <pc:docMk/>
            <pc:sldMk cId="2261793684" sldId="271"/>
            <ac:spMk id="11" creationId="{86734592-E233-DBC8-F202-CB39E72B094B}"/>
          </ac:spMkLst>
        </pc:spChg>
        <pc:spChg chg="mod">
          <ac:chgData name="Hetesh Gopala Krishna" userId="a2b2307e-2b98-4f55-8ebe-438f22bf9126" providerId="ADAL" clId="{5AFF11E2-B712-4404-B65D-D20C62A0C038}" dt="2025-05-10T15:38:07.175" v="133" actId="207"/>
          <ac:spMkLst>
            <pc:docMk/>
            <pc:sldMk cId="2261793684" sldId="271"/>
            <ac:spMk id="14" creationId="{0345F3AF-49CF-CF48-BAE0-F175970B6F40}"/>
          </ac:spMkLst>
        </pc:spChg>
        <pc:spChg chg="mod">
          <ac:chgData name="Hetesh Gopala Krishna" userId="a2b2307e-2b98-4f55-8ebe-438f22bf9126" providerId="ADAL" clId="{5AFF11E2-B712-4404-B65D-D20C62A0C038}" dt="2025-05-10T15:54:36.003" v="319" actId="255"/>
          <ac:spMkLst>
            <pc:docMk/>
            <pc:sldMk cId="2261793684" sldId="271"/>
            <ac:spMk id="15" creationId="{83706B67-D139-684B-BAE9-AE684408A259}"/>
          </ac:spMkLst>
        </pc:spChg>
        <pc:spChg chg="mod">
          <ac:chgData name="Hetesh Gopala Krishna" userId="a2b2307e-2b98-4f55-8ebe-438f22bf9126" providerId="ADAL" clId="{5AFF11E2-B712-4404-B65D-D20C62A0C038}" dt="2025-05-10T15:54:59.491" v="321" actId="1076"/>
          <ac:spMkLst>
            <pc:docMk/>
            <pc:sldMk cId="2261793684" sldId="271"/>
            <ac:spMk id="16" creationId="{D663FB65-62ED-DD43-A749-E37142EB31FE}"/>
          </ac:spMkLst>
        </pc:spChg>
        <pc:picChg chg="add mod">
          <ac:chgData name="Hetesh Gopala Krishna" userId="a2b2307e-2b98-4f55-8ebe-438f22bf9126" providerId="ADAL" clId="{5AFF11E2-B712-4404-B65D-D20C62A0C038}" dt="2025-05-10T15:51:23.990" v="293" actId="1076"/>
          <ac:picMkLst>
            <pc:docMk/>
            <pc:sldMk cId="2261793684" sldId="271"/>
            <ac:picMk id="3" creationId="{12EB5B2A-96A3-B675-6374-8B32782FE0E6}"/>
          </ac:picMkLst>
        </pc:picChg>
        <pc:picChg chg="add mod">
          <ac:chgData name="Hetesh Gopala Krishna" userId="a2b2307e-2b98-4f55-8ebe-438f22bf9126" providerId="ADAL" clId="{5AFF11E2-B712-4404-B65D-D20C62A0C038}" dt="2025-05-10T15:48:29.553" v="227" actId="14100"/>
          <ac:picMkLst>
            <pc:docMk/>
            <pc:sldMk cId="2261793684" sldId="271"/>
            <ac:picMk id="7" creationId="{FF05259F-C403-D212-2870-94CABB4A2498}"/>
          </ac:picMkLst>
        </pc:picChg>
        <pc:picChg chg="add mod">
          <ac:chgData name="Hetesh Gopala Krishna" userId="a2b2307e-2b98-4f55-8ebe-438f22bf9126" providerId="ADAL" clId="{5AFF11E2-B712-4404-B65D-D20C62A0C038}" dt="2025-05-10T15:51:31.600" v="295" actId="1076"/>
          <ac:picMkLst>
            <pc:docMk/>
            <pc:sldMk cId="2261793684" sldId="271"/>
            <ac:picMk id="10" creationId="{B061500C-1DF3-4BA8-630C-23C7D9823651}"/>
          </ac:picMkLst>
        </pc:picChg>
      </pc:sldChg>
      <pc:sldChg chg="modSp mod">
        <pc:chgData name="Hetesh Gopala Krishna" userId="a2b2307e-2b98-4f55-8ebe-438f22bf9126" providerId="ADAL" clId="{5AFF11E2-B712-4404-B65D-D20C62A0C038}" dt="2025-05-10T15:57:19.073" v="340" actId="20577"/>
        <pc:sldMkLst>
          <pc:docMk/>
          <pc:sldMk cId="1315345950" sldId="321"/>
        </pc:sldMkLst>
        <pc:spChg chg="mod">
          <ac:chgData name="Hetesh Gopala Krishna" userId="a2b2307e-2b98-4f55-8ebe-438f22bf9126" providerId="ADAL" clId="{5AFF11E2-B712-4404-B65D-D20C62A0C038}" dt="2025-05-10T15:57:19.073" v="340" actId="20577"/>
          <ac:spMkLst>
            <pc:docMk/>
            <pc:sldMk cId="1315345950" sldId="321"/>
            <ac:spMk id="2" creationId="{16DF1F15-46F5-4A2B-AF38-34F3B8027144}"/>
          </ac:spMkLst>
        </pc:spChg>
      </pc:sldChg>
      <pc:sldChg chg="ord">
        <pc:chgData name="Hetesh Gopala Krishna" userId="a2b2307e-2b98-4f55-8ebe-438f22bf9126" providerId="ADAL" clId="{5AFF11E2-B712-4404-B65D-D20C62A0C038}" dt="2025-05-10T17:51:04.983" v="344"/>
        <pc:sldMkLst>
          <pc:docMk/>
          <pc:sldMk cId="936898866" sldId="324"/>
        </pc:sldMkLst>
      </pc:sldChg>
      <pc:sldChg chg="modSp mod">
        <pc:chgData name="Hetesh Gopala Krishna" userId="a2b2307e-2b98-4f55-8ebe-438f22bf9126" providerId="ADAL" clId="{5AFF11E2-B712-4404-B65D-D20C62A0C038}" dt="2025-05-10T15:31:25.598" v="124" actId="20577"/>
        <pc:sldMkLst>
          <pc:docMk/>
          <pc:sldMk cId="4262178733" sldId="345"/>
        </pc:sldMkLst>
        <pc:graphicFrameChg chg="mod modGraphic">
          <ac:chgData name="Hetesh Gopala Krishna" userId="a2b2307e-2b98-4f55-8ebe-438f22bf9126" providerId="ADAL" clId="{5AFF11E2-B712-4404-B65D-D20C62A0C038}" dt="2025-05-10T15:31:25.598" v="124" actId="20577"/>
          <ac:graphicFrameMkLst>
            <pc:docMk/>
            <pc:sldMk cId="4262178733" sldId="345"/>
            <ac:graphicFrameMk id="2" creationId="{E7C10795-935C-A621-AD12-08DC171CBAC8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D378D5-EC3C-4F6C-8CBC-232D46E46BA4}" type="doc">
      <dgm:prSet loTypeId="urn:microsoft.com/office/officeart/2005/8/layout/hierarchy2" loCatId="hierarchy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47BA83F-0C3F-4070-A58B-812FBAED2738}">
      <dgm:prSet phldr="0"/>
      <dgm:spPr/>
      <dgm:t>
        <a:bodyPr/>
        <a:lstStyle/>
        <a:p>
          <a:pPr rtl="0"/>
          <a:r>
            <a:rPr lang="en-US">
              <a:latin typeface="Arial" panose="020B0604020202020204"/>
            </a:rPr>
            <a:t>Logistic Regression</a:t>
          </a:r>
          <a:endParaRPr lang="en-US"/>
        </a:p>
      </dgm:t>
    </dgm:pt>
    <dgm:pt modelId="{166DDEBB-9CBD-40F2-B7DD-D7EB16CCDE60}" type="parTrans" cxnId="{16053FEF-3797-4481-931E-62547F3C7C28}">
      <dgm:prSet/>
      <dgm:spPr/>
      <dgm:t>
        <a:bodyPr/>
        <a:lstStyle/>
        <a:p>
          <a:endParaRPr lang="en-US"/>
        </a:p>
      </dgm:t>
    </dgm:pt>
    <dgm:pt modelId="{3559E24F-5520-40BC-895D-AAB23A9C3E98}" type="sibTrans" cxnId="{16053FEF-3797-4481-931E-62547F3C7C28}">
      <dgm:prSet/>
      <dgm:spPr/>
      <dgm:t>
        <a:bodyPr/>
        <a:lstStyle/>
        <a:p>
          <a:endParaRPr lang="en-US"/>
        </a:p>
      </dgm:t>
    </dgm:pt>
    <dgm:pt modelId="{865012A0-2A9F-41E8-85E8-F96CB943BF46}">
      <dgm:prSet phldr="0"/>
      <dgm:spPr/>
      <dgm:t>
        <a:bodyPr/>
        <a:lstStyle/>
        <a:p>
          <a:pPr rtl="0"/>
          <a:r>
            <a:rPr lang="en-US">
              <a:latin typeface="Arial" panose="020B0604020202020204"/>
            </a:rPr>
            <a:t>Random Forest</a:t>
          </a:r>
          <a:endParaRPr lang="en-US"/>
        </a:p>
      </dgm:t>
    </dgm:pt>
    <dgm:pt modelId="{E65ACF88-10FE-4753-9DA7-F1DEF6DFED46}" type="parTrans" cxnId="{7AE4A65B-EF82-4D31-9BDF-5FC7F0E25468}">
      <dgm:prSet/>
      <dgm:spPr/>
      <dgm:t>
        <a:bodyPr/>
        <a:lstStyle/>
        <a:p>
          <a:endParaRPr lang="en-US"/>
        </a:p>
      </dgm:t>
    </dgm:pt>
    <dgm:pt modelId="{178A27EE-4AC2-44BF-A743-03219D2B394C}" type="sibTrans" cxnId="{7AE4A65B-EF82-4D31-9BDF-5FC7F0E25468}">
      <dgm:prSet/>
      <dgm:spPr/>
      <dgm:t>
        <a:bodyPr/>
        <a:lstStyle/>
        <a:p>
          <a:endParaRPr lang="en-US"/>
        </a:p>
      </dgm:t>
    </dgm:pt>
    <dgm:pt modelId="{97A731CC-FE92-4129-AE1A-38C084B120B3}">
      <dgm:prSet/>
      <dgm:spPr/>
      <dgm:t>
        <a:bodyPr/>
        <a:lstStyle/>
        <a:p>
          <a:r>
            <a:rPr lang="en-US"/>
            <a:t>✅ </a:t>
          </a:r>
          <a:r>
            <a:rPr lang="en-US">
              <a:solidFill>
                <a:schemeClr val="accent1"/>
              </a:solidFill>
            </a:rPr>
            <a:t>Precision</a:t>
          </a:r>
          <a:r>
            <a:rPr lang="en-US"/>
            <a:t>✅ </a:t>
          </a:r>
          <a:r>
            <a:rPr lang="en-US">
              <a:solidFill>
                <a:schemeClr val="bg2">
                  <a:lumMod val="49000"/>
                </a:schemeClr>
              </a:solidFill>
              <a:latin typeface="Arial" panose="020B0604020202020204"/>
            </a:rPr>
            <a:t>73.04%</a:t>
          </a:r>
          <a:endParaRPr lang="en-US">
            <a:solidFill>
              <a:schemeClr val="bg2">
                <a:lumMod val="49000"/>
              </a:schemeClr>
            </a:solidFill>
          </a:endParaRPr>
        </a:p>
      </dgm:t>
    </dgm:pt>
    <dgm:pt modelId="{E001ABF5-D824-4FF9-B6E2-1501F02C7948}" type="parTrans" cxnId="{4072E755-72D5-4BB0-88F0-E7DBBF19141C}">
      <dgm:prSet/>
      <dgm:spPr/>
      <dgm:t>
        <a:bodyPr/>
        <a:lstStyle/>
        <a:p>
          <a:endParaRPr lang="en-US"/>
        </a:p>
      </dgm:t>
    </dgm:pt>
    <dgm:pt modelId="{8A443844-9392-4F9B-B7F2-C4582E9BACEB}" type="sibTrans" cxnId="{4072E755-72D5-4BB0-88F0-E7DBBF19141C}">
      <dgm:prSet/>
      <dgm:spPr/>
      <dgm:t>
        <a:bodyPr/>
        <a:lstStyle/>
        <a:p>
          <a:endParaRPr lang="en-US"/>
        </a:p>
      </dgm:t>
    </dgm:pt>
    <dgm:pt modelId="{47D1C127-78DF-4213-9E04-E714F9C2FCC0}">
      <dgm:prSet/>
      <dgm:spPr/>
      <dgm:t>
        <a:bodyPr/>
        <a:lstStyle/>
        <a:p>
          <a:pPr rtl="0"/>
          <a:r>
            <a:rPr lang="en-US"/>
            <a:t>✅ </a:t>
          </a:r>
          <a:r>
            <a:rPr lang="en-US">
              <a:solidFill>
                <a:schemeClr val="accent1"/>
              </a:solidFill>
            </a:rPr>
            <a:t>Recall</a:t>
          </a:r>
          <a:r>
            <a:rPr lang="en-US">
              <a:solidFill>
                <a:srgbClr val="000000"/>
              </a:solidFill>
              <a:latin typeface="Calibri"/>
              <a:ea typeface="Calibri"/>
              <a:cs typeface="Calibri"/>
            </a:rPr>
            <a:t>✅ </a:t>
          </a:r>
          <a:r>
            <a:rPr lang="en-US">
              <a:solidFill>
                <a:schemeClr val="bg2">
                  <a:lumMod val="49000"/>
                </a:schemeClr>
              </a:solidFill>
              <a:latin typeface="Calibri"/>
              <a:ea typeface="Calibri"/>
              <a:cs typeface="Calibri"/>
            </a:rPr>
            <a:t>72.08%</a:t>
          </a:r>
        </a:p>
      </dgm:t>
    </dgm:pt>
    <dgm:pt modelId="{298442EB-C6D7-4B74-BF3A-064E01514F29}" type="parTrans" cxnId="{766A1C9F-4FE1-45DE-A830-8DE749A21D6D}">
      <dgm:prSet/>
      <dgm:spPr/>
      <dgm:t>
        <a:bodyPr/>
        <a:lstStyle/>
        <a:p>
          <a:endParaRPr lang="en-US"/>
        </a:p>
      </dgm:t>
    </dgm:pt>
    <dgm:pt modelId="{0FD32A0C-E2D7-43CD-B25C-EB33AE2EE3B4}" type="sibTrans" cxnId="{766A1C9F-4FE1-45DE-A830-8DE749A21D6D}">
      <dgm:prSet/>
      <dgm:spPr/>
      <dgm:t>
        <a:bodyPr/>
        <a:lstStyle/>
        <a:p>
          <a:endParaRPr lang="en-US"/>
        </a:p>
      </dgm:t>
    </dgm:pt>
    <dgm:pt modelId="{57B272F7-286F-49D6-9691-FE61E2E0764C}">
      <dgm:prSet phldr="0"/>
      <dgm:spPr/>
      <dgm:t>
        <a:bodyPr/>
        <a:lstStyle/>
        <a:p>
          <a:pPr rtl="0"/>
          <a:r>
            <a:rPr lang="en-US">
              <a:latin typeface="Arial" panose="020B0604020202020204"/>
            </a:rPr>
            <a:t>Gradient Boosted Trees</a:t>
          </a:r>
          <a:endParaRPr lang="en-US"/>
        </a:p>
      </dgm:t>
    </dgm:pt>
    <dgm:pt modelId="{AF00F963-5FF3-4D12-88A7-4FDE4EFFD71E}" type="parTrans" cxnId="{93A311D5-68DD-478C-8C0C-924D36D84DDC}">
      <dgm:prSet/>
      <dgm:spPr/>
      <dgm:t>
        <a:bodyPr/>
        <a:lstStyle/>
        <a:p>
          <a:endParaRPr lang="en-US"/>
        </a:p>
      </dgm:t>
    </dgm:pt>
    <dgm:pt modelId="{DC94CE50-B88A-4A95-B358-8ECBDC4253AB}" type="sibTrans" cxnId="{93A311D5-68DD-478C-8C0C-924D36D84DDC}">
      <dgm:prSet/>
      <dgm:spPr/>
      <dgm:t>
        <a:bodyPr/>
        <a:lstStyle/>
        <a:p>
          <a:endParaRPr lang="en-US"/>
        </a:p>
      </dgm:t>
    </dgm:pt>
    <dgm:pt modelId="{633321B0-96E6-4815-B4F1-058183BFA338}">
      <dgm:prSet phldr="0"/>
      <dgm:spPr/>
      <dgm:t>
        <a:bodyPr/>
        <a:lstStyle/>
        <a:p>
          <a:pPr rtl="0"/>
          <a:r>
            <a:rPr lang="en-US">
              <a:latin typeface="Arial" panose="020B0604020202020204"/>
            </a:rPr>
            <a:t>Decision Tree</a:t>
          </a:r>
          <a:endParaRPr lang="en-US"/>
        </a:p>
      </dgm:t>
    </dgm:pt>
    <dgm:pt modelId="{A0B530E3-AE2C-4323-A5F4-7D7E161B676D}" type="sibTrans" cxnId="{AF1F3030-DD92-4D5E-B0AB-54D3DF41EE10}">
      <dgm:prSet/>
      <dgm:spPr/>
      <dgm:t>
        <a:bodyPr/>
        <a:lstStyle/>
        <a:p>
          <a:endParaRPr lang="en-US"/>
        </a:p>
      </dgm:t>
    </dgm:pt>
    <dgm:pt modelId="{8D703162-712C-4472-9D58-C0E6E1DC951A}" type="parTrans" cxnId="{AF1F3030-DD92-4D5E-B0AB-54D3DF41EE10}">
      <dgm:prSet/>
      <dgm:spPr/>
      <dgm:t>
        <a:bodyPr/>
        <a:lstStyle/>
        <a:p>
          <a:endParaRPr lang="en-US"/>
        </a:p>
      </dgm:t>
    </dgm:pt>
    <dgm:pt modelId="{30562791-CA7B-43C3-9450-89245BB32546}">
      <dgm:prSet/>
      <dgm:spPr/>
      <dgm:t>
        <a:bodyPr/>
        <a:lstStyle/>
        <a:p>
          <a:r>
            <a:rPr lang="en-US"/>
            <a:t>✅ </a:t>
          </a:r>
          <a:r>
            <a:rPr lang="en-US">
              <a:solidFill>
                <a:schemeClr val="accent1"/>
              </a:solidFill>
              <a:latin typeface="Arial" panose="020B0604020202020204"/>
            </a:rPr>
            <a:t>F1</a:t>
          </a:r>
          <a:r>
            <a:rPr lang="en-US"/>
            <a:t>✅</a:t>
          </a:r>
          <a:r>
            <a:rPr lang="en-US">
              <a:solidFill>
                <a:schemeClr val="bg2">
                  <a:lumMod val="49000"/>
                </a:schemeClr>
              </a:solidFill>
            </a:rPr>
            <a:t> </a:t>
          </a:r>
          <a:r>
            <a:rPr lang="en-US">
              <a:solidFill>
                <a:schemeClr val="bg2">
                  <a:lumMod val="49000"/>
                </a:schemeClr>
              </a:solidFill>
              <a:latin typeface="Arial" panose="020B0604020202020204"/>
            </a:rPr>
            <a:t>72.17%</a:t>
          </a:r>
          <a:endParaRPr lang="en-US">
            <a:solidFill>
              <a:schemeClr val="bg2">
                <a:lumMod val="49000"/>
              </a:schemeClr>
            </a:solidFill>
          </a:endParaRPr>
        </a:p>
      </dgm:t>
    </dgm:pt>
    <dgm:pt modelId="{798E6E50-59C4-4A61-B3B0-F646B666ED51}" type="parTrans" cxnId="{D68993F2-8F27-41B1-9397-017BC9E52550}">
      <dgm:prSet/>
      <dgm:spPr/>
      <dgm:t>
        <a:bodyPr/>
        <a:lstStyle/>
        <a:p>
          <a:endParaRPr lang="en-US"/>
        </a:p>
      </dgm:t>
    </dgm:pt>
    <dgm:pt modelId="{C733D8FE-9609-4EB7-B5A4-F35782E73188}" type="sibTrans" cxnId="{D68993F2-8F27-41B1-9397-017BC9E52550}">
      <dgm:prSet/>
      <dgm:spPr/>
      <dgm:t>
        <a:bodyPr/>
        <a:lstStyle/>
        <a:p>
          <a:endParaRPr lang="en-US"/>
        </a:p>
      </dgm:t>
    </dgm:pt>
    <dgm:pt modelId="{6AA38A58-2DF4-437D-B09A-8F285A5319B1}" type="pres">
      <dgm:prSet presAssocID="{1CD378D5-EC3C-4F6C-8CBC-232D46E46BA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B6225E5-A3D8-419E-9070-A27129725D8A}" type="pres">
      <dgm:prSet presAssocID="{633321B0-96E6-4815-B4F1-058183BFA338}" presName="root1" presStyleCnt="0"/>
      <dgm:spPr/>
    </dgm:pt>
    <dgm:pt modelId="{A0164538-6AAC-4339-99EC-F48617E83756}" type="pres">
      <dgm:prSet presAssocID="{633321B0-96E6-4815-B4F1-058183BFA338}" presName="LevelOneTextNode" presStyleLbl="node0" presStyleIdx="0" presStyleCnt="4" custLinFactNeighborX="-508" custLinFactNeighborY="8763">
        <dgm:presLayoutVars>
          <dgm:chPref val="3"/>
        </dgm:presLayoutVars>
      </dgm:prSet>
      <dgm:spPr/>
    </dgm:pt>
    <dgm:pt modelId="{BE30B883-0F35-4797-A5CB-1CB193DC969A}" type="pres">
      <dgm:prSet presAssocID="{633321B0-96E6-4815-B4F1-058183BFA338}" presName="level2hierChild" presStyleCnt="0"/>
      <dgm:spPr/>
    </dgm:pt>
    <dgm:pt modelId="{76F47308-00A5-4993-8008-8761486A0082}" type="pres">
      <dgm:prSet presAssocID="{A47BA83F-0C3F-4070-A58B-812FBAED2738}" presName="root1" presStyleCnt="0"/>
      <dgm:spPr/>
    </dgm:pt>
    <dgm:pt modelId="{C5DCA691-CD4E-422B-9791-32C4798C629C}" type="pres">
      <dgm:prSet presAssocID="{A47BA83F-0C3F-4070-A58B-812FBAED2738}" presName="LevelOneTextNode" presStyleLbl="node0" presStyleIdx="1" presStyleCnt="4" custLinFactNeighborX="-2445" custLinFactNeighborY="12713">
        <dgm:presLayoutVars>
          <dgm:chPref val="3"/>
        </dgm:presLayoutVars>
      </dgm:prSet>
      <dgm:spPr/>
    </dgm:pt>
    <dgm:pt modelId="{1FE77980-1B34-4BB7-BDEF-366DBA3CA199}" type="pres">
      <dgm:prSet presAssocID="{A47BA83F-0C3F-4070-A58B-812FBAED2738}" presName="level2hierChild" presStyleCnt="0"/>
      <dgm:spPr/>
    </dgm:pt>
    <dgm:pt modelId="{C0E0E34C-8871-4B62-9CEF-46CDB0BFE66A}" type="pres">
      <dgm:prSet presAssocID="{865012A0-2A9F-41E8-85E8-F96CB943BF46}" presName="root1" presStyleCnt="0"/>
      <dgm:spPr/>
    </dgm:pt>
    <dgm:pt modelId="{ED2523D2-4BFF-4060-8A08-0A20A078CA4A}" type="pres">
      <dgm:prSet presAssocID="{865012A0-2A9F-41E8-85E8-F96CB943BF46}" presName="LevelOneTextNode" presStyleLbl="node0" presStyleIdx="2" presStyleCnt="4" custLinFactNeighborX="-3912" custLinFactNeighborY="8801">
        <dgm:presLayoutVars>
          <dgm:chPref val="3"/>
        </dgm:presLayoutVars>
      </dgm:prSet>
      <dgm:spPr/>
    </dgm:pt>
    <dgm:pt modelId="{E6713E98-1373-44AA-A01A-E9746EECDC77}" type="pres">
      <dgm:prSet presAssocID="{865012A0-2A9F-41E8-85E8-F96CB943BF46}" presName="level2hierChild" presStyleCnt="0"/>
      <dgm:spPr/>
    </dgm:pt>
    <dgm:pt modelId="{B498603A-E7EA-4B9D-8D54-03D83732364A}" type="pres">
      <dgm:prSet presAssocID="{E001ABF5-D824-4FF9-B6E2-1501F02C7948}" presName="conn2-1" presStyleLbl="parChTrans1D2" presStyleIdx="0" presStyleCnt="3"/>
      <dgm:spPr/>
    </dgm:pt>
    <dgm:pt modelId="{BCCE6668-EDA5-46E2-92EF-4CE2776799C2}" type="pres">
      <dgm:prSet presAssocID="{E001ABF5-D824-4FF9-B6E2-1501F02C7948}" presName="connTx" presStyleLbl="parChTrans1D2" presStyleIdx="0" presStyleCnt="3"/>
      <dgm:spPr/>
    </dgm:pt>
    <dgm:pt modelId="{F1B06D1B-4110-4890-89A2-5045AAA0C122}" type="pres">
      <dgm:prSet presAssocID="{97A731CC-FE92-4129-AE1A-38C084B120B3}" presName="root2" presStyleCnt="0"/>
      <dgm:spPr/>
    </dgm:pt>
    <dgm:pt modelId="{BF8BD892-84C9-4BE9-82B2-64B82C25679D}" type="pres">
      <dgm:prSet presAssocID="{97A731CC-FE92-4129-AE1A-38C084B120B3}" presName="LevelTwoTextNode" presStyleLbl="node2" presStyleIdx="0" presStyleCnt="3" custLinFactNeighborX="712" custLinFactNeighborY="-9621">
        <dgm:presLayoutVars>
          <dgm:chPref val="3"/>
        </dgm:presLayoutVars>
      </dgm:prSet>
      <dgm:spPr/>
    </dgm:pt>
    <dgm:pt modelId="{D6B473BF-A651-497A-A220-D9AF9C61658F}" type="pres">
      <dgm:prSet presAssocID="{97A731CC-FE92-4129-AE1A-38C084B120B3}" presName="level3hierChild" presStyleCnt="0"/>
      <dgm:spPr/>
    </dgm:pt>
    <dgm:pt modelId="{C6B2313C-3323-4C8D-AAA3-3FEE26E1B240}" type="pres">
      <dgm:prSet presAssocID="{798E6E50-59C4-4A61-B3B0-F646B666ED51}" presName="conn2-1" presStyleLbl="parChTrans1D2" presStyleIdx="1" presStyleCnt="3"/>
      <dgm:spPr/>
    </dgm:pt>
    <dgm:pt modelId="{F7643042-2790-41CC-BF23-36C0F778B427}" type="pres">
      <dgm:prSet presAssocID="{798E6E50-59C4-4A61-B3B0-F646B666ED51}" presName="connTx" presStyleLbl="parChTrans1D2" presStyleIdx="1" presStyleCnt="3"/>
      <dgm:spPr/>
    </dgm:pt>
    <dgm:pt modelId="{060337F2-8A6B-4818-9C1E-43B205488B43}" type="pres">
      <dgm:prSet presAssocID="{30562791-CA7B-43C3-9450-89245BB32546}" presName="root2" presStyleCnt="0"/>
      <dgm:spPr/>
    </dgm:pt>
    <dgm:pt modelId="{1B8ED0FA-CFC1-4FE7-808B-B483A294DBA1}" type="pres">
      <dgm:prSet presAssocID="{30562791-CA7B-43C3-9450-89245BB32546}" presName="LevelTwoTextNode" presStyleLbl="node2" presStyleIdx="1" presStyleCnt="3" custLinFactNeighborX="3645" custLinFactNeighborY="372">
        <dgm:presLayoutVars>
          <dgm:chPref val="3"/>
        </dgm:presLayoutVars>
      </dgm:prSet>
      <dgm:spPr/>
    </dgm:pt>
    <dgm:pt modelId="{A04CADD6-F828-49E3-987B-64C22555585C}" type="pres">
      <dgm:prSet presAssocID="{30562791-CA7B-43C3-9450-89245BB32546}" presName="level3hierChild" presStyleCnt="0"/>
      <dgm:spPr/>
    </dgm:pt>
    <dgm:pt modelId="{5BFFED7C-0CDE-4926-8363-3E63E555C8EB}" type="pres">
      <dgm:prSet presAssocID="{298442EB-C6D7-4B74-BF3A-064E01514F29}" presName="conn2-1" presStyleLbl="parChTrans1D2" presStyleIdx="2" presStyleCnt="3"/>
      <dgm:spPr/>
    </dgm:pt>
    <dgm:pt modelId="{061B2AA0-B454-4A49-B1E8-3C58F880E4F0}" type="pres">
      <dgm:prSet presAssocID="{298442EB-C6D7-4B74-BF3A-064E01514F29}" presName="connTx" presStyleLbl="parChTrans1D2" presStyleIdx="2" presStyleCnt="3"/>
      <dgm:spPr/>
    </dgm:pt>
    <dgm:pt modelId="{3DDBEA02-6A8A-459C-B16C-A8413FFD134F}" type="pres">
      <dgm:prSet presAssocID="{47D1C127-78DF-4213-9E04-E714F9C2FCC0}" presName="root2" presStyleCnt="0"/>
      <dgm:spPr/>
    </dgm:pt>
    <dgm:pt modelId="{89A5857C-8333-493E-BF48-FE1F7ED15F9B}" type="pres">
      <dgm:prSet presAssocID="{47D1C127-78DF-4213-9E04-E714F9C2FCC0}" presName="LevelTwoTextNode" presStyleLbl="node2" presStyleIdx="2" presStyleCnt="3">
        <dgm:presLayoutVars>
          <dgm:chPref val="3"/>
        </dgm:presLayoutVars>
      </dgm:prSet>
      <dgm:spPr/>
    </dgm:pt>
    <dgm:pt modelId="{325D2723-51B4-4C7B-9414-7D45E1CFD27C}" type="pres">
      <dgm:prSet presAssocID="{47D1C127-78DF-4213-9E04-E714F9C2FCC0}" presName="level3hierChild" presStyleCnt="0"/>
      <dgm:spPr/>
    </dgm:pt>
    <dgm:pt modelId="{8B9FB01F-5491-4836-BE5B-500C85BD305B}" type="pres">
      <dgm:prSet presAssocID="{57B272F7-286F-49D6-9691-FE61E2E0764C}" presName="root1" presStyleCnt="0"/>
      <dgm:spPr/>
    </dgm:pt>
    <dgm:pt modelId="{648C3C2C-C2A5-4817-8829-6D3A4AC6435A}" type="pres">
      <dgm:prSet presAssocID="{57B272F7-286F-49D6-9691-FE61E2E0764C}" presName="LevelOneTextNode" presStyleLbl="node0" presStyleIdx="3" presStyleCnt="4" custLinFactNeighborX="-5867" custLinFactNeighborY="26403">
        <dgm:presLayoutVars>
          <dgm:chPref val="3"/>
        </dgm:presLayoutVars>
      </dgm:prSet>
      <dgm:spPr/>
    </dgm:pt>
    <dgm:pt modelId="{BC1E52D8-AB67-4CEE-B4C2-8B9E0B997F9A}" type="pres">
      <dgm:prSet presAssocID="{57B272F7-286F-49D6-9691-FE61E2E0764C}" presName="level2hierChild" presStyleCnt="0"/>
      <dgm:spPr/>
    </dgm:pt>
  </dgm:ptLst>
  <dgm:cxnLst>
    <dgm:cxn modelId="{47847309-1A39-4C64-A417-DDCDFE824644}" type="presOf" srcId="{47D1C127-78DF-4213-9E04-E714F9C2FCC0}" destId="{89A5857C-8333-493E-BF48-FE1F7ED15F9B}" srcOrd="0" destOrd="0" presId="urn:microsoft.com/office/officeart/2005/8/layout/hierarchy2"/>
    <dgm:cxn modelId="{AF1F3030-DD92-4D5E-B0AB-54D3DF41EE10}" srcId="{1CD378D5-EC3C-4F6C-8CBC-232D46E46BA4}" destId="{633321B0-96E6-4815-B4F1-058183BFA338}" srcOrd="0" destOrd="0" parTransId="{8D703162-712C-4472-9D58-C0E6E1DC951A}" sibTransId="{A0B530E3-AE2C-4323-A5F4-7D7E161B676D}"/>
    <dgm:cxn modelId="{299E7831-2F4D-4327-89F0-1B07C6F50C8E}" type="presOf" srcId="{798E6E50-59C4-4A61-B3B0-F646B666ED51}" destId="{C6B2313C-3323-4C8D-AAA3-3FEE26E1B240}" srcOrd="0" destOrd="0" presId="urn:microsoft.com/office/officeart/2005/8/layout/hierarchy2"/>
    <dgm:cxn modelId="{D0BCC532-A624-48FC-B8B0-724843A5D580}" type="presOf" srcId="{E001ABF5-D824-4FF9-B6E2-1501F02C7948}" destId="{B498603A-E7EA-4B9D-8D54-03D83732364A}" srcOrd="0" destOrd="0" presId="urn:microsoft.com/office/officeart/2005/8/layout/hierarchy2"/>
    <dgm:cxn modelId="{7AE4A65B-EF82-4D31-9BDF-5FC7F0E25468}" srcId="{1CD378D5-EC3C-4F6C-8CBC-232D46E46BA4}" destId="{865012A0-2A9F-41E8-85E8-F96CB943BF46}" srcOrd="2" destOrd="0" parTransId="{E65ACF88-10FE-4753-9DA7-F1DEF6DFED46}" sibTransId="{178A27EE-4AC2-44BF-A743-03219D2B394C}"/>
    <dgm:cxn modelId="{9DC68D74-0116-4DEB-885E-6714D2183C5C}" type="presOf" srcId="{298442EB-C6D7-4B74-BF3A-064E01514F29}" destId="{061B2AA0-B454-4A49-B1E8-3C58F880E4F0}" srcOrd="1" destOrd="0" presId="urn:microsoft.com/office/officeart/2005/8/layout/hierarchy2"/>
    <dgm:cxn modelId="{4072E755-72D5-4BB0-88F0-E7DBBF19141C}" srcId="{865012A0-2A9F-41E8-85E8-F96CB943BF46}" destId="{97A731CC-FE92-4129-AE1A-38C084B120B3}" srcOrd="0" destOrd="0" parTransId="{E001ABF5-D824-4FF9-B6E2-1501F02C7948}" sibTransId="{8A443844-9392-4F9B-B7F2-C4582E9BACEB}"/>
    <dgm:cxn modelId="{03410C95-5E00-460C-A6EB-69EBE73ABE1E}" type="presOf" srcId="{A47BA83F-0C3F-4070-A58B-812FBAED2738}" destId="{C5DCA691-CD4E-422B-9791-32C4798C629C}" srcOrd="0" destOrd="0" presId="urn:microsoft.com/office/officeart/2005/8/layout/hierarchy2"/>
    <dgm:cxn modelId="{8D185E99-35D3-4CE8-B2A7-65AB82074718}" type="presOf" srcId="{865012A0-2A9F-41E8-85E8-F96CB943BF46}" destId="{ED2523D2-4BFF-4060-8A08-0A20A078CA4A}" srcOrd="0" destOrd="0" presId="urn:microsoft.com/office/officeart/2005/8/layout/hierarchy2"/>
    <dgm:cxn modelId="{766A1C9F-4FE1-45DE-A830-8DE749A21D6D}" srcId="{865012A0-2A9F-41E8-85E8-F96CB943BF46}" destId="{47D1C127-78DF-4213-9E04-E714F9C2FCC0}" srcOrd="2" destOrd="0" parTransId="{298442EB-C6D7-4B74-BF3A-064E01514F29}" sibTransId="{0FD32A0C-E2D7-43CD-B25C-EB33AE2EE3B4}"/>
    <dgm:cxn modelId="{BD51E5A3-00DE-477F-ACFB-1508CD8F356F}" type="presOf" srcId="{97A731CC-FE92-4129-AE1A-38C084B120B3}" destId="{BF8BD892-84C9-4BE9-82B2-64B82C25679D}" srcOrd="0" destOrd="0" presId="urn:microsoft.com/office/officeart/2005/8/layout/hierarchy2"/>
    <dgm:cxn modelId="{7064E7BB-512D-4D3A-A07F-D3F83A3FB4F2}" type="presOf" srcId="{57B272F7-286F-49D6-9691-FE61E2E0764C}" destId="{648C3C2C-C2A5-4817-8829-6D3A4AC6435A}" srcOrd="0" destOrd="0" presId="urn:microsoft.com/office/officeart/2005/8/layout/hierarchy2"/>
    <dgm:cxn modelId="{C449CDD4-F8CE-479E-A349-5FBC40ED9B50}" type="presOf" srcId="{30562791-CA7B-43C3-9450-89245BB32546}" destId="{1B8ED0FA-CFC1-4FE7-808B-B483A294DBA1}" srcOrd="0" destOrd="0" presId="urn:microsoft.com/office/officeart/2005/8/layout/hierarchy2"/>
    <dgm:cxn modelId="{93A311D5-68DD-478C-8C0C-924D36D84DDC}" srcId="{1CD378D5-EC3C-4F6C-8CBC-232D46E46BA4}" destId="{57B272F7-286F-49D6-9691-FE61E2E0764C}" srcOrd="3" destOrd="0" parTransId="{AF00F963-5FF3-4D12-88A7-4FDE4EFFD71E}" sibTransId="{DC94CE50-B88A-4A95-B358-8ECBDC4253AB}"/>
    <dgm:cxn modelId="{F58990DE-086E-4E9F-9254-A4F0F6FFDDF7}" type="presOf" srcId="{633321B0-96E6-4815-B4F1-058183BFA338}" destId="{A0164538-6AAC-4339-99EC-F48617E83756}" srcOrd="0" destOrd="0" presId="urn:microsoft.com/office/officeart/2005/8/layout/hierarchy2"/>
    <dgm:cxn modelId="{645C5EE0-4212-4DF5-943B-3AFCCCE76823}" type="presOf" srcId="{298442EB-C6D7-4B74-BF3A-064E01514F29}" destId="{5BFFED7C-0CDE-4926-8363-3E63E555C8EB}" srcOrd="0" destOrd="0" presId="urn:microsoft.com/office/officeart/2005/8/layout/hierarchy2"/>
    <dgm:cxn modelId="{036B9DED-B64F-45B1-A7FF-3B28BC232B53}" type="presOf" srcId="{798E6E50-59C4-4A61-B3B0-F646B666ED51}" destId="{F7643042-2790-41CC-BF23-36C0F778B427}" srcOrd="1" destOrd="0" presId="urn:microsoft.com/office/officeart/2005/8/layout/hierarchy2"/>
    <dgm:cxn modelId="{16053FEF-3797-4481-931E-62547F3C7C28}" srcId="{1CD378D5-EC3C-4F6C-8CBC-232D46E46BA4}" destId="{A47BA83F-0C3F-4070-A58B-812FBAED2738}" srcOrd="1" destOrd="0" parTransId="{166DDEBB-9CBD-40F2-B7DD-D7EB16CCDE60}" sibTransId="{3559E24F-5520-40BC-895D-AAB23A9C3E98}"/>
    <dgm:cxn modelId="{D68993F2-8F27-41B1-9397-017BC9E52550}" srcId="{865012A0-2A9F-41E8-85E8-F96CB943BF46}" destId="{30562791-CA7B-43C3-9450-89245BB32546}" srcOrd="1" destOrd="0" parTransId="{798E6E50-59C4-4A61-B3B0-F646B666ED51}" sibTransId="{C733D8FE-9609-4EB7-B5A4-F35782E73188}"/>
    <dgm:cxn modelId="{08226FF3-5918-427D-858B-8D362AE94D67}" type="presOf" srcId="{E001ABF5-D824-4FF9-B6E2-1501F02C7948}" destId="{BCCE6668-EDA5-46E2-92EF-4CE2776799C2}" srcOrd="1" destOrd="0" presId="urn:microsoft.com/office/officeart/2005/8/layout/hierarchy2"/>
    <dgm:cxn modelId="{26E918FF-7F78-487F-9D63-7607E1053711}" type="presOf" srcId="{1CD378D5-EC3C-4F6C-8CBC-232D46E46BA4}" destId="{6AA38A58-2DF4-437D-B09A-8F285A5319B1}" srcOrd="0" destOrd="0" presId="urn:microsoft.com/office/officeart/2005/8/layout/hierarchy2"/>
    <dgm:cxn modelId="{73BCA229-8449-41C9-8241-319A86768C67}" type="presParOf" srcId="{6AA38A58-2DF4-437D-B09A-8F285A5319B1}" destId="{EB6225E5-A3D8-419E-9070-A27129725D8A}" srcOrd="0" destOrd="0" presId="urn:microsoft.com/office/officeart/2005/8/layout/hierarchy2"/>
    <dgm:cxn modelId="{8661875D-1EC2-4B03-89C4-398DAB9C0B08}" type="presParOf" srcId="{EB6225E5-A3D8-419E-9070-A27129725D8A}" destId="{A0164538-6AAC-4339-99EC-F48617E83756}" srcOrd="0" destOrd="0" presId="urn:microsoft.com/office/officeart/2005/8/layout/hierarchy2"/>
    <dgm:cxn modelId="{51655FA0-9B91-40AF-A00F-94BC6F3ABB5A}" type="presParOf" srcId="{EB6225E5-A3D8-419E-9070-A27129725D8A}" destId="{BE30B883-0F35-4797-A5CB-1CB193DC969A}" srcOrd="1" destOrd="0" presId="urn:microsoft.com/office/officeart/2005/8/layout/hierarchy2"/>
    <dgm:cxn modelId="{E191A4CA-F62B-46BB-9828-11D60F29E61D}" type="presParOf" srcId="{6AA38A58-2DF4-437D-B09A-8F285A5319B1}" destId="{76F47308-00A5-4993-8008-8761486A0082}" srcOrd="1" destOrd="0" presId="urn:microsoft.com/office/officeart/2005/8/layout/hierarchy2"/>
    <dgm:cxn modelId="{831B5BBF-529E-4BB1-927A-7FE92FA894D0}" type="presParOf" srcId="{76F47308-00A5-4993-8008-8761486A0082}" destId="{C5DCA691-CD4E-422B-9791-32C4798C629C}" srcOrd="0" destOrd="0" presId="urn:microsoft.com/office/officeart/2005/8/layout/hierarchy2"/>
    <dgm:cxn modelId="{9609EFC2-4CE6-46DF-9675-2829609E0E94}" type="presParOf" srcId="{76F47308-00A5-4993-8008-8761486A0082}" destId="{1FE77980-1B34-4BB7-BDEF-366DBA3CA199}" srcOrd="1" destOrd="0" presId="urn:microsoft.com/office/officeart/2005/8/layout/hierarchy2"/>
    <dgm:cxn modelId="{CC4145ED-681D-4A93-9B0D-378267BA5EA9}" type="presParOf" srcId="{6AA38A58-2DF4-437D-B09A-8F285A5319B1}" destId="{C0E0E34C-8871-4B62-9CEF-46CDB0BFE66A}" srcOrd="2" destOrd="0" presId="urn:microsoft.com/office/officeart/2005/8/layout/hierarchy2"/>
    <dgm:cxn modelId="{310CD975-A5DF-422D-A142-E7D659541090}" type="presParOf" srcId="{C0E0E34C-8871-4B62-9CEF-46CDB0BFE66A}" destId="{ED2523D2-4BFF-4060-8A08-0A20A078CA4A}" srcOrd="0" destOrd="0" presId="urn:microsoft.com/office/officeart/2005/8/layout/hierarchy2"/>
    <dgm:cxn modelId="{2EECF182-AD3E-4630-B82A-1EEE4972EA99}" type="presParOf" srcId="{C0E0E34C-8871-4B62-9CEF-46CDB0BFE66A}" destId="{E6713E98-1373-44AA-A01A-E9746EECDC77}" srcOrd="1" destOrd="0" presId="urn:microsoft.com/office/officeart/2005/8/layout/hierarchy2"/>
    <dgm:cxn modelId="{FF6AE148-2903-45A7-BEEF-F6DA3FEE24FD}" type="presParOf" srcId="{E6713E98-1373-44AA-A01A-E9746EECDC77}" destId="{B498603A-E7EA-4B9D-8D54-03D83732364A}" srcOrd="0" destOrd="0" presId="urn:microsoft.com/office/officeart/2005/8/layout/hierarchy2"/>
    <dgm:cxn modelId="{8FAAEA46-64BB-487B-BEE0-8D9A709A8F67}" type="presParOf" srcId="{B498603A-E7EA-4B9D-8D54-03D83732364A}" destId="{BCCE6668-EDA5-46E2-92EF-4CE2776799C2}" srcOrd="0" destOrd="0" presId="urn:microsoft.com/office/officeart/2005/8/layout/hierarchy2"/>
    <dgm:cxn modelId="{1337DF1C-D8BF-4B26-95FE-91763A5385EC}" type="presParOf" srcId="{E6713E98-1373-44AA-A01A-E9746EECDC77}" destId="{F1B06D1B-4110-4890-89A2-5045AAA0C122}" srcOrd="1" destOrd="0" presId="urn:microsoft.com/office/officeart/2005/8/layout/hierarchy2"/>
    <dgm:cxn modelId="{183622C6-5689-4FA5-A525-B3C70BC877CF}" type="presParOf" srcId="{F1B06D1B-4110-4890-89A2-5045AAA0C122}" destId="{BF8BD892-84C9-4BE9-82B2-64B82C25679D}" srcOrd="0" destOrd="0" presId="urn:microsoft.com/office/officeart/2005/8/layout/hierarchy2"/>
    <dgm:cxn modelId="{E63FE3D4-B8BD-4675-8E5A-FC29105B2186}" type="presParOf" srcId="{F1B06D1B-4110-4890-89A2-5045AAA0C122}" destId="{D6B473BF-A651-497A-A220-D9AF9C61658F}" srcOrd="1" destOrd="0" presId="urn:microsoft.com/office/officeart/2005/8/layout/hierarchy2"/>
    <dgm:cxn modelId="{C41C6B7F-6592-4091-B19B-02ED94E8B0C8}" type="presParOf" srcId="{E6713E98-1373-44AA-A01A-E9746EECDC77}" destId="{C6B2313C-3323-4C8D-AAA3-3FEE26E1B240}" srcOrd="2" destOrd="0" presId="urn:microsoft.com/office/officeart/2005/8/layout/hierarchy2"/>
    <dgm:cxn modelId="{D06A2C87-1ACE-4BE2-82A6-1607D4DED50D}" type="presParOf" srcId="{C6B2313C-3323-4C8D-AAA3-3FEE26E1B240}" destId="{F7643042-2790-41CC-BF23-36C0F778B427}" srcOrd="0" destOrd="0" presId="urn:microsoft.com/office/officeart/2005/8/layout/hierarchy2"/>
    <dgm:cxn modelId="{703AC75D-59BB-4066-B2CA-00695D3DE091}" type="presParOf" srcId="{E6713E98-1373-44AA-A01A-E9746EECDC77}" destId="{060337F2-8A6B-4818-9C1E-43B205488B43}" srcOrd="3" destOrd="0" presId="urn:microsoft.com/office/officeart/2005/8/layout/hierarchy2"/>
    <dgm:cxn modelId="{B5A504FA-00C7-4F1F-97AA-E2090C3CF78F}" type="presParOf" srcId="{060337F2-8A6B-4818-9C1E-43B205488B43}" destId="{1B8ED0FA-CFC1-4FE7-808B-B483A294DBA1}" srcOrd="0" destOrd="0" presId="urn:microsoft.com/office/officeart/2005/8/layout/hierarchy2"/>
    <dgm:cxn modelId="{FE88B8F3-4E5F-42B9-BC15-6AC93E0977A4}" type="presParOf" srcId="{060337F2-8A6B-4818-9C1E-43B205488B43}" destId="{A04CADD6-F828-49E3-987B-64C22555585C}" srcOrd="1" destOrd="0" presId="urn:microsoft.com/office/officeart/2005/8/layout/hierarchy2"/>
    <dgm:cxn modelId="{BDEA2B0E-707D-4427-9932-A475C819EA88}" type="presParOf" srcId="{E6713E98-1373-44AA-A01A-E9746EECDC77}" destId="{5BFFED7C-0CDE-4926-8363-3E63E555C8EB}" srcOrd="4" destOrd="0" presId="urn:microsoft.com/office/officeart/2005/8/layout/hierarchy2"/>
    <dgm:cxn modelId="{A41EF95C-2E8B-45DC-B832-F5E1FD7036F7}" type="presParOf" srcId="{5BFFED7C-0CDE-4926-8363-3E63E555C8EB}" destId="{061B2AA0-B454-4A49-B1E8-3C58F880E4F0}" srcOrd="0" destOrd="0" presId="urn:microsoft.com/office/officeart/2005/8/layout/hierarchy2"/>
    <dgm:cxn modelId="{360E6859-C205-4627-B263-76FEEBD9F039}" type="presParOf" srcId="{E6713E98-1373-44AA-A01A-E9746EECDC77}" destId="{3DDBEA02-6A8A-459C-B16C-A8413FFD134F}" srcOrd="5" destOrd="0" presId="urn:microsoft.com/office/officeart/2005/8/layout/hierarchy2"/>
    <dgm:cxn modelId="{B0775B1B-D672-488A-B79E-EC54D4B7D815}" type="presParOf" srcId="{3DDBEA02-6A8A-459C-B16C-A8413FFD134F}" destId="{89A5857C-8333-493E-BF48-FE1F7ED15F9B}" srcOrd="0" destOrd="0" presId="urn:microsoft.com/office/officeart/2005/8/layout/hierarchy2"/>
    <dgm:cxn modelId="{DFF3A976-4672-47FE-B61A-712883C57032}" type="presParOf" srcId="{3DDBEA02-6A8A-459C-B16C-A8413FFD134F}" destId="{325D2723-51B4-4C7B-9414-7D45E1CFD27C}" srcOrd="1" destOrd="0" presId="urn:microsoft.com/office/officeart/2005/8/layout/hierarchy2"/>
    <dgm:cxn modelId="{84F00B7A-A4DF-464F-B396-1F15A2197B64}" type="presParOf" srcId="{6AA38A58-2DF4-437D-B09A-8F285A5319B1}" destId="{8B9FB01F-5491-4836-BE5B-500C85BD305B}" srcOrd="3" destOrd="0" presId="urn:microsoft.com/office/officeart/2005/8/layout/hierarchy2"/>
    <dgm:cxn modelId="{389A6920-2D24-407A-918C-A27CB38E1FA4}" type="presParOf" srcId="{8B9FB01F-5491-4836-BE5B-500C85BD305B}" destId="{648C3C2C-C2A5-4817-8829-6D3A4AC6435A}" srcOrd="0" destOrd="0" presId="urn:microsoft.com/office/officeart/2005/8/layout/hierarchy2"/>
    <dgm:cxn modelId="{1370FC38-9FCE-4DCE-BB25-9E8AB9D4C3F8}" type="presParOf" srcId="{8B9FB01F-5491-4836-BE5B-500C85BD305B}" destId="{BC1E52D8-AB67-4CEE-B4C2-8B9E0B997F9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164538-6AAC-4339-99EC-F48617E83756}">
      <dsp:nvSpPr>
        <dsp:cNvPr id="0" name=""/>
        <dsp:cNvSpPr/>
      </dsp:nvSpPr>
      <dsp:spPr>
        <a:xfrm>
          <a:off x="3104407" y="95736"/>
          <a:ext cx="2158235" cy="10791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Arial" panose="020B0604020202020204"/>
            </a:rPr>
            <a:t>Decision Tree</a:t>
          </a:r>
          <a:endParaRPr lang="en-US" sz="2200" kern="1200"/>
        </a:p>
      </dsp:txBody>
      <dsp:txXfrm>
        <a:off x="3136013" y="127342"/>
        <a:ext cx="2095023" cy="1015905"/>
      </dsp:txXfrm>
    </dsp:sp>
    <dsp:sp modelId="{C5DCA691-CD4E-422B-9791-32C4798C629C}">
      <dsp:nvSpPr>
        <dsp:cNvPr id="0" name=""/>
        <dsp:cNvSpPr/>
      </dsp:nvSpPr>
      <dsp:spPr>
        <a:xfrm>
          <a:off x="3062601" y="1379346"/>
          <a:ext cx="2158235" cy="10791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Arial" panose="020B0604020202020204"/>
            </a:rPr>
            <a:t>Logistic Regression</a:t>
          </a:r>
          <a:endParaRPr lang="en-US" sz="2200" kern="1200"/>
        </a:p>
      </dsp:txBody>
      <dsp:txXfrm>
        <a:off x="3094207" y="1410952"/>
        <a:ext cx="2095023" cy="1015905"/>
      </dsp:txXfrm>
    </dsp:sp>
    <dsp:sp modelId="{ED2523D2-4BFF-4060-8A08-0A20A078CA4A}">
      <dsp:nvSpPr>
        <dsp:cNvPr id="0" name=""/>
        <dsp:cNvSpPr/>
      </dsp:nvSpPr>
      <dsp:spPr>
        <a:xfrm>
          <a:off x="3030940" y="2578116"/>
          <a:ext cx="2158235" cy="10791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Arial" panose="020B0604020202020204"/>
            </a:rPr>
            <a:t>Random Forest</a:t>
          </a:r>
          <a:endParaRPr lang="en-US" sz="2200" kern="1200"/>
        </a:p>
      </dsp:txBody>
      <dsp:txXfrm>
        <a:off x="3062546" y="2609722"/>
        <a:ext cx="2095023" cy="1015905"/>
      </dsp:txXfrm>
    </dsp:sp>
    <dsp:sp modelId="{B498603A-E7EA-4B9D-8D54-03D83732364A}">
      <dsp:nvSpPr>
        <dsp:cNvPr id="0" name=""/>
        <dsp:cNvSpPr/>
      </dsp:nvSpPr>
      <dsp:spPr>
        <a:xfrm rot="18226750">
          <a:off x="4804622" y="2377570"/>
          <a:ext cx="1732198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732198" y="2021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5627416" y="2354480"/>
        <a:ext cx="86609" cy="86609"/>
      </dsp:txXfrm>
    </dsp:sp>
    <dsp:sp modelId="{BF8BD892-84C9-4BE9-82B2-64B82C25679D}">
      <dsp:nvSpPr>
        <dsp:cNvPr id="0" name=""/>
        <dsp:cNvSpPr/>
      </dsp:nvSpPr>
      <dsp:spPr>
        <a:xfrm>
          <a:off x="6152267" y="1138336"/>
          <a:ext cx="2158235" cy="10791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✅ </a:t>
          </a:r>
          <a:r>
            <a:rPr lang="en-US" sz="2200" kern="1200">
              <a:solidFill>
                <a:schemeClr val="accent1"/>
              </a:solidFill>
            </a:rPr>
            <a:t>Precision</a:t>
          </a:r>
          <a:r>
            <a:rPr lang="en-US" sz="2200" kern="1200"/>
            <a:t>✅ </a:t>
          </a:r>
          <a:r>
            <a:rPr lang="en-US" sz="2200" kern="1200">
              <a:solidFill>
                <a:schemeClr val="bg2">
                  <a:lumMod val="49000"/>
                </a:schemeClr>
              </a:solidFill>
              <a:latin typeface="Arial" panose="020B0604020202020204"/>
            </a:rPr>
            <a:t>73.04%</a:t>
          </a:r>
          <a:endParaRPr lang="en-US" sz="2200" kern="1200">
            <a:solidFill>
              <a:schemeClr val="bg2">
                <a:lumMod val="49000"/>
              </a:schemeClr>
            </a:solidFill>
          </a:endParaRPr>
        </a:p>
      </dsp:txBody>
      <dsp:txXfrm>
        <a:off x="6183873" y="1169942"/>
        <a:ext cx="2095023" cy="1015905"/>
      </dsp:txXfrm>
    </dsp:sp>
    <dsp:sp modelId="{C6B2313C-3323-4C8D-AAA3-3FEE26E1B240}">
      <dsp:nvSpPr>
        <dsp:cNvPr id="0" name=""/>
        <dsp:cNvSpPr/>
      </dsp:nvSpPr>
      <dsp:spPr>
        <a:xfrm rot="21296141">
          <a:off x="5187164" y="3051981"/>
          <a:ext cx="1030414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030414" y="2021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676611" y="3046436"/>
        <a:ext cx="51520" cy="51520"/>
      </dsp:txXfrm>
    </dsp:sp>
    <dsp:sp modelId="{1B8ED0FA-CFC1-4FE7-808B-B483A294DBA1}">
      <dsp:nvSpPr>
        <dsp:cNvPr id="0" name=""/>
        <dsp:cNvSpPr/>
      </dsp:nvSpPr>
      <dsp:spPr>
        <a:xfrm>
          <a:off x="6215568" y="2487158"/>
          <a:ext cx="2158235" cy="10791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✅ </a:t>
          </a:r>
          <a:r>
            <a:rPr lang="en-US" sz="2200" kern="1200">
              <a:solidFill>
                <a:schemeClr val="accent1"/>
              </a:solidFill>
              <a:latin typeface="Arial" panose="020B0604020202020204"/>
            </a:rPr>
            <a:t>F1</a:t>
          </a:r>
          <a:r>
            <a:rPr lang="en-US" sz="2200" kern="1200"/>
            <a:t>✅</a:t>
          </a:r>
          <a:r>
            <a:rPr lang="en-US" sz="2200" kern="1200">
              <a:solidFill>
                <a:schemeClr val="bg2">
                  <a:lumMod val="49000"/>
                </a:schemeClr>
              </a:solidFill>
            </a:rPr>
            <a:t> </a:t>
          </a:r>
          <a:r>
            <a:rPr lang="en-US" sz="2200" kern="1200">
              <a:solidFill>
                <a:schemeClr val="bg2">
                  <a:lumMod val="49000"/>
                </a:schemeClr>
              </a:solidFill>
              <a:latin typeface="Arial" panose="020B0604020202020204"/>
            </a:rPr>
            <a:t>72.17%</a:t>
          </a:r>
          <a:endParaRPr lang="en-US" sz="2200" kern="1200">
            <a:solidFill>
              <a:schemeClr val="bg2">
                <a:lumMod val="49000"/>
              </a:schemeClr>
            </a:solidFill>
          </a:endParaRPr>
        </a:p>
      </dsp:txBody>
      <dsp:txXfrm>
        <a:off x="6247174" y="2518764"/>
        <a:ext cx="2095023" cy="1015905"/>
      </dsp:txXfrm>
    </dsp:sp>
    <dsp:sp modelId="{5BFFED7C-0CDE-4926-8363-3E63E555C8EB}">
      <dsp:nvSpPr>
        <dsp:cNvPr id="0" name=""/>
        <dsp:cNvSpPr/>
      </dsp:nvSpPr>
      <dsp:spPr>
        <a:xfrm rot="3024605">
          <a:off x="4919478" y="3670467"/>
          <a:ext cx="1487119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487119" y="2021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625860" y="3653504"/>
        <a:ext cx="74355" cy="74355"/>
      </dsp:txXfrm>
    </dsp:sp>
    <dsp:sp modelId="{89A5857C-8333-493E-BF48-FE1F7ED15F9B}">
      <dsp:nvSpPr>
        <dsp:cNvPr id="0" name=""/>
        <dsp:cNvSpPr/>
      </dsp:nvSpPr>
      <dsp:spPr>
        <a:xfrm>
          <a:off x="6136900" y="3724129"/>
          <a:ext cx="2158235" cy="10791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✅ </a:t>
          </a:r>
          <a:r>
            <a:rPr lang="en-US" sz="2200" kern="1200">
              <a:solidFill>
                <a:schemeClr val="accent1"/>
              </a:solidFill>
            </a:rPr>
            <a:t>Recall</a:t>
          </a:r>
          <a:r>
            <a:rPr lang="en-US" sz="2200" kern="1200">
              <a:solidFill>
                <a:srgbClr val="000000"/>
              </a:solidFill>
              <a:latin typeface="Calibri"/>
              <a:ea typeface="Calibri"/>
              <a:cs typeface="Calibri"/>
            </a:rPr>
            <a:t>✅ </a:t>
          </a:r>
          <a:r>
            <a:rPr lang="en-US" sz="2200" kern="1200">
              <a:solidFill>
                <a:schemeClr val="bg2">
                  <a:lumMod val="49000"/>
                </a:schemeClr>
              </a:solidFill>
              <a:latin typeface="Calibri"/>
              <a:ea typeface="Calibri"/>
              <a:cs typeface="Calibri"/>
            </a:rPr>
            <a:t>72.08%</a:t>
          </a:r>
        </a:p>
      </dsp:txBody>
      <dsp:txXfrm>
        <a:off x="6168506" y="3755735"/>
        <a:ext cx="2095023" cy="1015905"/>
      </dsp:txXfrm>
    </dsp:sp>
    <dsp:sp modelId="{648C3C2C-C2A5-4817-8829-6D3A4AC6435A}">
      <dsp:nvSpPr>
        <dsp:cNvPr id="0" name=""/>
        <dsp:cNvSpPr/>
      </dsp:nvSpPr>
      <dsp:spPr>
        <a:xfrm>
          <a:off x="2988747" y="3725302"/>
          <a:ext cx="2158235" cy="10791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Arial" panose="020B0604020202020204"/>
            </a:rPr>
            <a:t>Gradient Boosted Trees</a:t>
          </a:r>
          <a:endParaRPr lang="en-US" sz="2200" kern="1200"/>
        </a:p>
      </dsp:txBody>
      <dsp:txXfrm>
        <a:off x="3020353" y="3756908"/>
        <a:ext cx="2095023" cy="10159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04B9809-3C73-CA2B-1791-620EA168CC0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7B1C58-A1FD-D1E1-33AB-1303C48435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6AA30A-158D-435B-B1F3-6FF82BD60FDF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17A0D9-659F-DDC6-CBD8-29B61E0FF7E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9E0617-6128-05F5-8F48-6A0A1D1479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0A24AC-02A6-46A1-A072-EAC8AC25D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9198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A0313-F537-4ED0-973B-4729E10A826A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C92804-03A6-47F6-A893-4DDB8903A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17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219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1CC4D9-5BAC-87EB-2B56-517EC888D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276952-2E21-6137-7290-3C48D4701D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F8E2B3-885C-B35F-A514-7F50A84437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0AAC91-68A4-1DCE-AC24-DB1B71BDE8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21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77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841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- Full Pattern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4B3CE40-2622-4F41-8961-58114E2237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350875"/>
            <a:ext cx="7886700" cy="2721942"/>
          </a:xfrm>
        </p:spPr>
        <p:txBody>
          <a:bodyPr anchor="b"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</a:t>
            </a:r>
            <a:br>
              <a:rPr lang="en-US"/>
            </a:br>
            <a:r>
              <a:rPr lang="en-US"/>
              <a:t>Title Here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3CEB366-DFFF-124E-8FB2-DD516677BBF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3888" y="3122192"/>
            <a:ext cx="7886700" cy="676142"/>
          </a:xfrm>
        </p:spPr>
        <p:txBody>
          <a:bodyPr>
            <a:normAutofit/>
          </a:bodyPr>
          <a:lstStyle>
            <a:lvl1pPr marL="0" indent="0">
              <a:buNone/>
              <a:defRPr sz="2000" b="1" spc="100" baseline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3F3BBD9-46E9-8D4F-A360-C22BF20FBA40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623888" y="6157797"/>
            <a:ext cx="7886700" cy="297332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effectLst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Presenter Name // Date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F45DD4-339C-334E-8C02-D6D08DCD66D5}"/>
              </a:ext>
            </a:extLst>
          </p:cNvPr>
          <p:cNvSpPr/>
          <p:nvPr/>
        </p:nvSpPr>
        <p:spPr>
          <a:xfrm>
            <a:off x="729592" y="1041869"/>
            <a:ext cx="2224875" cy="45719"/>
          </a:xfrm>
          <a:prstGeom prst="rect">
            <a:avLst/>
          </a:prstGeom>
          <a:solidFill>
            <a:srgbClr val="9CC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CCB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05914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-1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64" y="1825625"/>
            <a:ext cx="6890076" cy="4057463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2"/>
                </a:solidFill>
              </a:defRPr>
            </a:lvl1pPr>
            <a:lvl2pPr>
              <a:lnSpc>
                <a:spcPct val="90000"/>
              </a:lnSpc>
              <a:defRPr>
                <a:solidFill>
                  <a:schemeClr val="tx2"/>
                </a:solidFill>
              </a:defRPr>
            </a:lvl2pPr>
            <a:lvl3pPr>
              <a:lnSpc>
                <a:spcPct val="90000"/>
              </a:lnSpc>
              <a:defRPr>
                <a:solidFill>
                  <a:schemeClr val="tx2"/>
                </a:solidFill>
              </a:defRPr>
            </a:lvl3pPr>
            <a:lvl4pPr>
              <a:lnSpc>
                <a:spcPct val="90000"/>
              </a:lnSpc>
              <a:defRPr>
                <a:solidFill>
                  <a:schemeClr val="tx2"/>
                </a:solidFill>
              </a:defRPr>
            </a:lvl4pPr>
            <a:lvl5pPr>
              <a:lnSpc>
                <a:spcPct val="90000"/>
              </a:lnSpc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84BD442A-06D5-442D-801B-C03C06954CD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540292" y="0"/>
            <a:ext cx="4651708" cy="6217467"/>
          </a:xfrm>
          <a:solidFill>
            <a:srgbClr val="BFBFBF">
              <a:alpha val="49804"/>
            </a:srgbClr>
          </a:solidFill>
          <a:ln w="28575">
            <a:noFill/>
          </a:ln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dirty="0"/>
            </a:lvl1pPr>
          </a:lstStyle>
          <a:p>
            <a:pPr marL="228600" lvl="0" indent="-228600" algn="ctr"/>
            <a:r>
              <a:rPr lang="en-US"/>
              <a:t>Picture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4C1E35-476E-DC49-989E-58325A1DCCD5}"/>
              </a:ext>
            </a:extLst>
          </p:cNvPr>
          <p:cNvSpPr/>
          <p:nvPr/>
        </p:nvSpPr>
        <p:spPr>
          <a:xfrm>
            <a:off x="0" y="6217467"/>
            <a:ext cx="12192000" cy="638087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052AC19-5F07-4D4A-9C6D-F8353253A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264" y="772701"/>
            <a:ext cx="6890075" cy="917987"/>
          </a:xfrm>
        </p:spPr>
        <p:txBody>
          <a:bodyPr anchor="t">
            <a:norm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13659B61-A781-0B47-9008-7F6690FC4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2264" y="6431775"/>
            <a:ext cx="8061251" cy="273050"/>
          </a:xfrm>
        </p:spPr>
        <p:txBody>
          <a:bodyPr/>
          <a:lstStyle>
            <a:lvl1pPr algn="l">
              <a:defRPr sz="1100" kern="1000" spc="2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47C7CC0E-96D9-6644-B53D-9DE9FFD21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0971" y="6402431"/>
            <a:ext cx="431800" cy="2730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7002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-2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84BD442A-06D5-442D-801B-C03C06954CD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4651708" cy="3044858"/>
          </a:xfrm>
          <a:solidFill>
            <a:srgbClr val="BFBFBF">
              <a:alpha val="49804"/>
            </a:srgbClr>
          </a:solidFill>
          <a:ln w="28575">
            <a:noFill/>
          </a:ln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dirty="0"/>
            </a:lvl1pPr>
          </a:lstStyle>
          <a:p>
            <a:pPr marL="228600" lvl="0" indent="-228600" algn="ctr"/>
            <a:r>
              <a:rPr lang="en-US"/>
              <a:t>Picture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FD1BD93F-60CD-49C7-86FC-9A96B0AD05E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3150642"/>
            <a:ext cx="4651708" cy="3052708"/>
          </a:xfrm>
          <a:solidFill>
            <a:srgbClr val="BFBFBF">
              <a:alpha val="49804"/>
            </a:srgbClr>
          </a:solidFill>
          <a:ln w="28575">
            <a:noFill/>
          </a:ln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dirty="0"/>
            </a:lvl1pPr>
          </a:lstStyle>
          <a:p>
            <a:pPr marL="228600" lvl="0" indent="-228600" algn="ctr"/>
            <a:r>
              <a:rPr lang="en-US"/>
              <a:t>Picture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DEA8F8-FC46-AE40-836E-1F1356373439}"/>
              </a:ext>
            </a:extLst>
          </p:cNvPr>
          <p:cNvSpPr/>
          <p:nvPr/>
        </p:nvSpPr>
        <p:spPr>
          <a:xfrm>
            <a:off x="0" y="6217467"/>
            <a:ext cx="12192000" cy="638087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671B4F4-B7CE-4C4F-B7A3-2BC62CB88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3304" y="1825625"/>
            <a:ext cx="6890076" cy="4057463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2"/>
                </a:solidFill>
              </a:defRPr>
            </a:lvl1pPr>
            <a:lvl2pPr>
              <a:lnSpc>
                <a:spcPct val="90000"/>
              </a:lnSpc>
              <a:defRPr>
                <a:solidFill>
                  <a:schemeClr val="tx2"/>
                </a:solidFill>
              </a:defRPr>
            </a:lvl2pPr>
            <a:lvl3pPr>
              <a:lnSpc>
                <a:spcPct val="90000"/>
              </a:lnSpc>
              <a:defRPr>
                <a:solidFill>
                  <a:schemeClr val="tx2"/>
                </a:solidFill>
              </a:defRPr>
            </a:lvl3pPr>
            <a:lvl4pPr>
              <a:lnSpc>
                <a:spcPct val="90000"/>
              </a:lnSpc>
              <a:defRPr>
                <a:solidFill>
                  <a:schemeClr val="tx2"/>
                </a:solidFill>
              </a:defRPr>
            </a:lvl4pPr>
            <a:lvl5pPr>
              <a:lnSpc>
                <a:spcPct val="90000"/>
              </a:lnSpc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6D97DAD4-3DC5-9240-A8F4-0E40A6F3D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3304" y="772701"/>
            <a:ext cx="6890075" cy="917987"/>
          </a:xfrm>
        </p:spPr>
        <p:txBody>
          <a:bodyPr anchor="t">
            <a:norm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A72233A2-CB91-9640-A9FB-40F031FBA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2264" y="6431775"/>
            <a:ext cx="8061251" cy="273050"/>
          </a:xfrm>
        </p:spPr>
        <p:txBody>
          <a:bodyPr/>
          <a:lstStyle>
            <a:lvl1pPr algn="l">
              <a:defRPr sz="1100" kern="1000" spc="2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BDE837D9-31FB-6747-BB5D-30313C296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0971" y="6402431"/>
            <a:ext cx="431800" cy="2730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36648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-3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84BD442A-06D5-442D-801B-C03C06954CD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540292" y="0"/>
            <a:ext cx="4651708" cy="2022145"/>
          </a:xfrm>
          <a:solidFill>
            <a:srgbClr val="BFBFBF">
              <a:alpha val="49804"/>
            </a:srgbClr>
          </a:solidFill>
          <a:ln w="28575">
            <a:noFill/>
          </a:ln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dirty="0"/>
            </a:lvl1pPr>
          </a:lstStyle>
          <a:p>
            <a:pPr marL="228600" lvl="0" indent="-228600" algn="ctr"/>
            <a:r>
              <a:rPr lang="en-US"/>
              <a:t>Picture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FD1BD93F-60CD-49C7-86FC-9A96B0AD05E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540292" y="2133604"/>
            <a:ext cx="4651708" cy="1981196"/>
          </a:xfrm>
          <a:solidFill>
            <a:srgbClr val="BFBFBF">
              <a:alpha val="49804"/>
            </a:srgbClr>
          </a:solidFill>
          <a:ln w="28575">
            <a:noFill/>
          </a:ln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dirty="0"/>
            </a:lvl1pPr>
          </a:lstStyle>
          <a:p>
            <a:pPr marL="228600" lvl="0" indent="-228600" algn="ctr"/>
            <a:r>
              <a:rPr lang="en-US"/>
              <a:t>Picture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67F90EF-484B-4356-8B48-1A6A30B07BA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540292" y="4226259"/>
            <a:ext cx="4651708" cy="1982967"/>
          </a:xfrm>
          <a:solidFill>
            <a:srgbClr val="BFBFBF">
              <a:alpha val="49804"/>
            </a:srgbClr>
          </a:solidFill>
          <a:ln w="28575">
            <a:noFill/>
          </a:ln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dirty="0"/>
            </a:lvl1pPr>
          </a:lstStyle>
          <a:p>
            <a:pPr marL="228600" lvl="0" indent="-228600" algn="ctr"/>
            <a:r>
              <a:rPr lang="en-US"/>
              <a:t>Picture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C0A44D2-66BE-7D48-A9AA-5CD3E0CEFEC5}"/>
              </a:ext>
            </a:extLst>
          </p:cNvPr>
          <p:cNvSpPr/>
          <p:nvPr/>
        </p:nvSpPr>
        <p:spPr>
          <a:xfrm>
            <a:off x="0" y="6217467"/>
            <a:ext cx="12192000" cy="638087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7ABA9CF-0A24-444C-AB70-18A7DF1FC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264" y="1825625"/>
            <a:ext cx="6890076" cy="4057463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2"/>
                </a:solidFill>
              </a:defRPr>
            </a:lvl1pPr>
            <a:lvl2pPr>
              <a:lnSpc>
                <a:spcPct val="90000"/>
              </a:lnSpc>
              <a:defRPr>
                <a:solidFill>
                  <a:schemeClr val="tx2"/>
                </a:solidFill>
              </a:defRPr>
            </a:lvl2pPr>
            <a:lvl3pPr>
              <a:lnSpc>
                <a:spcPct val="90000"/>
              </a:lnSpc>
              <a:defRPr>
                <a:solidFill>
                  <a:schemeClr val="tx2"/>
                </a:solidFill>
              </a:defRPr>
            </a:lvl3pPr>
            <a:lvl4pPr>
              <a:lnSpc>
                <a:spcPct val="90000"/>
              </a:lnSpc>
              <a:defRPr>
                <a:solidFill>
                  <a:schemeClr val="tx2"/>
                </a:solidFill>
              </a:defRPr>
            </a:lvl4pPr>
            <a:lvl5pPr>
              <a:lnSpc>
                <a:spcPct val="90000"/>
              </a:lnSpc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5C99FBA0-60F6-434C-861C-F6CAF1C7B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264" y="772701"/>
            <a:ext cx="6890075" cy="917987"/>
          </a:xfrm>
        </p:spPr>
        <p:txBody>
          <a:bodyPr anchor="t">
            <a:norm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3E0A42E5-B548-F448-93F1-22FA96290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2264" y="6431775"/>
            <a:ext cx="8061251" cy="273050"/>
          </a:xfrm>
        </p:spPr>
        <p:txBody>
          <a:bodyPr/>
          <a:lstStyle>
            <a:lvl1pPr algn="l">
              <a:defRPr sz="1100" kern="1000" spc="2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93612A34-351C-3A40-8806-466A7A174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0971" y="6402431"/>
            <a:ext cx="431800" cy="2730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154392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-4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84BD442A-06D5-442D-801B-C03C06954CD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" y="-1"/>
            <a:ext cx="4651708" cy="1972159"/>
          </a:xfrm>
          <a:solidFill>
            <a:srgbClr val="BFBFBF">
              <a:alpha val="49804"/>
            </a:srgbClr>
          </a:solidFill>
          <a:ln w="28575">
            <a:noFill/>
          </a:ln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dirty="0"/>
            </a:lvl1pPr>
          </a:lstStyle>
          <a:p>
            <a:pPr marL="228600" lvl="0" indent="-228600" algn="ctr"/>
            <a:r>
              <a:rPr lang="en-US"/>
              <a:t>Picture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FD1BD93F-60CD-49C7-86FC-9A96B0AD05E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" y="2072643"/>
            <a:ext cx="2263242" cy="1972159"/>
          </a:xfrm>
          <a:solidFill>
            <a:srgbClr val="BFBFBF">
              <a:alpha val="49804"/>
            </a:srgbClr>
          </a:solidFill>
          <a:ln w="28575">
            <a:noFill/>
          </a:ln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dirty="0"/>
            </a:lvl1pPr>
          </a:lstStyle>
          <a:p>
            <a:pPr marL="228600" lvl="0" indent="-228600" algn="ctr"/>
            <a:r>
              <a:rPr lang="en-US"/>
              <a:t>Picture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67F90EF-484B-4356-8B48-1A6A30B07BA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0" y="4145287"/>
            <a:ext cx="4651709" cy="2072179"/>
          </a:xfrm>
          <a:solidFill>
            <a:srgbClr val="BFBFBF">
              <a:alpha val="49804"/>
            </a:srgbClr>
          </a:solidFill>
          <a:ln w="28575">
            <a:noFill/>
          </a:ln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dirty="0"/>
            </a:lvl1pPr>
          </a:lstStyle>
          <a:p>
            <a:pPr marL="228600" lvl="0" indent="-228600" algn="ctr"/>
            <a:r>
              <a:rPr lang="en-US"/>
              <a:t>Picture</a:t>
            </a:r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B770C8F7-8D2A-4B6A-BF61-24775C13A40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2388468" y="2072643"/>
            <a:ext cx="2263242" cy="1972159"/>
          </a:xfrm>
          <a:solidFill>
            <a:srgbClr val="BFBFBF">
              <a:alpha val="49804"/>
            </a:srgbClr>
          </a:solidFill>
          <a:ln w="28575">
            <a:noFill/>
          </a:ln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dirty="0"/>
            </a:lvl1pPr>
          </a:lstStyle>
          <a:p>
            <a:pPr marL="228600" lvl="0" indent="-228600" algn="ctr"/>
            <a:r>
              <a:rPr lang="en-US"/>
              <a:t>Picture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BBBB07D-D36E-EF4E-8766-BDDCE6AD9879}"/>
              </a:ext>
            </a:extLst>
          </p:cNvPr>
          <p:cNvSpPr/>
          <p:nvPr/>
        </p:nvSpPr>
        <p:spPr>
          <a:xfrm>
            <a:off x="0" y="6217467"/>
            <a:ext cx="12192000" cy="638087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446467BF-103E-D042-9F56-E8D47EC1F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816" y="1825625"/>
            <a:ext cx="6890076" cy="4057463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2"/>
                </a:solidFill>
              </a:defRPr>
            </a:lvl1pPr>
            <a:lvl2pPr>
              <a:lnSpc>
                <a:spcPct val="90000"/>
              </a:lnSpc>
              <a:defRPr>
                <a:solidFill>
                  <a:schemeClr val="tx2"/>
                </a:solidFill>
              </a:defRPr>
            </a:lvl2pPr>
            <a:lvl3pPr>
              <a:lnSpc>
                <a:spcPct val="90000"/>
              </a:lnSpc>
              <a:defRPr>
                <a:solidFill>
                  <a:schemeClr val="tx2"/>
                </a:solidFill>
              </a:defRPr>
            </a:lvl3pPr>
            <a:lvl4pPr>
              <a:lnSpc>
                <a:spcPct val="90000"/>
              </a:lnSpc>
              <a:defRPr>
                <a:solidFill>
                  <a:schemeClr val="tx2"/>
                </a:solidFill>
              </a:defRPr>
            </a:lvl4pPr>
            <a:lvl5pPr>
              <a:lnSpc>
                <a:spcPct val="90000"/>
              </a:lnSpc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25C606F1-D2F6-D546-8440-5F168D4D8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6816" y="772701"/>
            <a:ext cx="6890075" cy="917987"/>
          </a:xfrm>
        </p:spPr>
        <p:txBody>
          <a:bodyPr anchor="t">
            <a:norm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F643ECD6-6049-594B-8CA6-9348B7B4B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2264" y="6431775"/>
            <a:ext cx="8061251" cy="273050"/>
          </a:xfrm>
        </p:spPr>
        <p:txBody>
          <a:bodyPr/>
          <a:lstStyle>
            <a:lvl1pPr algn="l">
              <a:defRPr sz="1100" kern="1000" spc="2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3F176444-485B-9E48-AA69-93CB59281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0971" y="6402431"/>
            <a:ext cx="431800" cy="2730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358881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350C326-F360-A14D-9848-141A98A3BE83}"/>
              </a:ext>
            </a:extLst>
          </p:cNvPr>
          <p:cNvSpPr/>
          <p:nvPr/>
        </p:nvSpPr>
        <p:spPr>
          <a:xfrm>
            <a:off x="0" y="1"/>
            <a:ext cx="12192000" cy="6855553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2585FEE-3C3C-0C4A-B489-9B8D843817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7116" y="2493335"/>
            <a:ext cx="10497768" cy="1871330"/>
          </a:xfrm>
        </p:spPr>
        <p:txBody>
          <a:bodyPr anchor="ctr">
            <a:normAutofit/>
          </a:bodyPr>
          <a:lstStyle>
            <a:lvl1pPr algn="ctr">
              <a:defRPr sz="44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Divider / Simple Break Section</a:t>
            </a:r>
          </a:p>
        </p:txBody>
      </p:sp>
    </p:spTree>
    <p:extLst>
      <p:ext uri="{BB962C8B-B14F-4D97-AF65-F5344CB8AC3E}">
        <p14:creationId xmlns:p14="http://schemas.microsoft.com/office/powerpoint/2010/main" val="102154205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- Gradient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D092343-A20F-9344-8BD6-7CDD800CA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7116" y="2493335"/>
            <a:ext cx="10497768" cy="1871330"/>
          </a:xfrm>
        </p:spPr>
        <p:txBody>
          <a:bodyPr anchor="ctr">
            <a:normAutofit/>
          </a:bodyPr>
          <a:lstStyle>
            <a:lvl1pPr algn="ctr">
              <a:defRPr sz="44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Divider / Simple Break Section</a:t>
            </a:r>
          </a:p>
        </p:txBody>
      </p:sp>
    </p:spTree>
    <p:extLst>
      <p:ext uri="{BB962C8B-B14F-4D97-AF65-F5344CB8AC3E}">
        <p14:creationId xmlns:p14="http://schemas.microsoft.com/office/powerpoint/2010/main" val="41940311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- Full Pattern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8D55C-89B3-834C-BFFF-D077C63750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7116" y="2493335"/>
            <a:ext cx="10497768" cy="1871330"/>
          </a:xfrm>
        </p:spPr>
        <p:txBody>
          <a:bodyPr anchor="ctr">
            <a:normAutofit/>
          </a:bodyPr>
          <a:lstStyle>
            <a:lvl1pPr algn="ctr">
              <a:defRPr sz="44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Divider / Simple Break Section</a:t>
            </a:r>
          </a:p>
        </p:txBody>
      </p:sp>
    </p:spTree>
    <p:extLst>
      <p:ext uri="{BB962C8B-B14F-4D97-AF65-F5344CB8AC3E}">
        <p14:creationId xmlns:p14="http://schemas.microsoft.com/office/powerpoint/2010/main" val="3296404235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Phot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"/>
          <p:cNvSpPr>
            <a:spLocks noGrp="1"/>
          </p:cNvSpPr>
          <p:nvPr>
            <p:ph type="pic" sz="quarter" idx="10"/>
          </p:nvPr>
        </p:nvSpPr>
        <p:spPr>
          <a:xfrm>
            <a:off x="-3048" y="0"/>
            <a:ext cx="12198096" cy="6858000"/>
          </a:xfrm>
          <a:solidFill>
            <a:srgbClr val="DCDCDC">
              <a:alpha val="49804"/>
            </a:srgbClr>
          </a:solidFill>
          <a:ln w="28575">
            <a:noFill/>
          </a:ln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2800" dirty="0"/>
            </a:lvl1pPr>
          </a:lstStyle>
          <a:p>
            <a:pPr marL="228600" lvl="0" indent="-228600" algn="ctr"/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514012971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"/>
          <p:cNvSpPr>
            <a:spLocks noGrp="1"/>
          </p:cNvSpPr>
          <p:nvPr>
            <p:ph type="pic" idx="22"/>
          </p:nvPr>
        </p:nvSpPr>
        <p:spPr bwMode="gray">
          <a:xfrm>
            <a:off x="6156960" y="0"/>
            <a:ext cx="6035040" cy="6858000"/>
          </a:xfrm>
          <a:solidFill>
            <a:srgbClr val="DCDCDC">
              <a:alpha val="49804"/>
            </a:srgbClr>
          </a:solidFill>
          <a:ln w="28575">
            <a:noFill/>
          </a:ln>
        </p:spPr>
        <p:txBody>
          <a:bodyPr vert="horz" lIns="0" tIns="0" rIns="0" bIns="0" rtlCol="0" anchor="ctr">
            <a:normAutofit/>
          </a:bodyPr>
          <a:lstStyle>
            <a:lvl1pPr marL="0" indent="0">
              <a:buNone/>
              <a:defRPr lang="en-US" dirty="0"/>
            </a:lvl1pPr>
          </a:lstStyle>
          <a:p>
            <a:pPr marL="228600" lvl="0" indent="-228600" algn="ctr"/>
            <a:r>
              <a:rPr lang="en-US"/>
              <a:t>Click icon to add picture</a:t>
            </a:r>
          </a:p>
        </p:txBody>
      </p:sp>
      <p:sp>
        <p:nvSpPr>
          <p:cNvPr id="20" name="Picture Placeholder 1"/>
          <p:cNvSpPr>
            <a:spLocks noGrp="1"/>
          </p:cNvSpPr>
          <p:nvPr>
            <p:ph type="pic" idx="10"/>
          </p:nvPr>
        </p:nvSpPr>
        <p:spPr bwMode="gray">
          <a:xfrm>
            <a:off x="0" y="0"/>
            <a:ext cx="6035040" cy="6858000"/>
          </a:xfrm>
          <a:solidFill>
            <a:srgbClr val="DCDCDC">
              <a:alpha val="49804"/>
            </a:srgbClr>
          </a:solidFill>
          <a:ln w="28575">
            <a:noFill/>
          </a:ln>
        </p:spPr>
        <p:txBody>
          <a:bodyPr vert="horz" lIns="0" tIns="0" rIns="0" bIns="0" rtlCol="0" anchor="ctr">
            <a:normAutofit/>
          </a:bodyPr>
          <a:lstStyle>
            <a:lvl1pPr marL="0" indent="0">
              <a:buNone/>
              <a:defRPr lang="en-US" dirty="0"/>
            </a:lvl1pPr>
          </a:lstStyle>
          <a:p>
            <a:pPr marL="228600" lvl="0" indent="-228600" algn="ctr"/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332488918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8F2DC234-8FA0-3D45-A2E6-8427DF8C1B9D}"/>
              </a:ext>
            </a:extLst>
          </p:cNvPr>
          <p:cNvSpPr>
            <a:spLocks noGrp="1"/>
          </p:cNvSpPr>
          <p:nvPr>
            <p:ph type="pic" idx="22"/>
          </p:nvPr>
        </p:nvSpPr>
        <p:spPr bwMode="gray">
          <a:xfrm>
            <a:off x="4107180" y="0"/>
            <a:ext cx="3977640" cy="6858000"/>
          </a:xfrm>
          <a:solidFill>
            <a:srgbClr val="DCDCDC">
              <a:alpha val="49804"/>
            </a:srgbClr>
          </a:solidFill>
          <a:ln w="28575">
            <a:noFill/>
          </a:ln>
        </p:spPr>
        <p:txBody>
          <a:bodyPr vert="horz" lIns="0" tIns="0" rIns="0" bIns="0" rtlCol="0" anchor="ctr">
            <a:normAutofit/>
          </a:bodyPr>
          <a:lstStyle>
            <a:lvl1pPr marL="0" indent="0">
              <a:buNone/>
              <a:defRPr lang="en-US" sz="2400" dirty="0"/>
            </a:lvl1pPr>
          </a:lstStyle>
          <a:p>
            <a:pPr marL="228600" lvl="0" indent="-228600" algn="ctr"/>
            <a:r>
              <a:rPr lang="en-US"/>
              <a:t>Click icon to add picture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ED423D6B-2263-1143-9038-996FA4197F05}"/>
              </a:ext>
            </a:extLst>
          </p:cNvPr>
          <p:cNvSpPr>
            <a:spLocks noGrp="1"/>
          </p:cNvSpPr>
          <p:nvPr>
            <p:ph type="pic" idx="10"/>
          </p:nvPr>
        </p:nvSpPr>
        <p:spPr bwMode="gray">
          <a:xfrm>
            <a:off x="0" y="0"/>
            <a:ext cx="3977640" cy="6858000"/>
          </a:xfrm>
          <a:solidFill>
            <a:srgbClr val="DCDCDC">
              <a:alpha val="49804"/>
            </a:srgbClr>
          </a:solidFill>
          <a:ln w="28575">
            <a:noFill/>
          </a:ln>
        </p:spPr>
        <p:txBody>
          <a:bodyPr vert="horz" lIns="0" tIns="0" rIns="0" bIns="0" rtlCol="0" anchor="ctr">
            <a:normAutofit/>
          </a:bodyPr>
          <a:lstStyle>
            <a:lvl1pPr marL="0" indent="0">
              <a:buNone/>
              <a:defRPr lang="en-US" sz="2400" dirty="0"/>
            </a:lvl1pPr>
          </a:lstStyle>
          <a:p>
            <a:pPr marL="228600" lvl="0" indent="-228600" algn="ctr"/>
            <a:r>
              <a:rPr lang="en-US"/>
              <a:t>Click icon to add picture</a:t>
            </a:r>
          </a:p>
        </p:txBody>
      </p:sp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2B17B4A7-CF1A-0C48-A592-305AD063C6A4}"/>
              </a:ext>
            </a:extLst>
          </p:cNvPr>
          <p:cNvSpPr>
            <a:spLocks noGrp="1"/>
          </p:cNvSpPr>
          <p:nvPr>
            <p:ph type="pic" idx="25"/>
          </p:nvPr>
        </p:nvSpPr>
        <p:spPr bwMode="gray">
          <a:xfrm>
            <a:off x="8214360" y="0"/>
            <a:ext cx="3977640" cy="6858000"/>
          </a:xfrm>
          <a:solidFill>
            <a:srgbClr val="DCDCDC">
              <a:alpha val="49804"/>
            </a:srgbClr>
          </a:solidFill>
          <a:ln w="28575">
            <a:noFill/>
          </a:ln>
        </p:spPr>
        <p:txBody>
          <a:bodyPr vert="horz" lIns="0" tIns="0" rIns="0" bIns="0" rtlCol="0" anchor="ctr">
            <a:normAutofit/>
          </a:bodyPr>
          <a:lstStyle>
            <a:lvl1pPr marL="0" indent="0">
              <a:buNone/>
              <a:defRPr lang="en-US" sz="2400" dirty="0"/>
            </a:lvl1pPr>
          </a:lstStyle>
          <a:p>
            <a:pPr marL="228600" lvl="0" indent="-228600" algn="ctr"/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8405652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- Pattern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7F4A7CB-4718-A447-80A8-5473DB78B7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45371" y="2094614"/>
            <a:ext cx="9391983" cy="2934587"/>
          </a:xfrm>
        </p:spPr>
        <p:txBody>
          <a:bodyPr anchor="b">
            <a:normAutofit/>
          </a:bodyPr>
          <a:lstStyle>
            <a:lvl1pPr algn="l">
              <a:defRPr sz="6000" b="1">
                <a:solidFill>
                  <a:schemeClr val="accent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</a:t>
            </a:r>
            <a:br>
              <a:rPr lang="en-US"/>
            </a:br>
            <a:r>
              <a:rPr lang="en-US"/>
              <a:t>Title Here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8E5BDA0-03D1-C146-9B1B-7C72703AA14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45371" y="5164286"/>
            <a:ext cx="9391983" cy="562570"/>
          </a:xfrm>
        </p:spPr>
        <p:txBody>
          <a:bodyPr>
            <a:normAutofit/>
          </a:bodyPr>
          <a:lstStyle>
            <a:lvl1pPr marL="0" indent="0" algn="l">
              <a:buNone/>
              <a:defRPr sz="2000" b="1" spc="1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1CF1996-1198-744A-8757-1DDCD1FC39F4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1645371" y="5998308"/>
            <a:ext cx="9391984" cy="317431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accent1"/>
                </a:solidFill>
                <a:effectLst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Presenter Name // Date</a:t>
            </a:r>
          </a:p>
        </p:txBody>
      </p:sp>
    </p:spTree>
    <p:extLst>
      <p:ext uri="{BB962C8B-B14F-4D97-AF65-F5344CB8AC3E}">
        <p14:creationId xmlns:p14="http://schemas.microsoft.com/office/powerpoint/2010/main" val="251151073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5777098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-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46B64B9-90AB-3045-9F9C-162A42097C10}"/>
              </a:ext>
            </a:extLst>
          </p:cNvPr>
          <p:cNvSpPr/>
          <p:nvPr/>
        </p:nvSpPr>
        <p:spPr>
          <a:xfrm>
            <a:off x="0" y="1"/>
            <a:ext cx="12192000" cy="6855553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032661405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Gradient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0860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9BDEB7A-D103-487A-8C1B-9145FB24B6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2897" y="539496"/>
            <a:ext cx="5228393" cy="269719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sz="4800"/>
              <a:t>Click to add title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3017A3E-25F7-41D5-AABB-24D0E2673A6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2897" y="3354749"/>
            <a:ext cx="5228392" cy="258247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05C0C26-4C66-47DC-B079-5B94C22F1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07E30B1-7066-9D31-7A11-7B81B65DD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72E672D-C862-C853-0730-15E3C4953D67}"/>
              </a:ext>
            </a:extLst>
          </p:cNvPr>
          <p:cNvSpPr/>
          <p:nvPr userDrawn="1"/>
        </p:nvSpPr>
        <p:spPr>
          <a:xfrm>
            <a:off x="9884230" y="1"/>
            <a:ext cx="1611954" cy="6857999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0336ED-3DCB-4524-8A3F-9FBBD0B18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605041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815F86B-1A6A-ECD5-F63A-4280BADEF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9884230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5534F0-444E-1FA5-FC8F-F04505FC0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9768622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119972F-DA18-8749-FF59-A83CA1E1F4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9372495" y="561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67D80A1-B7E7-2F80-975E-2E87C591BB67}"/>
              </a:ext>
            </a:extLst>
          </p:cNvPr>
          <p:cNvSpPr/>
          <p:nvPr userDrawn="1"/>
        </p:nvSpPr>
        <p:spPr>
          <a:xfrm>
            <a:off x="7760541" y="1"/>
            <a:ext cx="1611954" cy="6857999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E88F6AB-6890-F7DE-7C01-CE237F7786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9481352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6575E3-45E3-206E-9037-D8FD562B7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7760541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BE4BC31-600E-ECD3-1E7F-FE4F6F720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7644933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>
            <a:extLst>
              <a:ext uri="{FF2B5EF4-FFF2-40B4-BE49-F238E27FC236}">
                <a16:creationId xmlns:a16="http://schemas.microsoft.com/office/drawing/2014/main" id="{3F8CA839-B327-1ECD-C35D-02164F5BBD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1706" t="12194" r="49126" b="12256"/>
          <a:stretch/>
        </p:blipFill>
        <p:spPr>
          <a:xfrm>
            <a:off x="9884229" y="-5609"/>
            <a:ext cx="1611955" cy="6863608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E1A97957-D274-4D24-1862-D53BF72826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790" t="12194" r="70042" b="12256"/>
          <a:stretch/>
        </p:blipFill>
        <p:spPr>
          <a:xfrm>
            <a:off x="7753789" y="5610"/>
            <a:ext cx="1611955" cy="686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3420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C2EA47A-F66B-4005-A5A4-458E90C096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2897" y="576262"/>
            <a:ext cx="5646541" cy="5295371"/>
          </a:xfrm>
        </p:spPr>
        <p:txBody>
          <a:bodyPr anchor="ctr" anchorCtr="0">
            <a:normAutofit/>
          </a:bodyPr>
          <a:lstStyle>
            <a:lvl1pPr>
              <a:defRPr sz="4400"/>
            </a:lvl1pPr>
          </a:lstStyle>
          <a:p>
            <a:pPr algn="l">
              <a:lnSpc>
                <a:spcPts val="5800"/>
              </a:lnSpc>
            </a:pPr>
            <a:r>
              <a:rPr lang="en-US" sz="4800"/>
              <a:t>Click to add title </a:t>
            </a:r>
          </a:p>
        </p:txBody>
      </p:sp>
      <p:sp>
        <p:nvSpPr>
          <p:cNvPr id="2" name="Picture Placeholder 13">
            <a:extLst>
              <a:ext uri="{FF2B5EF4-FFF2-40B4-BE49-F238E27FC236}">
                <a16:creationId xmlns:a16="http://schemas.microsoft.com/office/drawing/2014/main" id="{6379D45C-F78A-E101-CD9D-C98EA6E6C56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83095" y="-1"/>
            <a:ext cx="5013087" cy="6857998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13768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- Gradient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F41A4C7-71D0-F543-85C9-D64704F6B9E2}"/>
              </a:ext>
            </a:extLst>
          </p:cNvPr>
          <p:cNvSpPr txBox="1">
            <a:spLocks/>
          </p:cNvSpPr>
          <p:nvPr/>
        </p:nvSpPr>
        <p:spPr>
          <a:xfrm>
            <a:off x="1155514" y="2892056"/>
            <a:ext cx="9391983" cy="21371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8765212-81AD-C342-9C12-8BB02A67A75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00009" y="4239253"/>
            <a:ext cx="9391983" cy="562570"/>
          </a:xfrm>
        </p:spPr>
        <p:txBody>
          <a:bodyPr>
            <a:normAutofit/>
          </a:bodyPr>
          <a:lstStyle>
            <a:lvl1pPr marL="0" indent="0" algn="ctr">
              <a:buNone/>
              <a:defRPr sz="2000" b="1" spc="1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89F87BE-4311-2B4D-A077-360A5BDA22CF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1400008" y="5073275"/>
            <a:ext cx="9391984" cy="317431"/>
          </a:xfrm>
        </p:spPr>
        <p:txBody>
          <a:bodyPr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effectLst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Presenter Name // Date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572D2B3-E9E1-8142-ACC5-5E65A9395F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00009" y="1966382"/>
            <a:ext cx="9391983" cy="2137145"/>
          </a:xfrm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</a:t>
            </a:r>
            <a:br>
              <a:rPr lang="en-US"/>
            </a:br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198964522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264" y="365125"/>
            <a:ext cx="11410507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64" y="1825625"/>
            <a:ext cx="11410507" cy="435133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0745E4-CF50-F14A-9132-FCC34309C172}"/>
              </a:ext>
            </a:extLst>
          </p:cNvPr>
          <p:cNvSpPr/>
          <p:nvPr/>
        </p:nvSpPr>
        <p:spPr>
          <a:xfrm>
            <a:off x="0" y="6219913"/>
            <a:ext cx="12192000" cy="638087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009374"/>
              </a:solidFill>
            </a:endParaRP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4EAFC3AB-FC99-AE43-8446-A0A029A51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2264" y="6431775"/>
            <a:ext cx="8061251" cy="273050"/>
          </a:xfrm>
        </p:spPr>
        <p:txBody>
          <a:bodyPr/>
          <a:lstStyle>
            <a:lvl1pPr algn="l">
              <a:defRPr sz="1100" kern="1000" spc="2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072B3ABB-4B87-4A4A-8769-A299692E6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0971" y="6402431"/>
            <a:ext cx="431800" cy="2730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25133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2264" y="1799674"/>
            <a:ext cx="5541336" cy="435133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2701" y="1815735"/>
            <a:ext cx="5520070" cy="435133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979559-62B2-BF48-8F3A-9069A678D3AE}"/>
              </a:ext>
            </a:extLst>
          </p:cNvPr>
          <p:cNvSpPr/>
          <p:nvPr/>
        </p:nvSpPr>
        <p:spPr>
          <a:xfrm>
            <a:off x="0" y="6219913"/>
            <a:ext cx="12192000" cy="638087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2F84629-2AEE-AC46-A2B9-D64949968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264" y="365125"/>
            <a:ext cx="11410507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1CC9F214-4B8F-A241-8F1B-D5E3B9778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2264" y="6431775"/>
            <a:ext cx="8061251" cy="273050"/>
          </a:xfrm>
        </p:spPr>
        <p:txBody>
          <a:bodyPr/>
          <a:lstStyle>
            <a:lvl1pPr algn="l">
              <a:defRPr sz="1100" kern="1000" spc="2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229204AD-66DA-504B-8B4C-AA5187326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0971" y="6402431"/>
            <a:ext cx="431800" cy="2730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9653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8307C2-269E-6B46-9210-24C46DB68A7C}"/>
              </a:ext>
            </a:extLst>
          </p:cNvPr>
          <p:cNvSpPr/>
          <p:nvPr/>
        </p:nvSpPr>
        <p:spPr>
          <a:xfrm>
            <a:off x="0" y="6217467"/>
            <a:ext cx="12192000" cy="638087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9786AE96-593E-3F4B-956A-36180B15D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2264" y="6431775"/>
            <a:ext cx="8061251" cy="273050"/>
          </a:xfrm>
        </p:spPr>
        <p:txBody>
          <a:bodyPr/>
          <a:lstStyle>
            <a:lvl1pPr algn="l">
              <a:defRPr sz="1100" kern="1000" spc="2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8594D8FC-9BA2-7B43-8255-2E9B9355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0971" y="6402431"/>
            <a:ext cx="431800" cy="2730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2493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09FDD1-20F6-A041-84EF-F23B06693DDB}"/>
              </a:ext>
            </a:extLst>
          </p:cNvPr>
          <p:cNvSpPr/>
          <p:nvPr/>
        </p:nvSpPr>
        <p:spPr>
          <a:xfrm>
            <a:off x="0" y="6217467"/>
            <a:ext cx="12192000" cy="638087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8FE732FD-3F1B-8C41-AABB-86AC72BB8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2264" y="6431775"/>
            <a:ext cx="8061251" cy="273050"/>
          </a:xfrm>
        </p:spPr>
        <p:txBody>
          <a:bodyPr/>
          <a:lstStyle>
            <a:lvl1pPr algn="l">
              <a:defRPr sz="1100" kern="1000" spc="2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70483349-AF9B-3144-ABCA-85EEF730D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0971" y="6402431"/>
            <a:ext cx="431800" cy="2730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358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>
                <a:solidFill>
                  <a:schemeClr val="tx2"/>
                </a:solidFill>
              </a:defRPr>
            </a:lvl1pPr>
            <a:lvl2pPr>
              <a:defRPr sz="2800">
                <a:solidFill>
                  <a:schemeClr val="tx2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93E3B2-14A7-1448-8CD6-3BBB6DBF6AA9}"/>
              </a:ext>
            </a:extLst>
          </p:cNvPr>
          <p:cNvSpPr/>
          <p:nvPr/>
        </p:nvSpPr>
        <p:spPr>
          <a:xfrm>
            <a:off x="0" y="6219913"/>
            <a:ext cx="12192000" cy="638087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8C2B3DFD-A919-2547-BB50-41E59A359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2264" y="6431775"/>
            <a:ext cx="8061251" cy="273050"/>
          </a:xfrm>
        </p:spPr>
        <p:txBody>
          <a:bodyPr/>
          <a:lstStyle>
            <a:lvl1pPr algn="l">
              <a:defRPr sz="1100" kern="1000" spc="2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5E3EBCA8-C9B6-4146-BA77-60B44AEC7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0971" y="6402431"/>
            <a:ext cx="431800" cy="2730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67576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208D45BA-F118-4448-BA38-034BBE44445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-1"/>
            <a:ext cx="6096000" cy="6217468"/>
          </a:xfrm>
          <a:solidFill>
            <a:srgbClr val="BFBFBF">
              <a:alpha val="49804"/>
            </a:srgbClr>
          </a:solidFill>
          <a:ln w="28575">
            <a:noFill/>
          </a:ln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/>
            </a:lvl1pPr>
          </a:lstStyle>
          <a:p>
            <a:pPr marL="228600" lvl="0" indent="-228600" algn="ctr"/>
            <a:r>
              <a:rPr lang="en-US"/>
              <a:t>Click icon to add picture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C293F8-4E1A-5846-82A0-E53916ADD1FB}"/>
              </a:ext>
            </a:extLst>
          </p:cNvPr>
          <p:cNvSpPr/>
          <p:nvPr/>
        </p:nvSpPr>
        <p:spPr>
          <a:xfrm>
            <a:off x="0" y="6217467"/>
            <a:ext cx="12192000" cy="638087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Content Placeholder 26">
            <a:extLst>
              <a:ext uri="{FF2B5EF4-FFF2-40B4-BE49-F238E27FC236}">
                <a16:creationId xmlns:a16="http://schemas.microsoft.com/office/drawing/2014/main" id="{CA685156-FE7B-2544-969A-7A1FCE2D18A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2265" y="1616151"/>
            <a:ext cx="5430253" cy="449940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189" indent="0">
              <a:buNone/>
              <a:defRPr sz="2000">
                <a:solidFill>
                  <a:schemeClr val="tx2"/>
                </a:solidFill>
              </a:defRPr>
            </a:lvl2pPr>
            <a:lvl3pPr marL="914377" indent="0">
              <a:buNone/>
              <a:defRPr sz="1800">
                <a:solidFill>
                  <a:schemeClr val="tx2"/>
                </a:solidFill>
              </a:defRPr>
            </a:lvl3pPr>
            <a:lvl4pPr marL="1371566" indent="0">
              <a:buNone/>
              <a:defRPr sz="1800">
                <a:solidFill>
                  <a:schemeClr val="tx2"/>
                </a:solidFill>
              </a:defRPr>
            </a:lvl4pPr>
            <a:lvl5pPr marL="1828755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AE3C7A5-D987-6642-8759-74EFF7EA2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265" y="772701"/>
            <a:ext cx="5430254" cy="917987"/>
          </a:xfrm>
        </p:spPr>
        <p:txBody>
          <a:bodyPr anchor="t">
            <a:norm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1D042DFD-B5BC-FA48-977F-CFCA7F7F4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2264" y="6431775"/>
            <a:ext cx="8061251" cy="273050"/>
          </a:xfrm>
        </p:spPr>
        <p:txBody>
          <a:bodyPr/>
          <a:lstStyle>
            <a:lvl1pPr algn="l">
              <a:defRPr sz="1100" kern="1000" spc="2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9FA86EF7-130D-564A-B96B-825B85BFB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0971" y="6402431"/>
            <a:ext cx="431800" cy="2730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01177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3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  <p:sldLayoutId id="2147483984" r:id="rId8"/>
    <p:sldLayoutId id="2147483985" r:id="rId9"/>
    <p:sldLayoutId id="2147483986" r:id="rId10"/>
    <p:sldLayoutId id="2147483987" r:id="rId11"/>
    <p:sldLayoutId id="2147483988" r:id="rId12"/>
    <p:sldLayoutId id="2147483989" r:id="rId13"/>
    <p:sldLayoutId id="2147483990" r:id="rId14"/>
    <p:sldLayoutId id="2147483991" r:id="rId15"/>
    <p:sldLayoutId id="2147483992" r:id="rId16"/>
    <p:sldLayoutId id="2147483993" r:id="rId17"/>
    <p:sldLayoutId id="2147483994" r:id="rId18"/>
    <p:sldLayoutId id="2147483995" r:id="rId19"/>
    <p:sldLayoutId id="2147483996" r:id="rId20"/>
    <p:sldLayoutId id="2147483997" r:id="rId21"/>
    <p:sldLayoutId id="2147483998" r:id="rId22"/>
    <p:sldLayoutId id="2147484009" r:id="rId23"/>
    <p:sldLayoutId id="2147483897" r:id="rId24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0345F3AF-49CF-CF48-BAE0-F175970B6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026" y="1194062"/>
            <a:ext cx="7733633" cy="2416425"/>
          </a:xfrm>
        </p:spPr>
        <p:txBody>
          <a:bodyPr>
            <a:normAutofit/>
          </a:bodyPr>
          <a:lstStyle/>
          <a:p>
            <a:pPr algn="ctr"/>
            <a:r>
              <a:rPr lang="en-US" sz="3200" spc="100" dirty="0">
                <a:latin typeface="Times"/>
                <a:ea typeface="+mn-ea"/>
                <a:cs typeface="Arial"/>
              </a:rPr>
              <a:t>Accelerating Direct Marketing Decisions using </a:t>
            </a:r>
            <a:r>
              <a:rPr lang="en-US" sz="3200" spc="100" dirty="0" err="1">
                <a:latin typeface="Times"/>
                <a:ea typeface="+mn-ea"/>
                <a:cs typeface="Arial"/>
              </a:rPr>
              <a:t>PySpark</a:t>
            </a:r>
            <a:r>
              <a:rPr lang="en-US" sz="3200" spc="100" dirty="0">
                <a:latin typeface="Times"/>
                <a:ea typeface="+mn-ea"/>
                <a:cs typeface="Arial"/>
              </a:rPr>
              <a:t>: A Case Study on Bank Term Deposits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3706B67-D139-684B-BAE9-AE684408A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45371" y="3008013"/>
            <a:ext cx="9391983" cy="56257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b="1" cap="all" dirty="0">
              <a:solidFill>
                <a:srgbClr val="006747"/>
              </a:solidFill>
              <a:effectLst/>
              <a:latin typeface="Times New Roman"/>
              <a:cs typeface="Arial"/>
            </a:endParaRPr>
          </a:p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2AB8D2-B6F8-DF47-8FE3-91912301541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12507" y="6066815"/>
            <a:ext cx="2828276" cy="48175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95A0142-FBA2-4045-AA65-848BAAA24F09}"/>
              </a:ext>
            </a:extLst>
          </p:cNvPr>
          <p:cNvSpPr/>
          <p:nvPr/>
        </p:nvSpPr>
        <p:spPr>
          <a:xfrm>
            <a:off x="1736589" y="5765478"/>
            <a:ext cx="2224875" cy="45719"/>
          </a:xfrm>
          <a:prstGeom prst="rect">
            <a:avLst/>
          </a:prstGeom>
          <a:solidFill>
            <a:srgbClr val="9CC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CCB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793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3786"/>
    </mc:Choice>
    <mc:Fallback>
      <p:transition spd="slow" advTm="7378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74D134-B645-6440-A1F5-73CEC1A36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SOUTH FLORIDA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FA8E7214-949F-BCBB-6E57-11FF84C37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305" y="1110250"/>
            <a:ext cx="11023978" cy="4051685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227965" indent="-227965">
              <a:buNone/>
            </a:pPr>
            <a:r>
              <a:rPr lang="en-US" sz="4600" b="1" u="sng" dirty="0">
                <a:solidFill>
                  <a:schemeClr val="accent1"/>
                </a:solidFill>
                <a:latin typeface="Times New Roman"/>
                <a:cs typeface="Times New Roman"/>
              </a:rPr>
              <a:t>Problem Statement</a:t>
            </a:r>
          </a:p>
          <a:p>
            <a:pPr marL="227965" indent="-227965">
              <a:buNone/>
            </a:pP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7965" indent="-227965">
              <a:lnSpc>
                <a:spcPct val="120000"/>
              </a:lnSpc>
            </a:pPr>
            <a:r>
              <a:rPr lang="en-US" dirty="0">
                <a:solidFill>
                  <a:schemeClr val="accent1"/>
                </a:solidFill>
                <a:latin typeface="Times New Roman"/>
                <a:cs typeface="Times New Roman"/>
              </a:rPr>
              <a:t>In a competitive banking landscape, effectively targeting potential clients for term deposit subscriptions is crucial. The dataset is derived from a Portuguese bank’s direct marketing campaigns. The core business challenge is to </a:t>
            </a:r>
            <a:r>
              <a:rPr lang="en-US" b="1" dirty="0">
                <a:solidFill>
                  <a:schemeClr val="accent1"/>
                </a:solidFill>
                <a:latin typeface="Times New Roman"/>
                <a:cs typeface="Times New Roman"/>
              </a:rPr>
              <a:t>predict whether a client will subscribe to a term deposit (‘yes’ or ‘no’)</a:t>
            </a:r>
            <a:r>
              <a:rPr lang="en-US" dirty="0">
                <a:solidFill>
                  <a:schemeClr val="accent1"/>
                </a:solidFill>
                <a:latin typeface="Times New Roman"/>
                <a:cs typeface="Times New Roman"/>
              </a:rPr>
              <a:t>, enabling the bank to </a:t>
            </a:r>
            <a:r>
              <a:rPr lang="en-US" b="1" dirty="0">
                <a:solidFill>
                  <a:schemeClr val="accent1"/>
                </a:solidFill>
                <a:latin typeface="Times New Roman"/>
                <a:cs typeface="Times New Roman"/>
              </a:rPr>
              <a:t>prioritize outreach to high-potential clients quickly</a:t>
            </a:r>
            <a:r>
              <a:rPr lang="en-US" dirty="0">
                <a:solidFill>
                  <a:schemeClr val="accent1"/>
                </a:solidFill>
                <a:latin typeface="Times New Roman"/>
                <a:cs typeface="Times New Roman"/>
              </a:rPr>
              <a:t>, thereby improving marketing efficiency to compete with competitors and reducing customer acquisition costs by</a:t>
            </a:r>
            <a:r>
              <a:rPr lang="zh-CN" altLang="en-US" dirty="0">
                <a:solidFill>
                  <a:schemeClr val="accent1"/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Times New Roman"/>
                <a:cs typeface="Times New Roman"/>
              </a:rPr>
              <a:t>calling</a:t>
            </a:r>
            <a:r>
              <a:rPr lang="zh-CN" altLang="en-US" dirty="0">
                <a:solidFill>
                  <a:schemeClr val="accent1"/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Times New Roman"/>
                <a:cs typeface="Times New Roman"/>
              </a:rPr>
              <a:t>predicted customers only.</a:t>
            </a:r>
            <a:endParaRPr lang="en-US" dirty="0">
              <a:solidFill>
                <a:schemeClr val="accent1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  <a:latin typeface="Times New Roman"/>
              <a:cs typeface="Times New Roman"/>
            </a:endParaRPr>
          </a:p>
          <a:p>
            <a:pPr marL="227965" indent="-227965">
              <a:buNone/>
            </a:pPr>
            <a:r>
              <a:rPr lang="en-US" sz="5100" b="1" u="sng" dirty="0">
                <a:solidFill>
                  <a:schemeClr val="accent1"/>
                </a:solidFill>
                <a:latin typeface="Times New Roman"/>
                <a:cs typeface="Times New Roman"/>
              </a:rPr>
              <a:t>Business Use</a:t>
            </a:r>
            <a:r>
              <a:rPr lang="en-US" sz="5100" u="sng" dirty="0">
                <a:solidFill>
                  <a:schemeClr val="accent1"/>
                </a:solidFill>
                <a:latin typeface="Times New Roman"/>
                <a:cs typeface="Times New Roman"/>
              </a:rPr>
              <a:t>:</a:t>
            </a:r>
          </a:p>
          <a:p>
            <a:pPr marL="227965" indent="-227965">
              <a:buNone/>
            </a:pPr>
            <a:endParaRPr lang="en-US" u="sng" dirty="0">
              <a:solidFill>
                <a:schemeClr val="accent1"/>
              </a:solidFill>
              <a:latin typeface="Times New Roman"/>
              <a:cs typeface="Times New Roman"/>
            </a:endParaRPr>
          </a:p>
          <a:p>
            <a:pPr marL="227965" indent="-227965">
              <a:buNone/>
            </a:pPr>
            <a:r>
              <a:rPr lang="en-US" dirty="0">
                <a:solidFill>
                  <a:schemeClr val="accent1"/>
                </a:solidFill>
                <a:latin typeface="Times New Roman"/>
                <a:cs typeface="Times New Roman"/>
              </a:rPr>
              <a:t> Help banks improve targeting in marketing campaigns in timely manner</a:t>
            </a:r>
          </a:p>
          <a:p>
            <a:pPr marL="227965" indent="-227965"/>
            <a:endParaRPr lang="en-US" dirty="0"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32255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>
            <a:extLst>
              <a:ext uri="{FF2B5EF4-FFF2-40B4-BE49-F238E27FC236}">
                <a16:creationId xmlns:a16="http://schemas.microsoft.com/office/drawing/2014/main" id="{E5237977-E02B-E6EF-1037-7E5EB7A3BC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53177" y="888165"/>
            <a:ext cx="4686571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Dataset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: Bank Marketing Dataset (UCI Repository)</a:t>
            </a:r>
            <a:endParaRPr lang="en-US" altLang="en-US" sz="1400" b="0" i="0" u="none" strike="noStrike" cap="none" normalizeH="0" baseline="0" dirty="0">
              <a:ln>
                <a:noFill/>
              </a:ln>
              <a:effectLst/>
              <a:latin typeface="Times New Roman"/>
              <a:cs typeface="Times New Roman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Records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: 45,211 rows, 17 features</a:t>
            </a:r>
            <a:endParaRPr lang="en-US" altLang="en-US" sz="1400" b="0" i="0" u="none" strike="noStrike" cap="none" normalizeH="0" baseline="0" dirty="0">
              <a:ln>
                <a:noFill/>
              </a:ln>
              <a:effectLst/>
              <a:latin typeface="Times New Roman"/>
              <a:cs typeface="Times New Roman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Type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: Public, real-world, phone-based marketing data</a:t>
            </a:r>
            <a:br>
              <a:rPr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1400" b="0" i="0" u="none" strike="noStrike" cap="none" normalizeH="0" baseline="0" dirty="0">
              <a:ln>
                <a:noFill/>
              </a:ln>
              <a:effectLst/>
              <a:latin typeface="Times New Roman"/>
              <a:cs typeface="Times New Roma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0" i="0" u="none" strike="noStrike" cap="none" normalizeH="0" baseline="0" dirty="0">
              <a:ln>
                <a:noFill/>
              </a:ln>
              <a:effectLst/>
              <a:latin typeface="Times New Roman"/>
              <a:cs typeface="Times New Roman"/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02F7248-553A-1465-E704-007CBBC4CA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322185"/>
              </p:ext>
            </p:extLst>
          </p:nvPr>
        </p:nvGraphicFramePr>
        <p:xfrm>
          <a:off x="177278" y="2245959"/>
          <a:ext cx="11650928" cy="3852926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626717">
                  <a:extLst>
                    <a:ext uri="{9D8B030D-6E8A-4147-A177-3AD203B41FA5}">
                      <a16:colId xmlns:a16="http://schemas.microsoft.com/office/drawing/2014/main" val="313332454"/>
                    </a:ext>
                  </a:extLst>
                </a:gridCol>
                <a:gridCol w="626717">
                  <a:extLst>
                    <a:ext uri="{9D8B030D-6E8A-4147-A177-3AD203B41FA5}">
                      <a16:colId xmlns:a16="http://schemas.microsoft.com/office/drawing/2014/main" val="17822459"/>
                    </a:ext>
                  </a:extLst>
                </a:gridCol>
                <a:gridCol w="626717">
                  <a:extLst>
                    <a:ext uri="{9D8B030D-6E8A-4147-A177-3AD203B41FA5}">
                      <a16:colId xmlns:a16="http://schemas.microsoft.com/office/drawing/2014/main" val="1721152721"/>
                    </a:ext>
                  </a:extLst>
                </a:gridCol>
                <a:gridCol w="626717">
                  <a:extLst>
                    <a:ext uri="{9D8B030D-6E8A-4147-A177-3AD203B41FA5}">
                      <a16:colId xmlns:a16="http://schemas.microsoft.com/office/drawing/2014/main" val="1399024240"/>
                    </a:ext>
                  </a:extLst>
                </a:gridCol>
                <a:gridCol w="762317">
                  <a:extLst>
                    <a:ext uri="{9D8B030D-6E8A-4147-A177-3AD203B41FA5}">
                      <a16:colId xmlns:a16="http://schemas.microsoft.com/office/drawing/2014/main" val="648825935"/>
                    </a:ext>
                  </a:extLst>
                </a:gridCol>
                <a:gridCol w="541654">
                  <a:extLst>
                    <a:ext uri="{9D8B030D-6E8A-4147-A177-3AD203B41FA5}">
                      <a16:colId xmlns:a16="http://schemas.microsoft.com/office/drawing/2014/main" val="2924361666"/>
                    </a:ext>
                  </a:extLst>
                </a:gridCol>
                <a:gridCol w="626717">
                  <a:extLst>
                    <a:ext uri="{9D8B030D-6E8A-4147-A177-3AD203B41FA5}">
                      <a16:colId xmlns:a16="http://schemas.microsoft.com/office/drawing/2014/main" val="1398584026"/>
                    </a:ext>
                  </a:extLst>
                </a:gridCol>
                <a:gridCol w="626717">
                  <a:extLst>
                    <a:ext uri="{9D8B030D-6E8A-4147-A177-3AD203B41FA5}">
                      <a16:colId xmlns:a16="http://schemas.microsoft.com/office/drawing/2014/main" val="2887316249"/>
                    </a:ext>
                  </a:extLst>
                </a:gridCol>
                <a:gridCol w="626717">
                  <a:extLst>
                    <a:ext uri="{9D8B030D-6E8A-4147-A177-3AD203B41FA5}">
                      <a16:colId xmlns:a16="http://schemas.microsoft.com/office/drawing/2014/main" val="2692708242"/>
                    </a:ext>
                  </a:extLst>
                </a:gridCol>
                <a:gridCol w="626717">
                  <a:extLst>
                    <a:ext uri="{9D8B030D-6E8A-4147-A177-3AD203B41FA5}">
                      <a16:colId xmlns:a16="http://schemas.microsoft.com/office/drawing/2014/main" val="432364500"/>
                    </a:ext>
                  </a:extLst>
                </a:gridCol>
                <a:gridCol w="626717">
                  <a:extLst>
                    <a:ext uri="{9D8B030D-6E8A-4147-A177-3AD203B41FA5}">
                      <a16:colId xmlns:a16="http://schemas.microsoft.com/office/drawing/2014/main" val="3484309381"/>
                    </a:ext>
                  </a:extLst>
                </a:gridCol>
                <a:gridCol w="626717">
                  <a:extLst>
                    <a:ext uri="{9D8B030D-6E8A-4147-A177-3AD203B41FA5}">
                      <a16:colId xmlns:a16="http://schemas.microsoft.com/office/drawing/2014/main" val="4281289261"/>
                    </a:ext>
                  </a:extLst>
                </a:gridCol>
                <a:gridCol w="626717">
                  <a:extLst>
                    <a:ext uri="{9D8B030D-6E8A-4147-A177-3AD203B41FA5}">
                      <a16:colId xmlns:a16="http://schemas.microsoft.com/office/drawing/2014/main" val="1020524488"/>
                    </a:ext>
                  </a:extLst>
                </a:gridCol>
                <a:gridCol w="752791">
                  <a:extLst>
                    <a:ext uri="{9D8B030D-6E8A-4147-A177-3AD203B41FA5}">
                      <a16:colId xmlns:a16="http://schemas.microsoft.com/office/drawing/2014/main" val="954332655"/>
                    </a:ext>
                  </a:extLst>
                </a:gridCol>
                <a:gridCol w="626717">
                  <a:extLst>
                    <a:ext uri="{9D8B030D-6E8A-4147-A177-3AD203B41FA5}">
                      <a16:colId xmlns:a16="http://schemas.microsoft.com/office/drawing/2014/main" val="3208562028"/>
                    </a:ext>
                  </a:extLst>
                </a:gridCol>
                <a:gridCol w="676591">
                  <a:extLst>
                    <a:ext uri="{9D8B030D-6E8A-4147-A177-3AD203B41FA5}">
                      <a16:colId xmlns:a16="http://schemas.microsoft.com/office/drawing/2014/main" val="4112289130"/>
                    </a:ext>
                  </a:extLst>
                </a:gridCol>
                <a:gridCol w="770254">
                  <a:extLst>
                    <a:ext uri="{9D8B030D-6E8A-4147-A177-3AD203B41FA5}">
                      <a16:colId xmlns:a16="http://schemas.microsoft.com/office/drawing/2014/main" val="284251014"/>
                    </a:ext>
                  </a:extLst>
                </a:gridCol>
                <a:gridCol w="626717">
                  <a:extLst>
                    <a:ext uri="{9D8B030D-6E8A-4147-A177-3AD203B41FA5}">
                      <a16:colId xmlns:a16="http://schemas.microsoft.com/office/drawing/2014/main" val="697616339"/>
                    </a:ext>
                  </a:extLst>
                </a:gridCol>
              </a:tblGrid>
              <a:tr h="369175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chemeClr val="accent1"/>
                          </a:solidFill>
                          <a:effectLst/>
                        </a:rPr>
                        <a:t>age</a:t>
                      </a:r>
                      <a:endParaRPr lang="en-US" sz="1200" b="1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chemeClr val="accent1"/>
                          </a:solidFill>
                          <a:effectLst/>
                        </a:rPr>
                        <a:t>job</a:t>
                      </a:r>
                      <a:endParaRPr lang="en-US" sz="1200" b="1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chemeClr val="accent1"/>
                          </a:solidFill>
                          <a:effectLst/>
                        </a:rPr>
                        <a:t>marital</a:t>
                      </a:r>
                      <a:endParaRPr lang="en-US" sz="1200" b="1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chemeClr val="accent1"/>
                          </a:solidFill>
                          <a:effectLst/>
                        </a:rPr>
                        <a:t>education</a:t>
                      </a:r>
                      <a:endParaRPr lang="en-US" sz="1200" b="1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chemeClr val="accent1"/>
                          </a:solidFill>
                          <a:effectLst/>
                        </a:rPr>
                        <a:t>default</a:t>
                      </a:r>
                      <a:endParaRPr lang="en-US" sz="1200" b="1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chemeClr val="accent1"/>
                          </a:solidFill>
                          <a:effectLst/>
                        </a:rPr>
                        <a:t>balance</a:t>
                      </a:r>
                      <a:endParaRPr lang="en-US" sz="1200" b="1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chemeClr val="accent1"/>
                          </a:solidFill>
                          <a:effectLst/>
                        </a:rPr>
                        <a:t>housing</a:t>
                      </a:r>
                      <a:endParaRPr lang="en-US" sz="1200" b="1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chemeClr val="accent1"/>
                          </a:solidFill>
                          <a:effectLst/>
                        </a:rPr>
                        <a:t>loan</a:t>
                      </a:r>
                      <a:endParaRPr lang="en-US" sz="1200" b="1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chemeClr val="accent1"/>
                          </a:solidFill>
                          <a:effectLst/>
                        </a:rPr>
                        <a:t>contact</a:t>
                      </a:r>
                      <a:endParaRPr lang="en-US" sz="1200" b="1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chemeClr val="accent1"/>
                          </a:solidFill>
                          <a:effectLst/>
                        </a:rPr>
                        <a:t>day</a:t>
                      </a:r>
                      <a:endParaRPr lang="en-US" sz="1200" b="1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chemeClr val="accent1"/>
                          </a:solidFill>
                          <a:effectLst/>
                        </a:rPr>
                        <a:t>month</a:t>
                      </a:r>
                      <a:endParaRPr lang="en-US" sz="1200" b="1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chemeClr val="accent1"/>
                          </a:solidFill>
                          <a:effectLst/>
                        </a:rPr>
                        <a:t>duration</a:t>
                      </a:r>
                      <a:endParaRPr lang="en-US" sz="1200" b="1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chemeClr val="accent1"/>
                          </a:solidFill>
                          <a:effectLst/>
                        </a:rPr>
                        <a:t>campaign</a:t>
                      </a:r>
                      <a:endParaRPr lang="en-US" sz="1200" b="1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chemeClr val="accent1"/>
                          </a:solidFill>
                          <a:effectLst/>
                        </a:rPr>
                        <a:t>pdays</a:t>
                      </a:r>
                      <a:endParaRPr lang="en-US" sz="1200" b="1" i="0" u="none" strike="noStrike" err="1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chemeClr val="accent1"/>
                          </a:solidFill>
                          <a:effectLst/>
                        </a:rPr>
                        <a:t>previous</a:t>
                      </a:r>
                      <a:endParaRPr lang="en-US" sz="1200" b="1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chemeClr val="accent1"/>
                          </a:solidFill>
                          <a:effectLst/>
                        </a:rPr>
                        <a:t>poutcome</a:t>
                      </a:r>
                      <a:endParaRPr lang="en-US" sz="1200" b="1" i="0" u="none" strike="noStrike" err="1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chemeClr val="accent1"/>
                          </a:solidFill>
                          <a:effectLst/>
                        </a:rPr>
                        <a:t>y</a:t>
                      </a:r>
                      <a:endParaRPr lang="en-US" sz="1200" b="1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extLst>
                  <a:ext uri="{0D108BD9-81ED-4DB2-BD59-A6C34878D82A}">
                    <a16:rowId xmlns:a16="http://schemas.microsoft.com/office/drawing/2014/main" val="2360846777"/>
                  </a:ext>
                </a:extLst>
              </a:tr>
              <a:tr h="4342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58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management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married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tertiary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2143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unknown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may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261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-1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unknown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extLst>
                  <a:ext uri="{0D108BD9-81ED-4DB2-BD59-A6C34878D82A}">
                    <a16:rowId xmlns:a16="http://schemas.microsoft.com/office/drawing/2014/main" val="1148788987"/>
                  </a:ext>
                </a:extLst>
              </a:tr>
              <a:tr h="4342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44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technician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single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secondary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29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yes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unknown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may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151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-1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unknown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extLst>
                  <a:ext uri="{0D108BD9-81ED-4DB2-BD59-A6C34878D82A}">
                    <a16:rowId xmlns:a16="http://schemas.microsoft.com/office/drawing/2014/main" val="2515788513"/>
                  </a:ext>
                </a:extLst>
              </a:tr>
              <a:tr h="4342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33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entrepreneur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married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secondary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yes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yes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unknown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may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76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-1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uknown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extLst>
                  <a:ext uri="{0D108BD9-81ED-4DB2-BD59-A6C34878D82A}">
                    <a16:rowId xmlns:a16="http://schemas.microsoft.com/office/drawing/2014/main" val="3770864152"/>
                  </a:ext>
                </a:extLst>
              </a:tr>
              <a:tr h="4342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47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blue-collar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married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unknown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1506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yes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unknown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may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92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-1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unknown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extLst>
                  <a:ext uri="{0D108BD9-81ED-4DB2-BD59-A6C34878D82A}">
                    <a16:rowId xmlns:a16="http://schemas.microsoft.com/office/drawing/2014/main" val="144342329"/>
                  </a:ext>
                </a:extLst>
              </a:tr>
              <a:tr h="2221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33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unknown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single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unknown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unknown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may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198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-1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unknown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extLst>
                  <a:ext uri="{0D108BD9-81ED-4DB2-BD59-A6C34878D82A}">
                    <a16:rowId xmlns:a16="http://schemas.microsoft.com/office/drawing/2014/main" val="1175845867"/>
                  </a:ext>
                </a:extLst>
              </a:tr>
              <a:tr h="4342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35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management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married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tertiary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231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yes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unknown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may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139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-1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unknown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extLst>
                  <a:ext uri="{0D108BD9-81ED-4DB2-BD59-A6C34878D82A}">
                    <a16:rowId xmlns:a16="http://schemas.microsoft.com/office/drawing/2014/main" val="440777165"/>
                  </a:ext>
                </a:extLst>
              </a:tr>
              <a:tr h="4342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management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single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tertiary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447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yes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yes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unknown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may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217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-1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unknown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extLst>
                  <a:ext uri="{0D108BD9-81ED-4DB2-BD59-A6C34878D82A}">
                    <a16:rowId xmlns:a16="http://schemas.microsoft.com/office/drawing/2014/main" val="937662493"/>
                  </a:ext>
                </a:extLst>
              </a:tr>
              <a:tr h="4342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42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entrepreneur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divorced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tertiary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yes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yes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unknown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may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380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-1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unknown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extLst>
                  <a:ext uri="{0D108BD9-81ED-4DB2-BD59-A6C34878D82A}">
                    <a16:rowId xmlns:a16="http://schemas.microsoft.com/office/drawing/2014/main" val="3079073386"/>
                  </a:ext>
                </a:extLst>
              </a:tr>
              <a:tr h="2221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58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retired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married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primary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121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yes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unknown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may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-1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chemeClr val="accent1"/>
                          </a:solidFill>
                          <a:effectLst/>
                        </a:rPr>
                        <a:t>unknown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no</a:t>
                      </a:r>
                      <a:endParaRPr lang="en-US" sz="1100" b="0" i="0" u="none" strike="noStrike" dirty="0">
                        <a:solidFill>
                          <a:schemeClr val="accent1"/>
                        </a:solidFill>
                        <a:effectLst/>
                        <a:latin typeface="Aptos Narrow"/>
                      </a:endParaRPr>
                    </a:p>
                  </a:txBody>
                  <a:tcPr marL="7302" marR="7302" marT="7302" marB="0" anchor="b"/>
                </a:tc>
                <a:extLst>
                  <a:ext uri="{0D108BD9-81ED-4DB2-BD59-A6C34878D82A}">
                    <a16:rowId xmlns:a16="http://schemas.microsoft.com/office/drawing/2014/main" val="8959602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AEBB2BF8-480B-8872-6E49-19BC4E5A9018}"/>
              </a:ext>
            </a:extLst>
          </p:cNvPr>
          <p:cNvSpPr txBox="1"/>
          <p:nvPr/>
        </p:nvSpPr>
        <p:spPr>
          <a:xfrm>
            <a:off x="5652881" y="919207"/>
            <a:ext cx="5978680" cy="95410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Times New Roman"/>
                <a:cs typeface="Times New Roman"/>
              </a:rPr>
              <a:t>Source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Times New Roman"/>
                <a:cs typeface="Times New Roman"/>
              </a:rPr>
              <a:t>: UCI Bank Marketing Dataset (45,000+ rows)</a:t>
            </a:r>
            <a:br>
              <a:rPr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Times New Roman"/>
                <a:cs typeface="Times New Roman"/>
              </a:rPr>
              <a:t>Features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Times New Roman"/>
                <a:cs typeface="Times New Roman"/>
              </a:rPr>
              <a:t>: 16 input columns + y (renamed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Times New Roman"/>
                <a:cs typeface="Times New Roman"/>
              </a:rPr>
              <a:t>term_deposit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Times New Roman"/>
                <a:cs typeface="Times New Roman"/>
              </a:rPr>
              <a:t>)</a:t>
            </a:r>
            <a:br>
              <a:rPr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Times New Roman"/>
                <a:cs typeface="Times New Roman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Times New Roman"/>
                <a:cs typeface="Times New Roman"/>
              </a:rPr>
              <a:t>Key Fields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Times New Roman"/>
                <a:cs typeface="Times New Roman"/>
              </a:rPr>
              <a:t>: Job, Marital Status, Education, Month</a:t>
            </a:r>
            <a:br>
              <a:rPr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Times New Roman"/>
                <a:cs typeface="Times New Roman"/>
              </a:rPr>
              <a:t>Campaign Contacts, Previous Outcome</a:t>
            </a:r>
            <a:endParaRPr lang="en-US" sz="1400" dirty="0">
              <a:solidFill>
                <a:schemeClr val="accent1"/>
              </a:solidFill>
              <a:latin typeface="Times New Roman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5D8280-B782-C06A-FF93-CA0C5FCD97F8}"/>
              </a:ext>
            </a:extLst>
          </p:cNvPr>
          <p:cNvSpPr txBox="1"/>
          <p:nvPr/>
        </p:nvSpPr>
        <p:spPr>
          <a:xfrm>
            <a:off x="253177" y="114296"/>
            <a:ext cx="11575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Times" panose="02020603050405020304" pitchFamily="18" charset="0"/>
                <a:ea typeface="+mj-ea"/>
                <a:cs typeface="Times" panose="02020603050405020304" pitchFamily="18" charset="0"/>
              </a:rPr>
              <a:t>Dataset</a:t>
            </a:r>
            <a:r>
              <a:rPr lang="en-US" sz="32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3200" b="1" dirty="0">
                <a:solidFill>
                  <a:schemeClr val="accent1"/>
                </a:solidFill>
                <a:latin typeface="Times" panose="02020603050405020304" pitchFamily="18" charset="0"/>
                <a:ea typeface="+mj-ea"/>
                <a:cs typeface="Times" panose="02020603050405020304" pitchFamily="18" charset="0"/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936898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91441-C262-D985-2FCC-CD1D1D086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343412"/>
            <a:ext cx="10634457" cy="64401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" panose="02020603050405020304" pitchFamily="18" charset="0"/>
                <a:cs typeface="Times" panose="02020603050405020304" pitchFamily="18" charset="0"/>
              </a:rPr>
              <a:t>Main task flow and related techniques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427DA14-0098-2FB6-A6AB-21CEFB6312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5201617"/>
              </p:ext>
            </p:extLst>
          </p:nvPr>
        </p:nvGraphicFramePr>
        <p:xfrm>
          <a:off x="836611" y="1203734"/>
          <a:ext cx="10544360" cy="502992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649789">
                  <a:extLst>
                    <a:ext uri="{9D8B030D-6E8A-4147-A177-3AD203B41FA5}">
                      <a16:colId xmlns:a16="http://schemas.microsoft.com/office/drawing/2014/main" val="276872876"/>
                    </a:ext>
                  </a:extLst>
                </a:gridCol>
                <a:gridCol w="5894571">
                  <a:extLst>
                    <a:ext uri="{9D8B030D-6E8A-4147-A177-3AD203B41FA5}">
                      <a16:colId xmlns:a16="http://schemas.microsoft.com/office/drawing/2014/main" val="1534015865"/>
                    </a:ext>
                  </a:extLst>
                </a:gridCol>
              </a:tblGrid>
              <a:tr h="52009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Phase</a:t>
                      </a:r>
                    </a:p>
                  </a:txBody>
                  <a:tcPr marL="81772" marR="81772" marT="40886" marB="408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Tools / Techniques</a:t>
                      </a:r>
                    </a:p>
                  </a:txBody>
                  <a:tcPr marL="81772" marR="81772" marT="40886" marB="40886" anchor="ctr"/>
                </a:tc>
                <a:extLst>
                  <a:ext uri="{0D108BD9-81ED-4DB2-BD59-A6C34878D82A}">
                    <a16:rowId xmlns:a16="http://schemas.microsoft.com/office/drawing/2014/main" val="2884657872"/>
                  </a:ext>
                </a:extLst>
              </a:tr>
              <a:tr h="5200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accent1"/>
                          </a:solidFill>
                          <a:effectLst/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Data Cleaning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 dirty="0">
                          <a:solidFill>
                            <a:schemeClr val="accent1"/>
                          </a:solidFill>
                          <a:effectLst/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Drop </a:t>
                      </a:r>
                      <a:r>
                        <a:rPr lang="fr-FR" sz="1600" b="0" i="0" u="none" strike="noStrike" dirty="0" err="1">
                          <a:solidFill>
                            <a:schemeClr val="accent1"/>
                          </a:solidFill>
                          <a:effectLst/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nulls</a:t>
                      </a:r>
                      <a:r>
                        <a:rPr lang="fr-FR" sz="1600" b="0" i="0" u="none" strike="noStrike" dirty="0">
                          <a:solidFill>
                            <a:schemeClr val="accent1"/>
                          </a:solidFill>
                          <a:effectLst/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, drop duplicates, etc.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6920566"/>
                  </a:ext>
                </a:extLst>
              </a:tr>
              <a:tr h="5200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accent1"/>
                          </a:solidFill>
                          <a:effectLst/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Data exploring and Visualization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accent1"/>
                          </a:solidFill>
                          <a:effectLst/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Advanced Spark Queries, </a:t>
                      </a:r>
                      <a:r>
                        <a:rPr lang="en-US" sz="1600" b="0" i="0" u="none" strike="noStrike" dirty="0" err="1">
                          <a:solidFill>
                            <a:schemeClr val="accent1"/>
                          </a:solidFill>
                          <a:effectLst/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pyplot</a:t>
                      </a:r>
                      <a:endParaRPr lang="en-US" sz="1600" b="0" i="0" u="none" strike="noStrike" dirty="0">
                        <a:solidFill>
                          <a:schemeClr val="accent1"/>
                        </a:solidFill>
                        <a:effectLst/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03853439"/>
                  </a:ext>
                </a:extLst>
              </a:tr>
              <a:tr h="5200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accent1"/>
                          </a:solidFill>
                          <a:effectLst/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Feature selection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chemeClr val="accent1"/>
                          </a:solidFill>
                          <a:effectLst/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Univariatefestureselector</a:t>
                      </a:r>
                      <a:endParaRPr lang="en-US" sz="1600" b="0" i="0" u="none" strike="noStrike" dirty="0">
                        <a:solidFill>
                          <a:schemeClr val="accent1"/>
                        </a:solidFill>
                        <a:effectLst/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97612410"/>
                  </a:ext>
                </a:extLst>
              </a:tr>
              <a:tr h="5200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accent1"/>
                          </a:solidFill>
                          <a:effectLst/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Data balancing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accent1"/>
                          </a:solidFill>
                          <a:effectLst/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Random </a:t>
                      </a:r>
                      <a:r>
                        <a:rPr lang="en-US" sz="1600" b="0" i="0" u="none" strike="noStrike" dirty="0" err="1">
                          <a:solidFill>
                            <a:schemeClr val="accent1"/>
                          </a:solidFill>
                          <a:effectLst/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Undersampling</a:t>
                      </a:r>
                      <a:endParaRPr lang="en-US" sz="1600" b="0" i="0" u="none" strike="noStrike" dirty="0">
                        <a:solidFill>
                          <a:schemeClr val="accent1"/>
                        </a:solidFill>
                        <a:effectLst/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93572426"/>
                  </a:ext>
                </a:extLst>
              </a:tr>
              <a:tr h="6946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accent1"/>
                          </a:solidFill>
                          <a:effectLst/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Data engineering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chemeClr val="accent1"/>
                          </a:solidFill>
                          <a:effectLst/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StringIndexer</a:t>
                      </a:r>
                      <a:r>
                        <a:rPr lang="en-US" sz="1600" b="0" i="0" u="none" strike="noStrike" dirty="0">
                          <a:solidFill>
                            <a:schemeClr val="accent1"/>
                          </a:solidFill>
                          <a:effectLst/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, Encoder, </a:t>
                      </a:r>
                      <a:r>
                        <a:rPr lang="en-US" sz="1600" b="0" i="0" u="none" strike="noStrike" dirty="0" err="1">
                          <a:solidFill>
                            <a:schemeClr val="accent1"/>
                          </a:solidFill>
                          <a:effectLst/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VectorAssembler</a:t>
                      </a:r>
                      <a:endParaRPr lang="en-US" sz="1600" b="0" i="0" u="none" strike="noStrike" dirty="0">
                        <a:solidFill>
                          <a:schemeClr val="accent1"/>
                        </a:solidFill>
                        <a:effectLst/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38927270"/>
                  </a:ext>
                </a:extLst>
              </a:tr>
              <a:tr h="5200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accent1"/>
                          </a:solidFill>
                          <a:effectLst/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Model Training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accent1"/>
                          </a:solidFill>
                          <a:effectLst/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DT, LR, RF, GBT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77901916"/>
                  </a:ext>
                </a:extLst>
              </a:tr>
              <a:tr h="5200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accent1"/>
                          </a:solidFill>
                          <a:effectLst/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Model Evaluation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accent1"/>
                          </a:solidFill>
                          <a:effectLst/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Accuracy, Precision, Recall, F1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24104956"/>
                  </a:ext>
                </a:extLst>
              </a:tr>
              <a:tr h="6946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accent1"/>
                          </a:solidFill>
                          <a:effectLst/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Business trade-off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accent1"/>
                          </a:solidFill>
                          <a:effectLst/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Business problem analysis and result interpreting in layman language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90603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0204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2A1512-96A4-5FF9-848B-F31FA5ABD8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586661-6E53-5D0C-A68F-479D62A4DE60}"/>
              </a:ext>
            </a:extLst>
          </p:cNvPr>
          <p:cNvSpPr txBox="1"/>
          <p:nvPr/>
        </p:nvSpPr>
        <p:spPr>
          <a:xfrm>
            <a:off x="239438" y="1590282"/>
            <a:ext cx="6890076" cy="40574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27965" indent="-22796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Times New Roman"/>
                <a:cs typeface="Times New Roman"/>
              </a:rPr>
              <a:t>Jobs like student/retiree most likely to say “Yes”</a:t>
            </a:r>
          </a:p>
          <a:p>
            <a:pPr marL="227965" indent="-22796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Times New Roman"/>
                <a:cs typeface="Times New Roman"/>
              </a:rPr>
              <a:t>Cellular contact = higher acceptance</a:t>
            </a:r>
          </a:p>
          <a:p>
            <a:pPr marL="227965" indent="-22796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Times New Roman"/>
                <a:cs typeface="Times New Roman"/>
              </a:rPr>
              <a:t>Campaigns work best in March, December</a:t>
            </a:r>
          </a:p>
          <a:p>
            <a:pPr marL="227965" indent="-22796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Times New Roman"/>
                <a:cs typeface="Times New Roman"/>
              </a:rPr>
              <a:t>Previous success increases current success odds</a:t>
            </a:r>
          </a:p>
        </p:txBody>
      </p:sp>
      <p:sp>
        <p:nvSpPr>
          <p:cNvPr id="33" name="Title 5">
            <a:extLst>
              <a:ext uri="{FF2B5EF4-FFF2-40B4-BE49-F238E27FC236}">
                <a16:creationId xmlns:a16="http://schemas.microsoft.com/office/drawing/2014/main" id="{D5C99F2F-E51B-978C-B2F8-5FA51BBAE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637" y="544101"/>
            <a:ext cx="6890075" cy="917987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Times New Roman"/>
                <a:cs typeface="Times New Roman"/>
              </a:rPr>
              <a:t>Business Insights and findings </a:t>
            </a:r>
            <a:br>
              <a:rPr lang="en-US" sz="3200" b="1" dirty="0">
                <a:latin typeface="Times New Roman"/>
              </a:rPr>
            </a:b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6" name="Slide Number Placeholder 6">
            <a:extLst>
              <a:ext uri="{FF2B5EF4-FFF2-40B4-BE49-F238E27FC236}">
                <a16:creationId xmlns:a16="http://schemas.microsoft.com/office/drawing/2014/main" id="{366772CE-CEFB-9804-282C-669FAD92C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0971" y="6402431"/>
            <a:ext cx="431800" cy="273050"/>
          </a:xfrm>
        </p:spPr>
        <p:txBody>
          <a:bodyPr/>
          <a:lstStyle/>
          <a:p>
            <a:pPr>
              <a:spcAft>
                <a:spcPts val="600"/>
              </a:spcAft>
            </a:pPr>
            <a:fld id="{3A4F6043-7A67-491B-98BC-F933DED7226D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7926205-912B-C155-8023-D08E211EA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197220"/>
            <a:ext cx="5791200" cy="166643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EF009F2-A18D-168F-BB05-4A528B4B18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7988" y="339547"/>
            <a:ext cx="3427715" cy="308945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34869276-600A-D4AD-C543-CF9DF7B848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21966" y="182519"/>
            <a:ext cx="828791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414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A349D2F0-49DD-9820-3CEC-22E4C5316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kumimoji="0" lang="en-US" altLang="en-US" sz="3200" b="1" i="0" u="sng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Data Imbalance Check and Balancing</a:t>
            </a:r>
            <a:br>
              <a:rPr lang="en-US" altLang="en-US" sz="1800" b="1" i="0" u="sng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1800" b="1" i="0" u="sng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Checked imbalance for original data:88% customers say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No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, 12% say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Yes</a:t>
            </a:r>
            <a:br>
              <a:rPr lang="en-US" altLang="en-US" sz="18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67F811-038B-DDB3-8D4A-AC3BF718F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53D171-28FB-CFF7-0E70-7CA92E1684A9}"/>
              </a:ext>
            </a:extLst>
          </p:cNvPr>
          <p:cNvSpPr txBox="1"/>
          <p:nvPr/>
        </p:nvSpPr>
        <p:spPr>
          <a:xfrm>
            <a:off x="616226" y="2188480"/>
            <a:ext cx="233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Before Balancing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1A8DB3-E6D1-6908-7492-64D642A43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10" y="3037701"/>
            <a:ext cx="5724088" cy="30052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818E0A-471D-6A93-6FAB-433AA4E18C8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452" t="9366" r="2702" b="303"/>
          <a:stretch/>
        </p:blipFill>
        <p:spPr>
          <a:xfrm>
            <a:off x="5737427" y="3421842"/>
            <a:ext cx="5760621" cy="25049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5D17BA-632F-041D-BDAA-FC9DD25EF891}"/>
              </a:ext>
            </a:extLst>
          </p:cNvPr>
          <p:cNvSpPr txBox="1"/>
          <p:nvPr/>
        </p:nvSpPr>
        <p:spPr>
          <a:xfrm>
            <a:off x="6748670" y="2243617"/>
            <a:ext cx="610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 After  Balancing Data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2A7BA6C-4571-2342-4C25-E02943A1EC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793193"/>
              </p:ext>
            </p:extLst>
          </p:nvPr>
        </p:nvGraphicFramePr>
        <p:xfrm>
          <a:off x="144162" y="2090351"/>
          <a:ext cx="5536095" cy="875326"/>
        </p:xfrm>
        <a:graphic>
          <a:graphicData uri="http://schemas.openxmlformats.org/drawingml/2006/table">
            <a:tbl>
              <a:tblPr/>
              <a:tblGrid>
                <a:gridCol w="5536095">
                  <a:extLst>
                    <a:ext uri="{9D8B030D-6E8A-4147-A177-3AD203B41FA5}">
                      <a16:colId xmlns:a16="http://schemas.microsoft.com/office/drawing/2014/main" val="599446596"/>
                    </a:ext>
                  </a:extLst>
                </a:gridCol>
              </a:tblGrid>
              <a:tr h="875326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5015432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F81D70E-31C4-B22F-F1DD-21FF427E86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16600"/>
              </p:ext>
            </p:extLst>
          </p:nvPr>
        </p:nvGraphicFramePr>
        <p:xfrm>
          <a:off x="139148" y="3210339"/>
          <a:ext cx="5536095" cy="3005292"/>
        </p:xfrm>
        <a:graphic>
          <a:graphicData uri="http://schemas.openxmlformats.org/drawingml/2006/table">
            <a:tbl>
              <a:tblPr/>
              <a:tblGrid>
                <a:gridCol w="5536095">
                  <a:extLst>
                    <a:ext uri="{9D8B030D-6E8A-4147-A177-3AD203B41FA5}">
                      <a16:colId xmlns:a16="http://schemas.microsoft.com/office/drawing/2014/main" val="992194164"/>
                    </a:ext>
                  </a:extLst>
                </a:gridCol>
              </a:tblGrid>
              <a:tr h="300529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2480555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16273B1-BC6E-B6AD-B87F-A3D320B97E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988555"/>
              </p:ext>
            </p:extLst>
          </p:nvPr>
        </p:nvGraphicFramePr>
        <p:xfrm>
          <a:off x="5982729" y="2090351"/>
          <a:ext cx="5516664" cy="901211"/>
        </p:xfrm>
        <a:graphic>
          <a:graphicData uri="http://schemas.openxmlformats.org/drawingml/2006/table">
            <a:tbl>
              <a:tblPr/>
              <a:tblGrid>
                <a:gridCol w="5516664">
                  <a:extLst>
                    <a:ext uri="{9D8B030D-6E8A-4147-A177-3AD203B41FA5}">
                      <a16:colId xmlns:a16="http://schemas.microsoft.com/office/drawing/2014/main" val="1262211319"/>
                    </a:ext>
                  </a:extLst>
                </a:gridCol>
              </a:tblGrid>
              <a:tr h="901211"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9950695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CE66BD7-A1BF-8CFF-95A8-5603146C65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478894"/>
              </p:ext>
            </p:extLst>
          </p:nvPr>
        </p:nvGraphicFramePr>
        <p:xfrm>
          <a:off x="5961954" y="3235493"/>
          <a:ext cx="5536094" cy="2980137"/>
        </p:xfrm>
        <a:graphic>
          <a:graphicData uri="http://schemas.openxmlformats.org/drawingml/2006/table">
            <a:tbl>
              <a:tblPr/>
              <a:tblGrid>
                <a:gridCol w="5536094">
                  <a:extLst>
                    <a:ext uri="{9D8B030D-6E8A-4147-A177-3AD203B41FA5}">
                      <a16:colId xmlns:a16="http://schemas.microsoft.com/office/drawing/2014/main" val="3806873970"/>
                    </a:ext>
                  </a:extLst>
                </a:gridCol>
              </a:tblGrid>
              <a:tr h="29801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0394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7039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7A72B4F-796A-1FB7-D593-EAD8E8BF7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2639" y="1009864"/>
            <a:ext cx="6096000" cy="4678679"/>
          </a:xfrm>
          <a:prstGeom prst="rect">
            <a:avLst/>
          </a:prstGeom>
          <a:noFill/>
          <a:ln w="28575"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A0FCF30-D1B8-0BD8-4B8C-AD6DF1E45236}"/>
              </a:ext>
            </a:extLst>
          </p:cNvPr>
          <p:cNvSpPr txBox="1"/>
          <p:nvPr/>
        </p:nvSpPr>
        <p:spPr>
          <a:xfrm>
            <a:off x="404932" y="1009864"/>
            <a:ext cx="5430253" cy="4499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1029"/>
              </a:spcAft>
            </a:pPr>
            <a:r>
              <a:rPr lang="en-US" sz="2000" b="1" kern="1200" dirty="0">
                <a:solidFill>
                  <a:schemeClr val="accent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Results</a:t>
            </a:r>
            <a:r>
              <a:rPr lang="en-US" sz="2000" kern="1200" dirty="0">
                <a:solidFill>
                  <a:schemeClr val="accent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:  </a:t>
            </a:r>
            <a:r>
              <a:rPr lang="en-US" sz="2000" b="1" dirty="0">
                <a:solidFill>
                  <a:schemeClr val="accent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Random Forest Model</a:t>
            </a:r>
            <a:endParaRPr lang="en-US" sz="2000" b="0" i="0" kern="1200" dirty="0">
              <a:solidFill>
                <a:schemeClr val="accent1"/>
              </a:solidFill>
              <a:effectLst/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1029"/>
              </a:spcAft>
            </a:pPr>
            <a:r>
              <a:rPr lang="en-US" sz="2000" b="1" dirty="0">
                <a:solidFill>
                  <a:schemeClr val="accent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Recall = TP / (TP + FN)</a:t>
            </a:r>
            <a:endParaRPr lang="en-US" sz="2000" b="0" i="0" kern="1200" dirty="0">
              <a:solidFill>
                <a:schemeClr val="accent1"/>
              </a:solidFill>
              <a:effectLst/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1029"/>
              </a:spcAft>
            </a:pPr>
            <a:r>
              <a:rPr lang="en-US" sz="2000" b="1" dirty="0">
                <a:solidFill>
                  <a:schemeClr val="accent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TP: Actual clients predicted as subscribers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1029"/>
              </a:spcAft>
            </a:pPr>
            <a:r>
              <a:rPr lang="en-US" sz="2000" b="1" dirty="0">
                <a:solidFill>
                  <a:schemeClr val="accent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FN: Actual clients predicted as non-subscribers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1029"/>
              </a:spcAft>
            </a:pPr>
            <a:r>
              <a:rPr lang="en-US" sz="2000" b="1" dirty="0">
                <a:solidFill>
                  <a:schemeClr val="accent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Recall: 72.08%</a:t>
            </a:r>
            <a:endParaRPr lang="en-US" sz="2000" b="1" i="0" kern="1200" dirty="0">
              <a:solidFill>
                <a:schemeClr val="accent1"/>
              </a:solidFill>
              <a:effectLst/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1029"/>
              </a:spcAft>
            </a:pPr>
            <a:r>
              <a:rPr lang="en-US" sz="2000" b="1" dirty="0">
                <a:solidFill>
                  <a:schemeClr val="accent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Benefits: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spcAft>
                <a:spcPts val="1029"/>
              </a:spcAft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Cost cut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spcAft>
                <a:spcPts val="1029"/>
              </a:spcAft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Efficiency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1029"/>
              </a:spcAft>
            </a:pPr>
            <a:endParaRPr lang="en-US" sz="1300" b="1" dirty="0">
              <a:solidFill>
                <a:schemeClr val="tx2"/>
              </a:solidFill>
              <a:cs typeface="Arial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1029"/>
              </a:spcAft>
            </a:pPr>
            <a:endParaRPr lang="en-US" sz="1300" dirty="0">
              <a:solidFill>
                <a:schemeClr val="tx2"/>
              </a:solidFill>
              <a:cs typeface="Arial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1300" dirty="0">
              <a:solidFill>
                <a:schemeClr val="tx2"/>
              </a:solidFill>
              <a:cs typeface="Arial"/>
            </a:endParaRP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253F77DE-9A00-003D-3E35-AA011DA6A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0971" y="6402431"/>
            <a:ext cx="431800" cy="2730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A4F6043-7A67-491B-98BC-F933DED7226D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628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5D54EFE1-B03A-4315-E6C5-B510ED5E4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265" y="365125"/>
            <a:ext cx="10372128" cy="1015101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imes" panose="02020603050405020304" pitchFamily="18" charset="0"/>
                <a:cs typeface="Times" panose="02020603050405020304" pitchFamily="18" charset="0"/>
              </a:rPr>
              <a:t>Future Research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2AA2F-D859-8136-DBEA-674FADAB1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0971" y="6402431"/>
            <a:ext cx="431800" cy="27305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A4F6043-7A67-491B-98BC-F933DED7226D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/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70FEB84E-374E-BD75-9A5E-743ADB276E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4773448"/>
              </p:ext>
            </p:extLst>
          </p:nvPr>
        </p:nvGraphicFramePr>
        <p:xfrm>
          <a:off x="402264" y="1372544"/>
          <a:ext cx="11410507" cy="48044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8646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F1F15-46F5-4A2B-AF38-34F3B8027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46" y="2390570"/>
            <a:ext cx="11410507" cy="1325563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Thank You For Attention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439C14FB-BFB0-BED3-8D0D-FFB9DA335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0971" y="6402431"/>
            <a:ext cx="431800" cy="273050"/>
          </a:xfrm>
        </p:spPr>
        <p:txBody>
          <a:bodyPr/>
          <a:lstStyle/>
          <a:p>
            <a:pPr>
              <a:spcAft>
                <a:spcPts val="600"/>
              </a:spcAft>
            </a:pPr>
            <a:fld id="{3A4F6043-7A67-491B-98BC-F933DED7226D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4595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USF 1">
      <a:dk1>
        <a:srgbClr val="000000"/>
      </a:dk1>
      <a:lt1>
        <a:srgbClr val="FFFFFF"/>
      </a:lt1>
      <a:dk2>
        <a:srgbClr val="455F69"/>
      </a:dk2>
      <a:lt2>
        <a:srgbClr val="C9D2D7"/>
      </a:lt2>
      <a:accent1>
        <a:srgbClr val="006747"/>
      </a:accent1>
      <a:accent2>
        <a:srgbClr val="EDEBD1"/>
      </a:accent2>
      <a:accent3>
        <a:srgbClr val="CFC393"/>
      </a:accent3>
      <a:accent4>
        <a:srgbClr val="9CCB3B"/>
      </a:accent4>
      <a:accent5>
        <a:srgbClr val="7E96A0"/>
      </a:accent5>
      <a:accent6>
        <a:srgbClr val="80B0A6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351A892C-D34F-4EBD-BDC4-3A37F83F7E93}" vid="{9478F226-2DA7-4829-B82D-D1FBD8C9102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CF84B24-9602-40CD-8142-8B5E3CB828AC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f73c67c-1656-4311-82d2-a7702bc36c1a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18E99120614741A1135022987D3E59" ma:contentTypeVersion="11" ma:contentTypeDescription="Create a new document." ma:contentTypeScope="" ma:versionID="e61a2809142e4579308dfd2df06d3b15">
  <xsd:schema xmlns:xsd="http://www.w3.org/2001/XMLSchema" xmlns:xs="http://www.w3.org/2001/XMLSchema" xmlns:p="http://schemas.microsoft.com/office/2006/metadata/properties" xmlns:ns3="ef73c67c-1656-4311-82d2-a7702bc36c1a" targetNamespace="http://schemas.microsoft.com/office/2006/metadata/properties" ma:root="true" ma:fieldsID="e221df34f08eacdec94aeebb330ae427" ns3:_="">
    <xsd:import namespace="ef73c67c-1656-4311-82d2-a7702bc36c1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  <xsd:element ref="ns3:_activity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73c67c-1656-4311-82d2-a7702bc36c1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B37DAF-AFAF-4561-A80B-C76198EBD319}">
  <ds:schemaRefs>
    <ds:schemaRef ds:uri="ef73c67c-1656-4311-82d2-a7702bc36c1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B665E41-66EB-401D-940D-8E7024721BE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360642-AA2F-41F8-A85A-67E4A2E8E69E}">
  <ds:schemaRefs>
    <ds:schemaRef ds:uri="ef73c67c-1656-4311-82d2-a7702bc36c1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741bf7de-e2e5-46df-8d67-82607df9deaa}" enabled="0" method="" siteId="{741bf7de-e2e5-46df-8d67-82607df9dea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48</TotalTime>
  <Words>590</Words>
  <Application>Microsoft Office PowerPoint</Application>
  <PresentationFormat>Widescreen</PresentationFormat>
  <Paragraphs>247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Aptos Narrow</vt:lpstr>
      <vt:lpstr>Arial</vt:lpstr>
      <vt:lpstr>Calibri</vt:lpstr>
      <vt:lpstr>Times</vt:lpstr>
      <vt:lpstr>Times New Roman</vt:lpstr>
      <vt:lpstr>Wingdings</vt:lpstr>
      <vt:lpstr>Theme1</vt:lpstr>
      <vt:lpstr>Accelerating Direct Marketing Decisions using PySpark: A Case Study on Bank Term Deposits</vt:lpstr>
      <vt:lpstr>PowerPoint Presentation</vt:lpstr>
      <vt:lpstr>Dataset: Bank Marketing Dataset (UCI Repository) Records: 45,211 rows, 17 features Type: Public, real-world, phone-based marketing data    </vt:lpstr>
      <vt:lpstr>Main task flow and related techniques</vt:lpstr>
      <vt:lpstr>Business Insights and findings  </vt:lpstr>
      <vt:lpstr>Data Imbalance Check and Balancing  Checked imbalance for original data:88% customers say No, 12% say Yes  </vt:lpstr>
      <vt:lpstr>PowerPoint Presentation</vt:lpstr>
      <vt:lpstr>Future Research </vt:lpstr>
      <vt:lpstr>Thank You For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Hetesh Gopala Krishna</dc:creator>
  <cp:lastModifiedBy>Gang Wei</cp:lastModifiedBy>
  <cp:revision>20</cp:revision>
  <dcterms:created xsi:type="dcterms:W3CDTF">2025-05-07T15:01:58Z</dcterms:created>
  <dcterms:modified xsi:type="dcterms:W3CDTF">2025-05-13T18:49:27Z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0x0101002818E99120614741A1135022987D3E59</vt:lpwstr>
  </property>
</Properties>
</file>