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58" r:id="rId4"/>
    <p:sldId id="273" r:id="rId5"/>
    <p:sldId id="260" r:id="rId6"/>
    <p:sldId id="272" r:id="rId7"/>
    <p:sldId id="268" r:id="rId8"/>
    <p:sldId id="271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694"/>
  </p:normalViewPr>
  <p:slideViewPr>
    <p:cSldViewPr snapToGrid="0">
      <p:cViewPr varScale="1">
        <p:scale>
          <a:sx n="78" d="100"/>
          <a:sy n="78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887E67-4CE9-4A9D-8765-18BEA22A26F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6E66C5-D33E-4F0F-9F9C-F19AF7C616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Telemarketing is a direct marketing technique used in the banking industry to contact potential customers and promote products or services.</a:t>
          </a:r>
          <a:endParaRPr lang="en-US" dirty="0"/>
        </a:p>
      </dgm:t>
    </dgm:pt>
    <dgm:pt modelId="{BC95B5E7-9CD3-42D5-90BC-84B03A7C71C9}" type="parTrans" cxnId="{7B065EEA-FA7A-44C7-99C9-062AB270F552}">
      <dgm:prSet/>
      <dgm:spPr/>
      <dgm:t>
        <a:bodyPr/>
        <a:lstStyle/>
        <a:p>
          <a:endParaRPr lang="en-US"/>
        </a:p>
      </dgm:t>
    </dgm:pt>
    <dgm:pt modelId="{1F0F7BAB-5FD0-4404-8AC9-FDEA291B9E77}" type="sibTrans" cxnId="{7B065EEA-FA7A-44C7-99C9-062AB270F552}">
      <dgm:prSet/>
      <dgm:spPr/>
      <dgm:t>
        <a:bodyPr/>
        <a:lstStyle/>
        <a:p>
          <a:endParaRPr lang="en-US"/>
        </a:p>
      </dgm:t>
    </dgm:pt>
    <dgm:pt modelId="{4DE5C6B8-3C03-4047-AC75-89ADC1E228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Term deposits are fixed-term investments where customers deposit money into a bank account for a specified period, earning higher interest rates than regular savings accounts.</a:t>
          </a:r>
          <a:endParaRPr lang="en-US" dirty="0"/>
        </a:p>
      </dgm:t>
    </dgm:pt>
    <dgm:pt modelId="{7606FFCE-8747-42E5-9C1E-E557CB5A7A46}" type="parTrans" cxnId="{A18BD07B-AC1A-4782-9DCF-21FCCD85FBE6}">
      <dgm:prSet/>
      <dgm:spPr/>
      <dgm:t>
        <a:bodyPr/>
        <a:lstStyle/>
        <a:p>
          <a:endParaRPr lang="en-US"/>
        </a:p>
      </dgm:t>
    </dgm:pt>
    <dgm:pt modelId="{223AB956-B0FF-4E4E-A5FD-F3520C02AE77}" type="sibTrans" cxnId="{A18BD07B-AC1A-4782-9DCF-21FCCD85FBE6}">
      <dgm:prSet/>
      <dgm:spPr/>
      <dgm:t>
        <a:bodyPr/>
        <a:lstStyle/>
        <a:p>
          <a:endParaRPr lang="en-US"/>
        </a:p>
      </dgm:t>
    </dgm:pt>
    <dgm:pt modelId="{20A63735-EF24-4833-8FBF-4427D525DD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Term deposits provide a stable source of funding for banks, enabling </a:t>
          </a:r>
          <a:r>
            <a:rPr lang="en-US" altLang="zh-CN" b="0" i="0" dirty="0"/>
            <a:t>banks</a:t>
          </a:r>
          <a:r>
            <a:rPr lang="en-US" b="0" i="0" dirty="0"/>
            <a:t> to lend money to other customers at a higher rate and generate profits.</a:t>
          </a:r>
          <a:endParaRPr lang="en-US" dirty="0"/>
        </a:p>
      </dgm:t>
    </dgm:pt>
    <dgm:pt modelId="{9B774628-9102-47AD-94B3-EAB7BE700C59}" type="parTrans" cxnId="{D8EA267E-96CB-47A2-ABA5-AC5B7A16AF98}">
      <dgm:prSet/>
      <dgm:spPr/>
      <dgm:t>
        <a:bodyPr/>
        <a:lstStyle/>
        <a:p>
          <a:endParaRPr lang="en-US"/>
        </a:p>
      </dgm:t>
    </dgm:pt>
    <dgm:pt modelId="{55AF88A5-1327-4B2A-B77D-936A4333875F}" type="sibTrans" cxnId="{D8EA267E-96CB-47A2-ABA5-AC5B7A16AF98}">
      <dgm:prSet/>
      <dgm:spPr/>
      <dgm:t>
        <a:bodyPr/>
        <a:lstStyle/>
        <a:p>
          <a:endParaRPr lang="en-US"/>
        </a:p>
      </dgm:t>
    </dgm:pt>
    <dgm:pt modelId="{FCF8189D-3EED-4B73-816D-1B28C1396ACE}" type="pres">
      <dgm:prSet presAssocID="{8D887E67-4CE9-4A9D-8765-18BEA22A26FF}" presName="root" presStyleCnt="0">
        <dgm:presLayoutVars>
          <dgm:dir/>
          <dgm:resizeHandles val="exact"/>
        </dgm:presLayoutVars>
      </dgm:prSet>
      <dgm:spPr/>
    </dgm:pt>
    <dgm:pt modelId="{70CFAAC6-CE9F-4055-881D-53F283C58D7E}" type="pres">
      <dgm:prSet presAssocID="{D96E66C5-D33E-4F0F-9F9C-F19AF7C6168F}" presName="compNode" presStyleCnt="0"/>
      <dgm:spPr/>
    </dgm:pt>
    <dgm:pt modelId="{0D2D5049-C76C-4CDB-AD88-7E2B47E7FDA4}" type="pres">
      <dgm:prSet presAssocID="{D96E66C5-D33E-4F0F-9F9C-F19AF7C6168F}" presName="bgRect" presStyleLbl="bgShp" presStyleIdx="0" presStyleCnt="3"/>
      <dgm:spPr/>
    </dgm:pt>
    <dgm:pt modelId="{D0916CA9-156C-43F5-84A7-ACBC868DE3B2}" type="pres">
      <dgm:prSet presAssocID="{D96E66C5-D33E-4F0F-9F9C-F19AF7C616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BE2FB154-3377-4FBC-9597-6C4400C6286C}" type="pres">
      <dgm:prSet presAssocID="{D96E66C5-D33E-4F0F-9F9C-F19AF7C6168F}" presName="spaceRect" presStyleCnt="0"/>
      <dgm:spPr/>
    </dgm:pt>
    <dgm:pt modelId="{2B1B12FD-9238-4836-A6B0-A908DA0F97DD}" type="pres">
      <dgm:prSet presAssocID="{D96E66C5-D33E-4F0F-9F9C-F19AF7C6168F}" presName="parTx" presStyleLbl="revTx" presStyleIdx="0" presStyleCnt="3">
        <dgm:presLayoutVars>
          <dgm:chMax val="0"/>
          <dgm:chPref val="0"/>
        </dgm:presLayoutVars>
      </dgm:prSet>
      <dgm:spPr/>
    </dgm:pt>
    <dgm:pt modelId="{BCA57564-8EC3-496B-BA1D-39D65875C7DD}" type="pres">
      <dgm:prSet presAssocID="{1F0F7BAB-5FD0-4404-8AC9-FDEA291B9E77}" presName="sibTrans" presStyleCnt="0"/>
      <dgm:spPr/>
    </dgm:pt>
    <dgm:pt modelId="{63A8C2DD-538A-4AC5-9F7C-539EF2E4490D}" type="pres">
      <dgm:prSet presAssocID="{4DE5C6B8-3C03-4047-AC75-89ADC1E22853}" presName="compNode" presStyleCnt="0"/>
      <dgm:spPr/>
    </dgm:pt>
    <dgm:pt modelId="{29388FBC-5B7A-419E-A8E6-342274B03CBD}" type="pres">
      <dgm:prSet presAssocID="{4DE5C6B8-3C03-4047-AC75-89ADC1E22853}" presName="bgRect" presStyleLbl="bgShp" presStyleIdx="1" presStyleCnt="3"/>
      <dgm:spPr/>
    </dgm:pt>
    <dgm:pt modelId="{2118C0AA-035C-45ED-A742-C7AECF2B87C1}" type="pres">
      <dgm:prSet presAssocID="{4DE5C6B8-3C03-4047-AC75-89ADC1E228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F5CA56EE-5BD0-4491-BCF5-07AF59414953}" type="pres">
      <dgm:prSet presAssocID="{4DE5C6B8-3C03-4047-AC75-89ADC1E22853}" presName="spaceRect" presStyleCnt="0"/>
      <dgm:spPr/>
    </dgm:pt>
    <dgm:pt modelId="{812F317A-FEEA-4323-8145-F9D48F1C0127}" type="pres">
      <dgm:prSet presAssocID="{4DE5C6B8-3C03-4047-AC75-89ADC1E22853}" presName="parTx" presStyleLbl="revTx" presStyleIdx="1" presStyleCnt="3">
        <dgm:presLayoutVars>
          <dgm:chMax val="0"/>
          <dgm:chPref val="0"/>
        </dgm:presLayoutVars>
      </dgm:prSet>
      <dgm:spPr/>
    </dgm:pt>
    <dgm:pt modelId="{0B0ECCC9-33D1-4C0A-8ED3-CF42E3F54C8F}" type="pres">
      <dgm:prSet presAssocID="{223AB956-B0FF-4E4E-A5FD-F3520C02AE77}" presName="sibTrans" presStyleCnt="0"/>
      <dgm:spPr/>
    </dgm:pt>
    <dgm:pt modelId="{60DCCE99-21A6-4EB1-AC16-80F1825A9ADC}" type="pres">
      <dgm:prSet presAssocID="{20A63735-EF24-4833-8FBF-4427D525DD67}" presName="compNode" presStyleCnt="0"/>
      <dgm:spPr/>
    </dgm:pt>
    <dgm:pt modelId="{D57843B7-DC42-4A95-8E04-B8A01FD7BD5C}" type="pres">
      <dgm:prSet presAssocID="{20A63735-EF24-4833-8FBF-4427D525DD67}" presName="bgRect" presStyleLbl="bgShp" presStyleIdx="2" presStyleCnt="3"/>
      <dgm:spPr/>
    </dgm:pt>
    <dgm:pt modelId="{C1CFD314-13F5-41BF-A43B-C2F92CE4A42E}" type="pres">
      <dgm:prSet presAssocID="{20A63735-EF24-4833-8FBF-4427D525DD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57D5B08F-C46F-4D78-A595-214307863179}" type="pres">
      <dgm:prSet presAssocID="{20A63735-EF24-4833-8FBF-4427D525DD67}" presName="spaceRect" presStyleCnt="0"/>
      <dgm:spPr/>
    </dgm:pt>
    <dgm:pt modelId="{42DC9CB8-0433-4B93-834D-86433A39E0CB}" type="pres">
      <dgm:prSet presAssocID="{20A63735-EF24-4833-8FBF-4427D525DD6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4B5624-0752-4526-9F90-BBD441B1F752}" type="presOf" srcId="{20A63735-EF24-4833-8FBF-4427D525DD67}" destId="{42DC9CB8-0433-4B93-834D-86433A39E0CB}" srcOrd="0" destOrd="0" presId="urn:microsoft.com/office/officeart/2018/2/layout/IconVerticalSolidList"/>
    <dgm:cxn modelId="{299EDC6C-914A-4017-B262-B09A683E797E}" type="presOf" srcId="{D96E66C5-D33E-4F0F-9F9C-F19AF7C6168F}" destId="{2B1B12FD-9238-4836-A6B0-A908DA0F97DD}" srcOrd="0" destOrd="0" presId="urn:microsoft.com/office/officeart/2018/2/layout/IconVerticalSolidList"/>
    <dgm:cxn modelId="{A18BD07B-AC1A-4782-9DCF-21FCCD85FBE6}" srcId="{8D887E67-4CE9-4A9D-8765-18BEA22A26FF}" destId="{4DE5C6B8-3C03-4047-AC75-89ADC1E22853}" srcOrd="1" destOrd="0" parTransId="{7606FFCE-8747-42E5-9C1E-E557CB5A7A46}" sibTransId="{223AB956-B0FF-4E4E-A5FD-F3520C02AE77}"/>
    <dgm:cxn modelId="{D8EA267E-96CB-47A2-ABA5-AC5B7A16AF98}" srcId="{8D887E67-4CE9-4A9D-8765-18BEA22A26FF}" destId="{20A63735-EF24-4833-8FBF-4427D525DD67}" srcOrd="2" destOrd="0" parTransId="{9B774628-9102-47AD-94B3-EAB7BE700C59}" sibTransId="{55AF88A5-1327-4B2A-B77D-936A4333875F}"/>
    <dgm:cxn modelId="{7DBCC1AC-65D0-4B9C-8A3E-DC1AE980A0F1}" type="presOf" srcId="{4DE5C6B8-3C03-4047-AC75-89ADC1E22853}" destId="{812F317A-FEEA-4323-8145-F9D48F1C0127}" srcOrd="0" destOrd="0" presId="urn:microsoft.com/office/officeart/2018/2/layout/IconVerticalSolidList"/>
    <dgm:cxn modelId="{55B392D0-2B25-41E1-B685-13E29B45FAFE}" type="presOf" srcId="{8D887E67-4CE9-4A9D-8765-18BEA22A26FF}" destId="{FCF8189D-3EED-4B73-816D-1B28C1396ACE}" srcOrd="0" destOrd="0" presId="urn:microsoft.com/office/officeart/2018/2/layout/IconVerticalSolidList"/>
    <dgm:cxn modelId="{7B065EEA-FA7A-44C7-99C9-062AB270F552}" srcId="{8D887E67-4CE9-4A9D-8765-18BEA22A26FF}" destId="{D96E66C5-D33E-4F0F-9F9C-F19AF7C6168F}" srcOrd="0" destOrd="0" parTransId="{BC95B5E7-9CD3-42D5-90BC-84B03A7C71C9}" sibTransId="{1F0F7BAB-5FD0-4404-8AC9-FDEA291B9E77}"/>
    <dgm:cxn modelId="{04284851-2573-4D69-922A-C64E2484BE90}" type="presParOf" srcId="{FCF8189D-3EED-4B73-816D-1B28C1396ACE}" destId="{70CFAAC6-CE9F-4055-881D-53F283C58D7E}" srcOrd="0" destOrd="0" presId="urn:microsoft.com/office/officeart/2018/2/layout/IconVerticalSolidList"/>
    <dgm:cxn modelId="{3B8DFB11-C2A9-4606-BD02-6A7C7C441BF2}" type="presParOf" srcId="{70CFAAC6-CE9F-4055-881D-53F283C58D7E}" destId="{0D2D5049-C76C-4CDB-AD88-7E2B47E7FDA4}" srcOrd="0" destOrd="0" presId="urn:microsoft.com/office/officeart/2018/2/layout/IconVerticalSolidList"/>
    <dgm:cxn modelId="{E011E117-526E-41C5-99A0-92E526E3C51E}" type="presParOf" srcId="{70CFAAC6-CE9F-4055-881D-53F283C58D7E}" destId="{D0916CA9-156C-43F5-84A7-ACBC868DE3B2}" srcOrd="1" destOrd="0" presId="urn:microsoft.com/office/officeart/2018/2/layout/IconVerticalSolidList"/>
    <dgm:cxn modelId="{1F60D6BC-9E7E-423F-8DBF-7EDB79FA348D}" type="presParOf" srcId="{70CFAAC6-CE9F-4055-881D-53F283C58D7E}" destId="{BE2FB154-3377-4FBC-9597-6C4400C6286C}" srcOrd="2" destOrd="0" presId="urn:microsoft.com/office/officeart/2018/2/layout/IconVerticalSolidList"/>
    <dgm:cxn modelId="{2E8435E6-E665-469C-97A9-7B1EE01109C4}" type="presParOf" srcId="{70CFAAC6-CE9F-4055-881D-53F283C58D7E}" destId="{2B1B12FD-9238-4836-A6B0-A908DA0F97DD}" srcOrd="3" destOrd="0" presId="urn:microsoft.com/office/officeart/2018/2/layout/IconVerticalSolidList"/>
    <dgm:cxn modelId="{726649B5-3DD9-436F-AB12-B20F8F75EB6F}" type="presParOf" srcId="{FCF8189D-3EED-4B73-816D-1B28C1396ACE}" destId="{BCA57564-8EC3-496B-BA1D-39D65875C7DD}" srcOrd="1" destOrd="0" presId="urn:microsoft.com/office/officeart/2018/2/layout/IconVerticalSolidList"/>
    <dgm:cxn modelId="{F540C3DB-8082-4F8F-8B96-F6B333BC0F7C}" type="presParOf" srcId="{FCF8189D-3EED-4B73-816D-1B28C1396ACE}" destId="{63A8C2DD-538A-4AC5-9F7C-539EF2E4490D}" srcOrd="2" destOrd="0" presId="urn:microsoft.com/office/officeart/2018/2/layout/IconVerticalSolidList"/>
    <dgm:cxn modelId="{E7BCD43C-6664-4999-BB02-53EEACDEDA5D}" type="presParOf" srcId="{63A8C2DD-538A-4AC5-9F7C-539EF2E4490D}" destId="{29388FBC-5B7A-419E-A8E6-342274B03CBD}" srcOrd="0" destOrd="0" presId="urn:microsoft.com/office/officeart/2018/2/layout/IconVerticalSolidList"/>
    <dgm:cxn modelId="{075B4468-F3B8-4E05-B14F-DF18910488E9}" type="presParOf" srcId="{63A8C2DD-538A-4AC5-9F7C-539EF2E4490D}" destId="{2118C0AA-035C-45ED-A742-C7AECF2B87C1}" srcOrd="1" destOrd="0" presId="urn:microsoft.com/office/officeart/2018/2/layout/IconVerticalSolidList"/>
    <dgm:cxn modelId="{CD3F70BE-9C4C-44A7-ABE7-F9C4D37E8BA9}" type="presParOf" srcId="{63A8C2DD-538A-4AC5-9F7C-539EF2E4490D}" destId="{F5CA56EE-5BD0-4491-BCF5-07AF59414953}" srcOrd="2" destOrd="0" presId="urn:microsoft.com/office/officeart/2018/2/layout/IconVerticalSolidList"/>
    <dgm:cxn modelId="{CA27C6A8-E053-4260-AFD8-B7BABDEEFDDF}" type="presParOf" srcId="{63A8C2DD-538A-4AC5-9F7C-539EF2E4490D}" destId="{812F317A-FEEA-4323-8145-F9D48F1C0127}" srcOrd="3" destOrd="0" presId="urn:microsoft.com/office/officeart/2018/2/layout/IconVerticalSolidList"/>
    <dgm:cxn modelId="{FDBE3176-9C58-4583-8FEC-28C9B42408D5}" type="presParOf" srcId="{FCF8189D-3EED-4B73-816D-1B28C1396ACE}" destId="{0B0ECCC9-33D1-4C0A-8ED3-CF42E3F54C8F}" srcOrd="3" destOrd="0" presId="urn:microsoft.com/office/officeart/2018/2/layout/IconVerticalSolidList"/>
    <dgm:cxn modelId="{4A94D171-5E40-4453-A4A3-ACD542B66454}" type="presParOf" srcId="{FCF8189D-3EED-4B73-816D-1B28C1396ACE}" destId="{60DCCE99-21A6-4EB1-AC16-80F1825A9ADC}" srcOrd="4" destOrd="0" presId="urn:microsoft.com/office/officeart/2018/2/layout/IconVerticalSolidList"/>
    <dgm:cxn modelId="{3DD9713B-FB97-4C26-8329-0C24BD9CC6B0}" type="presParOf" srcId="{60DCCE99-21A6-4EB1-AC16-80F1825A9ADC}" destId="{D57843B7-DC42-4A95-8E04-B8A01FD7BD5C}" srcOrd="0" destOrd="0" presId="urn:microsoft.com/office/officeart/2018/2/layout/IconVerticalSolidList"/>
    <dgm:cxn modelId="{D57A25EF-694F-4C07-BE7C-4236DCD230EB}" type="presParOf" srcId="{60DCCE99-21A6-4EB1-AC16-80F1825A9ADC}" destId="{C1CFD314-13F5-41BF-A43B-C2F92CE4A42E}" srcOrd="1" destOrd="0" presId="urn:microsoft.com/office/officeart/2018/2/layout/IconVerticalSolidList"/>
    <dgm:cxn modelId="{A6D4B7CC-2E86-4944-8A98-9CAEF9013944}" type="presParOf" srcId="{60DCCE99-21A6-4EB1-AC16-80F1825A9ADC}" destId="{57D5B08F-C46F-4D78-A595-214307863179}" srcOrd="2" destOrd="0" presId="urn:microsoft.com/office/officeart/2018/2/layout/IconVerticalSolidList"/>
    <dgm:cxn modelId="{7E756B06-2475-49A3-82A8-F63C4AA8E73C}" type="presParOf" srcId="{60DCCE99-21A6-4EB1-AC16-80F1825A9ADC}" destId="{42DC9CB8-0433-4B93-834D-86433A39E0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1A92FE-F43D-41B1-8E13-C6A6F30E514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5_2" csCatId="accent5" phldr="1"/>
      <dgm:spPr/>
      <dgm:t>
        <a:bodyPr/>
        <a:lstStyle/>
        <a:p>
          <a:endParaRPr lang="en-US"/>
        </a:p>
      </dgm:t>
    </dgm:pt>
    <dgm:pt modelId="{13DC8604-3F1E-48DA-B43E-1DB391BF8BF1}">
      <dgm:prSet/>
      <dgm:spPr/>
      <dgm:t>
        <a:bodyPr/>
        <a:lstStyle/>
        <a:p>
          <a:pPr>
            <a:defRPr cap="all"/>
          </a:pPr>
          <a:r>
            <a:rPr lang="en-US" b="0" i="0" dirty="0"/>
            <a:t>Decision Tree</a:t>
          </a:r>
          <a:endParaRPr lang="en-US" dirty="0"/>
        </a:p>
      </dgm:t>
    </dgm:pt>
    <dgm:pt modelId="{A78DF432-545B-4621-912E-F402AFE7B7BC}" type="parTrans" cxnId="{1F31D58F-4DB4-4507-8AFE-4D442F160BA9}">
      <dgm:prSet/>
      <dgm:spPr/>
      <dgm:t>
        <a:bodyPr/>
        <a:lstStyle/>
        <a:p>
          <a:endParaRPr lang="en-US"/>
        </a:p>
      </dgm:t>
    </dgm:pt>
    <dgm:pt modelId="{444866F1-C396-495C-9274-2C4EB25E4953}" type="sibTrans" cxnId="{1F31D58F-4DB4-4507-8AFE-4D442F160BA9}">
      <dgm:prSet/>
      <dgm:spPr/>
      <dgm:t>
        <a:bodyPr/>
        <a:lstStyle/>
        <a:p>
          <a:endParaRPr lang="en-US"/>
        </a:p>
      </dgm:t>
    </dgm:pt>
    <dgm:pt modelId="{DD1F0F3F-9126-427C-8D44-29BC281F6E0F}">
      <dgm:prSet/>
      <dgm:spPr/>
      <dgm:t>
        <a:bodyPr/>
        <a:lstStyle/>
        <a:p>
          <a:pPr>
            <a:defRPr cap="all"/>
          </a:pPr>
          <a:r>
            <a:rPr lang="en-US" b="0" i="0" dirty="0"/>
            <a:t>K-Nearest Neighbors (KNN)</a:t>
          </a:r>
          <a:endParaRPr lang="en-US" dirty="0"/>
        </a:p>
      </dgm:t>
    </dgm:pt>
    <dgm:pt modelId="{6DD22BFB-6035-4AFC-8AE8-413D1834E204}" type="parTrans" cxnId="{A74547BF-D8A3-472F-BC7A-33A2FC6F071D}">
      <dgm:prSet/>
      <dgm:spPr/>
      <dgm:t>
        <a:bodyPr/>
        <a:lstStyle/>
        <a:p>
          <a:endParaRPr lang="en-US"/>
        </a:p>
      </dgm:t>
    </dgm:pt>
    <dgm:pt modelId="{94960A96-8B90-4FA2-A3CC-95C9E4CC15A7}" type="sibTrans" cxnId="{A74547BF-D8A3-472F-BC7A-33A2FC6F071D}">
      <dgm:prSet/>
      <dgm:spPr/>
      <dgm:t>
        <a:bodyPr/>
        <a:lstStyle/>
        <a:p>
          <a:endParaRPr lang="en-US"/>
        </a:p>
      </dgm:t>
    </dgm:pt>
    <dgm:pt modelId="{54F14F96-2D2C-4F60-A2C1-1AE050D2059D}">
      <dgm:prSet/>
      <dgm:spPr/>
      <dgm:t>
        <a:bodyPr/>
        <a:lstStyle/>
        <a:p>
          <a:pPr>
            <a:defRPr cap="all"/>
          </a:pPr>
          <a:r>
            <a:rPr lang="en-US" b="0" i="0" dirty="0"/>
            <a:t>Gradient Boosting</a:t>
          </a:r>
          <a:endParaRPr lang="en-US" dirty="0"/>
        </a:p>
      </dgm:t>
    </dgm:pt>
    <dgm:pt modelId="{5A9889F7-013E-4B72-B2D6-2D69544A3FC7}" type="parTrans" cxnId="{B7F87DF9-B47C-4D6D-A93D-1EFEEC4DB4CD}">
      <dgm:prSet/>
      <dgm:spPr/>
      <dgm:t>
        <a:bodyPr/>
        <a:lstStyle/>
        <a:p>
          <a:endParaRPr lang="en-US"/>
        </a:p>
      </dgm:t>
    </dgm:pt>
    <dgm:pt modelId="{DAC8AD9C-0A95-4990-AD73-4263E2234155}" type="sibTrans" cxnId="{B7F87DF9-B47C-4D6D-A93D-1EFEEC4DB4CD}">
      <dgm:prSet/>
      <dgm:spPr/>
      <dgm:t>
        <a:bodyPr/>
        <a:lstStyle/>
        <a:p>
          <a:endParaRPr lang="en-US"/>
        </a:p>
      </dgm:t>
    </dgm:pt>
    <dgm:pt modelId="{C71FE98C-D86A-4578-8E87-FE3F02F43D33}">
      <dgm:prSet/>
      <dgm:spPr/>
      <dgm:t>
        <a:bodyPr/>
        <a:lstStyle/>
        <a:p>
          <a:pPr>
            <a:defRPr cap="all"/>
          </a:pPr>
          <a:r>
            <a:rPr lang="en-US" b="0" i="0" dirty="0"/>
            <a:t>Random Forest</a:t>
          </a:r>
          <a:endParaRPr lang="en-US" dirty="0"/>
        </a:p>
      </dgm:t>
    </dgm:pt>
    <dgm:pt modelId="{40058F75-3C21-4EE9-8C44-CA6F186C80E7}" type="parTrans" cxnId="{D6BF3017-FF5D-4A83-A4ED-A9ECBA7896E5}">
      <dgm:prSet/>
      <dgm:spPr/>
      <dgm:t>
        <a:bodyPr/>
        <a:lstStyle/>
        <a:p>
          <a:endParaRPr lang="en-US"/>
        </a:p>
      </dgm:t>
    </dgm:pt>
    <dgm:pt modelId="{F583FDE7-32FD-47E9-864E-70FA30B31B73}" type="sibTrans" cxnId="{D6BF3017-FF5D-4A83-A4ED-A9ECBA7896E5}">
      <dgm:prSet/>
      <dgm:spPr/>
      <dgm:t>
        <a:bodyPr/>
        <a:lstStyle/>
        <a:p>
          <a:endParaRPr lang="en-US"/>
        </a:p>
      </dgm:t>
    </dgm:pt>
    <dgm:pt modelId="{505A6E2B-5851-4B1D-9E86-B0EC6F8A7455}">
      <dgm:prSet/>
      <dgm:spPr/>
      <dgm:t>
        <a:bodyPr/>
        <a:lstStyle/>
        <a:p>
          <a:pPr>
            <a:defRPr cap="all"/>
          </a:pPr>
          <a:r>
            <a:rPr lang="en-US" b="0" i="0" dirty="0"/>
            <a:t>Logistic Regression</a:t>
          </a:r>
          <a:endParaRPr lang="en-US" dirty="0"/>
        </a:p>
      </dgm:t>
    </dgm:pt>
    <dgm:pt modelId="{5DE945F4-AA42-46D5-97E5-A243DB81F10B}" type="parTrans" cxnId="{22C438A5-2080-48FF-AD9E-71DB0D2844FF}">
      <dgm:prSet/>
      <dgm:spPr/>
      <dgm:t>
        <a:bodyPr/>
        <a:lstStyle/>
        <a:p>
          <a:endParaRPr lang="en-US"/>
        </a:p>
      </dgm:t>
    </dgm:pt>
    <dgm:pt modelId="{69A9146E-4DDB-46F4-B648-CCF9BD1BBA34}" type="sibTrans" cxnId="{22C438A5-2080-48FF-AD9E-71DB0D2844FF}">
      <dgm:prSet/>
      <dgm:spPr/>
      <dgm:t>
        <a:bodyPr/>
        <a:lstStyle/>
        <a:p>
          <a:endParaRPr lang="en-US"/>
        </a:p>
      </dgm:t>
    </dgm:pt>
    <dgm:pt modelId="{438C3B7F-CC5F-4725-88D6-86DB52096131}">
      <dgm:prSet/>
      <dgm:spPr/>
      <dgm:t>
        <a:bodyPr/>
        <a:lstStyle/>
        <a:p>
          <a:pPr>
            <a:defRPr cap="all"/>
          </a:pPr>
          <a:r>
            <a:rPr lang="en-US" b="0" i="0" dirty="0"/>
            <a:t>Support Vector Machine (SVM)</a:t>
          </a:r>
          <a:endParaRPr lang="en-US" dirty="0"/>
        </a:p>
      </dgm:t>
    </dgm:pt>
    <dgm:pt modelId="{9447B31F-4C9D-4D9F-861F-D2F100D11CA8}" type="parTrans" cxnId="{7E1D66DB-CECC-4338-9A59-8A3021007FD0}">
      <dgm:prSet/>
      <dgm:spPr/>
      <dgm:t>
        <a:bodyPr/>
        <a:lstStyle/>
        <a:p>
          <a:endParaRPr lang="en-US"/>
        </a:p>
      </dgm:t>
    </dgm:pt>
    <dgm:pt modelId="{DCCE62FE-84B3-43C7-9D23-66157B41D839}" type="sibTrans" cxnId="{7E1D66DB-CECC-4338-9A59-8A3021007FD0}">
      <dgm:prSet/>
      <dgm:spPr/>
      <dgm:t>
        <a:bodyPr/>
        <a:lstStyle/>
        <a:p>
          <a:endParaRPr lang="en-US"/>
        </a:p>
      </dgm:t>
    </dgm:pt>
    <dgm:pt modelId="{47DC8A7F-A0DE-456C-8730-A27C8EE311CC}">
      <dgm:prSet/>
      <dgm:spPr/>
      <dgm:t>
        <a:bodyPr/>
        <a:lstStyle/>
        <a:p>
          <a:pPr>
            <a:defRPr cap="all"/>
          </a:pPr>
          <a:r>
            <a:rPr lang="en-US" b="0" i="0"/>
            <a:t>Naive Bayes</a:t>
          </a:r>
          <a:endParaRPr lang="en-US"/>
        </a:p>
      </dgm:t>
    </dgm:pt>
    <dgm:pt modelId="{F876024E-02C4-4C8E-AF47-CD3BF265750E}" type="parTrans" cxnId="{BB647851-D471-46AC-8CD9-4B41E558DE12}">
      <dgm:prSet/>
      <dgm:spPr/>
      <dgm:t>
        <a:bodyPr/>
        <a:lstStyle/>
        <a:p>
          <a:endParaRPr lang="en-US"/>
        </a:p>
      </dgm:t>
    </dgm:pt>
    <dgm:pt modelId="{2139F873-1B24-43DF-8581-4407B7144381}" type="sibTrans" cxnId="{BB647851-D471-46AC-8CD9-4B41E558DE12}">
      <dgm:prSet/>
      <dgm:spPr/>
      <dgm:t>
        <a:bodyPr/>
        <a:lstStyle/>
        <a:p>
          <a:endParaRPr lang="en-US"/>
        </a:p>
      </dgm:t>
    </dgm:pt>
    <dgm:pt modelId="{5FB98F3D-1F1C-409B-9F24-71FAE3738FE0}" type="pres">
      <dgm:prSet presAssocID="{811A92FE-F43D-41B1-8E13-C6A6F30E5147}" presName="root" presStyleCnt="0">
        <dgm:presLayoutVars>
          <dgm:dir/>
          <dgm:resizeHandles val="exact"/>
        </dgm:presLayoutVars>
      </dgm:prSet>
      <dgm:spPr/>
    </dgm:pt>
    <dgm:pt modelId="{9C23E245-847B-4A01-96BC-CF0A47B3553E}" type="pres">
      <dgm:prSet presAssocID="{13DC8604-3F1E-48DA-B43E-1DB391BF8BF1}" presName="compNode" presStyleCnt="0"/>
      <dgm:spPr/>
    </dgm:pt>
    <dgm:pt modelId="{DF60F169-23AC-4EEE-BDE6-1AC199CC627D}" type="pres">
      <dgm:prSet presAssocID="{13DC8604-3F1E-48DA-B43E-1DB391BF8BF1}" presName="iconBgRect" presStyleLbl="bgShp" presStyleIdx="0" presStyleCnt="7"/>
      <dgm:spPr/>
    </dgm:pt>
    <dgm:pt modelId="{05B9297C-E3FE-45DA-8BD7-D180D2D7B2FF}" type="pres">
      <dgm:prSet presAssocID="{13DC8604-3F1E-48DA-B43E-1DB391BF8BF1}" presName="iconRect" presStyleLbl="node1" presStyleIdx="0" presStyleCnt="7" custScaleX="213478" custScaleY="1860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2611A39-C2DE-4F8A-9389-540E4A058E29}" type="pres">
      <dgm:prSet presAssocID="{13DC8604-3F1E-48DA-B43E-1DB391BF8BF1}" presName="spaceRect" presStyleCnt="0"/>
      <dgm:spPr/>
    </dgm:pt>
    <dgm:pt modelId="{688BF268-2C0A-4F0F-B1CD-A70BE0FEB615}" type="pres">
      <dgm:prSet presAssocID="{13DC8604-3F1E-48DA-B43E-1DB391BF8BF1}" presName="textRect" presStyleLbl="revTx" presStyleIdx="0" presStyleCnt="7">
        <dgm:presLayoutVars>
          <dgm:chMax val="1"/>
          <dgm:chPref val="1"/>
        </dgm:presLayoutVars>
      </dgm:prSet>
      <dgm:spPr/>
    </dgm:pt>
    <dgm:pt modelId="{AC0968F8-B35A-4404-A6C0-16AC22227558}" type="pres">
      <dgm:prSet presAssocID="{444866F1-C396-495C-9274-2C4EB25E4953}" presName="sibTrans" presStyleCnt="0"/>
      <dgm:spPr/>
    </dgm:pt>
    <dgm:pt modelId="{48ABE61A-2875-4287-AAC9-22DA033F2CAB}" type="pres">
      <dgm:prSet presAssocID="{DD1F0F3F-9126-427C-8D44-29BC281F6E0F}" presName="compNode" presStyleCnt="0"/>
      <dgm:spPr/>
    </dgm:pt>
    <dgm:pt modelId="{0B736755-988E-40F3-8C4E-B33F7A4D58ED}" type="pres">
      <dgm:prSet presAssocID="{DD1F0F3F-9126-427C-8D44-29BC281F6E0F}" presName="iconBgRect" presStyleLbl="bgShp" presStyleIdx="1" presStyleCnt="7"/>
      <dgm:spPr/>
    </dgm:pt>
    <dgm:pt modelId="{5BB98832-0465-452D-B8D3-FFDE98AF0F7E}" type="pres">
      <dgm:prSet presAssocID="{DD1F0F3F-9126-427C-8D44-29BC281F6E0F}" presName="iconRect" presStyleLbl="node1" presStyleIdx="1" presStyleCnt="7" custScaleX="255282" custScaleY="199062" custLinFactNeighborX="7297" custLinFactNeighborY="5749"/>
      <dgm:spPr>
        <a:blipFill rotWithShape="1">
          <a:blip xmlns:r="http://schemas.openxmlformats.org/officeDocument/2006/relationships" r:embed="rId2"/>
          <a:srcRect/>
          <a:stretch>
            <a:fillRect l="-4000" r="-4000"/>
          </a:stretch>
        </a:blipFill>
        <a:ln>
          <a:noFill/>
        </a:ln>
      </dgm:spPr>
    </dgm:pt>
    <dgm:pt modelId="{7D682F30-383C-44EA-B137-C54BD82ED40E}" type="pres">
      <dgm:prSet presAssocID="{DD1F0F3F-9126-427C-8D44-29BC281F6E0F}" presName="spaceRect" presStyleCnt="0"/>
      <dgm:spPr/>
    </dgm:pt>
    <dgm:pt modelId="{F1F6A761-1BBE-4EE7-848A-49AD9DFE3CBF}" type="pres">
      <dgm:prSet presAssocID="{DD1F0F3F-9126-427C-8D44-29BC281F6E0F}" presName="textRect" presStyleLbl="revTx" presStyleIdx="1" presStyleCnt="7">
        <dgm:presLayoutVars>
          <dgm:chMax val="1"/>
          <dgm:chPref val="1"/>
        </dgm:presLayoutVars>
      </dgm:prSet>
      <dgm:spPr/>
    </dgm:pt>
    <dgm:pt modelId="{457B42EB-9464-4F2F-AD4A-04016F56CD86}" type="pres">
      <dgm:prSet presAssocID="{94960A96-8B90-4FA2-A3CC-95C9E4CC15A7}" presName="sibTrans" presStyleCnt="0"/>
      <dgm:spPr/>
    </dgm:pt>
    <dgm:pt modelId="{DB4A0674-6941-4CFB-9DB0-9BC6DF494909}" type="pres">
      <dgm:prSet presAssocID="{54F14F96-2D2C-4F60-A2C1-1AE050D2059D}" presName="compNode" presStyleCnt="0"/>
      <dgm:spPr/>
    </dgm:pt>
    <dgm:pt modelId="{10286E18-C8AB-4360-B559-9DA5831CEB5F}" type="pres">
      <dgm:prSet presAssocID="{54F14F96-2D2C-4F60-A2C1-1AE050D2059D}" presName="iconBgRect" presStyleLbl="bgShp" presStyleIdx="2" presStyleCnt="7" custScaleX="189328"/>
      <dgm:spPr>
        <a:noFill/>
      </dgm:spPr>
    </dgm:pt>
    <dgm:pt modelId="{8023FCDA-4FB7-4B5B-8CB0-4031F59C91EC}" type="pres">
      <dgm:prSet presAssocID="{54F14F96-2D2C-4F60-A2C1-1AE050D2059D}" presName="iconRect" presStyleLbl="node1" presStyleIdx="2" presStyleCnt="7" custScaleX="196856" custScaleY="155529" custLinFactNeighborX="-2616" custLinFactNeighborY="986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>
          <a:noFill/>
        </a:ln>
      </dgm:spPr>
    </dgm:pt>
    <dgm:pt modelId="{AE35A8D2-500F-496B-B93E-C0BBD78E3A3E}" type="pres">
      <dgm:prSet presAssocID="{54F14F96-2D2C-4F60-A2C1-1AE050D2059D}" presName="spaceRect" presStyleCnt="0"/>
      <dgm:spPr/>
    </dgm:pt>
    <dgm:pt modelId="{653A828B-1BF9-4AC7-AC60-985D38E6ED11}" type="pres">
      <dgm:prSet presAssocID="{54F14F96-2D2C-4F60-A2C1-1AE050D2059D}" presName="textRect" presStyleLbl="revTx" presStyleIdx="2" presStyleCnt="7">
        <dgm:presLayoutVars>
          <dgm:chMax val="1"/>
          <dgm:chPref val="1"/>
        </dgm:presLayoutVars>
      </dgm:prSet>
      <dgm:spPr/>
    </dgm:pt>
    <dgm:pt modelId="{1479E440-0496-4D5A-805D-E8FE231CC02F}" type="pres">
      <dgm:prSet presAssocID="{DAC8AD9C-0A95-4990-AD73-4263E2234155}" presName="sibTrans" presStyleCnt="0"/>
      <dgm:spPr/>
    </dgm:pt>
    <dgm:pt modelId="{7024461A-E471-4C68-8F80-8366A86576B5}" type="pres">
      <dgm:prSet presAssocID="{C71FE98C-D86A-4578-8E87-FE3F02F43D33}" presName="compNode" presStyleCnt="0"/>
      <dgm:spPr/>
    </dgm:pt>
    <dgm:pt modelId="{6A30DB38-94FC-45F9-96EF-C3F743ACF973}" type="pres">
      <dgm:prSet presAssocID="{C71FE98C-D86A-4578-8E87-FE3F02F43D33}" presName="iconBgRect" presStyleLbl="bgShp" presStyleIdx="3" presStyleCnt="7"/>
      <dgm:spPr>
        <a:noFill/>
      </dgm:spPr>
    </dgm:pt>
    <dgm:pt modelId="{0BD32F32-EA36-4FFF-B83D-E2831C91F4BA}" type="pres">
      <dgm:prSet presAssocID="{C71FE98C-D86A-4578-8E87-FE3F02F43D33}" presName="iconRect" presStyleLbl="node1" presStyleIdx="3" presStyleCnt="7" custScaleX="225002" custScaleY="145725" custLinFactNeighborX="-26565" custLinFactNeighborY="5233"/>
      <dgm:spPr>
        <a:blipFill rotWithShape="1">
          <a:blip xmlns:r="http://schemas.openxmlformats.org/officeDocument/2006/relationships" r:embed="rId4"/>
          <a:srcRect/>
          <a:stretch>
            <a:fillRect t="-1000" b="-1000"/>
          </a:stretch>
        </a:blipFill>
        <a:ln>
          <a:noFill/>
        </a:ln>
      </dgm:spPr>
    </dgm:pt>
    <dgm:pt modelId="{FC280E0F-FA23-4B42-98E4-C76B8326A5E4}" type="pres">
      <dgm:prSet presAssocID="{C71FE98C-D86A-4578-8E87-FE3F02F43D33}" presName="spaceRect" presStyleCnt="0"/>
      <dgm:spPr/>
    </dgm:pt>
    <dgm:pt modelId="{C3073BCD-76D8-4340-AF6C-12D587881571}" type="pres">
      <dgm:prSet presAssocID="{C71FE98C-D86A-4578-8E87-FE3F02F43D33}" presName="textRect" presStyleLbl="revTx" presStyleIdx="3" presStyleCnt="7">
        <dgm:presLayoutVars>
          <dgm:chMax val="1"/>
          <dgm:chPref val="1"/>
        </dgm:presLayoutVars>
      </dgm:prSet>
      <dgm:spPr/>
    </dgm:pt>
    <dgm:pt modelId="{60FEC88B-9F46-4708-BE76-211E31526F62}" type="pres">
      <dgm:prSet presAssocID="{F583FDE7-32FD-47E9-864E-70FA30B31B73}" presName="sibTrans" presStyleCnt="0"/>
      <dgm:spPr/>
    </dgm:pt>
    <dgm:pt modelId="{83CB2E94-EBDD-40EA-92AC-6A40FE3C114F}" type="pres">
      <dgm:prSet presAssocID="{505A6E2B-5851-4B1D-9E86-B0EC6F8A7455}" presName="compNode" presStyleCnt="0"/>
      <dgm:spPr/>
    </dgm:pt>
    <dgm:pt modelId="{63F0BF83-2100-4438-8AB6-C2603E16EA27}" type="pres">
      <dgm:prSet presAssocID="{505A6E2B-5851-4B1D-9E86-B0EC6F8A7455}" presName="iconBgRect" presStyleLbl="bgShp" presStyleIdx="4" presStyleCnt="7"/>
      <dgm:spPr>
        <a:blipFill rotWithShape="0">
          <a:blip xmlns:r="http://schemas.openxmlformats.org/officeDocument/2006/relationships" r:embed="rId5"/>
          <a:srcRect/>
          <a:stretch>
            <a:fillRect l="-11000" r="-11000"/>
          </a:stretch>
        </a:blipFill>
      </dgm:spPr>
    </dgm:pt>
    <dgm:pt modelId="{4C323FEA-2307-4D4C-AFAB-01D4FF38E2E6}" type="pres">
      <dgm:prSet presAssocID="{505A6E2B-5851-4B1D-9E86-B0EC6F8A7455}" presName="iconRect" presStyleLbl="node1" presStyleIdx="4" presStyleCnt="7" custLinFactNeighborX="-36628" custLinFactNeighborY="-7849"/>
      <dgm:spPr>
        <a:noFill/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E36185E-136A-4767-A01B-1A49C1986C50}" type="pres">
      <dgm:prSet presAssocID="{505A6E2B-5851-4B1D-9E86-B0EC6F8A7455}" presName="spaceRect" presStyleCnt="0"/>
      <dgm:spPr/>
    </dgm:pt>
    <dgm:pt modelId="{CCE76223-429B-4421-BF31-6FCA29F080B0}" type="pres">
      <dgm:prSet presAssocID="{505A6E2B-5851-4B1D-9E86-B0EC6F8A7455}" presName="textRect" presStyleLbl="revTx" presStyleIdx="4" presStyleCnt="7">
        <dgm:presLayoutVars>
          <dgm:chMax val="1"/>
          <dgm:chPref val="1"/>
        </dgm:presLayoutVars>
      </dgm:prSet>
      <dgm:spPr/>
    </dgm:pt>
    <dgm:pt modelId="{EC9848B8-98B8-47B9-9FAE-9AFF632359CC}" type="pres">
      <dgm:prSet presAssocID="{69A9146E-4DDB-46F4-B648-CCF9BD1BBA34}" presName="sibTrans" presStyleCnt="0"/>
      <dgm:spPr/>
    </dgm:pt>
    <dgm:pt modelId="{97DAE300-5E2E-4C02-929E-323C590CFA2E}" type="pres">
      <dgm:prSet presAssocID="{438C3B7F-CC5F-4725-88D6-86DB52096131}" presName="compNode" presStyleCnt="0"/>
      <dgm:spPr/>
    </dgm:pt>
    <dgm:pt modelId="{1F06365E-9550-4747-9908-BB53E147C4FC}" type="pres">
      <dgm:prSet presAssocID="{438C3B7F-CC5F-4725-88D6-86DB52096131}" presName="iconBgRect" presStyleLbl="bgShp" presStyleIdx="5" presStyleCnt="7" custLinFactNeighborX="-12009" custLinFactNeighborY="7046"/>
      <dgm:spPr>
        <a:blipFill rotWithShape="0">
          <a:blip xmlns:r="http://schemas.openxmlformats.org/officeDocument/2006/relationships" r:embed="rId6"/>
          <a:srcRect/>
          <a:stretch>
            <a:fillRect l="-11000" r="-11000"/>
          </a:stretch>
        </a:blipFill>
      </dgm:spPr>
    </dgm:pt>
    <dgm:pt modelId="{C1AC4779-39B3-4A96-AA39-59636CD1EE68}" type="pres">
      <dgm:prSet presAssocID="{438C3B7F-CC5F-4725-88D6-86DB52096131}" presName="iconRect" presStyleLbl="node1" presStyleIdx="5" presStyleCnt="7" custLinFactNeighborX="38532" custLinFactNeighborY="-17630"/>
      <dgm:spPr>
        <a:noFill/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B644B3-842F-4EEB-BC4D-138BCE1888FB}" type="pres">
      <dgm:prSet presAssocID="{438C3B7F-CC5F-4725-88D6-86DB52096131}" presName="spaceRect" presStyleCnt="0"/>
      <dgm:spPr/>
    </dgm:pt>
    <dgm:pt modelId="{FBB24C9F-B549-448F-8670-FCC1D62B8527}" type="pres">
      <dgm:prSet presAssocID="{438C3B7F-CC5F-4725-88D6-86DB52096131}" presName="textRect" presStyleLbl="revTx" presStyleIdx="5" presStyleCnt="7">
        <dgm:presLayoutVars>
          <dgm:chMax val="1"/>
          <dgm:chPref val="1"/>
        </dgm:presLayoutVars>
      </dgm:prSet>
      <dgm:spPr/>
    </dgm:pt>
    <dgm:pt modelId="{06B68841-0445-4FF5-84DB-8BB30A58D725}" type="pres">
      <dgm:prSet presAssocID="{DCCE62FE-84B3-43C7-9D23-66157B41D839}" presName="sibTrans" presStyleCnt="0"/>
      <dgm:spPr/>
    </dgm:pt>
    <dgm:pt modelId="{032E6F78-398C-4953-9E69-4A10527C40C0}" type="pres">
      <dgm:prSet presAssocID="{47DC8A7F-A0DE-456C-8730-A27C8EE311CC}" presName="compNode" presStyleCnt="0"/>
      <dgm:spPr/>
    </dgm:pt>
    <dgm:pt modelId="{CD45863D-CDE7-49BD-B036-CED6CFE10A25}" type="pres">
      <dgm:prSet presAssocID="{47DC8A7F-A0DE-456C-8730-A27C8EE311CC}" presName="iconBgRect" presStyleLbl="bgShp" presStyleIdx="6" presStyleCnt="7"/>
      <dgm:spPr>
        <a:noFill/>
      </dgm:spPr>
    </dgm:pt>
    <dgm:pt modelId="{EA07534B-A54C-487C-B4E6-84256893277F}" type="pres">
      <dgm:prSet presAssocID="{47DC8A7F-A0DE-456C-8730-A27C8EE311CC}" presName="iconRect" presStyleLbl="nod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0F808E96-2A0B-40D5-9379-91CBFF9AC592}" type="pres">
      <dgm:prSet presAssocID="{47DC8A7F-A0DE-456C-8730-A27C8EE311CC}" presName="spaceRect" presStyleCnt="0"/>
      <dgm:spPr/>
    </dgm:pt>
    <dgm:pt modelId="{968F60EF-2F60-4C14-BB13-D99FD1B1F231}" type="pres">
      <dgm:prSet presAssocID="{47DC8A7F-A0DE-456C-8730-A27C8EE311C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6BF3017-FF5D-4A83-A4ED-A9ECBA7896E5}" srcId="{811A92FE-F43D-41B1-8E13-C6A6F30E5147}" destId="{C71FE98C-D86A-4578-8E87-FE3F02F43D33}" srcOrd="3" destOrd="0" parTransId="{40058F75-3C21-4EE9-8C44-CA6F186C80E7}" sibTransId="{F583FDE7-32FD-47E9-864E-70FA30B31B73}"/>
    <dgm:cxn modelId="{A627ED18-E1ED-0942-ADCA-B9FDF5A19D4A}" type="presOf" srcId="{47DC8A7F-A0DE-456C-8730-A27C8EE311CC}" destId="{968F60EF-2F60-4C14-BB13-D99FD1B1F231}" srcOrd="0" destOrd="0" presId="urn:microsoft.com/office/officeart/2018/5/layout/IconCircleLabelList"/>
    <dgm:cxn modelId="{E694BE39-E3C9-4157-AC0B-718CA398194A}" type="presOf" srcId="{811A92FE-F43D-41B1-8E13-C6A6F30E5147}" destId="{5FB98F3D-1F1C-409B-9F24-71FAE3738FE0}" srcOrd="0" destOrd="0" presId="urn:microsoft.com/office/officeart/2018/5/layout/IconCircleLabelList"/>
    <dgm:cxn modelId="{74AC0971-0312-044E-A64F-1ED704697BC0}" type="presOf" srcId="{13DC8604-3F1E-48DA-B43E-1DB391BF8BF1}" destId="{688BF268-2C0A-4F0F-B1CD-A70BE0FEB615}" srcOrd="0" destOrd="0" presId="urn:microsoft.com/office/officeart/2018/5/layout/IconCircleLabelList"/>
    <dgm:cxn modelId="{BB647851-D471-46AC-8CD9-4B41E558DE12}" srcId="{811A92FE-F43D-41B1-8E13-C6A6F30E5147}" destId="{47DC8A7F-A0DE-456C-8730-A27C8EE311CC}" srcOrd="6" destOrd="0" parTransId="{F876024E-02C4-4C8E-AF47-CD3BF265750E}" sibTransId="{2139F873-1B24-43DF-8581-4407B7144381}"/>
    <dgm:cxn modelId="{B2D38356-AED6-0A42-B2ED-DE1B4AEE724A}" type="presOf" srcId="{505A6E2B-5851-4B1D-9E86-B0EC6F8A7455}" destId="{CCE76223-429B-4421-BF31-6FCA29F080B0}" srcOrd="0" destOrd="0" presId="urn:microsoft.com/office/officeart/2018/5/layout/IconCircleLabelList"/>
    <dgm:cxn modelId="{1F31D58F-4DB4-4507-8AFE-4D442F160BA9}" srcId="{811A92FE-F43D-41B1-8E13-C6A6F30E5147}" destId="{13DC8604-3F1E-48DA-B43E-1DB391BF8BF1}" srcOrd="0" destOrd="0" parTransId="{A78DF432-545B-4621-912E-F402AFE7B7BC}" sibTransId="{444866F1-C396-495C-9274-2C4EB25E4953}"/>
    <dgm:cxn modelId="{5F3BED9F-CB30-2948-A6A3-9B77506CD65E}" type="presOf" srcId="{54F14F96-2D2C-4F60-A2C1-1AE050D2059D}" destId="{653A828B-1BF9-4AC7-AC60-985D38E6ED11}" srcOrd="0" destOrd="0" presId="urn:microsoft.com/office/officeart/2018/5/layout/IconCircleLabelList"/>
    <dgm:cxn modelId="{22C438A5-2080-48FF-AD9E-71DB0D2844FF}" srcId="{811A92FE-F43D-41B1-8E13-C6A6F30E5147}" destId="{505A6E2B-5851-4B1D-9E86-B0EC6F8A7455}" srcOrd="4" destOrd="0" parTransId="{5DE945F4-AA42-46D5-97E5-A243DB81F10B}" sibTransId="{69A9146E-4DDB-46F4-B648-CCF9BD1BBA34}"/>
    <dgm:cxn modelId="{F51DD1AF-FB3A-6E4D-B962-ECD5B93C393A}" type="presOf" srcId="{DD1F0F3F-9126-427C-8D44-29BC281F6E0F}" destId="{F1F6A761-1BBE-4EE7-848A-49AD9DFE3CBF}" srcOrd="0" destOrd="0" presId="urn:microsoft.com/office/officeart/2018/5/layout/IconCircleLabelList"/>
    <dgm:cxn modelId="{A74547BF-D8A3-472F-BC7A-33A2FC6F071D}" srcId="{811A92FE-F43D-41B1-8E13-C6A6F30E5147}" destId="{DD1F0F3F-9126-427C-8D44-29BC281F6E0F}" srcOrd="1" destOrd="0" parTransId="{6DD22BFB-6035-4AFC-8AE8-413D1834E204}" sibTransId="{94960A96-8B90-4FA2-A3CC-95C9E4CC15A7}"/>
    <dgm:cxn modelId="{14598DD1-3AD5-A644-8A6C-BCFC32CEF583}" type="presOf" srcId="{C71FE98C-D86A-4578-8E87-FE3F02F43D33}" destId="{C3073BCD-76D8-4340-AF6C-12D587881571}" srcOrd="0" destOrd="0" presId="urn:microsoft.com/office/officeart/2018/5/layout/IconCircleLabelList"/>
    <dgm:cxn modelId="{7E1D66DB-CECC-4338-9A59-8A3021007FD0}" srcId="{811A92FE-F43D-41B1-8E13-C6A6F30E5147}" destId="{438C3B7F-CC5F-4725-88D6-86DB52096131}" srcOrd="5" destOrd="0" parTransId="{9447B31F-4C9D-4D9F-861F-D2F100D11CA8}" sibTransId="{DCCE62FE-84B3-43C7-9D23-66157B41D839}"/>
    <dgm:cxn modelId="{B7F87DF9-B47C-4D6D-A93D-1EFEEC4DB4CD}" srcId="{811A92FE-F43D-41B1-8E13-C6A6F30E5147}" destId="{54F14F96-2D2C-4F60-A2C1-1AE050D2059D}" srcOrd="2" destOrd="0" parTransId="{5A9889F7-013E-4B72-B2D6-2D69544A3FC7}" sibTransId="{DAC8AD9C-0A95-4990-AD73-4263E2234155}"/>
    <dgm:cxn modelId="{497EBAFB-C786-0744-9B45-DA354AF15C74}" type="presOf" srcId="{438C3B7F-CC5F-4725-88D6-86DB52096131}" destId="{FBB24C9F-B549-448F-8670-FCC1D62B8527}" srcOrd="0" destOrd="0" presId="urn:microsoft.com/office/officeart/2018/5/layout/IconCircleLabelList"/>
    <dgm:cxn modelId="{11F4C938-39F8-2C43-9C81-BB23BB970C8F}" type="presParOf" srcId="{5FB98F3D-1F1C-409B-9F24-71FAE3738FE0}" destId="{9C23E245-847B-4A01-96BC-CF0A47B3553E}" srcOrd="0" destOrd="0" presId="urn:microsoft.com/office/officeart/2018/5/layout/IconCircleLabelList"/>
    <dgm:cxn modelId="{492B9B72-6493-3840-A4F1-2D710E0767D5}" type="presParOf" srcId="{9C23E245-847B-4A01-96BC-CF0A47B3553E}" destId="{DF60F169-23AC-4EEE-BDE6-1AC199CC627D}" srcOrd="0" destOrd="0" presId="urn:microsoft.com/office/officeart/2018/5/layout/IconCircleLabelList"/>
    <dgm:cxn modelId="{12A2A9AB-5863-9A43-9F3A-3705C0A281A0}" type="presParOf" srcId="{9C23E245-847B-4A01-96BC-CF0A47B3553E}" destId="{05B9297C-E3FE-45DA-8BD7-D180D2D7B2FF}" srcOrd="1" destOrd="0" presId="urn:microsoft.com/office/officeart/2018/5/layout/IconCircleLabelList"/>
    <dgm:cxn modelId="{FBF7D40A-2437-B54A-9AF4-EB3F20BB6991}" type="presParOf" srcId="{9C23E245-847B-4A01-96BC-CF0A47B3553E}" destId="{C2611A39-C2DE-4F8A-9389-540E4A058E29}" srcOrd="2" destOrd="0" presId="urn:microsoft.com/office/officeart/2018/5/layout/IconCircleLabelList"/>
    <dgm:cxn modelId="{C41585A6-26B8-0F46-B51F-AA7153781CC4}" type="presParOf" srcId="{9C23E245-847B-4A01-96BC-CF0A47B3553E}" destId="{688BF268-2C0A-4F0F-B1CD-A70BE0FEB615}" srcOrd="3" destOrd="0" presId="urn:microsoft.com/office/officeart/2018/5/layout/IconCircleLabelList"/>
    <dgm:cxn modelId="{AB6E3F02-5370-7646-8378-AE9517797B31}" type="presParOf" srcId="{5FB98F3D-1F1C-409B-9F24-71FAE3738FE0}" destId="{AC0968F8-B35A-4404-A6C0-16AC22227558}" srcOrd="1" destOrd="0" presId="urn:microsoft.com/office/officeart/2018/5/layout/IconCircleLabelList"/>
    <dgm:cxn modelId="{5142AE7D-E6DE-624C-BD50-173D0EFDFFB9}" type="presParOf" srcId="{5FB98F3D-1F1C-409B-9F24-71FAE3738FE0}" destId="{48ABE61A-2875-4287-AAC9-22DA033F2CAB}" srcOrd="2" destOrd="0" presId="urn:microsoft.com/office/officeart/2018/5/layout/IconCircleLabelList"/>
    <dgm:cxn modelId="{D0415907-3546-DD4E-BFF6-549753578BE8}" type="presParOf" srcId="{48ABE61A-2875-4287-AAC9-22DA033F2CAB}" destId="{0B736755-988E-40F3-8C4E-B33F7A4D58ED}" srcOrd="0" destOrd="0" presId="urn:microsoft.com/office/officeart/2018/5/layout/IconCircleLabelList"/>
    <dgm:cxn modelId="{6BF58F78-2755-0448-8A94-5978FFC4A821}" type="presParOf" srcId="{48ABE61A-2875-4287-AAC9-22DA033F2CAB}" destId="{5BB98832-0465-452D-B8D3-FFDE98AF0F7E}" srcOrd="1" destOrd="0" presId="urn:microsoft.com/office/officeart/2018/5/layout/IconCircleLabelList"/>
    <dgm:cxn modelId="{16352CDE-87CD-0F48-8200-DA18142B2E24}" type="presParOf" srcId="{48ABE61A-2875-4287-AAC9-22DA033F2CAB}" destId="{7D682F30-383C-44EA-B137-C54BD82ED40E}" srcOrd="2" destOrd="0" presId="urn:microsoft.com/office/officeart/2018/5/layout/IconCircleLabelList"/>
    <dgm:cxn modelId="{5EF5D38C-24B6-A542-AA3B-927858C9EFA2}" type="presParOf" srcId="{48ABE61A-2875-4287-AAC9-22DA033F2CAB}" destId="{F1F6A761-1BBE-4EE7-848A-49AD9DFE3CBF}" srcOrd="3" destOrd="0" presId="urn:microsoft.com/office/officeart/2018/5/layout/IconCircleLabelList"/>
    <dgm:cxn modelId="{B1D0F5EA-8840-F344-B897-70192EC80958}" type="presParOf" srcId="{5FB98F3D-1F1C-409B-9F24-71FAE3738FE0}" destId="{457B42EB-9464-4F2F-AD4A-04016F56CD86}" srcOrd="3" destOrd="0" presId="urn:microsoft.com/office/officeart/2018/5/layout/IconCircleLabelList"/>
    <dgm:cxn modelId="{4F7F5CE3-007A-3249-A8AA-3244E7C9F6C0}" type="presParOf" srcId="{5FB98F3D-1F1C-409B-9F24-71FAE3738FE0}" destId="{DB4A0674-6941-4CFB-9DB0-9BC6DF494909}" srcOrd="4" destOrd="0" presId="urn:microsoft.com/office/officeart/2018/5/layout/IconCircleLabelList"/>
    <dgm:cxn modelId="{1BA17CDF-91A3-0C4C-B4FF-FBF40A118B0E}" type="presParOf" srcId="{DB4A0674-6941-4CFB-9DB0-9BC6DF494909}" destId="{10286E18-C8AB-4360-B559-9DA5831CEB5F}" srcOrd="0" destOrd="0" presId="urn:microsoft.com/office/officeart/2018/5/layout/IconCircleLabelList"/>
    <dgm:cxn modelId="{C397EACB-31D5-C346-B438-59E511F28C14}" type="presParOf" srcId="{DB4A0674-6941-4CFB-9DB0-9BC6DF494909}" destId="{8023FCDA-4FB7-4B5B-8CB0-4031F59C91EC}" srcOrd="1" destOrd="0" presId="urn:microsoft.com/office/officeart/2018/5/layout/IconCircleLabelList"/>
    <dgm:cxn modelId="{A46B5296-25B3-514A-A70B-F715BDE5D8BC}" type="presParOf" srcId="{DB4A0674-6941-4CFB-9DB0-9BC6DF494909}" destId="{AE35A8D2-500F-496B-B93E-C0BBD78E3A3E}" srcOrd="2" destOrd="0" presId="urn:microsoft.com/office/officeart/2018/5/layout/IconCircleLabelList"/>
    <dgm:cxn modelId="{EDC75AF8-1991-6145-B7A5-481B09179631}" type="presParOf" srcId="{DB4A0674-6941-4CFB-9DB0-9BC6DF494909}" destId="{653A828B-1BF9-4AC7-AC60-985D38E6ED11}" srcOrd="3" destOrd="0" presId="urn:microsoft.com/office/officeart/2018/5/layout/IconCircleLabelList"/>
    <dgm:cxn modelId="{4BBECBE7-BEF4-A149-9AE0-182C6E34935A}" type="presParOf" srcId="{5FB98F3D-1F1C-409B-9F24-71FAE3738FE0}" destId="{1479E440-0496-4D5A-805D-E8FE231CC02F}" srcOrd="5" destOrd="0" presId="urn:microsoft.com/office/officeart/2018/5/layout/IconCircleLabelList"/>
    <dgm:cxn modelId="{1D31A7BB-40A1-1547-B2B7-FCEAADD45057}" type="presParOf" srcId="{5FB98F3D-1F1C-409B-9F24-71FAE3738FE0}" destId="{7024461A-E471-4C68-8F80-8366A86576B5}" srcOrd="6" destOrd="0" presId="urn:microsoft.com/office/officeart/2018/5/layout/IconCircleLabelList"/>
    <dgm:cxn modelId="{EFA75E7A-28C4-4E40-A958-DEE56D8F4F27}" type="presParOf" srcId="{7024461A-E471-4C68-8F80-8366A86576B5}" destId="{6A30DB38-94FC-45F9-96EF-C3F743ACF973}" srcOrd="0" destOrd="0" presId="urn:microsoft.com/office/officeart/2018/5/layout/IconCircleLabelList"/>
    <dgm:cxn modelId="{58497126-EE29-3A40-B4DA-D4CE40DF556D}" type="presParOf" srcId="{7024461A-E471-4C68-8F80-8366A86576B5}" destId="{0BD32F32-EA36-4FFF-B83D-E2831C91F4BA}" srcOrd="1" destOrd="0" presId="urn:microsoft.com/office/officeart/2018/5/layout/IconCircleLabelList"/>
    <dgm:cxn modelId="{7275A912-4590-614E-92D1-54A0351A8BAE}" type="presParOf" srcId="{7024461A-E471-4C68-8F80-8366A86576B5}" destId="{FC280E0F-FA23-4B42-98E4-C76B8326A5E4}" srcOrd="2" destOrd="0" presId="urn:microsoft.com/office/officeart/2018/5/layout/IconCircleLabelList"/>
    <dgm:cxn modelId="{C9CD51FB-9BF0-8146-ACDE-455166A1404A}" type="presParOf" srcId="{7024461A-E471-4C68-8F80-8366A86576B5}" destId="{C3073BCD-76D8-4340-AF6C-12D587881571}" srcOrd="3" destOrd="0" presId="urn:microsoft.com/office/officeart/2018/5/layout/IconCircleLabelList"/>
    <dgm:cxn modelId="{9C800A0C-E2EE-7C45-9574-76C3D2A3E6B7}" type="presParOf" srcId="{5FB98F3D-1F1C-409B-9F24-71FAE3738FE0}" destId="{60FEC88B-9F46-4708-BE76-211E31526F62}" srcOrd="7" destOrd="0" presId="urn:microsoft.com/office/officeart/2018/5/layout/IconCircleLabelList"/>
    <dgm:cxn modelId="{3C09C151-9576-6E41-BDAC-4A28BF2FBF49}" type="presParOf" srcId="{5FB98F3D-1F1C-409B-9F24-71FAE3738FE0}" destId="{83CB2E94-EBDD-40EA-92AC-6A40FE3C114F}" srcOrd="8" destOrd="0" presId="urn:microsoft.com/office/officeart/2018/5/layout/IconCircleLabelList"/>
    <dgm:cxn modelId="{878ED6E0-B094-F549-ADCA-BC4739DC96D0}" type="presParOf" srcId="{83CB2E94-EBDD-40EA-92AC-6A40FE3C114F}" destId="{63F0BF83-2100-4438-8AB6-C2603E16EA27}" srcOrd="0" destOrd="0" presId="urn:microsoft.com/office/officeart/2018/5/layout/IconCircleLabelList"/>
    <dgm:cxn modelId="{D7C26B84-000A-9343-ABA9-B7C9A5132E4E}" type="presParOf" srcId="{83CB2E94-EBDD-40EA-92AC-6A40FE3C114F}" destId="{4C323FEA-2307-4D4C-AFAB-01D4FF38E2E6}" srcOrd="1" destOrd="0" presId="urn:microsoft.com/office/officeart/2018/5/layout/IconCircleLabelList"/>
    <dgm:cxn modelId="{6F30A607-0409-1B44-8517-72B423352B13}" type="presParOf" srcId="{83CB2E94-EBDD-40EA-92AC-6A40FE3C114F}" destId="{9E36185E-136A-4767-A01B-1A49C1986C50}" srcOrd="2" destOrd="0" presId="urn:microsoft.com/office/officeart/2018/5/layout/IconCircleLabelList"/>
    <dgm:cxn modelId="{08EA7A36-BB1C-9341-B151-B132D383BD06}" type="presParOf" srcId="{83CB2E94-EBDD-40EA-92AC-6A40FE3C114F}" destId="{CCE76223-429B-4421-BF31-6FCA29F080B0}" srcOrd="3" destOrd="0" presId="urn:microsoft.com/office/officeart/2018/5/layout/IconCircleLabelList"/>
    <dgm:cxn modelId="{8A16921D-4AEF-3C4B-A4F0-311E0AED4879}" type="presParOf" srcId="{5FB98F3D-1F1C-409B-9F24-71FAE3738FE0}" destId="{EC9848B8-98B8-47B9-9FAE-9AFF632359CC}" srcOrd="9" destOrd="0" presId="urn:microsoft.com/office/officeart/2018/5/layout/IconCircleLabelList"/>
    <dgm:cxn modelId="{55F636F6-F1E8-2845-A213-8CC886955172}" type="presParOf" srcId="{5FB98F3D-1F1C-409B-9F24-71FAE3738FE0}" destId="{97DAE300-5E2E-4C02-929E-323C590CFA2E}" srcOrd="10" destOrd="0" presId="urn:microsoft.com/office/officeart/2018/5/layout/IconCircleLabelList"/>
    <dgm:cxn modelId="{C7DAFC43-AF47-934D-AAA1-D421ECD1C8DE}" type="presParOf" srcId="{97DAE300-5E2E-4C02-929E-323C590CFA2E}" destId="{1F06365E-9550-4747-9908-BB53E147C4FC}" srcOrd="0" destOrd="0" presId="urn:microsoft.com/office/officeart/2018/5/layout/IconCircleLabelList"/>
    <dgm:cxn modelId="{3F1D56FF-F604-6C48-B205-5BAD717B3160}" type="presParOf" srcId="{97DAE300-5E2E-4C02-929E-323C590CFA2E}" destId="{C1AC4779-39B3-4A96-AA39-59636CD1EE68}" srcOrd="1" destOrd="0" presId="urn:microsoft.com/office/officeart/2018/5/layout/IconCircleLabelList"/>
    <dgm:cxn modelId="{61DEC514-5BFA-E148-87FD-07E16B87BD46}" type="presParOf" srcId="{97DAE300-5E2E-4C02-929E-323C590CFA2E}" destId="{E9B644B3-842F-4EEB-BC4D-138BCE1888FB}" srcOrd="2" destOrd="0" presId="urn:microsoft.com/office/officeart/2018/5/layout/IconCircleLabelList"/>
    <dgm:cxn modelId="{F41BE107-64F3-0F46-8B3A-9A38011B09AF}" type="presParOf" srcId="{97DAE300-5E2E-4C02-929E-323C590CFA2E}" destId="{FBB24C9F-B549-448F-8670-FCC1D62B8527}" srcOrd="3" destOrd="0" presId="urn:microsoft.com/office/officeart/2018/5/layout/IconCircleLabelList"/>
    <dgm:cxn modelId="{F2E8E15E-4E75-D047-B492-86E4D831A8C4}" type="presParOf" srcId="{5FB98F3D-1F1C-409B-9F24-71FAE3738FE0}" destId="{06B68841-0445-4FF5-84DB-8BB30A58D725}" srcOrd="11" destOrd="0" presId="urn:microsoft.com/office/officeart/2018/5/layout/IconCircleLabelList"/>
    <dgm:cxn modelId="{0319A6CE-0C01-1542-84A9-689024F291C2}" type="presParOf" srcId="{5FB98F3D-1F1C-409B-9F24-71FAE3738FE0}" destId="{032E6F78-398C-4953-9E69-4A10527C40C0}" srcOrd="12" destOrd="0" presId="urn:microsoft.com/office/officeart/2018/5/layout/IconCircleLabelList"/>
    <dgm:cxn modelId="{1692EE1C-342D-5743-9F5B-1077C340E8EB}" type="presParOf" srcId="{032E6F78-398C-4953-9E69-4A10527C40C0}" destId="{CD45863D-CDE7-49BD-B036-CED6CFE10A25}" srcOrd="0" destOrd="0" presId="urn:microsoft.com/office/officeart/2018/5/layout/IconCircleLabelList"/>
    <dgm:cxn modelId="{A2A0AA60-30E8-4240-A16A-9A9E95039E94}" type="presParOf" srcId="{032E6F78-398C-4953-9E69-4A10527C40C0}" destId="{EA07534B-A54C-487C-B4E6-84256893277F}" srcOrd="1" destOrd="0" presId="urn:microsoft.com/office/officeart/2018/5/layout/IconCircleLabelList"/>
    <dgm:cxn modelId="{7135A7BF-DBBC-C448-8BFF-335B3BE97951}" type="presParOf" srcId="{032E6F78-398C-4953-9E69-4A10527C40C0}" destId="{0F808E96-2A0B-40D5-9379-91CBFF9AC592}" srcOrd="2" destOrd="0" presId="urn:microsoft.com/office/officeart/2018/5/layout/IconCircleLabelList"/>
    <dgm:cxn modelId="{E5999ED6-2976-9549-AB19-4021FB6254FB}" type="presParOf" srcId="{032E6F78-398C-4953-9E69-4A10527C40C0}" destId="{968F60EF-2F60-4C14-BB13-D99FD1B1F2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D5049-C76C-4CDB-AD88-7E2B47E7FDA4}">
      <dsp:nvSpPr>
        <dsp:cNvPr id="0" name=""/>
        <dsp:cNvSpPr/>
      </dsp:nvSpPr>
      <dsp:spPr>
        <a:xfrm>
          <a:off x="0" y="439"/>
          <a:ext cx="10869612" cy="10284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16CA9-156C-43F5-84A7-ACBC868DE3B2}">
      <dsp:nvSpPr>
        <dsp:cNvPr id="0" name=""/>
        <dsp:cNvSpPr/>
      </dsp:nvSpPr>
      <dsp:spPr>
        <a:xfrm>
          <a:off x="311105" y="231840"/>
          <a:ext cx="565646" cy="565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B12FD-9238-4836-A6B0-A908DA0F97DD}">
      <dsp:nvSpPr>
        <dsp:cNvPr id="0" name=""/>
        <dsp:cNvSpPr/>
      </dsp:nvSpPr>
      <dsp:spPr>
        <a:xfrm>
          <a:off x="1187858" y="439"/>
          <a:ext cx="9681753" cy="102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4" tIns="108844" rIns="108844" bIns="1088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Telemarketing is a direct marketing technique used in the banking industry to contact potential customers and promote products or services.</a:t>
          </a:r>
          <a:endParaRPr lang="en-US" sz="1800" kern="1200" dirty="0"/>
        </a:p>
      </dsp:txBody>
      <dsp:txXfrm>
        <a:off x="1187858" y="439"/>
        <a:ext cx="9681753" cy="1028448"/>
      </dsp:txXfrm>
    </dsp:sp>
    <dsp:sp modelId="{29388FBC-5B7A-419E-A8E6-342274B03CBD}">
      <dsp:nvSpPr>
        <dsp:cNvPr id="0" name=""/>
        <dsp:cNvSpPr/>
      </dsp:nvSpPr>
      <dsp:spPr>
        <a:xfrm>
          <a:off x="0" y="1286000"/>
          <a:ext cx="10869612" cy="10284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8C0AA-035C-45ED-A742-C7AECF2B87C1}">
      <dsp:nvSpPr>
        <dsp:cNvPr id="0" name=""/>
        <dsp:cNvSpPr/>
      </dsp:nvSpPr>
      <dsp:spPr>
        <a:xfrm>
          <a:off x="311105" y="1517401"/>
          <a:ext cx="565646" cy="565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F317A-FEEA-4323-8145-F9D48F1C0127}">
      <dsp:nvSpPr>
        <dsp:cNvPr id="0" name=""/>
        <dsp:cNvSpPr/>
      </dsp:nvSpPr>
      <dsp:spPr>
        <a:xfrm>
          <a:off x="1187858" y="1286000"/>
          <a:ext cx="9681753" cy="102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4" tIns="108844" rIns="108844" bIns="1088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Term deposits are fixed-term investments where customers deposit money into a bank account for a specified period, earning higher interest rates than regular savings accounts.</a:t>
          </a:r>
          <a:endParaRPr lang="en-US" sz="1800" kern="1200" dirty="0"/>
        </a:p>
      </dsp:txBody>
      <dsp:txXfrm>
        <a:off x="1187858" y="1286000"/>
        <a:ext cx="9681753" cy="1028448"/>
      </dsp:txXfrm>
    </dsp:sp>
    <dsp:sp modelId="{D57843B7-DC42-4A95-8E04-B8A01FD7BD5C}">
      <dsp:nvSpPr>
        <dsp:cNvPr id="0" name=""/>
        <dsp:cNvSpPr/>
      </dsp:nvSpPr>
      <dsp:spPr>
        <a:xfrm>
          <a:off x="0" y="2571561"/>
          <a:ext cx="10869612" cy="10284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FD314-13F5-41BF-A43B-C2F92CE4A42E}">
      <dsp:nvSpPr>
        <dsp:cNvPr id="0" name=""/>
        <dsp:cNvSpPr/>
      </dsp:nvSpPr>
      <dsp:spPr>
        <a:xfrm>
          <a:off x="311105" y="2802962"/>
          <a:ext cx="565646" cy="5656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C9CB8-0433-4B93-834D-86433A39E0CB}">
      <dsp:nvSpPr>
        <dsp:cNvPr id="0" name=""/>
        <dsp:cNvSpPr/>
      </dsp:nvSpPr>
      <dsp:spPr>
        <a:xfrm>
          <a:off x="1187858" y="2571561"/>
          <a:ext cx="9681753" cy="102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4" tIns="108844" rIns="108844" bIns="1088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Term deposits provide a stable source of funding for banks, enabling </a:t>
          </a:r>
          <a:r>
            <a:rPr lang="en-US" altLang="zh-CN" sz="1800" b="0" i="0" kern="1200" dirty="0"/>
            <a:t>banks</a:t>
          </a:r>
          <a:r>
            <a:rPr lang="en-US" sz="1800" b="0" i="0" kern="1200" dirty="0"/>
            <a:t> to lend money to other customers at a higher rate and generate profits.</a:t>
          </a:r>
          <a:endParaRPr lang="en-US" sz="1800" kern="1200" dirty="0"/>
        </a:p>
      </dsp:txBody>
      <dsp:txXfrm>
        <a:off x="1187858" y="2571561"/>
        <a:ext cx="9681753" cy="1028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0F169-23AC-4EEE-BDE6-1AC199CC627D}">
      <dsp:nvSpPr>
        <dsp:cNvPr id="0" name=""/>
        <dsp:cNvSpPr/>
      </dsp:nvSpPr>
      <dsp:spPr>
        <a:xfrm>
          <a:off x="270854" y="889205"/>
          <a:ext cx="846017" cy="8460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9297C-E3FE-45DA-8BD7-D180D2D7B2FF}">
      <dsp:nvSpPr>
        <dsp:cNvPr id="0" name=""/>
        <dsp:cNvSpPr/>
      </dsp:nvSpPr>
      <dsp:spPr>
        <a:xfrm>
          <a:off x="175730" y="860588"/>
          <a:ext cx="1036264" cy="903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BF268-2C0A-4F0F-B1CD-A70BE0FEB615}">
      <dsp:nvSpPr>
        <dsp:cNvPr id="0" name=""/>
        <dsp:cNvSpPr/>
      </dsp:nvSpPr>
      <dsp:spPr>
        <a:xfrm>
          <a:off x="405" y="1998736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dirty="0"/>
            <a:t>Decision Tree</a:t>
          </a:r>
          <a:endParaRPr lang="en-US" sz="1300" kern="1200" dirty="0"/>
        </a:p>
      </dsp:txBody>
      <dsp:txXfrm>
        <a:off x="405" y="1998736"/>
        <a:ext cx="1386914" cy="554765"/>
      </dsp:txXfrm>
    </dsp:sp>
    <dsp:sp modelId="{0B736755-988E-40F3-8C4E-B33F7A4D58ED}">
      <dsp:nvSpPr>
        <dsp:cNvPr id="0" name=""/>
        <dsp:cNvSpPr/>
      </dsp:nvSpPr>
      <dsp:spPr>
        <a:xfrm>
          <a:off x="1900478" y="904964"/>
          <a:ext cx="846017" cy="8460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98832-0465-452D-B8D3-FFDE98AF0F7E}">
      <dsp:nvSpPr>
        <dsp:cNvPr id="0" name=""/>
        <dsp:cNvSpPr/>
      </dsp:nvSpPr>
      <dsp:spPr>
        <a:xfrm>
          <a:off x="1739313" y="872736"/>
          <a:ext cx="1239189" cy="966286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4000" r="-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6A761-1BBE-4EE7-848A-49AD9DFE3CBF}">
      <dsp:nvSpPr>
        <dsp:cNvPr id="0" name=""/>
        <dsp:cNvSpPr/>
      </dsp:nvSpPr>
      <dsp:spPr>
        <a:xfrm>
          <a:off x="1630029" y="2014495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dirty="0"/>
            <a:t>K-Nearest Neighbors (KNN)</a:t>
          </a:r>
          <a:endParaRPr lang="en-US" sz="1300" kern="1200" dirty="0"/>
        </a:p>
      </dsp:txBody>
      <dsp:txXfrm>
        <a:off x="1630029" y="2014495"/>
        <a:ext cx="1386914" cy="554765"/>
      </dsp:txXfrm>
    </dsp:sp>
    <dsp:sp modelId="{10286E18-C8AB-4360-B559-9DA5831CEB5F}">
      <dsp:nvSpPr>
        <dsp:cNvPr id="0" name=""/>
        <dsp:cNvSpPr/>
      </dsp:nvSpPr>
      <dsp:spPr>
        <a:xfrm>
          <a:off x="3259653" y="874897"/>
          <a:ext cx="1601748" cy="846017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3FCDA-4FB7-4B5B-8CB0-4031F59C91EC}">
      <dsp:nvSpPr>
        <dsp:cNvPr id="0" name=""/>
        <dsp:cNvSpPr/>
      </dsp:nvSpPr>
      <dsp:spPr>
        <a:xfrm>
          <a:off x="3570040" y="968322"/>
          <a:ext cx="955578" cy="7549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A828B-1BF9-4AC7-AC60-985D38E6ED11}">
      <dsp:nvSpPr>
        <dsp:cNvPr id="0" name=""/>
        <dsp:cNvSpPr/>
      </dsp:nvSpPr>
      <dsp:spPr>
        <a:xfrm>
          <a:off x="3367070" y="1984428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dirty="0"/>
            <a:t>Gradient Boosting</a:t>
          </a:r>
          <a:endParaRPr lang="en-US" sz="1300" kern="1200" dirty="0"/>
        </a:p>
      </dsp:txBody>
      <dsp:txXfrm>
        <a:off x="3367070" y="1984428"/>
        <a:ext cx="1386914" cy="554765"/>
      </dsp:txXfrm>
    </dsp:sp>
    <dsp:sp modelId="{6A30DB38-94FC-45F9-96EF-C3F743ACF973}">
      <dsp:nvSpPr>
        <dsp:cNvPr id="0" name=""/>
        <dsp:cNvSpPr/>
      </dsp:nvSpPr>
      <dsp:spPr>
        <a:xfrm>
          <a:off x="5374560" y="874897"/>
          <a:ext cx="846017" cy="846017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32F32-EA36-4FFF-B83D-E2831C91F4BA}">
      <dsp:nvSpPr>
        <dsp:cNvPr id="0" name=""/>
        <dsp:cNvSpPr/>
      </dsp:nvSpPr>
      <dsp:spPr>
        <a:xfrm>
          <a:off x="5122514" y="969618"/>
          <a:ext cx="1092204" cy="707378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73BCD-76D8-4340-AF6C-12D587881571}">
      <dsp:nvSpPr>
        <dsp:cNvPr id="0" name=""/>
        <dsp:cNvSpPr/>
      </dsp:nvSpPr>
      <dsp:spPr>
        <a:xfrm>
          <a:off x="5104112" y="1984428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dirty="0"/>
            <a:t>Random Forest</a:t>
          </a:r>
          <a:endParaRPr lang="en-US" sz="1300" kern="1200" dirty="0"/>
        </a:p>
      </dsp:txBody>
      <dsp:txXfrm>
        <a:off x="5104112" y="1984428"/>
        <a:ext cx="1386914" cy="554765"/>
      </dsp:txXfrm>
    </dsp:sp>
    <dsp:sp modelId="{63F0BF83-2100-4438-8AB6-C2603E16EA27}">
      <dsp:nvSpPr>
        <dsp:cNvPr id="0" name=""/>
        <dsp:cNvSpPr/>
      </dsp:nvSpPr>
      <dsp:spPr>
        <a:xfrm>
          <a:off x="7004184" y="874897"/>
          <a:ext cx="846017" cy="846017"/>
        </a:xfrm>
        <a:prstGeom prst="ellipse">
          <a:avLst/>
        </a:prstGeom>
        <a:blipFill rotWithShape="0">
          <a:blip xmlns:r="http://schemas.openxmlformats.org/officeDocument/2006/relationships" r:embed="rId5"/>
          <a:srcRect/>
          <a:stretch>
            <a:fillRect l="-11000" r="-1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23FEA-2307-4D4C-AFAB-01D4FF38E2E6}">
      <dsp:nvSpPr>
        <dsp:cNvPr id="0" name=""/>
        <dsp:cNvSpPr/>
      </dsp:nvSpPr>
      <dsp:spPr>
        <a:xfrm>
          <a:off x="7006683" y="1017095"/>
          <a:ext cx="485419" cy="4854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76223-429B-4421-BF31-6FCA29F080B0}">
      <dsp:nvSpPr>
        <dsp:cNvPr id="0" name=""/>
        <dsp:cNvSpPr/>
      </dsp:nvSpPr>
      <dsp:spPr>
        <a:xfrm>
          <a:off x="6733736" y="1984428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dirty="0"/>
            <a:t>Logistic Regression</a:t>
          </a:r>
          <a:endParaRPr lang="en-US" sz="1300" kern="1200" dirty="0"/>
        </a:p>
      </dsp:txBody>
      <dsp:txXfrm>
        <a:off x="6733736" y="1984428"/>
        <a:ext cx="1386914" cy="554765"/>
      </dsp:txXfrm>
    </dsp:sp>
    <dsp:sp modelId="{1F06365E-9550-4747-9908-BB53E147C4FC}">
      <dsp:nvSpPr>
        <dsp:cNvPr id="0" name=""/>
        <dsp:cNvSpPr/>
      </dsp:nvSpPr>
      <dsp:spPr>
        <a:xfrm>
          <a:off x="8532210" y="934507"/>
          <a:ext cx="846017" cy="846017"/>
        </a:xfrm>
        <a:prstGeom prst="ellipse">
          <a:avLst/>
        </a:prstGeom>
        <a:blipFill rotWithShape="0">
          <a:blip xmlns:r="http://schemas.openxmlformats.org/officeDocument/2006/relationships" r:embed="rId6"/>
          <a:srcRect/>
          <a:stretch>
            <a:fillRect l="-11000" r="-1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AC4779-39B3-4A96-AA39-59636CD1EE68}">
      <dsp:nvSpPr>
        <dsp:cNvPr id="0" name=""/>
        <dsp:cNvSpPr/>
      </dsp:nvSpPr>
      <dsp:spPr>
        <a:xfrm>
          <a:off x="9001149" y="969616"/>
          <a:ext cx="485419" cy="4854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24C9F-B549-448F-8670-FCC1D62B8527}">
      <dsp:nvSpPr>
        <dsp:cNvPr id="0" name=""/>
        <dsp:cNvSpPr/>
      </dsp:nvSpPr>
      <dsp:spPr>
        <a:xfrm>
          <a:off x="8363360" y="1984428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dirty="0"/>
            <a:t>Support Vector Machine (SVM)</a:t>
          </a:r>
          <a:endParaRPr lang="en-US" sz="1300" kern="1200" dirty="0"/>
        </a:p>
      </dsp:txBody>
      <dsp:txXfrm>
        <a:off x="8363360" y="1984428"/>
        <a:ext cx="1386914" cy="554765"/>
      </dsp:txXfrm>
    </dsp:sp>
    <dsp:sp modelId="{CD45863D-CDE7-49BD-B036-CED6CFE10A25}">
      <dsp:nvSpPr>
        <dsp:cNvPr id="0" name=""/>
        <dsp:cNvSpPr/>
      </dsp:nvSpPr>
      <dsp:spPr>
        <a:xfrm>
          <a:off x="10263432" y="874897"/>
          <a:ext cx="846017" cy="846017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7534B-A54C-487C-B4E6-84256893277F}">
      <dsp:nvSpPr>
        <dsp:cNvPr id="0" name=""/>
        <dsp:cNvSpPr/>
      </dsp:nvSpPr>
      <dsp:spPr>
        <a:xfrm>
          <a:off x="10443731" y="1055195"/>
          <a:ext cx="485419" cy="4854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F60EF-2F60-4C14-BB13-D99FD1B1F231}">
      <dsp:nvSpPr>
        <dsp:cNvPr id="0" name=""/>
        <dsp:cNvSpPr/>
      </dsp:nvSpPr>
      <dsp:spPr>
        <a:xfrm>
          <a:off x="9992984" y="1984428"/>
          <a:ext cx="1386914" cy="55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/>
            <a:t>Naive Bayes</a:t>
          </a:r>
          <a:endParaRPr lang="en-US" sz="1300" kern="1200"/>
        </a:p>
      </dsp:txBody>
      <dsp:txXfrm>
        <a:off x="9992984" y="1984428"/>
        <a:ext cx="1386914" cy="554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7C3F9-7AB1-8240-AA63-75B67D997BC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8759C-B7C5-1847-822D-3268F9CBD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64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3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0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8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4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2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1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4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1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3" r:id="rId2"/>
    <p:sldLayoutId id="2147483678" r:id="rId3"/>
    <p:sldLayoutId id="2147483665" r:id="rId4"/>
    <p:sldLayoutId id="2147483666" r:id="rId5"/>
    <p:sldLayoutId id="2147483677" r:id="rId6"/>
    <p:sldLayoutId id="2147483676" r:id="rId7"/>
    <p:sldLayoutId id="2147483675" r:id="rId8"/>
    <p:sldLayoutId id="2147483674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D72D-8C04-69A3-F7A8-95C1A2FD4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55" y="-393245"/>
            <a:ext cx="11710026" cy="3429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Telemarketing Banking Strategy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br>
              <a:rPr lang="en-US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Predicting Customer Response to Term Deposit Campaigns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7E7E9-66A4-198A-A6A0-9B7699DE6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57185"/>
            <a:ext cx="6068291" cy="264592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Team Member Names: 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Vladomir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Jungkman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Gang Wei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Ann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Nyawira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Tasnim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Shairy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79178-56A1-310B-575B-400DDEFAB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6" r="-1" b="12519"/>
          <a:stretch/>
        </p:blipFill>
        <p:spPr>
          <a:xfrm>
            <a:off x="6392610" y="3657185"/>
            <a:ext cx="5475071" cy="26459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B6D21-E7FD-4025-EAC6-70BFBBADB2E4}"/>
              </a:ext>
            </a:extLst>
          </p:cNvPr>
          <p:cNvSpPr txBox="1"/>
          <p:nvPr/>
        </p:nvSpPr>
        <p:spPr>
          <a:xfrm>
            <a:off x="3966519" y="2916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E8B7-BFFB-A3C5-2792-83406F1F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7EDFBC-9344-1A1D-6DAB-D53C898DA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862500"/>
              </p:ext>
            </p:extLst>
          </p:nvPr>
        </p:nvGraphicFramePr>
        <p:xfrm>
          <a:off x="484188" y="2576513"/>
          <a:ext cx="10869612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086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D279CB98-976B-40EA-81C0-E41C11E7A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D10FC428-98F2-41B0-859F-EC3A5A41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8C7ED-09B4-59A3-D722-6D3CCC6E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365125"/>
            <a:ext cx="5288718" cy="2663825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Importance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6C13D133-16D0-25FC-35D9-C78B7B8AE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893" y="3927107"/>
            <a:ext cx="5492377" cy="219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29B66AAD-E2D6-4E63-A491-B5CA241C5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EB608A2F-0FE5-4AD3-A12C-CEFA9519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6" name="Rectangle 2065">
              <a:extLst>
                <a:ext uri="{FF2B5EF4-FFF2-40B4-BE49-F238E27FC236}">
                  <a16:creationId xmlns:a16="http://schemas.microsoft.com/office/drawing/2014/main" id="{0971BD8E-CD34-4B44-B62F-AE81B7FF3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B8091E-B914-63A1-A57C-DB777F290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671" y="649432"/>
            <a:ext cx="5301307" cy="5527531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Identifying the factors that influence customers' likelihood to make term deposits is crucial for banks to optimize their telemarketing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understanding these factors, banks can allocate resources effectively, targeting the right customers and improving the efficiency of their campaigns.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project analyzes customer data from a Portuguese bank's telemarketing campaign to predict which customers are more likely to subscribe to term deposits.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1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64BB-0330-A5B7-4D83-F0B95878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653A98-D6DF-DF55-6FB6-56C632683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2657" y="2570942"/>
            <a:ext cx="1532067" cy="3318067"/>
          </a:xfrm>
        </p:spPr>
      </p:pic>
      <p:pic>
        <p:nvPicPr>
          <p:cNvPr id="7" name="Picture 6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E456EEDC-2182-537F-D953-B70F7093D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7" y="2669265"/>
            <a:ext cx="10025229" cy="352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4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66FD2-B3F7-4896-E443-FF67E66E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>
            <a:normAutofit/>
          </a:bodyPr>
          <a:lstStyle/>
          <a:p>
            <a:r>
              <a:rPr lang="en-US" sz="5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Selected Machine Learning Models</a:t>
            </a:r>
            <a:endParaRPr lang="en-US" sz="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EA24742-D07D-F02B-6AD6-5F7340ACE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947723"/>
              </p:ext>
            </p:extLst>
          </p:nvPr>
        </p:nvGraphicFramePr>
        <p:xfrm>
          <a:off x="427383" y="2713383"/>
          <a:ext cx="11380304" cy="3414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75BA161-601D-29B7-8F29-8841FADAF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4800" y="3683000"/>
            <a:ext cx="1176353" cy="958850"/>
          </a:xfrm>
          <a:prstGeom prst="rect">
            <a:avLst/>
          </a:prstGeom>
          <a:gradFill>
            <a:gsLst>
              <a:gs pos="0">
                <a:schemeClr val="bg1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66000">
                <a:schemeClr val="bg1">
                  <a:hueOff val="0"/>
                  <a:satOff val="0"/>
                  <a:lumOff val="0"/>
                  <a:satMod val="110000"/>
                  <a:lumMod val="100000"/>
                  <a:shade val="100000"/>
                </a:schemeClr>
              </a:gs>
              <a:gs pos="100000">
                <a:schemeClr val="bg1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</p:pic>
    </p:spTree>
    <p:extLst>
      <p:ext uri="{BB962C8B-B14F-4D97-AF65-F5344CB8AC3E}">
        <p14:creationId xmlns:p14="http://schemas.microsoft.com/office/powerpoint/2010/main" val="229070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9D8C-13C9-52DE-7B4F-5F36E65C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25A2A8-2260-6DAB-4337-9BF022EBD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50504"/>
              </p:ext>
            </p:extLst>
          </p:nvPr>
        </p:nvGraphicFramePr>
        <p:xfrm>
          <a:off x="484188" y="2576513"/>
          <a:ext cx="1086961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204">
                  <a:extLst>
                    <a:ext uri="{9D8B030D-6E8A-4147-A177-3AD203B41FA5}">
                      <a16:colId xmlns:a16="http://schemas.microsoft.com/office/drawing/2014/main" val="319581630"/>
                    </a:ext>
                  </a:extLst>
                </a:gridCol>
                <a:gridCol w="3623204">
                  <a:extLst>
                    <a:ext uri="{9D8B030D-6E8A-4147-A177-3AD203B41FA5}">
                      <a16:colId xmlns:a16="http://schemas.microsoft.com/office/drawing/2014/main" val="1730136764"/>
                    </a:ext>
                  </a:extLst>
                </a:gridCol>
                <a:gridCol w="3623204">
                  <a:extLst>
                    <a:ext uri="{9D8B030D-6E8A-4147-A177-3AD203B41FA5}">
                      <a16:colId xmlns:a16="http://schemas.microsoft.com/office/drawing/2014/main" val="2188005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5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Naïve Bayes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57.76%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202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Gradient Boost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39.20%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318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Random Forest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35.85%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451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Decision Tree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35.72%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353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Logistic Regression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18.18%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136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Knn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14.69%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905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SVM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.70%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6793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85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0FE1-44AE-874B-1741-0E18E4DA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F5F4E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Comparison and Selection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F27B1-99DA-F359-AAB1-C068DFA6D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Among all the models evaluated, the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Naive Bayes model demonstrated the best performance, with a recall of 57.76%.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 factors to look into with data and program</a:t>
            </a:r>
          </a:p>
          <a:p>
            <a:pPr marL="514350" lvl="1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Time</a:t>
            </a:r>
          </a:p>
          <a:p>
            <a:pPr marL="514350" lvl="1" indent="-285750"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  <a:p>
            <a:pPr marL="5143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Ambiguity</a:t>
            </a:r>
            <a:endParaRPr lang="en-US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EB886-B93B-8CAB-A4E5-C2E40258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0"/>
            <a:ext cx="2362200" cy="230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7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EA5A-8A83-E09D-AB46-2D7B5CA9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Takeaways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088D-A4E5-9988-FB99-7778D1DD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Data-driven targeted marketing optimizes campaign effectiveness and ROI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Machine learning predicts customer behavior, informs decisions and strategies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Key variables (age, previous outcomes, contact duration, employment) influence customer decisions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Data-driven decision-making and analytics are crucial for staying competitive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F1FC0-9E5E-79F6-53C0-7BEDBBAA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700" y="0"/>
            <a:ext cx="2400300" cy="233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2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EA5A-8A83-E09D-AB46-2D7B5CA9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088D-A4E5-9988-FB99-7778D1DD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Many hands raised in the air with question marks&#10;&#10;Description automatically generated">
            <a:extLst>
              <a:ext uri="{FF2B5EF4-FFF2-40B4-BE49-F238E27FC236}">
                <a16:creationId xmlns:a16="http://schemas.microsoft.com/office/drawing/2014/main" id="{A3D8A163-261A-A22F-649F-E73F8FB33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73" y="2337135"/>
            <a:ext cx="8201805" cy="41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66624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</TotalTime>
  <Words>335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Narrow</vt:lpstr>
      <vt:lpstr>Arial</vt:lpstr>
      <vt:lpstr>Avenir Next LT Pro</vt:lpstr>
      <vt:lpstr>Bahnschrift</vt:lpstr>
      <vt:lpstr>Times New Roman</vt:lpstr>
      <vt:lpstr>Wingdings</vt:lpstr>
      <vt:lpstr>MatrixVTI</vt:lpstr>
      <vt:lpstr>Telemarketing Banking Strategy : Predicting Customer Response to Term Deposit Campaigns</vt:lpstr>
      <vt:lpstr>Introduction</vt:lpstr>
      <vt:lpstr>Project Importance</vt:lpstr>
      <vt:lpstr>Dataset Overview</vt:lpstr>
      <vt:lpstr>Selected Machine Learning Models</vt:lpstr>
      <vt:lpstr>Recall Scores</vt:lpstr>
      <vt:lpstr>Model Comparison and Selection</vt:lpstr>
      <vt:lpstr>Audience Takeaways 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Telemarketing Banking Strategy : Predicting Customer Response to Term Deposit Campaigns</dc:title>
  <dc:creator>Tasnim Tabassum Shairy</dc:creator>
  <cp:lastModifiedBy>Gang Wei</cp:lastModifiedBy>
  <cp:revision>10</cp:revision>
  <dcterms:created xsi:type="dcterms:W3CDTF">2024-04-20T02:17:25Z</dcterms:created>
  <dcterms:modified xsi:type="dcterms:W3CDTF">2024-06-27T21:59:27Z</dcterms:modified>
</cp:coreProperties>
</file>