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8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igangq/CSB-BIOL425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7" y="250372"/>
            <a:ext cx="105937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for” loops &amp; BASH scripting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20" y="1088168"/>
            <a:ext cx="11274242" cy="5232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through files, strings, and numbers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			# microRNA data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 –n 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show top 2 lines for 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find three miRNA across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files and save each to a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miR-208a miR-564 miR-3170;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–A1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miR.fasta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increment an index:					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increment by 1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{1..10..2};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# increment by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 scripting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Download, install &amp; start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editor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(vi, emacs,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			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following &amp; save as “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”: tail -n +2 ../data/Pacifici2013_data.csv | cut -d ";“ -f 2-6 |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tr “;” “\t"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sort -r -n -k 6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line bash path to the beginning &amp; save: #!/usr/bin/env bash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change permission to make executable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 again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filenames as arguments; Add comments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0" y="363828"/>
            <a:ext cx="5831820" cy="1140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2735769"/>
            <a:ext cx="6033174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https://github.com/weigangq/CSB-BIOL425.git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the latest versions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file (ignore; not yet working; we will work on it later)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F8B23-220E-EC78-670E-E86C441D625B}"/>
              </a:ext>
            </a:extLst>
          </p:cNvPr>
          <p:cNvSpPr txBox="1"/>
          <p:nvPr/>
        </p:nvSpPr>
        <p:spPr>
          <a:xfrm>
            <a:off x="264180" y="1761613"/>
            <a:ext cx="557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 will use it to share files (e.g., slides), as an alternative to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Later (hopefully), students will be able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9500992" cy="5109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Ctrl-a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Ctrl-e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 &amp; command history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Arrow keys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EDIT &amp; NEVER retype a command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-r ../data .								# recursive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create an empty file (and update timestamp)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–r d1			# recursively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“cut”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88168"/>
            <a:ext cx="11580161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 output (save output to file)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first line” &gt; test.txt			# redirect echo output to a new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second line” &gt;&gt; test.txt 		# append a second line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test.txt					# show file content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../data/Saavedra2013 &gt; filelist.txt	# list files and save the list to a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filelist.txt					# show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	../data/Saavedra2013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 			# use pipe (|) to count # of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using “cut”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				# show top 10 lines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-d ";" -f 1		# select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field, delimited by “;”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-d ";" -f 1-4		# select columns 1-4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-d ";" -f 2 Pacifici2013_data.csv | tail –n +2	# select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column, skip header (1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-d ";" -f 2 Pacifici2013_data.csv | tail –n +2 | sort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unique lines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69806-5D7B-50F6-3B4B-3BFCE04E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2" y="4844299"/>
            <a:ext cx="769727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5" y="185056"/>
            <a:ext cx="7055918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“tr” &amp; “sed”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924880"/>
            <a:ext cx="11047881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substitutions with “tr”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‘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‘ACTG’	# lower to upper cases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'a-z' 'A-Z'	# same as above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–d ‘a’   		# delete all ‘a’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–s ‘a’ 		# squeeze consecutive ‘a’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 a single command for the following tasks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 header from the file “../data/Pacifici2013_data.csv”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2-6 (Order, Family, Genus,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AdultBodyMass_g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Substitute ‘:’ with a Tab (“\t”)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by body mass, larger values first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Save to a file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substitution with “sed”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substitute a 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substitute globally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NCBI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		# remove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wildcards to process multiple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–l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count # lines for all “.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–n 2 pp*		# show top two lines for all files starts with “pp”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*.???			# find file types for files with 3-letter extensions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 file type for all FASTA files; remove the string “_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from each line</a:t>
            </a:r>
          </a:p>
        </p:txBody>
      </p:sp>
    </p:spTree>
    <p:extLst>
      <p:ext uri="{BB962C8B-B14F-4D97-AF65-F5344CB8AC3E}">
        <p14:creationId xmlns:p14="http://schemas.microsoft.com/office/powerpoint/2010/main" val="19744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grep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33738"/>
            <a:ext cx="1158016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filter lines containing a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#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of lines containing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# match only a full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	# case-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insensitive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"Gorilla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gorilla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include two lines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</a:p>
          <a:p>
            <a:pPr lvl="1"/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sv-S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"Gorilla gorilla" 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line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gorilla		# show lines without a match (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-w "Gorilla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“\|” to match any of multiple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F1B9-100F-5900-74AC-98E506B2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70" y="3443258"/>
            <a:ext cx="6905145" cy="32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0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3817</TotalTime>
  <Words>1713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  <vt:lpstr>UNIX Advanced: “cut”</vt:lpstr>
      <vt:lpstr>UNIX Advanced: “tr” &amp; “sed”</vt:lpstr>
      <vt:lpstr>UNIX Advanced: “grep”</vt:lpstr>
      <vt:lpstr>UNIX Advanced: “for” loops &amp; BASH scripting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36</cp:revision>
  <dcterms:created xsi:type="dcterms:W3CDTF">2023-01-24T16:08:10Z</dcterms:created>
  <dcterms:modified xsi:type="dcterms:W3CDTF">2023-01-28T21:17:00Z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