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8" r:id="rId6"/>
    <p:sldId id="309" r:id="rId7"/>
    <p:sldId id="311" r:id="rId8"/>
    <p:sldId id="310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4967" autoAdjust="0"/>
  </p:normalViewPr>
  <p:slideViewPr>
    <p:cSldViewPr snapToGrid="0">
      <p:cViewPr varScale="1">
        <p:scale>
          <a:sx n="88" d="100"/>
          <a:sy n="88" d="100"/>
        </p:scale>
        <p:origin x="81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33" y="456764"/>
            <a:ext cx="9326009" cy="2493265"/>
          </a:xfrm>
        </p:spPr>
        <p:txBody>
          <a:bodyPr>
            <a:normAutofit/>
          </a:bodyPr>
          <a:lstStyle/>
          <a:p>
            <a:r>
              <a:rPr lang="en-US" altLang="zh-CN" sz="5400" spc="400" dirty="0">
                <a:solidFill>
                  <a:schemeClr val="bg1"/>
                </a:solidFill>
              </a:rPr>
              <a:t>BiOL425 </a:t>
            </a:r>
            <a:r>
              <a:rPr lang="en-US" altLang="zh-CN" sz="5400" cap="none" spc="400" dirty="0">
                <a:solidFill>
                  <a:schemeClr val="bg1"/>
                </a:solidFill>
              </a:rPr>
              <a:t>Comp Mol Bio</a:t>
            </a:r>
            <a:br>
              <a:rPr lang="en-US" altLang="zh-CN" sz="5400" cap="none" spc="400" dirty="0">
                <a:solidFill>
                  <a:schemeClr val="bg1"/>
                </a:solidFill>
              </a:rPr>
            </a:br>
            <a:br>
              <a:rPr lang="en-US" altLang="zh-CN" sz="5400" cap="none" spc="400" dirty="0">
                <a:solidFill>
                  <a:schemeClr val="bg1"/>
                </a:solidFill>
              </a:rPr>
            </a:br>
            <a:r>
              <a:rPr lang="en-US" altLang="zh-CN" sz="5400" cap="none" spc="400" dirty="0">
                <a:solidFill>
                  <a:schemeClr val="bg1"/>
                </a:solidFill>
              </a:rPr>
              <a:t>Part 1. Git &amp; Unix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Professor Weigang Qiu</a:t>
            </a:r>
          </a:p>
          <a:p>
            <a:r>
              <a:rPr lang="en-US" dirty="0"/>
              <a:t>Hunter College of CUNY</a:t>
            </a:r>
          </a:p>
          <a:p>
            <a:r>
              <a:rPr lang="en-US" dirty="0"/>
              <a:t>Spring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91" y="405907"/>
            <a:ext cx="5831820" cy="1335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with Git (Chapter 2)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91" y="1974124"/>
            <a:ext cx="5090921" cy="1077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u="sng" dirty="0"/>
              <a:t>For: </a:t>
            </a:r>
            <a:r>
              <a:rPr lang="en-US" sz="1800" dirty="0"/>
              <a:t>assignment submission &amp; grading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u="sng" dirty="0"/>
              <a:t>Prep:</a:t>
            </a:r>
            <a:r>
              <a:rPr lang="en-US" sz="1800" dirty="0"/>
              <a:t> Install git; register as a user; send me your usernames</a:t>
            </a:r>
            <a:endParaRPr lang="en-US" sz="1600" dirty="0"/>
          </a:p>
        </p:txBody>
      </p:sp>
      <p:pic>
        <p:nvPicPr>
          <p:cNvPr id="1028" name="Picture 4" descr="Git push pull commands - local repository to github - qavalidation">
            <a:extLst>
              <a:ext uri="{FF2B5EF4-FFF2-40B4-BE49-F238E27FC236}">
                <a16:creationId xmlns:a16="http://schemas.microsoft.com/office/drawing/2014/main" id="{FBD66155-8F92-7153-DD51-CF20E19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39449"/>
            <a:ext cx="50292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curity - secure read-only self hosted git repository for scripts ...">
            <a:extLst>
              <a:ext uri="{FF2B5EF4-FFF2-40B4-BE49-F238E27FC236}">
                <a16:creationId xmlns:a16="http://schemas.microsoft.com/office/drawing/2014/main" id="{FD4A987F-5E5C-CA8A-93C8-97ED8A81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5907"/>
            <a:ext cx="5029200" cy="33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AE4D7-B4AE-EF2E-41E0-C0B8C5A647E1}"/>
              </a:ext>
            </a:extLst>
          </p:cNvPr>
          <p:cNvSpPr txBox="1"/>
          <p:nvPr/>
        </p:nvSpPr>
        <p:spPr>
          <a:xfrm>
            <a:off x="9135815" y="929872"/>
            <a:ext cx="1358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CSB-BIO425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532E-3FAF-C0C8-721B-24D614743850}"/>
              </a:ext>
            </a:extLst>
          </p:cNvPr>
          <p:cNvSpPr txBox="1"/>
          <p:nvPr/>
        </p:nvSpPr>
        <p:spPr>
          <a:xfrm>
            <a:off x="7106057" y="928159"/>
            <a:ext cx="858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8D0A-18F2-779D-DAB0-FFF4AA662319}"/>
              </a:ext>
            </a:extLst>
          </p:cNvPr>
          <p:cNvSpPr txBox="1"/>
          <p:nvPr/>
        </p:nvSpPr>
        <p:spPr>
          <a:xfrm>
            <a:off x="6236482" y="1767746"/>
            <a:ext cx="108427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Your 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0" y="3292714"/>
            <a:ext cx="6803569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Download course repository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https://github.com/weigangq/CSB-BIOL425.git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Upload/Update assignments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# add a new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status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08" y="414330"/>
            <a:ext cx="5972581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(Chapter 1)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611837" y="1475482"/>
            <a:ext cx="835995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listing &amp; shorthand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long, reverse, timestamp, human-readable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 present working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		# home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		# current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		# parent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Keyboard shorthand (for command editing)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Ctrl-a	# go to the beginning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Ctrl-e	# go to the end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Ctrl-l	# clear the screen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Ctrl-u	# clear text before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Ctrl-k	# clear text after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Ctrl-c	# kill the (stalled)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navigation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~/CSB-BIOL425/python/data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		# relative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-				# toggle 2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auto-completion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	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NEEVER type out a full filename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bad\ file\ name.txt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NEEVER use spaces in filenames</a:t>
            </a:r>
          </a:p>
        </p:txBody>
      </p:sp>
    </p:spTree>
    <p:extLst>
      <p:ext uri="{BB962C8B-B14F-4D97-AF65-F5344CB8AC3E}">
        <p14:creationId xmlns:p14="http://schemas.microsoft.com/office/powerpoint/2010/main" val="233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74D9A-2AAB-A720-3697-06040BF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6098"/>
            <a:ext cx="9144000" cy="292924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894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189346"/>
            <a:ext cx="6018630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(Cont’d)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229685"/>
            <a:ext cx="11580161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files and directories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/data/Buzzard2015_about.txt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 	# use absolute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						# use relative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./Buzzard2015_about2.txt			# copy &amp; rename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-r ../data .								# recursive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or rename a file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Buzzard2015_about2.txt ../data/			# move file to a different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../data/Buzzard2015_about2.txt ../data/Buzzard2015_about_new.txt	# move and 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file or directory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touch new_file.txt 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new_file.txt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Proceed with caution; EXTREMELY destructive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–p d1/d2/d3		# make nested directories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–r d1			# recursively remove a directory (and its sub-directories)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&amp; filter text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	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 Marra2014_data.fasta	#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down;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up;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quit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*.txt 			# concatenate all “.txt” files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*.txt			# word count (all “.txt” files)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Gesquiere2011_data.csv	# show top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 –n 2 Gesquiere2011_data.csv	# show tail two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Gesquiere2011_data.csv	# sort lines in a file (alphabetically)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–n Gesquiere2011_data.csv	# sort lines numerically</a:t>
            </a:r>
          </a:p>
        </p:txBody>
      </p:sp>
    </p:spTree>
    <p:extLst>
      <p:ext uri="{BB962C8B-B14F-4D97-AF65-F5344CB8AC3E}">
        <p14:creationId xmlns:p14="http://schemas.microsoft.com/office/powerpoint/2010/main" val="3665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4B80D-C70D-1CEE-E3EA-470645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7112"/>
            <a:ext cx="9144000" cy="385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91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{D0A74317-0F39-448F-9951-A968E7E9CBAB}tf89338750_win32</Template>
  <TotalTime>1315</TotalTime>
  <Words>597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Univers</vt:lpstr>
      <vt:lpstr>GradientUnivers</vt:lpstr>
      <vt:lpstr>BiOL425 Comp Mol Bio  Part 1. Git &amp; Unix</vt:lpstr>
      <vt:lpstr>Version Control with Git (Chapter 2)</vt:lpstr>
      <vt:lpstr>UNIX Basics (Chapter 1)</vt:lpstr>
      <vt:lpstr>Exercise 1</vt:lpstr>
      <vt:lpstr>UNIX Basics (Cont’d)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BiOL425  Comp Mol Bio</dc:title>
  <dc:creator>Weigang Qiu</dc:creator>
  <cp:lastModifiedBy>Weigang Qiu</cp:lastModifiedBy>
  <cp:revision>10</cp:revision>
  <dcterms:created xsi:type="dcterms:W3CDTF">2023-01-24T16:08:10Z</dcterms:created>
  <dcterms:modified xsi:type="dcterms:W3CDTF">2023-01-25T15:04:07Z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a1855b2-0a05-4494-a903-f3f23f3f98e0_Enabled">
    <vt:lpwstr>true</vt:lpwstr>
  </property>
  <property fmtid="{D5CDD505-2E9C-101B-9397-08002B2CF9AE}" pid="4" name="MSIP_Label_fa1855b2-0a05-4494-a903-f3f23f3f98e0_SetDate">
    <vt:lpwstr>2023-01-24T17:08:44Z</vt:lpwstr>
  </property>
  <property fmtid="{D5CDD505-2E9C-101B-9397-08002B2CF9AE}" pid="5" name="MSIP_Label_fa1855b2-0a05-4494-a903-f3f23f3f98e0_Method">
    <vt:lpwstr>Standard</vt:lpwstr>
  </property>
  <property fmtid="{D5CDD505-2E9C-101B-9397-08002B2CF9AE}" pid="6" name="MSIP_Label_fa1855b2-0a05-4494-a903-f3f23f3f98e0_Name">
    <vt:lpwstr>defa4170-0d19-0005-0004-bc88714345d2</vt:lpwstr>
  </property>
  <property fmtid="{D5CDD505-2E9C-101B-9397-08002B2CF9AE}" pid="7" name="MSIP_Label_fa1855b2-0a05-4494-a903-f3f23f3f98e0_SiteId">
    <vt:lpwstr>6f60f0b3-5f06-4e09-9715-989dba8cc7d8</vt:lpwstr>
  </property>
  <property fmtid="{D5CDD505-2E9C-101B-9397-08002B2CF9AE}" pid="8" name="MSIP_Label_fa1855b2-0a05-4494-a903-f3f23f3f98e0_ActionId">
    <vt:lpwstr>6f26f44d-8c1d-4d3a-82b5-d8469334ab09</vt:lpwstr>
  </property>
  <property fmtid="{D5CDD505-2E9C-101B-9397-08002B2CF9AE}" pid="9" name="MSIP_Label_fa1855b2-0a05-4494-a903-f3f23f3f98e0_ContentBits">
    <vt:lpwstr>0</vt:lpwstr>
  </property>
</Properties>
</file>