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sldIdLst>
    <p:sldId id="306" r:id="rId5"/>
    <p:sldId id="308" r:id="rId6"/>
    <p:sldId id="309" r:id="rId7"/>
    <p:sldId id="311" r:id="rId8"/>
    <p:sldId id="310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84967" autoAdjust="0"/>
  </p:normalViewPr>
  <p:slideViewPr>
    <p:cSldViewPr snapToGrid="0">
      <p:cViewPr varScale="1">
        <p:scale>
          <a:sx n="88" d="100"/>
          <a:sy n="88" d="100"/>
        </p:scale>
        <p:origin x="810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eigangq/CSB-BIOL425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33" y="456764"/>
            <a:ext cx="9326009" cy="2493265"/>
          </a:xfrm>
        </p:spPr>
        <p:txBody>
          <a:bodyPr>
            <a:normAutofit/>
          </a:bodyPr>
          <a:lstStyle/>
          <a:p>
            <a:r>
              <a:rPr lang="en-US" altLang="zh-CN" sz="5400" spc="400" dirty="0">
                <a:solidFill>
                  <a:schemeClr val="bg1"/>
                </a:solidFill>
              </a:rPr>
              <a:t>BiOL425 </a:t>
            </a:r>
            <a:r>
              <a:rPr lang="en-US" altLang="zh-CN" sz="5400" cap="none" spc="400" dirty="0">
                <a:solidFill>
                  <a:schemeClr val="bg1"/>
                </a:solidFill>
              </a:rPr>
              <a:t>Comp Mol Bio</a:t>
            </a:r>
            <a:br>
              <a:rPr lang="en-US" altLang="zh-CN" sz="5400" cap="none" spc="400" dirty="0">
                <a:solidFill>
                  <a:schemeClr val="bg1"/>
                </a:solidFill>
              </a:rPr>
            </a:br>
            <a:br>
              <a:rPr lang="en-US" altLang="zh-CN" sz="5400" cap="none" spc="400" dirty="0">
                <a:solidFill>
                  <a:schemeClr val="bg1"/>
                </a:solidFill>
              </a:rPr>
            </a:br>
            <a:r>
              <a:rPr lang="en-US" altLang="zh-CN" sz="5400" cap="none" spc="400" dirty="0">
                <a:solidFill>
                  <a:schemeClr val="bg1"/>
                </a:solidFill>
              </a:rPr>
              <a:t>Part 1. Git &amp; Unix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Professor Weigang Qiu</a:t>
            </a:r>
          </a:p>
          <a:p>
            <a:r>
              <a:rPr lang="en-US" dirty="0"/>
              <a:t>Hunter College of CUNY</a:t>
            </a:r>
          </a:p>
          <a:p>
            <a:r>
              <a:rPr lang="en-US" dirty="0"/>
              <a:t>Spring 2023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80" y="363828"/>
            <a:ext cx="5831820" cy="11407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 with Git (Chapter 2)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Git push pull commands - local repository to github - qavalidation">
            <a:extLst>
              <a:ext uri="{FF2B5EF4-FFF2-40B4-BE49-F238E27FC236}">
                <a16:creationId xmlns:a16="http://schemas.microsoft.com/office/drawing/2014/main" id="{FBD66155-8F92-7153-DD51-CF20E197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8887" y="4039449"/>
            <a:ext cx="5029200" cy="25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curity - secure read-only self hosted git repository for scripts ...">
            <a:extLst>
              <a:ext uri="{FF2B5EF4-FFF2-40B4-BE49-F238E27FC236}">
                <a16:creationId xmlns:a16="http://schemas.microsoft.com/office/drawing/2014/main" id="{FD4A987F-5E5C-CA8A-93C8-97ED8A81A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8887" y="405907"/>
            <a:ext cx="5029200" cy="339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FAE4D7-B4AE-EF2E-41E0-C0B8C5A647E1}"/>
              </a:ext>
            </a:extLst>
          </p:cNvPr>
          <p:cNvSpPr txBox="1"/>
          <p:nvPr/>
        </p:nvSpPr>
        <p:spPr>
          <a:xfrm>
            <a:off x="9135815" y="929872"/>
            <a:ext cx="13580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CSB-BIO425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6532E-3FAF-C0C8-721B-24D614743850}"/>
              </a:ext>
            </a:extLst>
          </p:cNvPr>
          <p:cNvSpPr txBox="1"/>
          <p:nvPr/>
        </p:nvSpPr>
        <p:spPr>
          <a:xfrm>
            <a:off x="7106057" y="928159"/>
            <a:ext cx="8580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CSB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88D0A-18F2-779D-DAB0-FFF4AA662319}"/>
              </a:ext>
            </a:extLst>
          </p:cNvPr>
          <p:cNvSpPr txBox="1"/>
          <p:nvPr/>
        </p:nvSpPr>
        <p:spPr>
          <a:xfrm>
            <a:off x="6236482" y="1767746"/>
            <a:ext cx="108427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Your Laptop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0" y="2735769"/>
            <a:ext cx="603317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Download course repository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https://github.com/weigangq/CSB-BIOL425.git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Pull the latest versions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Upload/Update file (we will get it to work later)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&lt;filename&gt; # add a new file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“message”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F8B23-220E-EC78-670E-E86C441D625B}"/>
              </a:ext>
            </a:extLst>
          </p:cNvPr>
          <p:cNvSpPr txBox="1"/>
          <p:nvPr/>
        </p:nvSpPr>
        <p:spPr>
          <a:xfrm>
            <a:off x="264180" y="1761613"/>
            <a:ext cx="5572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I will use it to share files (e.g., slides), as an alternative to Blackboard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Later (hopefully), students will be able to upload files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08" y="414330"/>
            <a:ext cx="5972581" cy="9607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Basics (Chapter 1)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611837" y="1475482"/>
            <a:ext cx="8359957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listing &amp; shorthand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ls –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# long, reverse, timestamp, human-readable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# present working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~		# home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		# current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		# parent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Keyboard shorthand (for command editing)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Ctrl-a	# go to the beginning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Ctrl-e	# go to the end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Ctrl-l	# clear the screen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Ctrl-u	# clear text before the cursor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Ctrl-k	# clear text after the cursor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Ctrl-c	# kill the (stalled) command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navigation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~/CSB-BIOL425/python/data	# absolute path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../../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			# relative path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-				# toggle 2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auto-completion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			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NEEVER type out a full filename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 bad\ file\ name.txt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NEEVER use spaces in filenames</a:t>
            </a:r>
          </a:p>
        </p:txBody>
      </p:sp>
    </p:spTree>
    <p:extLst>
      <p:ext uri="{BB962C8B-B14F-4D97-AF65-F5344CB8AC3E}">
        <p14:creationId xmlns:p14="http://schemas.microsoft.com/office/powerpoint/2010/main" val="2336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BCC8-5303-FB88-6138-B595CC3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7885-773C-CBF3-FB4F-9473122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74D9A-2AAB-A720-3697-06040BF1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26098"/>
            <a:ext cx="9144000" cy="2929247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208941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8" y="189346"/>
            <a:ext cx="6018630" cy="9607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Basics (Cont’d)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19" y="1229685"/>
            <a:ext cx="11580161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files and directories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/data/Buzzard2015_about.txt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/sandbox/ 	# use absolute path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/sandbox/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../data/Buzzard2015_about.txt .						# use relative path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../data/Buzzard2015_about.txt ./Buzzard2015_about2.txt			# copy &amp; rename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-r ../data .								# recursive copy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or rename a file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mv Buzzard2015_about2.txt ../data/			# move file to a different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mv ../data/Buzzard2015_about2.txt ../data/Buzzard2015_about_new.txt	# move and rename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file or directory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touch new_file.txt 	# create an empty file (and update timestamp)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–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new_file.txt	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Proceed with caution; EXTREMELY destructive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–p d1/d2/d3		# make nested directories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–r d1			# recursively remove a directory (and its sub-directories)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 &amp; filter text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	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	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less Marra2014_data.fasta	#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page down;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page up;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 quit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*.txt 			# concatenate all “.txt” files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*.txt			# word count (all “.txt” files)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 Gesquiere2011_data.csv	# show top lines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tail –n 2 Gesquiere2011_data.csv	# show tail two lines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 Gesquiere2011_data.csv	# sort lines in a file (alphabetically)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 –n Gesquiere2011_data.csv	# sort lines numerically</a:t>
            </a:r>
          </a:p>
        </p:txBody>
      </p:sp>
    </p:spTree>
    <p:extLst>
      <p:ext uri="{BB962C8B-B14F-4D97-AF65-F5344CB8AC3E}">
        <p14:creationId xmlns:p14="http://schemas.microsoft.com/office/powerpoint/2010/main" val="366581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BCC8-5303-FB88-6138-B595CC3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C4B80D-C70D-1CEE-E3EA-470645484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27112"/>
            <a:ext cx="9144000" cy="38562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7885-773C-CBF3-FB4F-9473122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091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www.w3.org/XML/1998/namespace"/>
    <ds:schemaRef ds:uri="http://schemas.microsoft.com/office/2006/metadata/properties"/>
    <ds:schemaRef ds:uri="16c05727-aa75-4e4a-9b5f-8a80a1165891"/>
    <ds:schemaRef ds:uri="http://purl.org/dc/terms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{D0A74317-0F39-448F-9951-A968E7E9CBAB}tf89338750_win32</Template>
  <TotalTime>2051</TotalTime>
  <Words>625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Univers</vt:lpstr>
      <vt:lpstr>GradientUnivers</vt:lpstr>
      <vt:lpstr>BiOL425 Comp Mol Bio  Part 1. Git &amp; Unix</vt:lpstr>
      <vt:lpstr>Version Control with Git (Chapter 2)</vt:lpstr>
      <vt:lpstr>UNIX Basics (Chapter 1)</vt:lpstr>
      <vt:lpstr>Exercise 1</vt:lpstr>
      <vt:lpstr>UNIX Basics (Cont’d)</vt:lpstr>
      <vt:lpstr>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BiOL425  Comp Mol Bio</dc:title>
  <dc:creator>Weigang Qiu</dc:creator>
  <cp:lastModifiedBy>Weigang Qiu</cp:lastModifiedBy>
  <cp:revision>14</cp:revision>
  <dcterms:created xsi:type="dcterms:W3CDTF">2023-01-24T16:08:10Z</dcterms:created>
  <dcterms:modified xsi:type="dcterms:W3CDTF">2023-01-26T03:28:00Z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a1855b2-0a05-4494-a903-f3f23f3f98e0_Enabled">
    <vt:lpwstr>true</vt:lpwstr>
  </property>
  <property fmtid="{D5CDD505-2E9C-101B-9397-08002B2CF9AE}" pid="4" name="MSIP_Label_fa1855b2-0a05-4494-a903-f3f23f3f98e0_SetDate">
    <vt:lpwstr>2023-01-24T17:08:44Z</vt:lpwstr>
  </property>
  <property fmtid="{D5CDD505-2E9C-101B-9397-08002B2CF9AE}" pid="5" name="MSIP_Label_fa1855b2-0a05-4494-a903-f3f23f3f98e0_Method">
    <vt:lpwstr>Standard</vt:lpwstr>
  </property>
  <property fmtid="{D5CDD505-2E9C-101B-9397-08002B2CF9AE}" pid="6" name="MSIP_Label_fa1855b2-0a05-4494-a903-f3f23f3f98e0_Name">
    <vt:lpwstr>defa4170-0d19-0005-0004-bc88714345d2</vt:lpwstr>
  </property>
  <property fmtid="{D5CDD505-2E9C-101B-9397-08002B2CF9AE}" pid="7" name="MSIP_Label_fa1855b2-0a05-4494-a903-f3f23f3f98e0_SiteId">
    <vt:lpwstr>6f60f0b3-5f06-4e09-9715-989dba8cc7d8</vt:lpwstr>
  </property>
  <property fmtid="{D5CDD505-2E9C-101B-9397-08002B2CF9AE}" pid="8" name="MSIP_Label_fa1855b2-0a05-4494-a903-f3f23f3f98e0_ActionId">
    <vt:lpwstr>6f26f44d-8c1d-4d3a-82b5-d8469334ab09</vt:lpwstr>
  </property>
  <property fmtid="{D5CDD505-2E9C-101B-9397-08002B2CF9AE}" pid="9" name="MSIP_Label_fa1855b2-0a05-4494-a903-f3f23f3f98e0_ContentBits">
    <vt:lpwstr>0</vt:lpwstr>
  </property>
</Properties>
</file>