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93" d="100"/>
          <a:sy n="93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9912-60B8-1F87-67D2-45F67EFAD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EAE snRNA Data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04F90-01AC-885F-304C-3E9DFDAC9E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Summer 2024</a:t>
            </a:r>
          </a:p>
          <a:p>
            <a:r>
              <a:rPr lang="en-US" cap="none" dirty="0"/>
              <a:t>Experiment &amp; Data: Joseph Lawrence (Melendez Lab)</a:t>
            </a:r>
          </a:p>
          <a:p>
            <a:r>
              <a:rPr lang="en-US" cap="none" dirty="0"/>
              <a:t>Bioinformatics: Michelle Franco, Lia Qiu (Qiu lab)</a:t>
            </a:r>
          </a:p>
        </p:txBody>
      </p:sp>
    </p:spTree>
    <p:extLst>
      <p:ext uri="{BB962C8B-B14F-4D97-AF65-F5344CB8AC3E}">
        <p14:creationId xmlns:p14="http://schemas.microsoft.com/office/powerpoint/2010/main" val="213124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C7B6-A89F-FAAB-037A-40FDA984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3" y="0"/>
            <a:ext cx="10131425" cy="985421"/>
          </a:xfrm>
        </p:spPr>
        <p:txBody>
          <a:bodyPr/>
          <a:lstStyle/>
          <a:p>
            <a:r>
              <a:rPr lang="en-US" b="1" dirty="0"/>
              <a:t>Samples &amp; workflow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38D4E-EE9C-CA77-40CC-41D1AA986016}"/>
              </a:ext>
            </a:extLst>
          </p:cNvPr>
          <p:cNvSpPr txBox="1"/>
          <p:nvPr/>
        </p:nvSpPr>
        <p:spPr>
          <a:xfrm>
            <a:off x="283575" y="920107"/>
            <a:ext cx="1162484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Samples &amp; data after filtering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NCAR0: WT, w/o disease (14,102 features, 12,600 cells)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NCAR1: WT, with disease (14,888 features, 6,860 cells)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CRE0: KO, w/o disease (14,630 features, 10,790 cells)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CRE1: KO, with disease (15,973 features, 10,537 cells)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Informatics workflow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Download from 10X Genomics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Read into Seurat objects in 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Filter: RNA counts &gt; 200, Gene features &lt; 10K, percent mt &lt; 10%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Merge &amp; Subset common features: 18,288 features, 38,960 samples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Normalize &amp; Integration with 2000 anchor features (output file: “</a:t>
            </a:r>
            <a:r>
              <a:rPr lang="en-US" sz="2400" dirty="0">
                <a:solidFill>
                  <a:srgbClr val="FFC000"/>
                </a:solidFill>
              </a:rPr>
              <a:t>1-integrated.rds</a:t>
            </a:r>
            <a:r>
              <a:rPr lang="en-US" sz="2400" dirty="0"/>
              <a:t>”)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Run PCA ➤ UMAP ➤ Harmony ➤ Find clusters (resolution = 0.35; “</a:t>
            </a:r>
            <a:r>
              <a:rPr lang="en-US" sz="2400" dirty="0">
                <a:solidFill>
                  <a:srgbClr val="FFC000"/>
                </a:solidFill>
              </a:rPr>
              <a:t>2-umap.rds</a:t>
            </a:r>
            <a:r>
              <a:rPr lang="en-US" sz="2400" dirty="0"/>
              <a:t>”)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To Do 1: Cell type identification (Michelle)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To Do 2: Differential gene expression (DEG) analysis (Michelle)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To Do 3: Pathway enrichment analysis (Michelle)</a:t>
            </a:r>
          </a:p>
        </p:txBody>
      </p:sp>
    </p:spTree>
    <p:extLst>
      <p:ext uri="{BB962C8B-B14F-4D97-AF65-F5344CB8AC3E}">
        <p14:creationId xmlns:p14="http://schemas.microsoft.com/office/powerpoint/2010/main" val="304855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colored dots&#10;&#10;Description automatically generated">
            <a:extLst>
              <a:ext uri="{FF2B5EF4-FFF2-40B4-BE49-F238E27FC236}">
                <a16:creationId xmlns:a16="http://schemas.microsoft.com/office/drawing/2014/main" id="{9B292570-56DC-9747-8D9E-2F8B2300C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448" y="478274"/>
            <a:ext cx="7372352" cy="589788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488F7B-CC4A-F479-B97F-C22E39F91375}"/>
              </a:ext>
            </a:extLst>
          </p:cNvPr>
          <p:cNvCxnSpPr>
            <a:cxnSpLocks/>
          </p:cNvCxnSpPr>
          <p:nvPr/>
        </p:nvCxnSpPr>
        <p:spPr>
          <a:xfrm>
            <a:off x="1654628" y="3243941"/>
            <a:ext cx="63028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D45A9-6670-A221-7664-85F6A0E9F4FE}"/>
              </a:ext>
            </a:extLst>
          </p:cNvPr>
          <p:cNvCxnSpPr>
            <a:cxnSpLocks/>
          </p:cNvCxnSpPr>
          <p:nvPr/>
        </p:nvCxnSpPr>
        <p:spPr>
          <a:xfrm>
            <a:off x="4824624" y="696687"/>
            <a:ext cx="0" cy="52033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6E897F1-6EB8-8B0C-4888-74F4409B4E39}"/>
              </a:ext>
            </a:extLst>
          </p:cNvPr>
          <p:cNvSpPr txBox="1"/>
          <p:nvPr/>
        </p:nvSpPr>
        <p:spPr>
          <a:xfrm>
            <a:off x="8434469" y="827895"/>
            <a:ext cx="305752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1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Cell Counts</a:t>
            </a:r>
          </a:p>
          <a:p>
            <a:endParaRPr lang="en-US" sz="14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CRE0 CRE1 NCAR0 NCAR1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0  3653 1433  4598  1669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1  1542  769  1966   759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2  1047  683  1067   466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3   155 1737   247   630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4   740  988   163   237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5   594  392   499   340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6   259  648   407   459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7   461  185   863   100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8   393  209   823   139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9   253  394   380   429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10  257  146   713   128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11  363  329   187    69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12   21  402    33   410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13  270  366   140    69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14  251  288    74    39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15  178  172    49    46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16   80   92   109   128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17   12  222    13   150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18   52   56   166   104</a:t>
            </a:r>
          </a:p>
        </p:txBody>
      </p:sp>
    </p:spTree>
    <p:extLst>
      <p:ext uri="{BB962C8B-B14F-4D97-AF65-F5344CB8AC3E}">
        <p14:creationId xmlns:p14="http://schemas.microsoft.com/office/powerpoint/2010/main" val="900369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70</TotalTime>
  <Words>324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Celestial</vt:lpstr>
      <vt:lpstr>EAE snRNA Data Analysis</vt:lpstr>
      <vt:lpstr>Samples &amp; workflow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Weigang Qiu</dc:creator>
  <cp:lastModifiedBy>Weigang Qiu</cp:lastModifiedBy>
  <cp:revision>5</cp:revision>
  <dcterms:created xsi:type="dcterms:W3CDTF">2024-07-21T02:26:35Z</dcterms:created>
  <dcterms:modified xsi:type="dcterms:W3CDTF">2024-07-21T03:43:43Z</dcterms:modified>
</cp:coreProperties>
</file>