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71" r:id="rId14"/>
    <p:sldId id="273" r:id="rId15"/>
    <p:sldId id="274" r:id="rId16"/>
    <p:sldId id="268" r:id="rId17"/>
    <p:sldId id="275"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FC2632-B2B1-4DB3-8FED-6A4FA426119C}" v="173" dt="2022-09-11T16:01:16.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41" autoAdjust="0"/>
    <p:restoredTop sz="89876" autoAdjust="0"/>
  </p:normalViewPr>
  <p:slideViewPr>
    <p:cSldViewPr snapToGrid="0">
      <p:cViewPr varScale="1">
        <p:scale>
          <a:sx n="128" d="100"/>
          <a:sy n="128" d="100"/>
        </p:scale>
        <p:origin x="56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nston Koh" userId="a8548f9a-5873-42f2-b77a-1dbc8f765de2" providerId="ADAL" clId="{51FC2632-B2B1-4DB3-8FED-6A4FA426119C}"/>
    <pc:docChg chg="undo redo custSel addSld delSld modSld sldOrd">
      <pc:chgData name="Winston Koh" userId="a8548f9a-5873-42f2-b77a-1dbc8f765de2" providerId="ADAL" clId="{51FC2632-B2B1-4DB3-8FED-6A4FA426119C}" dt="2022-09-12T15:36:33.312" v="15525" actId="20577"/>
      <pc:docMkLst>
        <pc:docMk/>
      </pc:docMkLst>
      <pc:sldChg chg="modSp new mod">
        <pc:chgData name="Winston Koh" userId="a8548f9a-5873-42f2-b77a-1dbc8f765de2" providerId="ADAL" clId="{51FC2632-B2B1-4DB3-8FED-6A4FA426119C}" dt="2022-09-10T21:34:02.296" v="9708" actId="20577"/>
        <pc:sldMkLst>
          <pc:docMk/>
          <pc:sldMk cId="1421430442" sldId="256"/>
        </pc:sldMkLst>
        <pc:spChg chg="mod">
          <ac:chgData name="Winston Koh" userId="a8548f9a-5873-42f2-b77a-1dbc8f765de2" providerId="ADAL" clId="{51FC2632-B2B1-4DB3-8FED-6A4FA426119C}" dt="2022-09-10T21:34:02.296" v="9708" actId="20577"/>
          <ac:spMkLst>
            <pc:docMk/>
            <pc:sldMk cId="1421430442" sldId="256"/>
            <ac:spMk id="2" creationId="{0F99347F-E0EC-6BD4-4B25-443FFBE9970D}"/>
          </ac:spMkLst>
        </pc:spChg>
        <pc:spChg chg="mod">
          <ac:chgData name="Winston Koh" userId="a8548f9a-5873-42f2-b77a-1dbc8f765de2" providerId="ADAL" clId="{51FC2632-B2B1-4DB3-8FED-6A4FA426119C}" dt="2022-09-09T15:31:04.024" v="46" actId="20577"/>
          <ac:spMkLst>
            <pc:docMk/>
            <pc:sldMk cId="1421430442" sldId="256"/>
            <ac:spMk id="3" creationId="{EDBE40A2-227E-0F86-0B83-1555800A330A}"/>
          </ac:spMkLst>
        </pc:spChg>
      </pc:sldChg>
      <pc:sldChg chg="addSp delSp modSp new mod setBg modClrScheme chgLayout">
        <pc:chgData name="Winston Koh" userId="a8548f9a-5873-42f2-b77a-1dbc8f765de2" providerId="ADAL" clId="{51FC2632-B2B1-4DB3-8FED-6A4FA426119C}" dt="2022-09-12T15:36:33.312" v="15525" actId="20577"/>
        <pc:sldMkLst>
          <pc:docMk/>
          <pc:sldMk cId="2705267796" sldId="257"/>
        </pc:sldMkLst>
        <pc:spChg chg="mod ord">
          <ac:chgData name="Winston Koh" userId="a8548f9a-5873-42f2-b77a-1dbc8f765de2" providerId="ADAL" clId="{51FC2632-B2B1-4DB3-8FED-6A4FA426119C}" dt="2022-09-11T14:49:07.129" v="12243" actId="26606"/>
          <ac:spMkLst>
            <pc:docMk/>
            <pc:sldMk cId="2705267796" sldId="257"/>
            <ac:spMk id="2" creationId="{4D26E304-3564-6405-A751-01D2A47D5F9F}"/>
          </ac:spMkLst>
        </pc:spChg>
        <pc:spChg chg="mod ord">
          <ac:chgData name="Winston Koh" userId="a8548f9a-5873-42f2-b77a-1dbc8f765de2" providerId="ADAL" clId="{51FC2632-B2B1-4DB3-8FED-6A4FA426119C}" dt="2022-09-12T15:36:33.312" v="15525" actId="20577"/>
          <ac:spMkLst>
            <pc:docMk/>
            <pc:sldMk cId="2705267796" sldId="257"/>
            <ac:spMk id="3" creationId="{51D7AAF4-19C4-E249-F697-7E91091B282F}"/>
          </ac:spMkLst>
        </pc:spChg>
        <pc:spChg chg="add del mod">
          <ac:chgData name="Winston Koh" userId="a8548f9a-5873-42f2-b77a-1dbc8f765de2" providerId="ADAL" clId="{51FC2632-B2B1-4DB3-8FED-6A4FA426119C}" dt="2022-09-11T14:49:07.439" v="12244" actId="21"/>
          <ac:spMkLst>
            <pc:docMk/>
            <pc:sldMk cId="2705267796" sldId="257"/>
            <ac:spMk id="4" creationId="{0EBD55B5-14F5-08E2-8539-750830A98116}"/>
          </ac:spMkLst>
        </pc:spChg>
        <pc:spChg chg="add del mod ord">
          <ac:chgData name="Winston Koh" userId="a8548f9a-5873-42f2-b77a-1dbc8f765de2" providerId="ADAL" clId="{51FC2632-B2B1-4DB3-8FED-6A4FA426119C}" dt="2022-09-09T16:09:19.384" v="590"/>
          <ac:spMkLst>
            <pc:docMk/>
            <pc:sldMk cId="2705267796" sldId="257"/>
            <ac:spMk id="4" creationId="{23FBC4BF-D725-9790-8D7D-736FAF25C726}"/>
          </ac:spMkLst>
        </pc:spChg>
        <pc:spChg chg="add del mod">
          <ac:chgData name="Winston Koh" userId="a8548f9a-5873-42f2-b77a-1dbc8f765de2" providerId="ADAL" clId="{51FC2632-B2B1-4DB3-8FED-6A4FA426119C}" dt="2022-09-09T16:22:40.287" v="905" actId="700"/>
          <ac:spMkLst>
            <pc:docMk/>
            <pc:sldMk cId="2705267796" sldId="257"/>
            <ac:spMk id="8" creationId="{36D5AEA2-E133-953A-7FC6-F18CA7C15A65}"/>
          </ac:spMkLst>
        </pc:spChg>
        <pc:spChg chg="add del">
          <ac:chgData name="Winston Koh" userId="a8548f9a-5873-42f2-b77a-1dbc8f765de2" providerId="ADAL" clId="{51FC2632-B2B1-4DB3-8FED-6A4FA426119C}" dt="2022-09-11T14:49:07.129" v="12243" actId="26606"/>
          <ac:spMkLst>
            <pc:docMk/>
            <pc:sldMk cId="2705267796" sldId="257"/>
            <ac:spMk id="12" creationId="{ED008ECC-51D4-4E47-80DF-1D22FBBC5061}"/>
          </ac:spMkLst>
        </pc:spChg>
        <pc:spChg chg="add del">
          <ac:chgData name="Winston Koh" userId="a8548f9a-5873-42f2-b77a-1dbc8f765de2" providerId="ADAL" clId="{51FC2632-B2B1-4DB3-8FED-6A4FA426119C}" dt="2022-09-11T14:49:07.129" v="12243" actId="26606"/>
          <ac:spMkLst>
            <pc:docMk/>
            <pc:sldMk cId="2705267796" sldId="257"/>
            <ac:spMk id="14" creationId="{3EEBA64A-08C9-4EE7-A7DD-C4309E5753BA}"/>
          </ac:spMkLst>
        </pc:spChg>
        <pc:spChg chg="add del">
          <ac:chgData name="Winston Koh" userId="a8548f9a-5873-42f2-b77a-1dbc8f765de2" providerId="ADAL" clId="{51FC2632-B2B1-4DB3-8FED-6A4FA426119C}" dt="2022-09-11T14:48:57.572" v="12239" actId="26606"/>
          <ac:spMkLst>
            <pc:docMk/>
            <pc:sldMk cId="2705267796" sldId="257"/>
            <ac:spMk id="15" creationId="{4B019A08-55AD-4038-B865-37DA596B8CE3}"/>
          </ac:spMkLst>
        </pc:spChg>
        <pc:spChg chg="add del">
          <ac:chgData name="Winston Koh" userId="a8548f9a-5873-42f2-b77a-1dbc8f765de2" providerId="ADAL" clId="{51FC2632-B2B1-4DB3-8FED-6A4FA426119C}" dt="2022-09-11T14:49:07.129" v="12243" actId="26606"/>
          <ac:spMkLst>
            <pc:docMk/>
            <pc:sldMk cId="2705267796" sldId="257"/>
            <ac:spMk id="16" creationId="{0DA644F7-E61C-4BDD-9510-112510F64F97}"/>
          </ac:spMkLst>
        </pc:spChg>
        <pc:spChg chg="add del">
          <ac:chgData name="Winston Koh" userId="a8548f9a-5873-42f2-b77a-1dbc8f765de2" providerId="ADAL" clId="{51FC2632-B2B1-4DB3-8FED-6A4FA426119C}" dt="2022-09-11T14:48:57.572" v="12239" actId="26606"/>
          <ac:spMkLst>
            <pc:docMk/>
            <pc:sldMk cId="2705267796" sldId="257"/>
            <ac:spMk id="19" creationId="{1627C7B9-FD35-4E35-B741-E4A9A5F416ED}"/>
          </ac:spMkLst>
        </pc:spChg>
        <pc:spChg chg="add del">
          <ac:chgData name="Winston Koh" userId="a8548f9a-5873-42f2-b77a-1dbc8f765de2" providerId="ADAL" clId="{51FC2632-B2B1-4DB3-8FED-6A4FA426119C}" dt="2022-09-11T14:48:57.572" v="12239" actId="26606"/>
          <ac:spMkLst>
            <pc:docMk/>
            <pc:sldMk cId="2705267796" sldId="257"/>
            <ac:spMk id="21" creationId="{476B7131-2035-43F9-84E8-2B4749D333B9}"/>
          </ac:spMkLst>
        </pc:spChg>
        <pc:picChg chg="add del mod">
          <ac:chgData name="Winston Koh" userId="a8548f9a-5873-42f2-b77a-1dbc8f765de2" providerId="ADAL" clId="{51FC2632-B2B1-4DB3-8FED-6A4FA426119C}" dt="2022-09-09T16:22:35.699" v="904" actId="478"/>
          <ac:picMkLst>
            <pc:docMk/>
            <pc:sldMk cId="2705267796" sldId="257"/>
            <ac:picMk id="6" creationId="{05D8A322-A6A3-C874-4DF8-DDC9D314AEDA}"/>
          </ac:picMkLst>
        </pc:picChg>
        <pc:picChg chg="add mod">
          <ac:chgData name="Winston Koh" userId="a8548f9a-5873-42f2-b77a-1dbc8f765de2" providerId="ADAL" clId="{51FC2632-B2B1-4DB3-8FED-6A4FA426119C}" dt="2022-09-11T14:49:07.129" v="12243" actId="26606"/>
          <ac:picMkLst>
            <pc:docMk/>
            <pc:sldMk cId="2705267796" sldId="257"/>
            <ac:picMk id="10" creationId="{C7BCC14F-1CC2-7542-86F1-316B71414B0F}"/>
          </ac:picMkLst>
        </pc:picChg>
        <pc:cxnChg chg="add del">
          <ac:chgData name="Winston Koh" userId="a8548f9a-5873-42f2-b77a-1dbc8f765de2" providerId="ADAL" clId="{51FC2632-B2B1-4DB3-8FED-6A4FA426119C}" dt="2022-09-11T14:49:07.129" v="12243" actId="26606"/>
          <ac:cxnSpMkLst>
            <pc:docMk/>
            <pc:sldMk cId="2705267796" sldId="257"/>
            <ac:cxnSpMk id="13" creationId="{0EF352D9-7BCC-436E-8520-E9D0BAAA1833}"/>
          </ac:cxnSpMkLst>
        </pc:cxnChg>
        <pc:cxnChg chg="add del">
          <ac:chgData name="Winston Koh" userId="a8548f9a-5873-42f2-b77a-1dbc8f765de2" providerId="ADAL" clId="{51FC2632-B2B1-4DB3-8FED-6A4FA426119C}" dt="2022-09-11T14:48:57.572" v="12239" actId="26606"/>
          <ac:cxnSpMkLst>
            <pc:docMk/>
            <pc:sldMk cId="2705267796" sldId="257"/>
            <ac:cxnSpMk id="17" creationId="{2BA067F2-7FAF-4758-9BC4-F7C88ED9044B}"/>
          </ac:cxnSpMkLst>
        </pc:cxnChg>
      </pc:sldChg>
      <pc:sldChg chg="addSp delSp modSp new mod setBg modClrScheme chgLayout modNotesTx">
        <pc:chgData name="Winston Koh" userId="a8548f9a-5873-42f2-b77a-1dbc8f765de2" providerId="ADAL" clId="{51FC2632-B2B1-4DB3-8FED-6A4FA426119C}" dt="2022-09-12T15:07:11.068" v="15506" actId="6549"/>
        <pc:sldMkLst>
          <pc:docMk/>
          <pc:sldMk cId="1999968552" sldId="258"/>
        </pc:sldMkLst>
        <pc:spChg chg="del mod ord">
          <ac:chgData name="Winston Koh" userId="a8548f9a-5873-42f2-b77a-1dbc8f765de2" providerId="ADAL" clId="{51FC2632-B2B1-4DB3-8FED-6A4FA426119C}" dt="2022-09-09T16:14:52.972" v="655" actId="700"/>
          <ac:spMkLst>
            <pc:docMk/>
            <pc:sldMk cId="1999968552" sldId="258"/>
            <ac:spMk id="2" creationId="{4CCE9CAC-B98D-7252-8B13-E328651F8D37}"/>
          </ac:spMkLst>
        </pc:spChg>
        <pc:spChg chg="add del mod">
          <ac:chgData name="Winston Koh" userId="a8548f9a-5873-42f2-b77a-1dbc8f765de2" providerId="ADAL" clId="{51FC2632-B2B1-4DB3-8FED-6A4FA426119C}" dt="2022-09-11T14:49:35.463" v="12252" actId="21"/>
          <ac:spMkLst>
            <pc:docMk/>
            <pc:sldMk cId="1999968552" sldId="258"/>
            <ac:spMk id="2" creationId="{E8B7A3CB-2CCC-6356-CE6F-F7C1CA24E9C3}"/>
          </ac:spMkLst>
        </pc:spChg>
        <pc:spChg chg="add del mod">
          <ac:chgData name="Winston Koh" userId="a8548f9a-5873-42f2-b77a-1dbc8f765de2" providerId="ADAL" clId="{51FC2632-B2B1-4DB3-8FED-6A4FA426119C}" dt="2022-09-10T23:25:04.246" v="11259" actId="478"/>
          <ac:spMkLst>
            <pc:docMk/>
            <pc:sldMk cId="1999968552" sldId="258"/>
            <ac:spMk id="3" creationId="{203D7188-0F79-7D25-8CFD-F492ACB637BB}"/>
          </ac:spMkLst>
        </pc:spChg>
        <pc:spChg chg="del mod ord">
          <ac:chgData name="Winston Koh" userId="a8548f9a-5873-42f2-b77a-1dbc8f765de2" providerId="ADAL" clId="{51FC2632-B2B1-4DB3-8FED-6A4FA426119C}" dt="2022-09-09T16:14:52.972" v="655" actId="700"/>
          <ac:spMkLst>
            <pc:docMk/>
            <pc:sldMk cId="1999968552" sldId="258"/>
            <ac:spMk id="3" creationId="{F44FBAAC-0FAA-D816-2D4B-A26058AEF585}"/>
          </ac:spMkLst>
        </pc:spChg>
        <pc:spChg chg="del">
          <ac:chgData name="Winston Koh" userId="a8548f9a-5873-42f2-b77a-1dbc8f765de2" providerId="ADAL" clId="{51FC2632-B2B1-4DB3-8FED-6A4FA426119C}" dt="2022-09-09T16:14:52.972" v="655" actId="700"/>
          <ac:spMkLst>
            <pc:docMk/>
            <pc:sldMk cId="1999968552" sldId="258"/>
            <ac:spMk id="4" creationId="{AFD2182F-C307-A8B9-5403-747F79D60B69}"/>
          </ac:spMkLst>
        </pc:spChg>
        <pc:spChg chg="add mod ord">
          <ac:chgData name="Winston Koh" userId="a8548f9a-5873-42f2-b77a-1dbc8f765de2" providerId="ADAL" clId="{51FC2632-B2B1-4DB3-8FED-6A4FA426119C}" dt="2022-09-11T14:49:34.985" v="12251" actId="26606"/>
          <ac:spMkLst>
            <pc:docMk/>
            <pc:sldMk cId="1999968552" sldId="258"/>
            <ac:spMk id="5" creationId="{E272426D-D6D1-ECF5-BA2E-9971E540E6CB}"/>
          </ac:spMkLst>
        </pc:spChg>
        <pc:spChg chg="add del mod ord">
          <ac:chgData name="Winston Koh" userId="a8548f9a-5873-42f2-b77a-1dbc8f765de2" providerId="ADAL" clId="{51FC2632-B2B1-4DB3-8FED-6A4FA426119C}" dt="2022-09-12T15:07:11.068" v="15506" actId="6549"/>
          <ac:spMkLst>
            <pc:docMk/>
            <pc:sldMk cId="1999968552" sldId="258"/>
            <ac:spMk id="6" creationId="{1277C0C8-42E5-D8D8-11F5-A54E4859A51D}"/>
          </ac:spMkLst>
        </pc:spChg>
        <pc:spChg chg="add del">
          <ac:chgData name="Winston Koh" userId="a8548f9a-5873-42f2-b77a-1dbc8f765de2" providerId="ADAL" clId="{51FC2632-B2B1-4DB3-8FED-6A4FA426119C}" dt="2022-09-11T14:49:34.985" v="12251" actId="26606"/>
          <ac:spMkLst>
            <pc:docMk/>
            <pc:sldMk cId="1999968552" sldId="258"/>
            <ac:spMk id="12" creationId="{1277C0C8-42E5-D8D8-11F5-A54E4859A51D}"/>
          </ac:spMkLst>
        </pc:spChg>
        <pc:spChg chg="add del">
          <ac:chgData name="Winston Koh" userId="a8548f9a-5873-42f2-b77a-1dbc8f765de2" providerId="ADAL" clId="{51FC2632-B2B1-4DB3-8FED-6A4FA426119C}" dt="2022-09-11T14:49:34.985" v="12251" actId="26606"/>
          <ac:spMkLst>
            <pc:docMk/>
            <pc:sldMk cId="1999968552" sldId="258"/>
            <ac:spMk id="13" creationId="{ED008ECC-51D4-4E47-80DF-1D22FBBC5061}"/>
          </ac:spMkLst>
        </pc:spChg>
        <pc:spChg chg="add del">
          <ac:chgData name="Winston Koh" userId="a8548f9a-5873-42f2-b77a-1dbc8f765de2" providerId="ADAL" clId="{51FC2632-B2B1-4DB3-8FED-6A4FA426119C}" dt="2022-09-11T14:49:34.985" v="12251" actId="26606"/>
          <ac:spMkLst>
            <pc:docMk/>
            <pc:sldMk cId="1999968552" sldId="258"/>
            <ac:spMk id="17" creationId="{3EEBA64A-08C9-4EE7-A7DD-C4309E5753BA}"/>
          </ac:spMkLst>
        </pc:spChg>
        <pc:spChg chg="add del">
          <ac:chgData name="Winston Koh" userId="a8548f9a-5873-42f2-b77a-1dbc8f765de2" providerId="ADAL" clId="{51FC2632-B2B1-4DB3-8FED-6A4FA426119C}" dt="2022-09-11T14:49:34.985" v="12251" actId="26606"/>
          <ac:spMkLst>
            <pc:docMk/>
            <pc:sldMk cId="1999968552" sldId="258"/>
            <ac:spMk id="19" creationId="{0DA644F7-E61C-4BDD-9510-112510F64F97}"/>
          </ac:spMkLst>
        </pc:spChg>
        <pc:graphicFrameChg chg="add del">
          <ac:chgData name="Winston Koh" userId="a8548f9a-5873-42f2-b77a-1dbc8f765de2" providerId="ADAL" clId="{51FC2632-B2B1-4DB3-8FED-6A4FA426119C}" dt="2022-09-11T14:49:28.315" v="12249" actId="26606"/>
          <ac:graphicFrameMkLst>
            <pc:docMk/>
            <pc:sldMk cId="1999968552" sldId="258"/>
            <ac:graphicFrameMk id="10" creationId="{F4DBFEE5-20BA-2F16-92DF-31E3199B6309}"/>
          </ac:graphicFrameMkLst>
        </pc:graphicFrameChg>
        <pc:picChg chg="add mod">
          <ac:chgData name="Winston Koh" userId="a8548f9a-5873-42f2-b77a-1dbc8f765de2" providerId="ADAL" clId="{51FC2632-B2B1-4DB3-8FED-6A4FA426119C}" dt="2022-09-11T14:49:34.985" v="12251" actId="26606"/>
          <ac:picMkLst>
            <pc:docMk/>
            <pc:sldMk cId="1999968552" sldId="258"/>
            <ac:picMk id="8" creationId="{99E35776-FC84-7CE2-ADB3-1B9C9CA57619}"/>
          </ac:picMkLst>
        </pc:picChg>
        <pc:cxnChg chg="add del">
          <ac:chgData name="Winston Koh" userId="a8548f9a-5873-42f2-b77a-1dbc8f765de2" providerId="ADAL" clId="{51FC2632-B2B1-4DB3-8FED-6A4FA426119C}" dt="2022-09-11T14:49:34.985" v="12251" actId="26606"/>
          <ac:cxnSpMkLst>
            <pc:docMk/>
            <pc:sldMk cId="1999968552" sldId="258"/>
            <ac:cxnSpMk id="15" creationId="{0EF352D9-7BCC-436E-8520-E9D0BAAA1833}"/>
          </ac:cxnSpMkLst>
        </pc:cxnChg>
      </pc:sldChg>
      <pc:sldChg chg="addSp delSp modSp new mod setBg modNotesTx">
        <pc:chgData name="Winston Koh" userId="a8548f9a-5873-42f2-b77a-1dbc8f765de2" providerId="ADAL" clId="{51FC2632-B2B1-4DB3-8FED-6A4FA426119C}" dt="2022-09-11T14:50:25.865" v="12267" actId="1076"/>
        <pc:sldMkLst>
          <pc:docMk/>
          <pc:sldMk cId="1589090878" sldId="259"/>
        </pc:sldMkLst>
        <pc:spChg chg="mod">
          <ac:chgData name="Winston Koh" userId="a8548f9a-5873-42f2-b77a-1dbc8f765de2" providerId="ADAL" clId="{51FC2632-B2B1-4DB3-8FED-6A4FA426119C}" dt="2022-09-11T14:50:09.228" v="12264" actId="26606"/>
          <ac:spMkLst>
            <pc:docMk/>
            <pc:sldMk cId="1589090878" sldId="259"/>
            <ac:spMk id="2" creationId="{21D6A779-6508-16F7-8314-2A1B25388943}"/>
          </ac:spMkLst>
        </pc:spChg>
        <pc:spChg chg="mod ord">
          <ac:chgData name="Winston Koh" userId="a8548f9a-5873-42f2-b77a-1dbc8f765de2" providerId="ADAL" clId="{51FC2632-B2B1-4DB3-8FED-6A4FA426119C}" dt="2022-09-11T14:50:09.228" v="12264" actId="26606"/>
          <ac:spMkLst>
            <pc:docMk/>
            <pc:sldMk cId="1589090878" sldId="259"/>
            <ac:spMk id="3" creationId="{35920A2F-4462-A978-BEF3-A74EC0660853}"/>
          </ac:spMkLst>
        </pc:spChg>
        <pc:spChg chg="add del mod">
          <ac:chgData name="Winston Koh" userId="a8548f9a-5873-42f2-b77a-1dbc8f765de2" providerId="ADAL" clId="{51FC2632-B2B1-4DB3-8FED-6A4FA426119C}" dt="2022-09-11T14:49:40.484" v="12253" actId="21"/>
          <ac:spMkLst>
            <pc:docMk/>
            <pc:sldMk cId="1589090878" sldId="259"/>
            <ac:spMk id="4" creationId="{78B747C8-FBC7-6337-EB5C-EA1784285E3F}"/>
          </ac:spMkLst>
        </pc:spChg>
        <pc:spChg chg="add del mod">
          <ac:chgData name="Winston Koh" userId="a8548f9a-5873-42f2-b77a-1dbc8f765de2" providerId="ADAL" clId="{51FC2632-B2B1-4DB3-8FED-6A4FA426119C}" dt="2022-09-09T20:00:50.859" v="3523" actId="478"/>
          <ac:spMkLst>
            <pc:docMk/>
            <pc:sldMk cId="1589090878" sldId="259"/>
            <ac:spMk id="4" creationId="{A4444356-3C7C-BE84-E1EC-29F67E80423C}"/>
          </ac:spMkLst>
        </pc:spChg>
        <pc:spChg chg="add mod">
          <ac:chgData name="Winston Koh" userId="a8548f9a-5873-42f2-b77a-1dbc8f765de2" providerId="ADAL" clId="{51FC2632-B2B1-4DB3-8FED-6A4FA426119C}" dt="2022-09-11T14:50:25.865" v="12267" actId="1076"/>
          <ac:spMkLst>
            <pc:docMk/>
            <pc:sldMk cId="1589090878" sldId="259"/>
            <ac:spMk id="5" creationId="{4C5FF229-7396-03D3-62B0-FDDD2E590F8B}"/>
          </ac:spMkLst>
        </pc:spChg>
        <pc:spChg chg="add del">
          <ac:chgData name="Winston Koh" userId="a8548f9a-5873-42f2-b77a-1dbc8f765de2" providerId="ADAL" clId="{51FC2632-B2B1-4DB3-8FED-6A4FA426119C}" dt="2022-09-11T14:50:09.223" v="12263" actId="26606"/>
          <ac:spMkLst>
            <pc:docMk/>
            <pc:sldMk cId="1589090878" sldId="259"/>
            <ac:spMk id="9" creationId="{ED008ECC-51D4-4E47-80DF-1D22FBBC5061}"/>
          </ac:spMkLst>
        </pc:spChg>
        <pc:spChg chg="add del">
          <ac:chgData name="Winston Koh" userId="a8548f9a-5873-42f2-b77a-1dbc8f765de2" providerId="ADAL" clId="{51FC2632-B2B1-4DB3-8FED-6A4FA426119C}" dt="2022-09-11T14:50:09.223" v="12263" actId="26606"/>
          <ac:spMkLst>
            <pc:docMk/>
            <pc:sldMk cId="1589090878" sldId="259"/>
            <ac:spMk id="11" creationId="{3EEBA64A-08C9-4EE7-A7DD-C4309E5753BA}"/>
          </ac:spMkLst>
        </pc:spChg>
        <pc:spChg chg="add del">
          <ac:chgData name="Winston Koh" userId="a8548f9a-5873-42f2-b77a-1dbc8f765de2" providerId="ADAL" clId="{51FC2632-B2B1-4DB3-8FED-6A4FA426119C}" dt="2022-09-11T14:49:53.621" v="12255" actId="26606"/>
          <ac:spMkLst>
            <pc:docMk/>
            <pc:sldMk cId="1589090878" sldId="259"/>
            <ac:spMk id="12" creationId="{4B019A08-55AD-4038-B865-37DA596B8CE3}"/>
          </ac:spMkLst>
        </pc:spChg>
        <pc:spChg chg="add del">
          <ac:chgData name="Winston Koh" userId="a8548f9a-5873-42f2-b77a-1dbc8f765de2" providerId="ADAL" clId="{51FC2632-B2B1-4DB3-8FED-6A4FA426119C}" dt="2022-09-11T14:50:09.223" v="12263" actId="26606"/>
          <ac:spMkLst>
            <pc:docMk/>
            <pc:sldMk cId="1589090878" sldId="259"/>
            <ac:spMk id="13" creationId="{0DA644F7-E61C-4BDD-9510-112510F64F97}"/>
          </ac:spMkLst>
        </pc:spChg>
        <pc:spChg chg="add">
          <ac:chgData name="Winston Koh" userId="a8548f9a-5873-42f2-b77a-1dbc8f765de2" providerId="ADAL" clId="{51FC2632-B2B1-4DB3-8FED-6A4FA426119C}" dt="2022-09-11T14:50:09.228" v="12264" actId="26606"/>
          <ac:spMkLst>
            <pc:docMk/>
            <pc:sldMk cId="1589090878" sldId="259"/>
            <ac:spMk id="15" creationId="{4B019A08-55AD-4038-B865-37DA596B8CE3}"/>
          </ac:spMkLst>
        </pc:spChg>
        <pc:spChg chg="add del">
          <ac:chgData name="Winston Koh" userId="a8548f9a-5873-42f2-b77a-1dbc8f765de2" providerId="ADAL" clId="{51FC2632-B2B1-4DB3-8FED-6A4FA426119C}" dt="2022-09-11T14:49:53.621" v="12255" actId="26606"/>
          <ac:spMkLst>
            <pc:docMk/>
            <pc:sldMk cId="1589090878" sldId="259"/>
            <ac:spMk id="16" creationId="{1627C7B9-FD35-4E35-B741-E4A9A5F416ED}"/>
          </ac:spMkLst>
        </pc:spChg>
        <pc:spChg chg="add del">
          <ac:chgData name="Winston Koh" userId="a8548f9a-5873-42f2-b77a-1dbc8f765de2" providerId="ADAL" clId="{51FC2632-B2B1-4DB3-8FED-6A4FA426119C}" dt="2022-09-11T14:49:53.621" v="12255" actId="26606"/>
          <ac:spMkLst>
            <pc:docMk/>
            <pc:sldMk cId="1589090878" sldId="259"/>
            <ac:spMk id="18" creationId="{476B7131-2035-43F9-84E8-2B4749D333B9}"/>
          </ac:spMkLst>
        </pc:spChg>
        <pc:spChg chg="add">
          <ac:chgData name="Winston Koh" userId="a8548f9a-5873-42f2-b77a-1dbc8f765de2" providerId="ADAL" clId="{51FC2632-B2B1-4DB3-8FED-6A4FA426119C}" dt="2022-09-11T14:50:09.228" v="12264" actId="26606"/>
          <ac:spMkLst>
            <pc:docMk/>
            <pc:sldMk cId="1589090878" sldId="259"/>
            <ac:spMk id="19" creationId="{1627C7B9-FD35-4E35-B741-E4A9A5F416ED}"/>
          </ac:spMkLst>
        </pc:spChg>
        <pc:spChg chg="add del">
          <ac:chgData name="Winston Koh" userId="a8548f9a-5873-42f2-b77a-1dbc8f765de2" providerId="ADAL" clId="{51FC2632-B2B1-4DB3-8FED-6A4FA426119C}" dt="2022-09-11T14:49:56.229" v="12257" actId="26606"/>
          <ac:spMkLst>
            <pc:docMk/>
            <pc:sldMk cId="1589090878" sldId="259"/>
            <ac:spMk id="20" creationId="{ED008ECC-51D4-4E47-80DF-1D22FBBC5061}"/>
          </ac:spMkLst>
        </pc:spChg>
        <pc:spChg chg="add del">
          <ac:chgData name="Winston Koh" userId="a8548f9a-5873-42f2-b77a-1dbc8f765de2" providerId="ADAL" clId="{51FC2632-B2B1-4DB3-8FED-6A4FA426119C}" dt="2022-09-11T14:49:56.229" v="12257" actId="26606"/>
          <ac:spMkLst>
            <pc:docMk/>
            <pc:sldMk cId="1589090878" sldId="259"/>
            <ac:spMk id="22" creationId="{3EEBA64A-08C9-4EE7-A7DD-C4309E5753BA}"/>
          </ac:spMkLst>
        </pc:spChg>
        <pc:spChg chg="add del">
          <ac:chgData name="Winston Koh" userId="a8548f9a-5873-42f2-b77a-1dbc8f765de2" providerId="ADAL" clId="{51FC2632-B2B1-4DB3-8FED-6A4FA426119C}" dt="2022-09-11T14:49:56.229" v="12257" actId="26606"/>
          <ac:spMkLst>
            <pc:docMk/>
            <pc:sldMk cId="1589090878" sldId="259"/>
            <ac:spMk id="23" creationId="{0DA644F7-E61C-4BDD-9510-112510F64F97}"/>
          </ac:spMkLst>
        </pc:spChg>
        <pc:spChg chg="add">
          <ac:chgData name="Winston Koh" userId="a8548f9a-5873-42f2-b77a-1dbc8f765de2" providerId="ADAL" clId="{51FC2632-B2B1-4DB3-8FED-6A4FA426119C}" dt="2022-09-11T14:50:09.228" v="12264" actId="26606"/>
          <ac:spMkLst>
            <pc:docMk/>
            <pc:sldMk cId="1589090878" sldId="259"/>
            <ac:spMk id="24" creationId="{476B7131-2035-43F9-84E8-2B4749D333B9}"/>
          </ac:spMkLst>
        </pc:spChg>
        <pc:spChg chg="add del">
          <ac:chgData name="Winston Koh" userId="a8548f9a-5873-42f2-b77a-1dbc8f765de2" providerId="ADAL" clId="{51FC2632-B2B1-4DB3-8FED-6A4FA426119C}" dt="2022-09-11T14:49:59.478" v="12259" actId="26606"/>
          <ac:spMkLst>
            <pc:docMk/>
            <pc:sldMk cId="1589090878" sldId="259"/>
            <ac:spMk id="25" creationId="{4B019A08-55AD-4038-B865-37DA596B8CE3}"/>
          </ac:spMkLst>
        </pc:spChg>
        <pc:spChg chg="add del">
          <ac:chgData name="Winston Koh" userId="a8548f9a-5873-42f2-b77a-1dbc8f765de2" providerId="ADAL" clId="{51FC2632-B2B1-4DB3-8FED-6A4FA426119C}" dt="2022-09-11T14:49:59.478" v="12259" actId="26606"/>
          <ac:spMkLst>
            <pc:docMk/>
            <pc:sldMk cId="1589090878" sldId="259"/>
            <ac:spMk id="27" creationId="{1627C7B9-FD35-4E35-B741-E4A9A5F416ED}"/>
          </ac:spMkLst>
        </pc:spChg>
        <pc:spChg chg="add del">
          <ac:chgData name="Winston Koh" userId="a8548f9a-5873-42f2-b77a-1dbc8f765de2" providerId="ADAL" clId="{51FC2632-B2B1-4DB3-8FED-6A4FA426119C}" dt="2022-09-11T14:49:59.478" v="12259" actId="26606"/>
          <ac:spMkLst>
            <pc:docMk/>
            <pc:sldMk cId="1589090878" sldId="259"/>
            <ac:spMk id="28" creationId="{476B7131-2035-43F9-84E8-2B4749D333B9}"/>
          </ac:spMkLst>
        </pc:spChg>
        <pc:spChg chg="add del">
          <ac:chgData name="Winston Koh" userId="a8548f9a-5873-42f2-b77a-1dbc8f765de2" providerId="ADAL" clId="{51FC2632-B2B1-4DB3-8FED-6A4FA426119C}" dt="2022-09-11T14:50:03.227" v="12261" actId="26606"/>
          <ac:spMkLst>
            <pc:docMk/>
            <pc:sldMk cId="1589090878" sldId="259"/>
            <ac:spMk id="30" creationId="{F532AA8F-7655-4585-B919-E2A0FD87E715}"/>
          </ac:spMkLst>
        </pc:spChg>
        <pc:spChg chg="add del">
          <ac:chgData name="Winston Koh" userId="a8548f9a-5873-42f2-b77a-1dbc8f765de2" providerId="ADAL" clId="{51FC2632-B2B1-4DB3-8FED-6A4FA426119C}" dt="2022-09-11T14:50:03.227" v="12261" actId="26606"/>
          <ac:spMkLst>
            <pc:docMk/>
            <pc:sldMk cId="1589090878" sldId="259"/>
            <ac:spMk id="32" creationId="{BACADE56-B590-4E65-AF77-CEDAB0E2C033}"/>
          </ac:spMkLst>
        </pc:spChg>
        <pc:spChg chg="add del">
          <ac:chgData name="Winston Koh" userId="a8548f9a-5873-42f2-b77a-1dbc8f765de2" providerId="ADAL" clId="{51FC2632-B2B1-4DB3-8FED-6A4FA426119C}" dt="2022-09-11T14:50:03.227" v="12261" actId="26606"/>
          <ac:spMkLst>
            <pc:docMk/>
            <pc:sldMk cId="1589090878" sldId="259"/>
            <ac:spMk id="33" creationId="{1CD6EB25-01BC-4EB1-8BED-E81046194E5F}"/>
          </ac:spMkLst>
        </pc:spChg>
        <pc:picChg chg="add del mod">
          <ac:chgData name="Winston Koh" userId="a8548f9a-5873-42f2-b77a-1dbc8f765de2" providerId="ADAL" clId="{51FC2632-B2B1-4DB3-8FED-6A4FA426119C}" dt="2022-09-09T17:50:51.430" v="2383" actId="478"/>
          <ac:picMkLst>
            <pc:docMk/>
            <pc:sldMk cId="1589090878" sldId="259"/>
            <ac:picMk id="5" creationId="{53EED6A8-A0BD-7962-4298-AD4EBC21780A}"/>
          </ac:picMkLst>
        </pc:picChg>
        <pc:picChg chg="add mod">
          <ac:chgData name="Winston Koh" userId="a8548f9a-5873-42f2-b77a-1dbc8f765de2" providerId="ADAL" clId="{51FC2632-B2B1-4DB3-8FED-6A4FA426119C}" dt="2022-09-11T14:50:11.468" v="12265" actId="27614"/>
          <ac:picMkLst>
            <pc:docMk/>
            <pc:sldMk cId="1589090878" sldId="259"/>
            <ac:picMk id="7" creationId="{FD03981B-E546-3E1A-6860-458A52F4A88D}"/>
          </ac:picMkLst>
        </pc:picChg>
        <pc:cxnChg chg="add del">
          <ac:chgData name="Winston Koh" userId="a8548f9a-5873-42f2-b77a-1dbc8f765de2" providerId="ADAL" clId="{51FC2632-B2B1-4DB3-8FED-6A4FA426119C}" dt="2022-09-11T14:50:09.223" v="12263" actId="26606"/>
          <ac:cxnSpMkLst>
            <pc:docMk/>
            <pc:sldMk cId="1589090878" sldId="259"/>
            <ac:cxnSpMk id="10" creationId="{0EF352D9-7BCC-436E-8520-E9D0BAAA1833}"/>
          </ac:cxnSpMkLst>
        </pc:cxnChg>
        <pc:cxnChg chg="add del">
          <ac:chgData name="Winston Koh" userId="a8548f9a-5873-42f2-b77a-1dbc8f765de2" providerId="ADAL" clId="{51FC2632-B2B1-4DB3-8FED-6A4FA426119C}" dt="2022-09-11T14:49:53.621" v="12255" actId="26606"/>
          <ac:cxnSpMkLst>
            <pc:docMk/>
            <pc:sldMk cId="1589090878" sldId="259"/>
            <ac:cxnSpMk id="14" creationId="{2BA067F2-7FAF-4758-9BC4-F7C88ED9044B}"/>
          </ac:cxnSpMkLst>
        </pc:cxnChg>
        <pc:cxnChg chg="add">
          <ac:chgData name="Winston Koh" userId="a8548f9a-5873-42f2-b77a-1dbc8f765de2" providerId="ADAL" clId="{51FC2632-B2B1-4DB3-8FED-6A4FA426119C}" dt="2022-09-11T14:50:09.228" v="12264" actId="26606"/>
          <ac:cxnSpMkLst>
            <pc:docMk/>
            <pc:sldMk cId="1589090878" sldId="259"/>
            <ac:cxnSpMk id="17" creationId="{2BA067F2-7FAF-4758-9BC4-F7C88ED9044B}"/>
          </ac:cxnSpMkLst>
        </pc:cxnChg>
        <pc:cxnChg chg="add del">
          <ac:chgData name="Winston Koh" userId="a8548f9a-5873-42f2-b77a-1dbc8f765de2" providerId="ADAL" clId="{51FC2632-B2B1-4DB3-8FED-6A4FA426119C}" dt="2022-09-11T14:49:56.229" v="12257" actId="26606"/>
          <ac:cxnSpMkLst>
            <pc:docMk/>
            <pc:sldMk cId="1589090878" sldId="259"/>
            <ac:cxnSpMk id="21" creationId="{0EF352D9-7BCC-436E-8520-E9D0BAAA1833}"/>
          </ac:cxnSpMkLst>
        </pc:cxnChg>
        <pc:cxnChg chg="add del">
          <ac:chgData name="Winston Koh" userId="a8548f9a-5873-42f2-b77a-1dbc8f765de2" providerId="ADAL" clId="{51FC2632-B2B1-4DB3-8FED-6A4FA426119C}" dt="2022-09-11T14:49:59.478" v="12259" actId="26606"/>
          <ac:cxnSpMkLst>
            <pc:docMk/>
            <pc:sldMk cId="1589090878" sldId="259"/>
            <ac:cxnSpMk id="26" creationId="{2BA067F2-7FAF-4758-9BC4-F7C88ED9044B}"/>
          </ac:cxnSpMkLst>
        </pc:cxnChg>
        <pc:cxnChg chg="add del">
          <ac:chgData name="Winston Koh" userId="a8548f9a-5873-42f2-b77a-1dbc8f765de2" providerId="ADAL" clId="{51FC2632-B2B1-4DB3-8FED-6A4FA426119C}" dt="2022-09-11T14:50:03.227" v="12261" actId="26606"/>
          <ac:cxnSpMkLst>
            <pc:docMk/>
            <pc:sldMk cId="1589090878" sldId="259"/>
            <ac:cxnSpMk id="31" creationId="{C91AB637-318E-4CDB-8A57-B13978DB7738}"/>
          </ac:cxnSpMkLst>
        </pc:cxnChg>
      </pc:sldChg>
      <pc:sldChg chg="addSp delSp modSp new mod setBg">
        <pc:chgData name="Winston Koh" userId="a8548f9a-5873-42f2-b77a-1dbc8f765de2" providerId="ADAL" clId="{51FC2632-B2B1-4DB3-8FED-6A4FA426119C}" dt="2022-09-11T14:51:01.331" v="12277" actId="1076"/>
        <pc:sldMkLst>
          <pc:docMk/>
          <pc:sldMk cId="418934977" sldId="260"/>
        </pc:sldMkLst>
        <pc:spChg chg="mod">
          <ac:chgData name="Winston Koh" userId="a8548f9a-5873-42f2-b77a-1dbc8f765de2" providerId="ADAL" clId="{51FC2632-B2B1-4DB3-8FED-6A4FA426119C}" dt="2022-09-11T14:50:50.458" v="12275" actId="26606"/>
          <ac:spMkLst>
            <pc:docMk/>
            <pc:sldMk cId="418934977" sldId="260"/>
            <ac:spMk id="2" creationId="{430912AB-1D05-1D16-4170-124EA6EDA368}"/>
          </ac:spMkLst>
        </pc:spChg>
        <pc:spChg chg="mod ord">
          <ac:chgData name="Winston Koh" userId="a8548f9a-5873-42f2-b77a-1dbc8f765de2" providerId="ADAL" clId="{51FC2632-B2B1-4DB3-8FED-6A4FA426119C}" dt="2022-09-11T14:50:50.458" v="12275" actId="26606"/>
          <ac:spMkLst>
            <pc:docMk/>
            <pc:sldMk cId="418934977" sldId="260"/>
            <ac:spMk id="3" creationId="{EFB85A22-8E5D-CB6C-56CE-6C46DAF79968}"/>
          </ac:spMkLst>
        </pc:spChg>
        <pc:spChg chg="add del mod">
          <ac:chgData name="Winston Koh" userId="a8548f9a-5873-42f2-b77a-1dbc8f765de2" providerId="ADAL" clId="{51FC2632-B2B1-4DB3-8FED-6A4FA426119C}" dt="2022-09-09T20:06:10.057" v="3796" actId="478"/>
          <ac:spMkLst>
            <pc:docMk/>
            <pc:sldMk cId="418934977" sldId="260"/>
            <ac:spMk id="4" creationId="{318FC34C-9585-BDE2-B405-FF831A22D66E}"/>
          </ac:spMkLst>
        </pc:spChg>
        <pc:spChg chg="add mod">
          <ac:chgData name="Winston Koh" userId="a8548f9a-5873-42f2-b77a-1dbc8f765de2" providerId="ADAL" clId="{51FC2632-B2B1-4DB3-8FED-6A4FA426119C}" dt="2022-09-11T14:51:01.331" v="12277" actId="1076"/>
          <ac:spMkLst>
            <pc:docMk/>
            <pc:sldMk cId="418934977" sldId="260"/>
            <ac:spMk id="4" creationId="{8B4CEE55-2C32-A95D-A373-F7D84DFB2747}"/>
          </ac:spMkLst>
        </pc:spChg>
        <pc:spChg chg="add del mod">
          <ac:chgData name="Winston Koh" userId="a8548f9a-5873-42f2-b77a-1dbc8f765de2" providerId="ADAL" clId="{51FC2632-B2B1-4DB3-8FED-6A4FA426119C}" dt="2022-09-11T14:50:38.227" v="12268" actId="21"/>
          <ac:spMkLst>
            <pc:docMk/>
            <pc:sldMk cId="418934977" sldId="260"/>
            <ac:spMk id="7" creationId="{770C1A54-AEE7-BBBD-4C3C-F7D3388B6556}"/>
          </ac:spMkLst>
        </pc:spChg>
        <pc:spChg chg="add">
          <ac:chgData name="Winston Koh" userId="a8548f9a-5873-42f2-b77a-1dbc8f765de2" providerId="ADAL" clId="{51FC2632-B2B1-4DB3-8FED-6A4FA426119C}" dt="2022-09-11T14:50:50.458" v="12275" actId="26606"/>
          <ac:spMkLst>
            <pc:docMk/>
            <pc:sldMk cId="418934977" sldId="260"/>
            <ac:spMk id="8" creationId="{A7B18FC6-C676-4F46-9E37-531BC56543F6}"/>
          </ac:spMkLst>
        </pc:spChg>
        <pc:spChg chg="add">
          <ac:chgData name="Winston Koh" userId="a8548f9a-5873-42f2-b77a-1dbc8f765de2" providerId="ADAL" clId="{51FC2632-B2B1-4DB3-8FED-6A4FA426119C}" dt="2022-09-11T14:50:50.458" v="12275" actId="26606"/>
          <ac:spMkLst>
            <pc:docMk/>
            <pc:sldMk cId="418934977" sldId="260"/>
            <ac:spMk id="10" creationId="{77709F32-2ED0-4F8B-99FF-940C3564042C}"/>
          </ac:spMkLst>
        </pc:spChg>
        <pc:spChg chg="add del">
          <ac:chgData name="Winston Koh" userId="a8548f9a-5873-42f2-b77a-1dbc8f765de2" providerId="ADAL" clId="{51FC2632-B2B1-4DB3-8FED-6A4FA426119C}" dt="2022-09-11T14:50:47.781" v="12270" actId="26606"/>
          <ac:spMkLst>
            <pc:docMk/>
            <pc:sldMk cId="418934977" sldId="260"/>
            <ac:spMk id="11" creationId="{A7B18FC6-C676-4F46-9E37-531BC56543F6}"/>
          </ac:spMkLst>
        </pc:spChg>
        <pc:spChg chg="add">
          <ac:chgData name="Winston Koh" userId="a8548f9a-5873-42f2-b77a-1dbc8f765de2" providerId="ADAL" clId="{51FC2632-B2B1-4DB3-8FED-6A4FA426119C}" dt="2022-09-11T14:50:50.458" v="12275" actId="26606"/>
          <ac:spMkLst>
            <pc:docMk/>
            <pc:sldMk cId="418934977" sldId="260"/>
            <ac:spMk id="12" creationId="{A0011678-560C-4E53-8B7C-6B14755E43E5}"/>
          </ac:spMkLst>
        </pc:spChg>
        <pc:spChg chg="add del">
          <ac:chgData name="Winston Koh" userId="a8548f9a-5873-42f2-b77a-1dbc8f765de2" providerId="ADAL" clId="{51FC2632-B2B1-4DB3-8FED-6A4FA426119C}" dt="2022-09-11T14:50:47.781" v="12270" actId="26606"/>
          <ac:spMkLst>
            <pc:docMk/>
            <pc:sldMk cId="418934977" sldId="260"/>
            <ac:spMk id="15" creationId="{77709F32-2ED0-4F8B-99FF-940C3564042C}"/>
          </ac:spMkLst>
        </pc:spChg>
        <pc:spChg chg="add del">
          <ac:chgData name="Winston Koh" userId="a8548f9a-5873-42f2-b77a-1dbc8f765de2" providerId="ADAL" clId="{51FC2632-B2B1-4DB3-8FED-6A4FA426119C}" dt="2022-09-11T14:50:47.781" v="12270" actId="26606"/>
          <ac:spMkLst>
            <pc:docMk/>
            <pc:sldMk cId="418934977" sldId="260"/>
            <ac:spMk id="17" creationId="{A0011678-560C-4E53-8B7C-6B14755E43E5}"/>
          </ac:spMkLst>
        </pc:spChg>
        <pc:spChg chg="add del">
          <ac:chgData name="Winston Koh" userId="a8548f9a-5873-42f2-b77a-1dbc8f765de2" providerId="ADAL" clId="{51FC2632-B2B1-4DB3-8FED-6A4FA426119C}" dt="2022-09-11T14:50:49.312" v="12272" actId="26606"/>
          <ac:spMkLst>
            <pc:docMk/>
            <pc:sldMk cId="418934977" sldId="260"/>
            <ac:spMk id="19" creationId="{ED008ECC-51D4-4E47-80DF-1D22FBBC5061}"/>
          </ac:spMkLst>
        </pc:spChg>
        <pc:spChg chg="add del">
          <ac:chgData name="Winston Koh" userId="a8548f9a-5873-42f2-b77a-1dbc8f765de2" providerId="ADAL" clId="{51FC2632-B2B1-4DB3-8FED-6A4FA426119C}" dt="2022-09-11T14:50:49.312" v="12272" actId="26606"/>
          <ac:spMkLst>
            <pc:docMk/>
            <pc:sldMk cId="418934977" sldId="260"/>
            <ac:spMk id="21" creationId="{3EEBA64A-08C9-4EE7-A7DD-C4309E5753BA}"/>
          </ac:spMkLst>
        </pc:spChg>
        <pc:spChg chg="add del">
          <ac:chgData name="Winston Koh" userId="a8548f9a-5873-42f2-b77a-1dbc8f765de2" providerId="ADAL" clId="{51FC2632-B2B1-4DB3-8FED-6A4FA426119C}" dt="2022-09-11T14:50:49.312" v="12272" actId="26606"/>
          <ac:spMkLst>
            <pc:docMk/>
            <pc:sldMk cId="418934977" sldId="260"/>
            <ac:spMk id="22" creationId="{0DA644F7-E61C-4BDD-9510-112510F64F97}"/>
          </ac:spMkLst>
        </pc:spChg>
        <pc:picChg chg="add mod">
          <ac:chgData name="Winston Koh" userId="a8548f9a-5873-42f2-b77a-1dbc8f765de2" providerId="ADAL" clId="{51FC2632-B2B1-4DB3-8FED-6A4FA426119C}" dt="2022-09-11T14:50:50.458" v="12275" actId="26606"/>
          <ac:picMkLst>
            <pc:docMk/>
            <pc:sldMk cId="418934977" sldId="260"/>
            <ac:picMk id="6" creationId="{08C06C55-F4A1-41B2-7E0D-D482C83F9F61}"/>
          </ac:picMkLst>
        </pc:picChg>
        <pc:cxnChg chg="add">
          <ac:chgData name="Winston Koh" userId="a8548f9a-5873-42f2-b77a-1dbc8f765de2" providerId="ADAL" clId="{51FC2632-B2B1-4DB3-8FED-6A4FA426119C}" dt="2022-09-11T14:50:50.458" v="12275" actId="26606"/>
          <ac:cxnSpMkLst>
            <pc:docMk/>
            <pc:sldMk cId="418934977" sldId="260"/>
            <ac:cxnSpMk id="9" creationId="{122360E4-B476-49D8-80CF-B524F3FC0D17}"/>
          </ac:cxnSpMkLst>
        </pc:cxnChg>
        <pc:cxnChg chg="add del">
          <ac:chgData name="Winston Koh" userId="a8548f9a-5873-42f2-b77a-1dbc8f765de2" providerId="ADAL" clId="{51FC2632-B2B1-4DB3-8FED-6A4FA426119C}" dt="2022-09-11T14:50:47.781" v="12270" actId="26606"/>
          <ac:cxnSpMkLst>
            <pc:docMk/>
            <pc:sldMk cId="418934977" sldId="260"/>
            <ac:cxnSpMk id="13" creationId="{122360E4-B476-49D8-80CF-B524F3FC0D17}"/>
          </ac:cxnSpMkLst>
        </pc:cxnChg>
        <pc:cxnChg chg="add del">
          <ac:chgData name="Winston Koh" userId="a8548f9a-5873-42f2-b77a-1dbc8f765de2" providerId="ADAL" clId="{51FC2632-B2B1-4DB3-8FED-6A4FA426119C}" dt="2022-09-11T14:50:49.312" v="12272" actId="26606"/>
          <ac:cxnSpMkLst>
            <pc:docMk/>
            <pc:sldMk cId="418934977" sldId="260"/>
            <ac:cxnSpMk id="20" creationId="{0EF352D9-7BCC-436E-8520-E9D0BAAA1833}"/>
          </ac:cxnSpMkLst>
        </pc:cxnChg>
      </pc:sldChg>
      <pc:sldChg chg="addSp delSp modSp new mod setBg">
        <pc:chgData name="Winston Koh" userId="a8548f9a-5873-42f2-b77a-1dbc8f765de2" providerId="ADAL" clId="{51FC2632-B2B1-4DB3-8FED-6A4FA426119C}" dt="2022-09-11T14:52:25.267" v="12297" actId="1076"/>
        <pc:sldMkLst>
          <pc:docMk/>
          <pc:sldMk cId="630229124" sldId="261"/>
        </pc:sldMkLst>
        <pc:spChg chg="mod">
          <ac:chgData name="Winston Koh" userId="a8548f9a-5873-42f2-b77a-1dbc8f765de2" providerId="ADAL" clId="{51FC2632-B2B1-4DB3-8FED-6A4FA426119C}" dt="2022-09-11T14:51:58.106" v="12295" actId="26606"/>
          <ac:spMkLst>
            <pc:docMk/>
            <pc:sldMk cId="630229124" sldId="261"/>
            <ac:spMk id="2" creationId="{26DCE080-E5D4-B29F-9E35-0DEF550DB491}"/>
          </ac:spMkLst>
        </pc:spChg>
        <pc:spChg chg="mod ord">
          <ac:chgData name="Winston Koh" userId="a8548f9a-5873-42f2-b77a-1dbc8f765de2" providerId="ADAL" clId="{51FC2632-B2B1-4DB3-8FED-6A4FA426119C}" dt="2022-09-11T14:51:58.106" v="12295" actId="26606"/>
          <ac:spMkLst>
            <pc:docMk/>
            <pc:sldMk cId="630229124" sldId="261"/>
            <ac:spMk id="3" creationId="{83B5B17C-0FBF-F7B6-923F-511B59044C82}"/>
          </ac:spMkLst>
        </pc:spChg>
        <pc:spChg chg="add mod">
          <ac:chgData name="Winston Koh" userId="a8548f9a-5873-42f2-b77a-1dbc8f765de2" providerId="ADAL" clId="{51FC2632-B2B1-4DB3-8FED-6A4FA426119C}" dt="2022-09-11T14:52:25.267" v="12297" actId="1076"/>
          <ac:spMkLst>
            <pc:docMk/>
            <pc:sldMk cId="630229124" sldId="261"/>
            <ac:spMk id="4" creationId="{46CF242B-94A6-5011-B60E-2C76E4D9BFC7}"/>
          </ac:spMkLst>
        </pc:spChg>
        <pc:spChg chg="add del mod">
          <ac:chgData name="Winston Koh" userId="a8548f9a-5873-42f2-b77a-1dbc8f765de2" providerId="ADAL" clId="{51FC2632-B2B1-4DB3-8FED-6A4FA426119C}" dt="2022-09-11T14:51:27.137" v="12278" actId="21"/>
          <ac:spMkLst>
            <pc:docMk/>
            <pc:sldMk cId="630229124" sldId="261"/>
            <ac:spMk id="6" creationId="{14BA1437-6118-3485-58E7-3FA861698652}"/>
          </ac:spMkLst>
        </pc:spChg>
        <pc:spChg chg="add del">
          <ac:chgData name="Winston Koh" userId="a8548f9a-5873-42f2-b77a-1dbc8f765de2" providerId="ADAL" clId="{51FC2632-B2B1-4DB3-8FED-6A4FA426119C}" dt="2022-09-11T14:51:47.324" v="12284" actId="26606"/>
          <ac:spMkLst>
            <pc:docMk/>
            <pc:sldMk cId="630229124" sldId="261"/>
            <ac:spMk id="7" creationId="{ED008ECC-51D4-4E47-80DF-1D22FBBC5061}"/>
          </ac:spMkLst>
        </pc:spChg>
        <pc:spChg chg="add del">
          <ac:chgData name="Winston Koh" userId="a8548f9a-5873-42f2-b77a-1dbc8f765de2" providerId="ADAL" clId="{51FC2632-B2B1-4DB3-8FED-6A4FA426119C}" dt="2022-09-11T14:51:47.324" v="12284" actId="26606"/>
          <ac:spMkLst>
            <pc:docMk/>
            <pc:sldMk cId="630229124" sldId="261"/>
            <ac:spMk id="9" creationId="{3EEBA64A-08C9-4EE7-A7DD-C4309E5753BA}"/>
          </ac:spMkLst>
        </pc:spChg>
        <pc:spChg chg="add del">
          <ac:chgData name="Winston Koh" userId="a8548f9a-5873-42f2-b77a-1dbc8f765de2" providerId="ADAL" clId="{51FC2632-B2B1-4DB3-8FED-6A4FA426119C}" dt="2022-09-11T14:51:41.437" v="12280" actId="26606"/>
          <ac:spMkLst>
            <pc:docMk/>
            <pc:sldMk cId="630229124" sldId="261"/>
            <ac:spMk id="10" creationId="{F532AA8F-7655-4585-B919-E2A0FD87E715}"/>
          </ac:spMkLst>
        </pc:spChg>
        <pc:spChg chg="add del">
          <ac:chgData name="Winston Koh" userId="a8548f9a-5873-42f2-b77a-1dbc8f765de2" providerId="ADAL" clId="{51FC2632-B2B1-4DB3-8FED-6A4FA426119C}" dt="2022-09-11T14:51:47.324" v="12284" actId="26606"/>
          <ac:spMkLst>
            <pc:docMk/>
            <pc:sldMk cId="630229124" sldId="261"/>
            <ac:spMk id="11" creationId="{0DA644F7-E61C-4BDD-9510-112510F64F97}"/>
          </ac:spMkLst>
        </pc:spChg>
        <pc:spChg chg="add del">
          <ac:chgData name="Winston Koh" userId="a8548f9a-5873-42f2-b77a-1dbc8f765de2" providerId="ADAL" clId="{51FC2632-B2B1-4DB3-8FED-6A4FA426119C}" dt="2022-09-11T14:51:50.358" v="12288" actId="26606"/>
          <ac:spMkLst>
            <pc:docMk/>
            <pc:sldMk cId="630229124" sldId="261"/>
            <ac:spMk id="13" creationId="{4B019A08-55AD-4038-B865-37DA596B8CE3}"/>
          </ac:spMkLst>
        </pc:spChg>
        <pc:spChg chg="add del">
          <ac:chgData name="Winston Koh" userId="a8548f9a-5873-42f2-b77a-1dbc8f765de2" providerId="ADAL" clId="{51FC2632-B2B1-4DB3-8FED-6A4FA426119C}" dt="2022-09-11T14:51:41.437" v="12280" actId="26606"/>
          <ac:spMkLst>
            <pc:docMk/>
            <pc:sldMk cId="630229124" sldId="261"/>
            <ac:spMk id="14" creationId="{BACADE56-B590-4E65-AF77-CEDAB0E2C033}"/>
          </ac:spMkLst>
        </pc:spChg>
        <pc:spChg chg="add del">
          <ac:chgData name="Winston Koh" userId="a8548f9a-5873-42f2-b77a-1dbc8f765de2" providerId="ADAL" clId="{51FC2632-B2B1-4DB3-8FED-6A4FA426119C}" dt="2022-09-11T14:51:41.437" v="12280" actId="26606"/>
          <ac:spMkLst>
            <pc:docMk/>
            <pc:sldMk cId="630229124" sldId="261"/>
            <ac:spMk id="16" creationId="{1CD6EB25-01BC-4EB1-8BED-E81046194E5F}"/>
          </ac:spMkLst>
        </pc:spChg>
        <pc:spChg chg="add del">
          <ac:chgData name="Winston Koh" userId="a8548f9a-5873-42f2-b77a-1dbc8f765de2" providerId="ADAL" clId="{51FC2632-B2B1-4DB3-8FED-6A4FA426119C}" dt="2022-09-11T14:51:50.358" v="12288" actId="26606"/>
          <ac:spMkLst>
            <pc:docMk/>
            <pc:sldMk cId="630229124" sldId="261"/>
            <ac:spMk id="17" creationId="{1627C7B9-FD35-4E35-B741-E4A9A5F416ED}"/>
          </ac:spMkLst>
        </pc:spChg>
        <pc:spChg chg="add del">
          <ac:chgData name="Winston Koh" userId="a8548f9a-5873-42f2-b77a-1dbc8f765de2" providerId="ADAL" clId="{51FC2632-B2B1-4DB3-8FED-6A4FA426119C}" dt="2022-09-11T14:51:50.358" v="12288" actId="26606"/>
          <ac:spMkLst>
            <pc:docMk/>
            <pc:sldMk cId="630229124" sldId="261"/>
            <ac:spMk id="18" creationId="{476B7131-2035-43F9-84E8-2B4749D333B9}"/>
          </ac:spMkLst>
        </pc:spChg>
        <pc:spChg chg="add del">
          <ac:chgData name="Winston Koh" userId="a8548f9a-5873-42f2-b77a-1dbc8f765de2" providerId="ADAL" clId="{51FC2632-B2B1-4DB3-8FED-6A4FA426119C}" dt="2022-09-11T14:51:51.490" v="12290" actId="26606"/>
          <ac:spMkLst>
            <pc:docMk/>
            <pc:sldMk cId="630229124" sldId="261"/>
            <ac:spMk id="20" creationId="{A7B18FC6-C676-4F46-9E37-531BC56543F6}"/>
          </ac:spMkLst>
        </pc:spChg>
        <pc:spChg chg="add del">
          <ac:chgData name="Winston Koh" userId="a8548f9a-5873-42f2-b77a-1dbc8f765de2" providerId="ADAL" clId="{51FC2632-B2B1-4DB3-8FED-6A4FA426119C}" dt="2022-09-11T14:51:51.490" v="12290" actId="26606"/>
          <ac:spMkLst>
            <pc:docMk/>
            <pc:sldMk cId="630229124" sldId="261"/>
            <ac:spMk id="22" creationId="{77709F32-2ED0-4F8B-99FF-940C3564042C}"/>
          </ac:spMkLst>
        </pc:spChg>
        <pc:spChg chg="add del">
          <ac:chgData name="Winston Koh" userId="a8548f9a-5873-42f2-b77a-1dbc8f765de2" providerId="ADAL" clId="{51FC2632-B2B1-4DB3-8FED-6A4FA426119C}" dt="2022-09-11T14:51:51.490" v="12290" actId="26606"/>
          <ac:spMkLst>
            <pc:docMk/>
            <pc:sldMk cId="630229124" sldId="261"/>
            <ac:spMk id="23" creationId="{A0011678-560C-4E53-8B7C-6B14755E43E5}"/>
          </ac:spMkLst>
        </pc:spChg>
        <pc:spChg chg="add del">
          <ac:chgData name="Winston Koh" userId="a8548f9a-5873-42f2-b77a-1dbc8f765de2" providerId="ADAL" clId="{51FC2632-B2B1-4DB3-8FED-6A4FA426119C}" dt="2022-09-11T14:51:52.294" v="12292" actId="26606"/>
          <ac:spMkLst>
            <pc:docMk/>
            <pc:sldMk cId="630229124" sldId="261"/>
            <ac:spMk id="25" creationId="{4B019A08-55AD-4038-B865-37DA596B8CE3}"/>
          </ac:spMkLst>
        </pc:spChg>
        <pc:spChg chg="add del">
          <ac:chgData name="Winston Koh" userId="a8548f9a-5873-42f2-b77a-1dbc8f765de2" providerId="ADAL" clId="{51FC2632-B2B1-4DB3-8FED-6A4FA426119C}" dt="2022-09-11T14:51:52.294" v="12292" actId="26606"/>
          <ac:spMkLst>
            <pc:docMk/>
            <pc:sldMk cId="630229124" sldId="261"/>
            <ac:spMk id="27" creationId="{1627C7B9-FD35-4E35-B741-E4A9A5F416ED}"/>
          </ac:spMkLst>
        </pc:spChg>
        <pc:spChg chg="add del">
          <ac:chgData name="Winston Koh" userId="a8548f9a-5873-42f2-b77a-1dbc8f765de2" providerId="ADAL" clId="{51FC2632-B2B1-4DB3-8FED-6A4FA426119C}" dt="2022-09-11T14:51:52.294" v="12292" actId="26606"/>
          <ac:spMkLst>
            <pc:docMk/>
            <pc:sldMk cId="630229124" sldId="261"/>
            <ac:spMk id="28" creationId="{476B7131-2035-43F9-84E8-2B4749D333B9}"/>
          </ac:spMkLst>
        </pc:spChg>
        <pc:spChg chg="add del">
          <ac:chgData name="Winston Koh" userId="a8548f9a-5873-42f2-b77a-1dbc8f765de2" providerId="ADAL" clId="{51FC2632-B2B1-4DB3-8FED-6A4FA426119C}" dt="2022-09-11T14:51:58.106" v="12295" actId="26606"/>
          <ac:spMkLst>
            <pc:docMk/>
            <pc:sldMk cId="630229124" sldId="261"/>
            <ac:spMk id="30" creationId="{A7B18FC6-C676-4F46-9E37-531BC56543F6}"/>
          </ac:spMkLst>
        </pc:spChg>
        <pc:spChg chg="add del">
          <ac:chgData name="Winston Koh" userId="a8548f9a-5873-42f2-b77a-1dbc8f765de2" providerId="ADAL" clId="{51FC2632-B2B1-4DB3-8FED-6A4FA426119C}" dt="2022-09-11T14:51:58.106" v="12295" actId="26606"/>
          <ac:spMkLst>
            <pc:docMk/>
            <pc:sldMk cId="630229124" sldId="261"/>
            <ac:spMk id="32" creationId="{77709F32-2ED0-4F8B-99FF-940C3564042C}"/>
          </ac:spMkLst>
        </pc:spChg>
        <pc:spChg chg="add del">
          <ac:chgData name="Winston Koh" userId="a8548f9a-5873-42f2-b77a-1dbc8f765de2" providerId="ADAL" clId="{51FC2632-B2B1-4DB3-8FED-6A4FA426119C}" dt="2022-09-11T14:51:58.106" v="12295" actId="26606"/>
          <ac:spMkLst>
            <pc:docMk/>
            <pc:sldMk cId="630229124" sldId="261"/>
            <ac:spMk id="33" creationId="{A0011678-560C-4E53-8B7C-6B14755E43E5}"/>
          </ac:spMkLst>
        </pc:spChg>
        <pc:picChg chg="add mod">
          <ac:chgData name="Winston Koh" userId="a8548f9a-5873-42f2-b77a-1dbc8f765de2" providerId="ADAL" clId="{51FC2632-B2B1-4DB3-8FED-6A4FA426119C}" dt="2022-09-11T14:51:58.106" v="12295" actId="26606"/>
          <ac:picMkLst>
            <pc:docMk/>
            <pc:sldMk cId="630229124" sldId="261"/>
            <ac:picMk id="5" creationId="{A081EBD6-CD33-FA3F-550C-5268CF243B19}"/>
          </ac:picMkLst>
        </pc:picChg>
        <pc:cxnChg chg="add del">
          <ac:chgData name="Winston Koh" userId="a8548f9a-5873-42f2-b77a-1dbc8f765de2" providerId="ADAL" clId="{51FC2632-B2B1-4DB3-8FED-6A4FA426119C}" dt="2022-09-11T14:51:47.324" v="12284" actId="26606"/>
          <ac:cxnSpMkLst>
            <pc:docMk/>
            <pc:sldMk cId="630229124" sldId="261"/>
            <ac:cxnSpMk id="8" creationId="{0EF352D9-7BCC-436E-8520-E9D0BAAA1833}"/>
          </ac:cxnSpMkLst>
        </pc:cxnChg>
        <pc:cxnChg chg="add del">
          <ac:chgData name="Winston Koh" userId="a8548f9a-5873-42f2-b77a-1dbc8f765de2" providerId="ADAL" clId="{51FC2632-B2B1-4DB3-8FED-6A4FA426119C}" dt="2022-09-11T14:51:41.437" v="12280" actId="26606"/>
          <ac:cxnSpMkLst>
            <pc:docMk/>
            <pc:sldMk cId="630229124" sldId="261"/>
            <ac:cxnSpMk id="12" creationId="{C91AB637-318E-4CDB-8A57-B13978DB7738}"/>
          </ac:cxnSpMkLst>
        </pc:cxnChg>
        <pc:cxnChg chg="add del">
          <ac:chgData name="Winston Koh" userId="a8548f9a-5873-42f2-b77a-1dbc8f765de2" providerId="ADAL" clId="{51FC2632-B2B1-4DB3-8FED-6A4FA426119C}" dt="2022-09-11T14:51:50.358" v="12288" actId="26606"/>
          <ac:cxnSpMkLst>
            <pc:docMk/>
            <pc:sldMk cId="630229124" sldId="261"/>
            <ac:cxnSpMk id="15" creationId="{2BA067F2-7FAF-4758-9BC4-F7C88ED9044B}"/>
          </ac:cxnSpMkLst>
        </pc:cxnChg>
        <pc:cxnChg chg="add del">
          <ac:chgData name="Winston Koh" userId="a8548f9a-5873-42f2-b77a-1dbc8f765de2" providerId="ADAL" clId="{51FC2632-B2B1-4DB3-8FED-6A4FA426119C}" dt="2022-09-11T14:51:51.490" v="12290" actId="26606"/>
          <ac:cxnSpMkLst>
            <pc:docMk/>
            <pc:sldMk cId="630229124" sldId="261"/>
            <ac:cxnSpMk id="21" creationId="{122360E4-B476-49D8-80CF-B524F3FC0D17}"/>
          </ac:cxnSpMkLst>
        </pc:cxnChg>
        <pc:cxnChg chg="add del">
          <ac:chgData name="Winston Koh" userId="a8548f9a-5873-42f2-b77a-1dbc8f765de2" providerId="ADAL" clId="{51FC2632-B2B1-4DB3-8FED-6A4FA426119C}" dt="2022-09-11T14:51:52.294" v="12292" actId="26606"/>
          <ac:cxnSpMkLst>
            <pc:docMk/>
            <pc:sldMk cId="630229124" sldId="261"/>
            <ac:cxnSpMk id="26" creationId="{2BA067F2-7FAF-4758-9BC4-F7C88ED9044B}"/>
          </ac:cxnSpMkLst>
        </pc:cxnChg>
        <pc:cxnChg chg="add del">
          <ac:chgData name="Winston Koh" userId="a8548f9a-5873-42f2-b77a-1dbc8f765de2" providerId="ADAL" clId="{51FC2632-B2B1-4DB3-8FED-6A4FA426119C}" dt="2022-09-11T14:51:58.106" v="12295" actId="26606"/>
          <ac:cxnSpMkLst>
            <pc:docMk/>
            <pc:sldMk cId="630229124" sldId="261"/>
            <ac:cxnSpMk id="31" creationId="{122360E4-B476-49D8-80CF-B524F3FC0D17}"/>
          </ac:cxnSpMkLst>
        </pc:cxnChg>
      </pc:sldChg>
      <pc:sldChg chg="addSp delSp modSp new mod modClrScheme chgLayout">
        <pc:chgData name="Winston Koh" userId="a8548f9a-5873-42f2-b77a-1dbc8f765de2" providerId="ADAL" clId="{51FC2632-B2B1-4DB3-8FED-6A4FA426119C}" dt="2022-09-10T23:28:15.868" v="11366" actId="20577"/>
        <pc:sldMkLst>
          <pc:docMk/>
          <pc:sldMk cId="3218424400" sldId="262"/>
        </pc:sldMkLst>
        <pc:spChg chg="add del mod ord">
          <ac:chgData name="Winston Koh" userId="a8548f9a-5873-42f2-b77a-1dbc8f765de2" providerId="ADAL" clId="{51FC2632-B2B1-4DB3-8FED-6A4FA426119C}" dt="2022-09-09T21:33:43.425" v="5763" actId="700"/>
          <ac:spMkLst>
            <pc:docMk/>
            <pc:sldMk cId="3218424400" sldId="262"/>
            <ac:spMk id="2" creationId="{48A07272-79EE-A7BE-33AF-1494F297578B}"/>
          </ac:spMkLst>
        </pc:spChg>
        <pc:spChg chg="mod ord">
          <ac:chgData name="Winston Koh" userId="a8548f9a-5873-42f2-b77a-1dbc8f765de2" providerId="ADAL" clId="{51FC2632-B2B1-4DB3-8FED-6A4FA426119C}" dt="2022-09-10T23:28:15.868" v="11366" actId="20577"/>
          <ac:spMkLst>
            <pc:docMk/>
            <pc:sldMk cId="3218424400" sldId="262"/>
            <ac:spMk id="3" creationId="{14D04D8F-4F95-FE63-BCAC-6DEDF5F2CD6E}"/>
          </ac:spMkLst>
        </pc:spChg>
        <pc:spChg chg="add mod">
          <ac:chgData name="Winston Koh" userId="a8548f9a-5873-42f2-b77a-1dbc8f765de2" providerId="ADAL" clId="{51FC2632-B2B1-4DB3-8FED-6A4FA426119C}" dt="2022-09-10T21:35:01.328" v="9715" actId="1076"/>
          <ac:spMkLst>
            <pc:docMk/>
            <pc:sldMk cId="3218424400" sldId="262"/>
            <ac:spMk id="6" creationId="{4FFDCF68-DE93-A1F1-AFD5-767FDF36F38D}"/>
          </ac:spMkLst>
        </pc:spChg>
        <pc:picChg chg="add mod">
          <ac:chgData name="Winston Koh" userId="a8548f9a-5873-42f2-b77a-1dbc8f765de2" providerId="ADAL" clId="{51FC2632-B2B1-4DB3-8FED-6A4FA426119C}" dt="2022-09-10T21:34:57.410" v="9714" actId="1076"/>
          <ac:picMkLst>
            <pc:docMk/>
            <pc:sldMk cId="3218424400" sldId="262"/>
            <ac:picMk id="5" creationId="{61B81592-EBA5-D060-D232-BD51190AFDBC}"/>
          </ac:picMkLst>
        </pc:picChg>
      </pc:sldChg>
      <pc:sldChg chg="addSp delSp modSp new mod modClrScheme chgLayout modNotesTx">
        <pc:chgData name="Winston Koh" userId="a8548f9a-5873-42f2-b77a-1dbc8f765de2" providerId="ADAL" clId="{51FC2632-B2B1-4DB3-8FED-6A4FA426119C}" dt="2022-09-10T23:38:13.235" v="11748" actId="1076"/>
        <pc:sldMkLst>
          <pc:docMk/>
          <pc:sldMk cId="3566405923" sldId="263"/>
        </pc:sldMkLst>
        <pc:spChg chg="del mod">
          <ac:chgData name="Winston Koh" userId="a8548f9a-5873-42f2-b77a-1dbc8f765de2" providerId="ADAL" clId="{51FC2632-B2B1-4DB3-8FED-6A4FA426119C}" dt="2022-09-09T21:33:50.191" v="5764" actId="478"/>
          <ac:spMkLst>
            <pc:docMk/>
            <pc:sldMk cId="3566405923" sldId="263"/>
            <ac:spMk id="2" creationId="{BDBDBDAF-3673-3D95-7232-21CA15BD2304}"/>
          </ac:spMkLst>
        </pc:spChg>
        <pc:spChg chg="mod ord">
          <ac:chgData name="Winston Koh" userId="a8548f9a-5873-42f2-b77a-1dbc8f765de2" providerId="ADAL" clId="{51FC2632-B2B1-4DB3-8FED-6A4FA426119C}" dt="2022-09-10T23:33:18.734" v="11494" actId="1076"/>
          <ac:spMkLst>
            <pc:docMk/>
            <pc:sldMk cId="3566405923" sldId="263"/>
            <ac:spMk id="3" creationId="{0AC1EA5E-6CC4-0880-773E-75C86ADDA106}"/>
          </ac:spMkLst>
        </pc:spChg>
        <pc:spChg chg="add mod">
          <ac:chgData name="Winston Koh" userId="a8548f9a-5873-42f2-b77a-1dbc8f765de2" providerId="ADAL" clId="{51FC2632-B2B1-4DB3-8FED-6A4FA426119C}" dt="2022-09-10T23:38:13.235" v="11748" actId="1076"/>
          <ac:spMkLst>
            <pc:docMk/>
            <pc:sldMk cId="3566405923" sldId="263"/>
            <ac:spMk id="6" creationId="{20861835-2782-C4E8-771A-049F8EE46ED2}"/>
          </ac:spMkLst>
        </pc:spChg>
        <pc:spChg chg="add del mod">
          <ac:chgData name="Winston Koh" userId="a8548f9a-5873-42f2-b77a-1dbc8f765de2" providerId="ADAL" clId="{51FC2632-B2B1-4DB3-8FED-6A4FA426119C}" dt="2022-09-09T21:33:52.757" v="5765" actId="478"/>
          <ac:spMkLst>
            <pc:docMk/>
            <pc:sldMk cId="3566405923" sldId="263"/>
            <ac:spMk id="8" creationId="{C9AF0275-53DE-4F01-7361-75A2784CE925}"/>
          </ac:spMkLst>
        </pc:spChg>
        <pc:spChg chg="add mod">
          <ac:chgData name="Winston Koh" userId="a8548f9a-5873-42f2-b77a-1dbc8f765de2" providerId="ADAL" clId="{51FC2632-B2B1-4DB3-8FED-6A4FA426119C}" dt="2022-09-10T23:37:43.371" v="11746" actId="20577"/>
          <ac:spMkLst>
            <pc:docMk/>
            <pc:sldMk cId="3566405923" sldId="263"/>
            <ac:spMk id="11" creationId="{DAD22414-41A9-C10D-8A5D-EECEF20FC25F}"/>
          </ac:spMkLst>
        </pc:spChg>
        <pc:spChg chg="add mod">
          <ac:chgData name="Winston Koh" userId="a8548f9a-5873-42f2-b77a-1dbc8f765de2" providerId="ADAL" clId="{51FC2632-B2B1-4DB3-8FED-6A4FA426119C}" dt="2022-09-10T23:37:58.545" v="11747" actId="1076"/>
          <ac:spMkLst>
            <pc:docMk/>
            <pc:sldMk cId="3566405923" sldId="263"/>
            <ac:spMk id="12" creationId="{EE3E20A1-D871-29F6-13E2-578562DE51E8}"/>
          </ac:spMkLst>
        </pc:spChg>
        <pc:picChg chg="add mod">
          <ac:chgData name="Winston Koh" userId="a8548f9a-5873-42f2-b77a-1dbc8f765de2" providerId="ADAL" clId="{51FC2632-B2B1-4DB3-8FED-6A4FA426119C}" dt="2022-09-10T23:38:13.235" v="11748" actId="1076"/>
          <ac:picMkLst>
            <pc:docMk/>
            <pc:sldMk cId="3566405923" sldId="263"/>
            <ac:picMk id="5" creationId="{845DA4F9-9EF4-E111-F6A6-8C80382EA399}"/>
          </ac:picMkLst>
        </pc:picChg>
        <pc:picChg chg="add mod">
          <ac:chgData name="Winston Koh" userId="a8548f9a-5873-42f2-b77a-1dbc8f765de2" providerId="ADAL" clId="{51FC2632-B2B1-4DB3-8FED-6A4FA426119C}" dt="2022-09-10T23:37:58.545" v="11747" actId="1076"/>
          <ac:picMkLst>
            <pc:docMk/>
            <pc:sldMk cId="3566405923" sldId="263"/>
            <ac:picMk id="10" creationId="{F28B9CBC-8385-59D4-8508-E2ED22F3841A}"/>
          </ac:picMkLst>
        </pc:picChg>
      </pc:sldChg>
      <pc:sldChg chg="addSp modSp new mod modClrScheme chgLayout">
        <pc:chgData name="Winston Koh" userId="a8548f9a-5873-42f2-b77a-1dbc8f765de2" providerId="ADAL" clId="{51FC2632-B2B1-4DB3-8FED-6A4FA426119C}" dt="2022-09-11T15:14:09.717" v="12865" actId="20577"/>
        <pc:sldMkLst>
          <pc:docMk/>
          <pc:sldMk cId="1588982531" sldId="264"/>
        </pc:sldMkLst>
        <pc:spChg chg="add mod">
          <ac:chgData name="Winston Koh" userId="a8548f9a-5873-42f2-b77a-1dbc8f765de2" providerId="ADAL" clId="{51FC2632-B2B1-4DB3-8FED-6A4FA426119C}" dt="2022-09-09T22:12:49.114" v="6187" actId="20577"/>
          <ac:spMkLst>
            <pc:docMk/>
            <pc:sldMk cId="1588982531" sldId="264"/>
            <ac:spMk id="2" creationId="{50164F29-01E7-D83E-8914-263272275E14}"/>
          </ac:spMkLst>
        </pc:spChg>
        <pc:spChg chg="add mod">
          <ac:chgData name="Winston Koh" userId="a8548f9a-5873-42f2-b77a-1dbc8f765de2" providerId="ADAL" clId="{51FC2632-B2B1-4DB3-8FED-6A4FA426119C}" dt="2022-09-11T15:14:09.717" v="12865" actId="20577"/>
          <ac:spMkLst>
            <pc:docMk/>
            <pc:sldMk cId="1588982531" sldId="264"/>
            <ac:spMk id="3" creationId="{C6478CC3-DDC6-EC88-52A5-93AF96AB9A40}"/>
          </ac:spMkLst>
        </pc:spChg>
      </pc:sldChg>
      <pc:sldChg chg="addSp delSp modSp new mod">
        <pc:chgData name="Winston Koh" userId="a8548f9a-5873-42f2-b77a-1dbc8f765de2" providerId="ADAL" clId="{51FC2632-B2B1-4DB3-8FED-6A4FA426119C}" dt="2022-09-10T21:35:58.914" v="9737" actId="20577"/>
        <pc:sldMkLst>
          <pc:docMk/>
          <pc:sldMk cId="879661021" sldId="265"/>
        </pc:sldMkLst>
        <pc:spChg chg="mod">
          <ac:chgData name="Winston Koh" userId="a8548f9a-5873-42f2-b77a-1dbc8f765de2" providerId="ADAL" clId="{51FC2632-B2B1-4DB3-8FED-6A4FA426119C}" dt="2022-09-09T22:20:41.783" v="6715" actId="20577"/>
          <ac:spMkLst>
            <pc:docMk/>
            <pc:sldMk cId="879661021" sldId="265"/>
            <ac:spMk id="2" creationId="{AAE27BED-0546-3916-CBB6-5594909EC802}"/>
          </ac:spMkLst>
        </pc:spChg>
        <pc:spChg chg="add del mod">
          <ac:chgData name="Winston Koh" userId="a8548f9a-5873-42f2-b77a-1dbc8f765de2" providerId="ADAL" clId="{51FC2632-B2B1-4DB3-8FED-6A4FA426119C}" dt="2022-09-10T21:35:58.914" v="9737" actId="20577"/>
          <ac:spMkLst>
            <pc:docMk/>
            <pc:sldMk cId="879661021" sldId="265"/>
            <ac:spMk id="3" creationId="{4FF58D96-DE4C-1710-9C21-D9134DC9AD19}"/>
          </ac:spMkLst>
        </pc:spChg>
        <pc:spChg chg="add mod">
          <ac:chgData name="Winston Koh" userId="a8548f9a-5873-42f2-b77a-1dbc8f765de2" providerId="ADAL" clId="{51FC2632-B2B1-4DB3-8FED-6A4FA426119C}" dt="2022-09-10T21:35:26.965" v="9720" actId="1076"/>
          <ac:spMkLst>
            <pc:docMk/>
            <pc:sldMk cId="879661021" sldId="265"/>
            <ac:spMk id="4" creationId="{3AF40C7E-2D2F-E720-225A-F3981DE9115D}"/>
          </ac:spMkLst>
        </pc:spChg>
        <pc:picChg chg="add del mod">
          <ac:chgData name="Winston Koh" userId="a8548f9a-5873-42f2-b77a-1dbc8f765de2" providerId="ADAL" clId="{51FC2632-B2B1-4DB3-8FED-6A4FA426119C}" dt="2022-09-09T22:21:57.234" v="6721"/>
          <ac:picMkLst>
            <pc:docMk/>
            <pc:sldMk cId="879661021" sldId="265"/>
            <ac:picMk id="5" creationId="{767DAFD2-BD11-5F4F-A470-EA55BCEF19FA}"/>
          </ac:picMkLst>
        </pc:picChg>
        <pc:picChg chg="add mod">
          <ac:chgData name="Winston Koh" userId="a8548f9a-5873-42f2-b77a-1dbc8f765de2" providerId="ADAL" clId="{51FC2632-B2B1-4DB3-8FED-6A4FA426119C}" dt="2022-09-10T21:35:24.384" v="9719" actId="1076"/>
          <ac:picMkLst>
            <pc:docMk/>
            <pc:sldMk cId="879661021" sldId="265"/>
            <ac:picMk id="7" creationId="{1B3105BE-9978-475C-C935-16A5D845D5AE}"/>
          </ac:picMkLst>
        </pc:picChg>
      </pc:sldChg>
      <pc:sldChg chg="addSp modSp new mod">
        <pc:chgData name="Winston Koh" userId="a8548f9a-5873-42f2-b77a-1dbc8f765de2" providerId="ADAL" clId="{51FC2632-B2B1-4DB3-8FED-6A4FA426119C}" dt="2022-09-10T21:35:34.863" v="9722" actId="1076"/>
        <pc:sldMkLst>
          <pc:docMk/>
          <pc:sldMk cId="1955219894" sldId="266"/>
        </pc:sldMkLst>
        <pc:spChg chg="mod">
          <ac:chgData name="Winston Koh" userId="a8548f9a-5873-42f2-b77a-1dbc8f765de2" providerId="ADAL" clId="{51FC2632-B2B1-4DB3-8FED-6A4FA426119C}" dt="2022-09-10T15:47:59.275" v="7508" actId="20577"/>
          <ac:spMkLst>
            <pc:docMk/>
            <pc:sldMk cId="1955219894" sldId="266"/>
            <ac:spMk id="2" creationId="{A77F1819-B892-450C-E156-D896E91AB200}"/>
          </ac:spMkLst>
        </pc:spChg>
        <pc:spChg chg="mod">
          <ac:chgData name="Winston Koh" userId="a8548f9a-5873-42f2-b77a-1dbc8f765de2" providerId="ADAL" clId="{51FC2632-B2B1-4DB3-8FED-6A4FA426119C}" dt="2022-09-10T15:57:55.905" v="8034" actId="20577"/>
          <ac:spMkLst>
            <pc:docMk/>
            <pc:sldMk cId="1955219894" sldId="266"/>
            <ac:spMk id="3" creationId="{29F9EDEB-712F-2C09-439C-19DF6DBD0C3F}"/>
          </ac:spMkLst>
        </pc:spChg>
        <pc:spChg chg="add mod">
          <ac:chgData name="Winston Koh" userId="a8548f9a-5873-42f2-b77a-1dbc8f765de2" providerId="ADAL" clId="{51FC2632-B2B1-4DB3-8FED-6A4FA426119C}" dt="2022-09-10T21:35:34.863" v="9722" actId="1076"/>
          <ac:spMkLst>
            <pc:docMk/>
            <pc:sldMk cId="1955219894" sldId="266"/>
            <ac:spMk id="6" creationId="{6CC6622E-E2BC-9BC4-D6DD-6A36CFF51AA1}"/>
          </ac:spMkLst>
        </pc:spChg>
        <pc:picChg chg="add mod">
          <ac:chgData name="Winston Koh" userId="a8548f9a-5873-42f2-b77a-1dbc8f765de2" providerId="ADAL" clId="{51FC2632-B2B1-4DB3-8FED-6A4FA426119C}" dt="2022-09-10T21:35:32.976" v="9721" actId="1076"/>
          <ac:picMkLst>
            <pc:docMk/>
            <pc:sldMk cId="1955219894" sldId="266"/>
            <ac:picMk id="5" creationId="{FD37540F-D80A-489D-3649-8EB370AB4355}"/>
          </ac:picMkLst>
        </pc:picChg>
      </pc:sldChg>
      <pc:sldChg chg="addSp delSp modSp new del mod ord setBg">
        <pc:chgData name="Winston Koh" userId="a8548f9a-5873-42f2-b77a-1dbc8f765de2" providerId="ADAL" clId="{51FC2632-B2B1-4DB3-8FED-6A4FA426119C}" dt="2022-09-11T16:19:58.683" v="15429" actId="2696"/>
        <pc:sldMkLst>
          <pc:docMk/>
          <pc:sldMk cId="2472456899" sldId="267"/>
        </pc:sldMkLst>
        <pc:spChg chg="mod">
          <ac:chgData name="Winston Koh" userId="a8548f9a-5873-42f2-b77a-1dbc8f765de2" providerId="ADAL" clId="{51FC2632-B2B1-4DB3-8FED-6A4FA426119C}" dt="2022-09-11T15:05:10.643" v="12732" actId="20577"/>
          <ac:spMkLst>
            <pc:docMk/>
            <pc:sldMk cId="2472456899" sldId="267"/>
            <ac:spMk id="2" creationId="{AEFD6914-B940-36D7-DCB3-0B88F090834D}"/>
          </ac:spMkLst>
        </pc:spChg>
        <pc:spChg chg="mod">
          <ac:chgData name="Winston Koh" userId="a8548f9a-5873-42f2-b77a-1dbc8f765de2" providerId="ADAL" clId="{51FC2632-B2B1-4DB3-8FED-6A4FA426119C}" dt="2022-09-11T14:41:35.884" v="12130" actId="20577"/>
          <ac:spMkLst>
            <pc:docMk/>
            <pc:sldMk cId="2472456899" sldId="267"/>
            <ac:spMk id="3" creationId="{FB8163E0-F5F0-3D29-90C6-B7AD07B52990}"/>
          </ac:spMkLst>
        </pc:spChg>
        <pc:spChg chg="add del mod">
          <ac:chgData name="Winston Koh" userId="a8548f9a-5873-42f2-b77a-1dbc8f765de2" providerId="ADAL" clId="{51FC2632-B2B1-4DB3-8FED-6A4FA426119C}" dt="2022-09-11T14:34:41.159" v="11984" actId="478"/>
          <ac:spMkLst>
            <pc:docMk/>
            <pc:sldMk cId="2472456899" sldId="267"/>
            <ac:spMk id="4" creationId="{1C36C2AB-91D5-CD7C-0FB7-06B749DCD3AC}"/>
          </ac:spMkLst>
        </pc:spChg>
        <pc:spChg chg="add mod">
          <ac:chgData name="Winston Koh" userId="a8548f9a-5873-42f2-b77a-1dbc8f765de2" providerId="ADAL" clId="{51FC2632-B2B1-4DB3-8FED-6A4FA426119C}" dt="2022-09-11T14:35:02.602" v="11992" actId="20577"/>
          <ac:spMkLst>
            <pc:docMk/>
            <pc:sldMk cId="2472456899" sldId="267"/>
            <ac:spMk id="6" creationId="{30A423C9-03E8-431B-C6A1-BA1B7C4A146F}"/>
          </ac:spMkLst>
        </pc:spChg>
        <pc:picChg chg="add mod">
          <ac:chgData name="Winston Koh" userId="a8548f9a-5873-42f2-b77a-1dbc8f765de2" providerId="ADAL" clId="{51FC2632-B2B1-4DB3-8FED-6A4FA426119C}" dt="2022-09-11T14:33:49.506" v="11977" actId="1076"/>
          <ac:picMkLst>
            <pc:docMk/>
            <pc:sldMk cId="2472456899" sldId="267"/>
            <ac:picMk id="5" creationId="{48DF494C-8400-35EA-A37A-A01FF52E39F7}"/>
          </ac:picMkLst>
        </pc:picChg>
      </pc:sldChg>
      <pc:sldChg chg="addSp delSp modSp new mod modNotesTx">
        <pc:chgData name="Winston Koh" userId="a8548f9a-5873-42f2-b77a-1dbc8f765de2" providerId="ADAL" clId="{51FC2632-B2B1-4DB3-8FED-6A4FA426119C}" dt="2022-09-11T15:45:12.313" v="13788" actId="1076"/>
        <pc:sldMkLst>
          <pc:docMk/>
          <pc:sldMk cId="990470045" sldId="268"/>
        </pc:sldMkLst>
        <pc:spChg chg="mod">
          <ac:chgData name="Winston Koh" userId="a8548f9a-5873-42f2-b77a-1dbc8f765de2" providerId="ADAL" clId="{51FC2632-B2B1-4DB3-8FED-6A4FA426119C}" dt="2022-09-11T15:17:01.681" v="12908" actId="20577"/>
          <ac:spMkLst>
            <pc:docMk/>
            <pc:sldMk cId="990470045" sldId="268"/>
            <ac:spMk id="2" creationId="{172C1BB8-C13D-85CE-4594-523D4248789C}"/>
          </ac:spMkLst>
        </pc:spChg>
        <pc:spChg chg="mod">
          <ac:chgData name="Winston Koh" userId="a8548f9a-5873-42f2-b77a-1dbc8f765de2" providerId="ADAL" clId="{51FC2632-B2B1-4DB3-8FED-6A4FA426119C}" dt="2022-09-11T15:44:55.884" v="13778" actId="14100"/>
          <ac:spMkLst>
            <pc:docMk/>
            <pc:sldMk cId="990470045" sldId="268"/>
            <ac:spMk id="3" creationId="{E31A0AA7-828B-02CA-107D-159D85E78B0F}"/>
          </ac:spMkLst>
        </pc:spChg>
        <pc:spChg chg="add mod">
          <ac:chgData name="Winston Koh" userId="a8548f9a-5873-42f2-b77a-1dbc8f765de2" providerId="ADAL" clId="{51FC2632-B2B1-4DB3-8FED-6A4FA426119C}" dt="2022-09-11T15:45:08.167" v="13786" actId="1076"/>
          <ac:spMkLst>
            <pc:docMk/>
            <pc:sldMk cId="990470045" sldId="268"/>
            <ac:spMk id="8" creationId="{DA362473-188E-2637-65D2-45DE7594E49F}"/>
          </ac:spMkLst>
        </pc:spChg>
        <pc:picChg chg="add del mod">
          <ac:chgData name="Winston Koh" userId="a8548f9a-5873-42f2-b77a-1dbc8f765de2" providerId="ADAL" clId="{51FC2632-B2B1-4DB3-8FED-6A4FA426119C}" dt="2022-09-11T15:38:13.402" v="13741" actId="478"/>
          <ac:picMkLst>
            <pc:docMk/>
            <pc:sldMk cId="990470045" sldId="268"/>
            <ac:picMk id="5" creationId="{A24B404C-C71B-B6A0-37AC-CFBCC7E8EEAC}"/>
          </ac:picMkLst>
        </pc:picChg>
        <pc:picChg chg="add mod">
          <ac:chgData name="Winston Koh" userId="a8548f9a-5873-42f2-b77a-1dbc8f765de2" providerId="ADAL" clId="{51FC2632-B2B1-4DB3-8FED-6A4FA426119C}" dt="2022-09-11T15:45:12.313" v="13788" actId="1076"/>
          <ac:picMkLst>
            <pc:docMk/>
            <pc:sldMk cId="990470045" sldId="268"/>
            <ac:picMk id="7" creationId="{2097A221-6D54-EBEC-95FF-4E1750ECBFD9}"/>
          </ac:picMkLst>
        </pc:picChg>
      </pc:sldChg>
      <pc:sldChg chg="modSp new mod">
        <pc:chgData name="Winston Koh" userId="a8548f9a-5873-42f2-b77a-1dbc8f765de2" providerId="ADAL" clId="{51FC2632-B2B1-4DB3-8FED-6A4FA426119C}" dt="2022-09-11T16:20:56.812" v="15434" actId="403"/>
        <pc:sldMkLst>
          <pc:docMk/>
          <pc:sldMk cId="814990124" sldId="269"/>
        </pc:sldMkLst>
        <pc:spChg chg="mod">
          <ac:chgData name="Winston Koh" userId="a8548f9a-5873-42f2-b77a-1dbc8f765de2" providerId="ADAL" clId="{51FC2632-B2B1-4DB3-8FED-6A4FA426119C}" dt="2022-09-10T21:24:16.890" v="9146" actId="20577"/>
          <ac:spMkLst>
            <pc:docMk/>
            <pc:sldMk cId="814990124" sldId="269"/>
            <ac:spMk id="2" creationId="{FFDDB3B3-2700-7819-ABAE-DEBEAA0C494E}"/>
          </ac:spMkLst>
        </pc:spChg>
        <pc:spChg chg="mod">
          <ac:chgData name="Winston Koh" userId="a8548f9a-5873-42f2-b77a-1dbc8f765de2" providerId="ADAL" clId="{51FC2632-B2B1-4DB3-8FED-6A4FA426119C}" dt="2022-09-11T16:20:56.812" v="15434" actId="403"/>
          <ac:spMkLst>
            <pc:docMk/>
            <pc:sldMk cId="814990124" sldId="269"/>
            <ac:spMk id="3" creationId="{792C23E0-F06F-6503-EB12-AD1AD6F96EAE}"/>
          </ac:spMkLst>
        </pc:spChg>
      </pc:sldChg>
      <pc:sldChg chg="modSp new mod">
        <pc:chgData name="Winston Koh" userId="a8548f9a-5873-42f2-b77a-1dbc8f765de2" providerId="ADAL" clId="{51FC2632-B2B1-4DB3-8FED-6A4FA426119C}" dt="2022-09-11T16:20:28.091" v="15432" actId="255"/>
        <pc:sldMkLst>
          <pc:docMk/>
          <pc:sldMk cId="4283030973" sldId="270"/>
        </pc:sldMkLst>
        <pc:spChg chg="mod">
          <ac:chgData name="Winston Koh" userId="a8548f9a-5873-42f2-b77a-1dbc8f765de2" providerId="ADAL" clId="{51FC2632-B2B1-4DB3-8FED-6A4FA426119C}" dt="2022-09-10T21:33:11.231" v="9702" actId="20577"/>
          <ac:spMkLst>
            <pc:docMk/>
            <pc:sldMk cId="4283030973" sldId="270"/>
            <ac:spMk id="2" creationId="{FE0F859E-523F-8F6F-99CA-B924D9E05E3F}"/>
          </ac:spMkLst>
        </pc:spChg>
        <pc:spChg chg="mod">
          <ac:chgData name="Winston Koh" userId="a8548f9a-5873-42f2-b77a-1dbc8f765de2" providerId="ADAL" clId="{51FC2632-B2B1-4DB3-8FED-6A4FA426119C}" dt="2022-09-11T16:20:28.091" v="15432" actId="255"/>
          <ac:spMkLst>
            <pc:docMk/>
            <pc:sldMk cId="4283030973" sldId="270"/>
            <ac:spMk id="3" creationId="{7007707C-C043-EE58-804C-8E1F0E08B6BE}"/>
          </ac:spMkLst>
        </pc:spChg>
      </pc:sldChg>
      <pc:sldChg chg="addSp delSp modSp new mod ord modClrScheme chgLayout">
        <pc:chgData name="Winston Koh" userId="a8548f9a-5873-42f2-b77a-1dbc8f765de2" providerId="ADAL" clId="{51FC2632-B2B1-4DB3-8FED-6A4FA426119C}" dt="2022-09-11T15:15:06.188" v="12879" actId="20577"/>
        <pc:sldMkLst>
          <pc:docMk/>
          <pc:sldMk cId="433915362" sldId="271"/>
        </pc:sldMkLst>
        <pc:spChg chg="del mod ord">
          <ac:chgData name="Winston Koh" userId="a8548f9a-5873-42f2-b77a-1dbc8f765de2" providerId="ADAL" clId="{51FC2632-B2B1-4DB3-8FED-6A4FA426119C}" dt="2022-09-10T22:01:51.626" v="10291" actId="478"/>
          <ac:spMkLst>
            <pc:docMk/>
            <pc:sldMk cId="433915362" sldId="271"/>
            <ac:spMk id="2" creationId="{09D9CB8E-C72D-29C1-131A-517437AF01EF}"/>
          </ac:spMkLst>
        </pc:spChg>
        <pc:spChg chg="add mod">
          <ac:chgData name="Winston Koh" userId="a8548f9a-5873-42f2-b77a-1dbc8f765de2" providerId="ADAL" clId="{51FC2632-B2B1-4DB3-8FED-6A4FA426119C}" dt="2022-09-11T14:46:37.970" v="12233" actId="1076"/>
          <ac:spMkLst>
            <pc:docMk/>
            <pc:sldMk cId="433915362" sldId="271"/>
            <ac:spMk id="2" creationId="{4A0F825E-CC78-A7C8-9C27-6514F02BEA88}"/>
          </ac:spMkLst>
        </pc:spChg>
        <pc:spChg chg="mod ord">
          <ac:chgData name="Winston Koh" userId="a8548f9a-5873-42f2-b77a-1dbc8f765de2" providerId="ADAL" clId="{51FC2632-B2B1-4DB3-8FED-6A4FA426119C}" dt="2022-09-11T15:15:06.188" v="12879" actId="20577"/>
          <ac:spMkLst>
            <pc:docMk/>
            <pc:sldMk cId="433915362" sldId="271"/>
            <ac:spMk id="3" creationId="{FB6E7362-66B5-AB2A-6DBF-CA537E4BAF13}"/>
          </ac:spMkLst>
        </pc:spChg>
        <pc:picChg chg="add mod">
          <ac:chgData name="Winston Koh" userId="a8548f9a-5873-42f2-b77a-1dbc8f765de2" providerId="ADAL" clId="{51FC2632-B2B1-4DB3-8FED-6A4FA426119C}" dt="2022-09-11T14:46:37.970" v="12233" actId="1076"/>
          <ac:picMkLst>
            <pc:docMk/>
            <pc:sldMk cId="433915362" sldId="271"/>
            <ac:picMk id="5" creationId="{50CDFB36-6086-ABEF-6151-F470264EDF7A}"/>
          </ac:picMkLst>
        </pc:picChg>
      </pc:sldChg>
      <pc:sldChg chg="addSp modSp new mod modClrScheme chgLayout modNotesTx">
        <pc:chgData name="Winston Koh" userId="a8548f9a-5873-42f2-b77a-1dbc8f765de2" providerId="ADAL" clId="{51FC2632-B2B1-4DB3-8FED-6A4FA426119C}" dt="2022-09-11T15:18:17.600" v="12932" actId="1076"/>
        <pc:sldMkLst>
          <pc:docMk/>
          <pc:sldMk cId="3152449929" sldId="272"/>
        </pc:sldMkLst>
        <pc:spChg chg="add mod">
          <ac:chgData name="Winston Koh" userId="a8548f9a-5873-42f2-b77a-1dbc8f765de2" providerId="ADAL" clId="{51FC2632-B2B1-4DB3-8FED-6A4FA426119C}" dt="2022-09-11T15:18:05.557" v="12930" actId="20577"/>
          <ac:spMkLst>
            <pc:docMk/>
            <pc:sldMk cId="3152449929" sldId="272"/>
            <ac:spMk id="2" creationId="{90FF207A-3739-719A-1961-60072B2188E6}"/>
          </ac:spMkLst>
        </pc:spChg>
        <pc:spChg chg="add mod">
          <ac:chgData name="Winston Koh" userId="a8548f9a-5873-42f2-b77a-1dbc8f765de2" providerId="ADAL" clId="{51FC2632-B2B1-4DB3-8FED-6A4FA426119C}" dt="2022-09-11T14:32:49.278" v="11967" actId="27636"/>
          <ac:spMkLst>
            <pc:docMk/>
            <pc:sldMk cId="3152449929" sldId="272"/>
            <ac:spMk id="3" creationId="{5B448F4C-7410-5761-5846-04F6E2CFAFC0}"/>
          </ac:spMkLst>
        </pc:spChg>
        <pc:spChg chg="add mod">
          <ac:chgData name="Winston Koh" userId="a8548f9a-5873-42f2-b77a-1dbc8f765de2" providerId="ADAL" clId="{51FC2632-B2B1-4DB3-8FED-6A4FA426119C}" dt="2022-09-11T15:18:17.600" v="12932" actId="1076"/>
          <ac:spMkLst>
            <pc:docMk/>
            <pc:sldMk cId="3152449929" sldId="272"/>
            <ac:spMk id="6" creationId="{BB2CA9BD-CF65-050A-6475-9CC989737B49}"/>
          </ac:spMkLst>
        </pc:spChg>
        <pc:picChg chg="add mod">
          <ac:chgData name="Winston Koh" userId="a8548f9a-5873-42f2-b77a-1dbc8f765de2" providerId="ADAL" clId="{51FC2632-B2B1-4DB3-8FED-6A4FA426119C}" dt="2022-09-11T15:18:11.676" v="12931" actId="1076"/>
          <ac:picMkLst>
            <pc:docMk/>
            <pc:sldMk cId="3152449929" sldId="272"/>
            <ac:picMk id="5" creationId="{CD1DFFAF-672F-19FC-4ED0-5744A41AD5D5}"/>
          </ac:picMkLst>
        </pc:picChg>
      </pc:sldChg>
      <pc:sldChg chg="addSp delSp modSp new mod modClrScheme chgLayout">
        <pc:chgData name="Winston Koh" userId="a8548f9a-5873-42f2-b77a-1dbc8f765de2" providerId="ADAL" clId="{51FC2632-B2B1-4DB3-8FED-6A4FA426119C}" dt="2022-09-11T15:19:47.544" v="12945" actId="20577"/>
        <pc:sldMkLst>
          <pc:docMk/>
          <pc:sldMk cId="2912372029" sldId="273"/>
        </pc:sldMkLst>
        <pc:spChg chg="add del mod ord">
          <ac:chgData name="Winston Koh" userId="a8548f9a-5873-42f2-b77a-1dbc8f765de2" providerId="ADAL" clId="{51FC2632-B2B1-4DB3-8FED-6A4FA426119C}" dt="2022-09-11T14:49:09.244" v="12246" actId="700"/>
          <ac:spMkLst>
            <pc:docMk/>
            <pc:sldMk cId="2912372029" sldId="273"/>
            <ac:spMk id="2" creationId="{FDE7B966-2062-DA57-64BF-A4CFD94A7A85}"/>
          </ac:spMkLst>
        </pc:spChg>
        <pc:spChg chg="add del mod ord">
          <ac:chgData name="Winston Koh" userId="a8548f9a-5873-42f2-b77a-1dbc8f765de2" providerId="ADAL" clId="{51FC2632-B2B1-4DB3-8FED-6A4FA426119C}" dt="2022-09-11T14:49:09.244" v="12246" actId="700"/>
          <ac:spMkLst>
            <pc:docMk/>
            <pc:sldMk cId="2912372029" sldId="273"/>
            <ac:spMk id="3" creationId="{D8D8CE4A-B639-3112-6012-98F4272C9668}"/>
          </ac:spMkLst>
        </pc:spChg>
        <pc:spChg chg="add del mod ord">
          <ac:chgData name="Winston Koh" userId="a8548f9a-5873-42f2-b77a-1dbc8f765de2" providerId="ADAL" clId="{51FC2632-B2B1-4DB3-8FED-6A4FA426119C}" dt="2022-09-11T15:00:45.338" v="12574" actId="700"/>
          <ac:spMkLst>
            <pc:docMk/>
            <pc:sldMk cId="2912372029" sldId="273"/>
            <ac:spMk id="4" creationId="{AE201BDF-A7E0-C06D-46C5-F66520CD200E}"/>
          </ac:spMkLst>
        </pc:spChg>
        <pc:spChg chg="add del mod ord">
          <ac:chgData name="Winston Koh" userId="a8548f9a-5873-42f2-b77a-1dbc8f765de2" providerId="ADAL" clId="{51FC2632-B2B1-4DB3-8FED-6A4FA426119C}" dt="2022-09-11T15:15:26.832" v="12884" actId="14100"/>
          <ac:spMkLst>
            <pc:docMk/>
            <pc:sldMk cId="2912372029" sldId="273"/>
            <ac:spMk id="5" creationId="{351ADB33-8FDF-A00D-5084-B9D59B0D7FB0}"/>
          </ac:spMkLst>
        </pc:spChg>
        <pc:spChg chg="add del mod ord">
          <ac:chgData name="Winston Koh" userId="a8548f9a-5873-42f2-b77a-1dbc8f765de2" providerId="ADAL" clId="{51FC2632-B2B1-4DB3-8FED-6A4FA426119C}" dt="2022-09-11T15:06:16.549" v="12765" actId="700"/>
          <ac:spMkLst>
            <pc:docMk/>
            <pc:sldMk cId="2912372029" sldId="273"/>
            <ac:spMk id="12" creationId="{7F8DDC66-33D2-624A-4674-5677D811E466}"/>
          </ac:spMkLst>
        </pc:spChg>
        <pc:spChg chg="add del mod ord">
          <ac:chgData name="Winston Koh" userId="a8548f9a-5873-42f2-b77a-1dbc8f765de2" providerId="ADAL" clId="{51FC2632-B2B1-4DB3-8FED-6A4FA426119C}" dt="2022-09-11T15:06:16.549" v="12765" actId="700"/>
          <ac:spMkLst>
            <pc:docMk/>
            <pc:sldMk cId="2912372029" sldId="273"/>
            <ac:spMk id="13" creationId="{877FB878-3220-DE99-574E-61A598CFEB49}"/>
          </ac:spMkLst>
        </pc:spChg>
        <pc:spChg chg="add del mod">
          <ac:chgData name="Winston Koh" userId="a8548f9a-5873-42f2-b77a-1dbc8f765de2" providerId="ADAL" clId="{51FC2632-B2B1-4DB3-8FED-6A4FA426119C}" dt="2022-09-11T15:19:14.480" v="12935" actId="21"/>
          <ac:spMkLst>
            <pc:docMk/>
            <pc:sldMk cId="2912372029" sldId="273"/>
            <ac:spMk id="14" creationId="{130ED364-030D-A824-A8F2-7DD3B0704A40}"/>
          </ac:spMkLst>
        </pc:spChg>
        <pc:spChg chg="add mod">
          <ac:chgData name="Winston Koh" userId="a8548f9a-5873-42f2-b77a-1dbc8f765de2" providerId="ADAL" clId="{51FC2632-B2B1-4DB3-8FED-6A4FA426119C}" dt="2022-09-11T15:19:47.544" v="12945" actId="20577"/>
          <ac:spMkLst>
            <pc:docMk/>
            <pc:sldMk cId="2912372029" sldId="273"/>
            <ac:spMk id="15" creationId="{F798E1ED-C6C6-8FF7-8B86-3854632E168D}"/>
          </ac:spMkLst>
        </pc:spChg>
        <pc:picChg chg="add del mod">
          <ac:chgData name="Winston Koh" userId="a8548f9a-5873-42f2-b77a-1dbc8f765de2" providerId="ADAL" clId="{51FC2632-B2B1-4DB3-8FED-6A4FA426119C}" dt="2022-09-11T15:00:35.185" v="12570"/>
          <ac:picMkLst>
            <pc:docMk/>
            <pc:sldMk cId="2912372029" sldId="273"/>
            <ac:picMk id="7" creationId="{36B69720-250B-10D8-FE0A-D24BD398F763}"/>
          </ac:picMkLst>
        </pc:picChg>
        <pc:picChg chg="add mod">
          <ac:chgData name="Winston Koh" userId="a8548f9a-5873-42f2-b77a-1dbc8f765de2" providerId="ADAL" clId="{51FC2632-B2B1-4DB3-8FED-6A4FA426119C}" dt="2022-09-11T15:15:32.032" v="12886" actId="1076"/>
          <ac:picMkLst>
            <pc:docMk/>
            <pc:sldMk cId="2912372029" sldId="273"/>
            <ac:picMk id="9" creationId="{1D4B4DE5-9159-95FF-1645-8DC87F811298}"/>
          </ac:picMkLst>
        </pc:picChg>
        <pc:picChg chg="add del mod">
          <ac:chgData name="Winston Koh" userId="a8548f9a-5873-42f2-b77a-1dbc8f765de2" providerId="ADAL" clId="{51FC2632-B2B1-4DB3-8FED-6A4FA426119C}" dt="2022-09-11T15:01:13.902" v="12586"/>
          <ac:picMkLst>
            <pc:docMk/>
            <pc:sldMk cId="2912372029" sldId="273"/>
            <ac:picMk id="11" creationId="{11DEAC3C-75AC-5FDD-7141-C7A8AE7B4906}"/>
          </ac:picMkLst>
        </pc:picChg>
      </pc:sldChg>
      <pc:sldChg chg="addSp delSp modSp new mod modClrScheme chgLayout">
        <pc:chgData name="Winston Koh" userId="a8548f9a-5873-42f2-b77a-1dbc8f765de2" providerId="ADAL" clId="{51FC2632-B2B1-4DB3-8FED-6A4FA426119C}" dt="2022-09-11T15:19:28.115" v="12941" actId="20577"/>
        <pc:sldMkLst>
          <pc:docMk/>
          <pc:sldMk cId="1940435879" sldId="274"/>
        </pc:sldMkLst>
        <pc:spChg chg="add del">
          <ac:chgData name="Winston Koh" userId="a8548f9a-5873-42f2-b77a-1dbc8f765de2" providerId="ADAL" clId="{51FC2632-B2B1-4DB3-8FED-6A4FA426119C}" dt="2022-09-11T15:07:09.138" v="12829" actId="22"/>
          <ac:spMkLst>
            <pc:docMk/>
            <pc:sldMk cId="1940435879" sldId="274"/>
            <ac:spMk id="3" creationId="{25DD1AEB-3445-286B-54CF-299C0A4D2FC9}"/>
          </ac:spMkLst>
        </pc:spChg>
        <pc:spChg chg="add del mod">
          <ac:chgData name="Winston Koh" userId="a8548f9a-5873-42f2-b77a-1dbc8f765de2" providerId="ADAL" clId="{51FC2632-B2B1-4DB3-8FED-6A4FA426119C}" dt="2022-09-11T15:07:21.210" v="12832" actId="700"/>
          <ac:spMkLst>
            <pc:docMk/>
            <pc:sldMk cId="1940435879" sldId="274"/>
            <ac:spMk id="4" creationId="{AA97AA02-CAF9-23C0-846E-07DB0CB55023}"/>
          </ac:spMkLst>
        </pc:spChg>
        <pc:spChg chg="add mod ord">
          <ac:chgData name="Winston Koh" userId="a8548f9a-5873-42f2-b77a-1dbc8f765de2" providerId="ADAL" clId="{51FC2632-B2B1-4DB3-8FED-6A4FA426119C}" dt="2022-09-11T15:15:43.944" v="12887" actId="14100"/>
          <ac:spMkLst>
            <pc:docMk/>
            <pc:sldMk cId="1940435879" sldId="274"/>
            <ac:spMk id="5" creationId="{36DFD037-D3F1-133A-AD02-1A4A84E30FFF}"/>
          </ac:spMkLst>
        </pc:spChg>
        <pc:spChg chg="add mod">
          <ac:chgData name="Winston Koh" userId="a8548f9a-5873-42f2-b77a-1dbc8f765de2" providerId="ADAL" clId="{51FC2632-B2B1-4DB3-8FED-6A4FA426119C}" dt="2022-09-11T15:19:28.115" v="12941" actId="20577"/>
          <ac:spMkLst>
            <pc:docMk/>
            <pc:sldMk cId="1940435879" sldId="274"/>
            <ac:spMk id="8" creationId="{B371DA00-9711-0E7B-B534-350F35DDFF2E}"/>
          </ac:spMkLst>
        </pc:spChg>
        <pc:picChg chg="add mod">
          <ac:chgData name="Winston Koh" userId="a8548f9a-5873-42f2-b77a-1dbc8f765de2" providerId="ADAL" clId="{51FC2632-B2B1-4DB3-8FED-6A4FA426119C}" dt="2022-09-11T15:08:19.181" v="12845" actId="1076"/>
          <ac:picMkLst>
            <pc:docMk/>
            <pc:sldMk cId="1940435879" sldId="274"/>
            <ac:picMk id="7" creationId="{CD28BD65-975E-58B6-2EDC-7C2409CDF02B}"/>
          </ac:picMkLst>
        </pc:picChg>
      </pc:sldChg>
      <pc:sldChg chg="addSp delSp modSp new mod modClrScheme chgLayout modNotesTx">
        <pc:chgData name="Winston Koh" userId="a8548f9a-5873-42f2-b77a-1dbc8f765de2" providerId="ADAL" clId="{51FC2632-B2B1-4DB3-8FED-6A4FA426119C}" dt="2022-09-12T14:01:39.481" v="15440" actId="20577"/>
        <pc:sldMkLst>
          <pc:docMk/>
          <pc:sldMk cId="3549111060" sldId="275"/>
        </pc:sldMkLst>
        <pc:spChg chg="del">
          <ac:chgData name="Winston Koh" userId="a8548f9a-5873-42f2-b77a-1dbc8f765de2" providerId="ADAL" clId="{51FC2632-B2B1-4DB3-8FED-6A4FA426119C}" dt="2022-09-11T15:42:53.400" v="13759" actId="700"/>
          <ac:spMkLst>
            <pc:docMk/>
            <pc:sldMk cId="3549111060" sldId="275"/>
            <ac:spMk id="2" creationId="{38122073-39DE-8CCC-89CF-55033BE60369}"/>
          </ac:spMkLst>
        </pc:spChg>
        <pc:spChg chg="mod ord">
          <ac:chgData name="Winston Koh" userId="a8548f9a-5873-42f2-b77a-1dbc8f765de2" providerId="ADAL" clId="{51FC2632-B2B1-4DB3-8FED-6A4FA426119C}" dt="2022-09-12T14:01:39.481" v="15440" actId="20577"/>
          <ac:spMkLst>
            <pc:docMk/>
            <pc:sldMk cId="3549111060" sldId="275"/>
            <ac:spMk id="3" creationId="{6050D441-5E67-96E1-2CBA-5A4CD34BFE34}"/>
          </ac:spMkLst>
        </pc:spChg>
        <pc:spChg chg="add mod">
          <ac:chgData name="Winston Koh" userId="a8548f9a-5873-42f2-b77a-1dbc8f765de2" providerId="ADAL" clId="{51FC2632-B2B1-4DB3-8FED-6A4FA426119C}" dt="2022-09-11T15:44:36.544" v="13774" actId="20577"/>
          <ac:spMkLst>
            <pc:docMk/>
            <pc:sldMk cId="3549111060" sldId="275"/>
            <ac:spMk id="6" creationId="{B393BA3B-4AA2-575E-E942-AF9A8235BFBF}"/>
          </ac:spMkLst>
        </pc:spChg>
        <pc:picChg chg="add mod">
          <ac:chgData name="Winston Koh" userId="a8548f9a-5873-42f2-b77a-1dbc8f765de2" providerId="ADAL" clId="{51FC2632-B2B1-4DB3-8FED-6A4FA426119C}" dt="2022-09-11T15:44:02.506" v="13766" actId="1076"/>
          <ac:picMkLst>
            <pc:docMk/>
            <pc:sldMk cId="3549111060" sldId="275"/>
            <ac:picMk id="5" creationId="{7E450624-D494-4B4D-7378-73861E44B0E4}"/>
          </ac:picMkLst>
        </pc:picChg>
      </pc:sldChg>
      <pc:sldChg chg="new del">
        <pc:chgData name="Winston Koh" userId="a8548f9a-5873-42f2-b77a-1dbc8f765de2" providerId="ADAL" clId="{51FC2632-B2B1-4DB3-8FED-6A4FA426119C}" dt="2022-09-11T16:01:21.167" v="14834" actId="47"/>
        <pc:sldMkLst>
          <pc:docMk/>
          <pc:sldMk cId="2316549526"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77A08-0850-4057-9354-A5B8FCE00324}" type="datetimeFigureOut">
              <a:rPr lang="en-US" smtClean="0"/>
              <a:t>9/12/2022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4BF7B-FBB2-4502-9CB6-6C0CCF3CD846}" type="slidenum">
              <a:rPr lang="en-US" smtClean="0"/>
              <a:t>‹#›</a:t>
            </a:fld>
            <a:endParaRPr lang="en-US"/>
          </a:p>
        </p:txBody>
      </p:sp>
    </p:spTree>
    <p:extLst>
      <p:ext uri="{BB962C8B-B14F-4D97-AF65-F5344CB8AC3E}">
        <p14:creationId xmlns:p14="http://schemas.microsoft.com/office/powerpoint/2010/main" val="272181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 Red = randomized amino acid sites.</a:t>
            </a:r>
          </a:p>
        </p:txBody>
      </p:sp>
      <p:sp>
        <p:nvSpPr>
          <p:cNvPr id="4" name="Slide Number Placeholder 3"/>
          <p:cNvSpPr>
            <a:spLocks noGrp="1"/>
          </p:cNvSpPr>
          <p:nvPr>
            <p:ph type="sldNum" sz="quarter" idx="5"/>
          </p:nvPr>
        </p:nvSpPr>
        <p:spPr/>
        <p:txBody>
          <a:bodyPr/>
          <a:lstStyle/>
          <a:p>
            <a:fld id="{C0D4BF7B-FBB2-4502-9CB6-6C0CCF3CD846}" type="slidenum">
              <a:rPr lang="en-US" smtClean="0"/>
              <a:t>3</a:t>
            </a:fld>
            <a:endParaRPr lang="en-US"/>
          </a:p>
        </p:txBody>
      </p:sp>
    </p:spTree>
    <p:extLst>
      <p:ext uri="{BB962C8B-B14F-4D97-AF65-F5344CB8AC3E}">
        <p14:creationId xmlns:p14="http://schemas.microsoft.com/office/powerpoint/2010/main" val="3831631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Constructed mutant library</a:t>
            </a:r>
          </a:p>
          <a:p>
            <a:r>
              <a:rPr lang="en-US" dirty="0"/>
              <a:t>2. Fused mRNA to the protein that it encodes.</a:t>
            </a:r>
          </a:p>
          <a:p>
            <a:r>
              <a:rPr lang="en-US" dirty="0"/>
              <a:t>3. Reverse transcribe to cDNA and sequence to get “input library.”</a:t>
            </a:r>
          </a:p>
          <a:p>
            <a:r>
              <a:rPr lang="en-US" dirty="0"/>
              <a:t>4. Immunoprecipitation to test fitness of variants.</a:t>
            </a:r>
          </a:p>
          <a:p>
            <a:r>
              <a:rPr lang="en-US" dirty="0"/>
              <a:t>5. Wash, get cDNA, and sequence to get “selected library”</a:t>
            </a:r>
          </a:p>
        </p:txBody>
      </p:sp>
      <p:sp>
        <p:nvSpPr>
          <p:cNvPr id="4" name="Slide Number Placeholder 3"/>
          <p:cNvSpPr>
            <a:spLocks noGrp="1"/>
          </p:cNvSpPr>
          <p:nvPr>
            <p:ph type="sldNum" sz="quarter" idx="5"/>
          </p:nvPr>
        </p:nvSpPr>
        <p:spPr/>
        <p:txBody>
          <a:bodyPr/>
          <a:lstStyle/>
          <a:p>
            <a:fld id="{C0D4BF7B-FBB2-4502-9CB6-6C0CCF3CD846}" type="slidenum">
              <a:rPr lang="en-US" smtClean="0"/>
              <a:t>4</a:t>
            </a:fld>
            <a:endParaRPr lang="en-US"/>
          </a:p>
        </p:txBody>
      </p:sp>
    </p:spTree>
    <p:extLst>
      <p:ext uri="{BB962C8B-B14F-4D97-AF65-F5344CB8AC3E}">
        <p14:creationId xmlns:p14="http://schemas.microsoft.com/office/powerpoint/2010/main" val="3413451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ab	Ab	</a:t>
            </a:r>
            <a:r>
              <a:rPr lang="en-US" dirty="0" err="1"/>
              <a:t>aB</a:t>
            </a:r>
            <a:r>
              <a:rPr lang="en-US" dirty="0"/>
              <a:t>	AB</a:t>
            </a:r>
          </a:p>
          <a:p>
            <a:r>
              <a:rPr lang="en-US" dirty="0"/>
              <a:t>Sign epistasis 		0 	1 	-1 	2 	AB has opposite sign to Ab or </a:t>
            </a:r>
            <a:r>
              <a:rPr lang="en-US" dirty="0" err="1"/>
              <a:t>aB</a:t>
            </a:r>
            <a:endParaRPr lang="en-US" dirty="0"/>
          </a:p>
          <a:p>
            <a:r>
              <a:rPr lang="en-US" dirty="0"/>
              <a:t>Reciprocal sign epistasis 	0 	-1 	-1 	2 	AB has opposite sign to Ab and </a:t>
            </a:r>
            <a:r>
              <a:rPr lang="en-US" dirty="0" err="1"/>
              <a:t>aB</a:t>
            </a:r>
            <a:endParaRPr lang="en-US" dirty="0"/>
          </a:p>
          <a:p>
            <a:endParaRPr lang="en-US" dirty="0"/>
          </a:p>
          <a:p>
            <a:r>
              <a:rPr lang="en-US" dirty="0"/>
              <a:t>Bar plot: the fraction of pairwise epistasis, randomly sampled in 4 different areas.</a:t>
            </a:r>
          </a:p>
        </p:txBody>
      </p:sp>
      <p:sp>
        <p:nvSpPr>
          <p:cNvPr id="4" name="Slide Number Placeholder 3"/>
          <p:cNvSpPr>
            <a:spLocks noGrp="1"/>
          </p:cNvSpPr>
          <p:nvPr>
            <p:ph type="sldNum" sz="quarter" idx="5"/>
          </p:nvPr>
        </p:nvSpPr>
        <p:spPr/>
        <p:txBody>
          <a:bodyPr/>
          <a:lstStyle/>
          <a:p>
            <a:fld id="{C0D4BF7B-FBB2-4502-9CB6-6C0CCF3CD846}" type="slidenum">
              <a:rPr lang="en-US" smtClean="0"/>
              <a:t>8</a:t>
            </a:fld>
            <a:endParaRPr lang="en-US"/>
          </a:p>
        </p:txBody>
      </p:sp>
    </p:spTree>
    <p:extLst>
      <p:ext uri="{BB962C8B-B14F-4D97-AF65-F5344CB8AC3E}">
        <p14:creationId xmlns:p14="http://schemas.microsoft.com/office/powerpoint/2010/main" val="194414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arenBoth"/>
            </a:pPr>
            <a:r>
              <a:rPr lang="en-US" dirty="0"/>
              <a:t>Higher-order epistasis has a small contribution to fitness (bottom 0.1%)</a:t>
            </a:r>
          </a:p>
          <a:p>
            <a:pPr marL="228600" marR="0" lvl="0" indent="-228600" algn="l" defTabSz="914400" rtl="0" eaLnBrk="1" fontAlgn="auto" latinLnBrk="0" hangingPunct="1">
              <a:lnSpc>
                <a:spcPct val="100000"/>
              </a:lnSpc>
              <a:spcBef>
                <a:spcPts val="0"/>
              </a:spcBef>
              <a:spcAft>
                <a:spcPts val="0"/>
              </a:spcAft>
              <a:buClrTx/>
              <a:buSzTx/>
              <a:buFontTx/>
              <a:buAutoNum type="alphaUcParenBoth"/>
              <a:tabLst/>
              <a:defRPr/>
            </a:pPr>
            <a:r>
              <a:rPr lang="en-US" dirty="0"/>
              <a:t>Higher-order epistasis has a large contribution to fitness (top 0.1%)</a:t>
            </a:r>
          </a:p>
          <a:p>
            <a:pPr marL="228600" marR="0" lvl="0" indent="-228600" algn="l" defTabSz="914400" rtl="0" eaLnBrk="1" fontAlgn="auto" latinLnBrk="0" hangingPunct="1">
              <a:lnSpc>
                <a:spcPct val="100000"/>
              </a:lnSpc>
              <a:spcBef>
                <a:spcPts val="0"/>
              </a:spcBef>
              <a:spcAft>
                <a:spcPts val="0"/>
              </a:spcAft>
              <a:buClrTx/>
              <a:buSzTx/>
              <a:buFontTx/>
              <a:buAutoNum type="alphaUcParenBoth"/>
              <a:tabLst/>
              <a:defRPr/>
            </a:pPr>
            <a:r>
              <a:rPr lang="en-US" dirty="0"/>
              <a:t>Expansion to the fourth order Fourier coefficients will always reproduce the measured fitness (i.e., Pearson correlation equals 1)</a:t>
            </a:r>
          </a:p>
          <a:p>
            <a:pPr marL="228600" indent="-228600">
              <a:buAutoNum type="alphaUcParenBoth"/>
            </a:pPr>
            <a:endParaRPr lang="en-US" dirty="0"/>
          </a:p>
        </p:txBody>
      </p:sp>
      <p:sp>
        <p:nvSpPr>
          <p:cNvPr id="4" name="Slide Number Placeholder 3"/>
          <p:cNvSpPr>
            <a:spLocks noGrp="1"/>
          </p:cNvSpPr>
          <p:nvPr>
            <p:ph type="sldNum" sz="quarter" idx="5"/>
          </p:nvPr>
        </p:nvSpPr>
        <p:spPr/>
        <p:txBody>
          <a:bodyPr/>
          <a:lstStyle/>
          <a:p>
            <a:fld id="{C0D4BF7B-FBB2-4502-9CB6-6C0CCF3CD846}" type="slidenum">
              <a:rPr lang="en-US" smtClean="0"/>
              <a:t>12</a:t>
            </a:fld>
            <a:endParaRPr lang="en-US"/>
          </a:p>
        </p:txBody>
      </p:sp>
    </p:spTree>
    <p:extLst>
      <p:ext uri="{BB962C8B-B14F-4D97-AF65-F5344CB8AC3E}">
        <p14:creationId xmlns:p14="http://schemas.microsoft.com/office/powerpoint/2010/main" val="3988965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1" dirty="0"/>
              <a:t>C</a:t>
            </a:r>
            <a:r>
              <a:rPr lang="en-US" dirty="0"/>
              <a:t>) The frequency of different types of mutational step are shown. Three models, including the Greedy Model (green), Correlated Fixation Model (blue) and Equal Fixation Model (red), are used to simulate 1000 adaptive paths starting from each variant in the sequence space. All the adaptive paths end at a fitness peak. </a:t>
            </a:r>
          </a:p>
          <a:p>
            <a:endParaRPr lang="en-US" dirty="0"/>
          </a:p>
          <a:p>
            <a:r>
              <a:rPr lang="en-US" dirty="0"/>
              <a:t>(</a:t>
            </a:r>
            <a:r>
              <a:rPr lang="en-US" b="1" dirty="0"/>
              <a:t>D</a:t>
            </a:r>
            <a:r>
              <a:rPr lang="en-US" dirty="0"/>
              <a:t>) The distribution of the length of the adaptive path initiated at different starting points. For Correlated Fixation Model and Equal Fixation Model, the length was computed by averaging over 1000 simulated paths for each starting point. The scale on the left is for Greedy Model. The scale on the right is for Correlated Fixation Model and Equal Fixation Model.</a:t>
            </a:r>
          </a:p>
        </p:txBody>
      </p:sp>
      <p:sp>
        <p:nvSpPr>
          <p:cNvPr id="4" name="Slide Number Placeholder 3"/>
          <p:cNvSpPr>
            <a:spLocks noGrp="1"/>
          </p:cNvSpPr>
          <p:nvPr>
            <p:ph type="sldNum" sz="quarter" idx="5"/>
          </p:nvPr>
        </p:nvSpPr>
        <p:spPr/>
        <p:txBody>
          <a:bodyPr/>
          <a:lstStyle/>
          <a:p>
            <a:fld id="{C0D4BF7B-FBB2-4502-9CB6-6C0CCF3CD846}" type="slidenum">
              <a:rPr lang="en-US" smtClean="0"/>
              <a:t>16</a:t>
            </a:fld>
            <a:endParaRPr lang="en-US"/>
          </a:p>
        </p:txBody>
      </p:sp>
    </p:spTree>
    <p:extLst>
      <p:ext uri="{BB962C8B-B14F-4D97-AF65-F5344CB8AC3E}">
        <p14:creationId xmlns:p14="http://schemas.microsoft.com/office/powerpoint/2010/main" val="3566122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1" dirty="0"/>
              <a:t>E</a:t>
            </a:r>
            <a:r>
              <a:rPr lang="en-US" dirty="0"/>
              <a:t>) Indirect paths increased the number of genotypes accessible to each fitness peak. The 15 peaks are ordered by increasing fitness (from left to right). </a:t>
            </a:r>
          </a:p>
          <a:p>
            <a:endParaRPr lang="en-US" dirty="0"/>
          </a:p>
          <a:p>
            <a:r>
              <a:rPr lang="en-US" dirty="0"/>
              <a:t>(</a:t>
            </a:r>
            <a:r>
              <a:rPr lang="en-US" b="1" dirty="0"/>
              <a:t>F</a:t>
            </a:r>
            <a:r>
              <a:rPr lang="en-US" dirty="0"/>
              <a:t>) A large fraction of beneficial variants in the sequence space (fitness &gt; 1) were accessible from WT only via indirect paths. Beneficial variants were classified by their Hamming distance (HD) from WT.</a:t>
            </a:r>
          </a:p>
        </p:txBody>
      </p:sp>
      <p:sp>
        <p:nvSpPr>
          <p:cNvPr id="4" name="Slide Number Placeholder 3"/>
          <p:cNvSpPr>
            <a:spLocks noGrp="1"/>
          </p:cNvSpPr>
          <p:nvPr>
            <p:ph type="sldNum" sz="quarter" idx="5"/>
          </p:nvPr>
        </p:nvSpPr>
        <p:spPr/>
        <p:txBody>
          <a:bodyPr/>
          <a:lstStyle/>
          <a:p>
            <a:fld id="{C0D4BF7B-FBB2-4502-9CB6-6C0CCF3CD846}" type="slidenum">
              <a:rPr lang="en-US" smtClean="0"/>
              <a:t>17</a:t>
            </a:fld>
            <a:endParaRPr lang="en-US"/>
          </a:p>
        </p:txBody>
      </p:sp>
    </p:spTree>
    <p:extLst>
      <p:ext uri="{BB962C8B-B14F-4D97-AF65-F5344CB8AC3E}">
        <p14:creationId xmlns:p14="http://schemas.microsoft.com/office/powerpoint/2010/main" val="826666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A2AC36-4E36-4A57-A5D5-AE8EFE7F0157}"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7A3DD-4526-4E4C-8C49-929A3D2DBD6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03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2AC36-4E36-4A57-A5D5-AE8EFE7F0157}"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7A3DD-4526-4E4C-8C49-929A3D2DBD64}" type="slidenum">
              <a:rPr lang="en-US" smtClean="0"/>
              <a:t>‹#›</a:t>
            </a:fld>
            <a:endParaRPr lang="en-US"/>
          </a:p>
        </p:txBody>
      </p:sp>
    </p:spTree>
    <p:extLst>
      <p:ext uri="{BB962C8B-B14F-4D97-AF65-F5344CB8AC3E}">
        <p14:creationId xmlns:p14="http://schemas.microsoft.com/office/powerpoint/2010/main" val="20983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2AC36-4E36-4A57-A5D5-AE8EFE7F0157}"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7A3DD-4526-4E4C-8C49-929A3D2DBD64}" type="slidenum">
              <a:rPr lang="en-US" smtClean="0"/>
              <a:t>‹#›</a:t>
            </a:fld>
            <a:endParaRPr lang="en-US"/>
          </a:p>
        </p:txBody>
      </p:sp>
    </p:spTree>
    <p:extLst>
      <p:ext uri="{BB962C8B-B14F-4D97-AF65-F5344CB8AC3E}">
        <p14:creationId xmlns:p14="http://schemas.microsoft.com/office/powerpoint/2010/main" val="3176922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2AC36-4E36-4A57-A5D5-AE8EFE7F0157}"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7A3DD-4526-4E4C-8C49-929A3D2DBD64}" type="slidenum">
              <a:rPr lang="en-US" smtClean="0"/>
              <a:t>‹#›</a:t>
            </a:fld>
            <a:endParaRPr lang="en-US"/>
          </a:p>
        </p:txBody>
      </p:sp>
    </p:spTree>
    <p:extLst>
      <p:ext uri="{BB962C8B-B14F-4D97-AF65-F5344CB8AC3E}">
        <p14:creationId xmlns:p14="http://schemas.microsoft.com/office/powerpoint/2010/main" val="74823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A2AC36-4E36-4A57-A5D5-AE8EFE7F0157}"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7A3DD-4526-4E4C-8C49-929A3D2DBD6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31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A2AC36-4E36-4A57-A5D5-AE8EFE7F0157}"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7A3DD-4526-4E4C-8C49-929A3D2DBD64}" type="slidenum">
              <a:rPr lang="en-US" smtClean="0"/>
              <a:t>‹#›</a:t>
            </a:fld>
            <a:endParaRPr lang="en-US"/>
          </a:p>
        </p:txBody>
      </p:sp>
    </p:spTree>
    <p:extLst>
      <p:ext uri="{BB962C8B-B14F-4D97-AF65-F5344CB8AC3E}">
        <p14:creationId xmlns:p14="http://schemas.microsoft.com/office/powerpoint/2010/main" val="339884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A2AC36-4E36-4A57-A5D5-AE8EFE7F0157}" type="datetimeFigureOut">
              <a:rPr lang="en-US" smtClean="0"/>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37A3DD-4526-4E4C-8C49-929A3D2DBD64}" type="slidenum">
              <a:rPr lang="en-US" smtClean="0"/>
              <a:t>‹#›</a:t>
            </a:fld>
            <a:endParaRPr lang="en-US"/>
          </a:p>
        </p:txBody>
      </p:sp>
    </p:spTree>
    <p:extLst>
      <p:ext uri="{BB962C8B-B14F-4D97-AF65-F5344CB8AC3E}">
        <p14:creationId xmlns:p14="http://schemas.microsoft.com/office/powerpoint/2010/main" val="4267004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A2AC36-4E36-4A57-A5D5-AE8EFE7F0157}" type="datetimeFigureOut">
              <a:rPr lang="en-US" smtClean="0"/>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37A3DD-4526-4E4C-8C49-929A3D2DBD64}" type="slidenum">
              <a:rPr lang="en-US" smtClean="0"/>
              <a:t>‹#›</a:t>
            </a:fld>
            <a:endParaRPr lang="en-US"/>
          </a:p>
        </p:txBody>
      </p:sp>
    </p:spTree>
    <p:extLst>
      <p:ext uri="{BB962C8B-B14F-4D97-AF65-F5344CB8AC3E}">
        <p14:creationId xmlns:p14="http://schemas.microsoft.com/office/powerpoint/2010/main" val="3312449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A2AC36-4E36-4A57-A5D5-AE8EFE7F0157}" type="datetimeFigureOut">
              <a:rPr lang="en-US" smtClean="0"/>
              <a:t>9/12/2022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137A3DD-4526-4E4C-8C49-929A3D2DBD64}" type="slidenum">
              <a:rPr lang="en-US" smtClean="0"/>
              <a:t>‹#›</a:t>
            </a:fld>
            <a:endParaRPr lang="en-US"/>
          </a:p>
        </p:txBody>
      </p:sp>
    </p:spTree>
    <p:extLst>
      <p:ext uri="{BB962C8B-B14F-4D97-AF65-F5344CB8AC3E}">
        <p14:creationId xmlns:p14="http://schemas.microsoft.com/office/powerpoint/2010/main" val="81080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0A2AC36-4E36-4A57-A5D5-AE8EFE7F0157}" type="datetimeFigureOut">
              <a:rPr lang="en-US" smtClean="0"/>
              <a:t>9/12/2022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37A3DD-4526-4E4C-8C49-929A3D2DBD64}" type="slidenum">
              <a:rPr lang="en-US" smtClean="0"/>
              <a:t>‹#›</a:t>
            </a:fld>
            <a:endParaRPr lang="en-US"/>
          </a:p>
        </p:txBody>
      </p:sp>
    </p:spTree>
    <p:extLst>
      <p:ext uri="{BB962C8B-B14F-4D97-AF65-F5344CB8AC3E}">
        <p14:creationId xmlns:p14="http://schemas.microsoft.com/office/powerpoint/2010/main" val="2659311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A2AC36-4E36-4A57-A5D5-AE8EFE7F0157}"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7A3DD-4526-4E4C-8C49-929A3D2DBD64}" type="slidenum">
              <a:rPr lang="en-US" smtClean="0"/>
              <a:t>‹#›</a:t>
            </a:fld>
            <a:endParaRPr lang="en-US"/>
          </a:p>
        </p:txBody>
      </p:sp>
    </p:spTree>
    <p:extLst>
      <p:ext uri="{BB962C8B-B14F-4D97-AF65-F5344CB8AC3E}">
        <p14:creationId xmlns:p14="http://schemas.microsoft.com/office/powerpoint/2010/main" val="2048665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0A2AC36-4E36-4A57-A5D5-AE8EFE7F0157}" type="datetimeFigureOut">
              <a:rPr lang="en-US" smtClean="0"/>
              <a:t>9/12/2022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137A3DD-4526-4E4C-8C49-929A3D2DBD6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18607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7554/elife.1696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Fitness_landscap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347F-E0EC-6BD4-4B25-443FFBE9970D}"/>
              </a:ext>
            </a:extLst>
          </p:cNvPr>
          <p:cNvSpPr>
            <a:spLocks noGrp="1"/>
          </p:cNvSpPr>
          <p:nvPr>
            <p:ph type="ctrTitle"/>
          </p:nvPr>
        </p:nvSpPr>
        <p:spPr/>
        <p:txBody>
          <a:bodyPr>
            <a:normAutofit fontScale="90000"/>
          </a:bodyPr>
          <a:lstStyle/>
          <a:p>
            <a:r>
              <a:rPr lang="en-US" b="1" dirty="0"/>
              <a:t>Adaptation in protein fitness landscapes is facilitated by indirect paths</a:t>
            </a:r>
            <a:br>
              <a:rPr lang="en-US" b="1" dirty="0"/>
            </a:br>
            <a:r>
              <a:rPr lang="en-US" sz="5300" b="1" dirty="0"/>
              <a:t>(Wu et al., 2016)</a:t>
            </a:r>
            <a:endParaRPr lang="en-US" dirty="0"/>
          </a:p>
        </p:txBody>
      </p:sp>
      <p:sp>
        <p:nvSpPr>
          <p:cNvPr id="3" name="Subtitle 2">
            <a:extLst>
              <a:ext uri="{FF2B5EF4-FFF2-40B4-BE49-F238E27FC236}">
                <a16:creationId xmlns:a16="http://schemas.microsoft.com/office/drawing/2014/main" id="{EDBE40A2-227E-0F86-0B83-1555800A330A}"/>
              </a:ext>
            </a:extLst>
          </p:cNvPr>
          <p:cNvSpPr>
            <a:spLocks noGrp="1"/>
          </p:cNvSpPr>
          <p:nvPr>
            <p:ph type="subTitle" idx="1"/>
          </p:nvPr>
        </p:nvSpPr>
        <p:spPr/>
        <p:txBody>
          <a:bodyPr/>
          <a:lstStyle/>
          <a:p>
            <a:r>
              <a:rPr lang="en-US" dirty="0"/>
              <a:t>Presented by Winston Koh</a:t>
            </a:r>
          </a:p>
        </p:txBody>
      </p:sp>
    </p:spTree>
    <p:extLst>
      <p:ext uri="{BB962C8B-B14F-4D97-AF65-F5344CB8AC3E}">
        <p14:creationId xmlns:p14="http://schemas.microsoft.com/office/powerpoint/2010/main" val="1421430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7BED-0546-3916-CBB6-5594909EC802}"/>
              </a:ext>
            </a:extLst>
          </p:cNvPr>
          <p:cNvSpPr>
            <a:spLocks noGrp="1"/>
          </p:cNvSpPr>
          <p:nvPr>
            <p:ph type="title"/>
          </p:nvPr>
        </p:nvSpPr>
        <p:spPr/>
        <p:txBody>
          <a:bodyPr/>
          <a:lstStyle/>
          <a:p>
            <a:r>
              <a:rPr lang="en-US" dirty="0"/>
              <a:t>Conversion Bypass</a:t>
            </a:r>
          </a:p>
        </p:txBody>
      </p:sp>
      <p:sp>
        <p:nvSpPr>
          <p:cNvPr id="3" name="Content Placeholder 2">
            <a:extLst>
              <a:ext uri="{FF2B5EF4-FFF2-40B4-BE49-F238E27FC236}">
                <a16:creationId xmlns:a16="http://schemas.microsoft.com/office/drawing/2014/main" id="{4FF58D96-DE4C-1710-9C21-D9134DC9AD19}"/>
              </a:ext>
            </a:extLst>
          </p:cNvPr>
          <p:cNvSpPr>
            <a:spLocks noGrp="1"/>
          </p:cNvSpPr>
          <p:nvPr>
            <p:ph idx="1"/>
          </p:nvPr>
        </p:nvSpPr>
        <p:spPr>
          <a:xfrm>
            <a:off x="1097280" y="1845734"/>
            <a:ext cx="4998720" cy="4023360"/>
          </a:xfrm>
        </p:spPr>
        <p:txBody>
          <a:bodyPr/>
          <a:lstStyle/>
          <a:p>
            <a:r>
              <a:rPr lang="en-US" dirty="0"/>
              <a:t>Bypasses reciprocal sign epistasis by converting a site to an extra amino acid.</a:t>
            </a:r>
          </a:p>
          <a:p>
            <a:pPr lvl="1"/>
            <a:r>
              <a:rPr lang="en-US" dirty="0"/>
              <a:t>For 2 interacting sites, if there are only 2 types of amino acids, then there are only 2 neighbors to reach the double mutant.</a:t>
            </a:r>
          </a:p>
          <a:p>
            <a:pPr lvl="1"/>
            <a:r>
              <a:rPr lang="en-US" dirty="0"/>
              <a:t>If we consider all 20 amino acids, then there are 38 neighbors.</a:t>
            </a:r>
          </a:p>
          <a:p>
            <a:pPr lvl="1"/>
            <a:r>
              <a:rPr lang="en-US" dirty="0"/>
              <a:t>The 36 additional neighbors can lead to routes that bypass the reciprocal sign epistasis.</a:t>
            </a:r>
          </a:p>
          <a:p>
            <a:r>
              <a:rPr lang="en-US" dirty="0"/>
              <a:t>In a random sample of 20,000 reciprocal sign epistasis interactions, over 40% had at least 1 successful conversion bypass available. </a:t>
            </a:r>
          </a:p>
        </p:txBody>
      </p:sp>
      <p:pic>
        <p:nvPicPr>
          <p:cNvPr id="7" name="Picture 6" descr="Chart, diagram&#10;&#10;Description automatically generated">
            <a:extLst>
              <a:ext uri="{FF2B5EF4-FFF2-40B4-BE49-F238E27FC236}">
                <a16:creationId xmlns:a16="http://schemas.microsoft.com/office/drawing/2014/main" id="{1B3105BE-9978-475C-C935-16A5D845D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757" y="2330689"/>
            <a:ext cx="5861243" cy="2789952"/>
          </a:xfrm>
          <a:prstGeom prst="rect">
            <a:avLst/>
          </a:prstGeom>
        </p:spPr>
      </p:pic>
      <p:sp>
        <p:nvSpPr>
          <p:cNvPr id="4" name="TextBox 3">
            <a:extLst>
              <a:ext uri="{FF2B5EF4-FFF2-40B4-BE49-F238E27FC236}">
                <a16:creationId xmlns:a16="http://schemas.microsoft.com/office/drawing/2014/main" id="{3AF40C7E-2D2F-E720-225A-F3981DE9115D}"/>
              </a:ext>
            </a:extLst>
          </p:cNvPr>
          <p:cNvSpPr txBox="1"/>
          <p:nvPr/>
        </p:nvSpPr>
        <p:spPr>
          <a:xfrm>
            <a:off x="8919200" y="5337210"/>
            <a:ext cx="684355" cy="276999"/>
          </a:xfrm>
          <a:prstGeom prst="rect">
            <a:avLst/>
          </a:prstGeom>
          <a:noFill/>
        </p:spPr>
        <p:txBody>
          <a:bodyPr wrap="none" rtlCol="0">
            <a:spAutoFit/>
          </a:bodyPr>
          <a:lstStyle/>
          <a:p>
            <a:r>
              <a:rPr lang="fr-FR" sz="1200" dirty="0"/>
              <a:t>Figure 2</a:t>
            </a:r>
            <a:endParaRPr lang="en-US" sz="1200" dirty="0"/>
          </a:p>
        </p:txBody>
      </p:sp>
    </p:spTree>
    <p:extLst>
      <p:ext uri="{BB962C8B-B14F-4D97-AF65-F5344CB8AC3E}">
        <p14:creationId xmlns:p14="http://schemas.microsoft.com/office/powerpoint/2010/main" val="879661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1819-B892-450C-E156-D896E91AB200}"/>
              </a:ext>
            </a:extLst>
          </p:cNvPr>
          <p:cNvSpPr>
            <a:spLocks noGrp="1"/>
          </p:cNvSpPr>
          <p:nvPr>
            <p:ph type="title"/>
          </p:nvPr>
        </p:nvSpPr>
        <p:spPr/>
        <p:txBody>
          <a:bodyPr/>
          <a:lstStyle/>
          <a:p>
            <a:r>
              <a:rPr lang="en-US" dirty="0"/>
              <a:t>Detour Bypass</a:t>
            </a:r>
          </a:p>
        </p:txBody>
      </p:sp>
      <p:sp>
        <p:nvSpPr>
          <p:cNvPr id="3" name="Content Placeholder 2">
            <a:extLst>
              <a:ext uri="{FF2B5EF4-FFF2-40B4-BE49-F238E27FC236}">
                <a16:creationId xmlns:a16="http://schemas.microsoft.com/office/drawing/2014/main" id="{29F9EDEB-712F-2C09-439C-19DF6DBD0C3F}"/>
              </a:ext>
            </a:extLst>
          </p:cNvPr>
          <p:cNvSpPr>
            <a:spLocks noGrp="1"/>
          </p:cNvSpPr>
          <p:nvPr>
            <p:ph idx="1"/>
          </p:nvPr>
        </p:nvSpPr>
        <p:spPr>
          <a:xfrm>
            <a:off x="1097280" y="1845734"/>
            <a:ext cx="4906478" cy="4023360"/>
          </a:xfrm>
        </p:spPr>
        <p:txBody>
          <a:bodyPr/>
          <a:lstStyle/>
          <a:p>
            <a:r>
              <a:rPr lang="en-US" dirty="0"/>
              <a:t>Bypasses reciprocal sign epistasis by gaining a mutation at a third site.</a:t>
            </a:r>
          </a:p>
          <a:p>
            <a:r>
              <a:rPr lang="en-US" dirty="0"/>
              <a:t>Detour bypass was not found to be as prevalent as conversion bypass in a random sample.</a:t>
            </a:r>
          </a:p>
          <a:p>
            <a:r>
              <a:rPr lang="en-US" dirty="0"/>
              <a:t>The number of possible detour bypasses is proportional to the sequence length of the entire protein.</a:t>
            </a:r>
          </a:p>
          <a:p>
            <a:pPr lvl="1"/>
            <a:r>
              <a:rPr lang="en-US" dirty="0"/>
              <a:t>19 × (L – 2) for bypassing pairwise epistasis.</a:t>
            </a:r>
          </a:p>
          <a:p>
            <a:pPr lvl="1"/>
            <a:r>
              <a:rPr lang="en-US" dirty="0"/>
              <a:t>This may make detour bypasses more frequent in systems with a longer protein length.</a:t>
            </a:r>
          </a:p>
          <a:p>
            <a:endParaRPr lang="en-US" dirty="0"/>
          </a:p>
          <a:p>
            <a:endParaRPr lang="en-US" dirty="0"/>
          </a:p>
        </p:txBody>
      </p:sp>
      <p:pic>
        <p:nvPicPr>
          <p:cNvPr id="5" name="Picture 4">
            <a:extLst>
              <a:ext uri="{FF2B5EF4-FFF2-40B4-BE49-F238E27FC236}">
                <a16:creationId xmlns:a16="http://schemas.microsoft.com/office/drawing/2014/main" id="{FD37540F-D80A-489D-3649-8EB370AB4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16575"/>
            <a:ext cx="6003756" cy="2681678"/>
          </a:xfrm>
          <a:prstGeom prst="rect">
            <a:avLst/>
          </a:prstGeom>
        </p:spPr>
      </p:pic>
      <p:sp>
        <p:nvSpPr>
          <p:cNvPr id="6" name="TextBox 5">
            <a:extLst>
              <a:ext uri="{FF2B5EF4-FFF2-40B4-BE49-F238E27FC236}">
                <a16:creationId xmlns:a16="http://schemas.microsoft.com/office/drawing/2014/main" id="{6CC6622E-E2BC-9BC4-D6DD-6A36CFF51AA1}"/>
              </a:ext>
            </a:extLst>
          </p:cNvPr>
          <p:cNvSpPr txBox="1"/>
          <p:nvPr/>
        </p:nvSpPr>
        <p:spPr>
          <a:xfrm>
            <a:off x="8755700" y="5409399"/>
            <a:ext cx="684355" cy="276999"/>
          </a:xfrm>
          <a:prstGeom prst="rect">
            <a:avLst/>
          </a:prstGeom>
          <a:noFill/>
        </p:spPr>
        <p:txBody>
          <a:bodyPr wrap="square" rtlCol="0">
            <a:spAutoFit/>
          </a:bodyPr>
          <a:lstStyle/>
          <a:p>
            <a:r>
              <a:rPr lang="fr-FR" sz="1200" dirty="0"/>
              <a:t>Figure 2</a:t>
            </a:r>
            <a:endParaRPr lang="en-US" sz="1200" dirty="0"/>
          </a:p>
        </p:txBody>
      </p:sp>
    </p:spTree>
    <p:extLst>
      <p:ext uri="{BB962C8B-B14F-4D97-AF65-F5344CB8AC3E}">
        <p14:creationId xmlns:p14="http://schemas.microsoft.com/office/powerpoint/2010/main" val="195521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207A-3739-719A-1961-60072B2188E6}"/>
              </a:ext>
            </a:extLst>
          </p:cNvPr>
          <p:cNvSpPr>
            <a:spLocks noGrp="1"/>
          </p:cNvSpPr>
          <p:nvPr>
            <p:ph type="title"/>
          </p:nvPr>
        </p:nvSpPr>
        <p:spPr/>
        <p:txBody>
          <a:bodyPr/>
          <a:lstStyle/>
          <a:p>
            <a:r>
              <a:rPr lang="en-US" dirty="0"/>
              <a:t>Higher-order Epistasis</a:t>
            </a:r>
          </a:p>
        </p:txBody>
      </p:sp>
      <p:sp>
        <p:nvSpPr>
          <p:cNvPr id="3" name="Content Placeholder 2">
            <a:extLst>
              <a:ext uri="{FF2B5EF4-FFF2-40B4-BE49-F238E27FC236}">
                <a16:creationId xmlns:a16="http://schemas.microsoft.com/office/drawing/2014/main" id="{5B448F4C-7410-5761-5846-04F6E2CFAFC0}"/>
              </a:ext>
            </a:extLst>
          </p:cNvPr>
          <p:cNvSpPr>
            <a:spLocks noGrp="1"/>
          </p:cNvSpPr>
          <p:nvPr>
            <p:ph idx="1"/>
          </p:nvPr>
        </p:nvSpPr>
        <p:spPr>
          <a:xfrm>
            <a:off x="1097280" y="1845734"/>
            <a:ext cx="4998720" cy="4023360"/>
          </a:xfrm>
        </p:spPr>
        <p:txBody>
          <a:bodyPr>
            <a:normAutofit fontScale="92500" lnSpcReduction="20000"/>
          </a:bodyPr>
          <a:lstStyle/>
          <a:p>
            <a:r>
              <a:rPr lang="en-US" dirty="0"/>
              <a:t>Decomposition of the fitness landscape by Fourier analysis confirms the presence of higher-order epistasis.</a:t>
            </a:r>
          </a:p>
          <a:p>
            <a:r>
              <a:rPr lang="en-US" dirty="0"/>
              <a:t>Fourier analysis decomposes the fitness landscape into epistatic interactions of different orders.</a:t>
            </a:r>
          </a:p>
          <a:p>
            <a:r>
              <a:rPr lang="en-US" dirty="0"/>
              <a:t>Fitness can be reconstructed by expansion of Fourier coefficients up to a certain order (4th order for 4 amino acid sites).</a:t>
            </a:r>
          </a:p>
          <a:p>
            <a:pPr lvl="1"/>
            <a:r>
              <a:rPr lang="en-US" dirty="0"/>
              <a:t>The Fourier coefficients can be interpreted as epistatic interactions of different orders.</a:t>
            </a:r>
          </a:p>
          <a:p>
            <a:pPr lvl="1"/>
            <a:r>
              <a:rPr lang="en-US" dirty="0"/>
              <a:t>1st order = effects of single mutations</a:t>
            </a:r>
            <a:br>
              <a:rPr lang="en-US" dirty="0"/>
            </a:br>
            <a:r>
              <a:rPr lang="en-US" dirty="0"/>
              <a:t>2nd order = pairwise epistasis</a:t>
            </a:r>
            <a:br>
              <a:rPr lang="en-US" dirty="0"/>
            </a:br>
            <a:r>
              <a:rPr lang="en-US" dirty="0"/>
              <a:t>3rd and 4th = higher-order epistasis</a:t>
            </a:r>
          </a:p>
          <a:p>
            <a:pPr lvl="1"/>
            <a:r>
              <a:rPr lang="en-US" dirty="0"/>
              <a:t>If the second order Fourier expansion does not reproduce the measured fitness, it indicates the presence of higher-order epistasis.</a:t>
            </a:r>
          </a:p>
          <a:p>
            <a:endParaRPr lang="en-US" dirty="0"/>
          </a:p>
        </p:txBody>
      </p:sp>
      <p:pic>
        <p:nvPicPr>
          <p:cNvPr id="5" name="Picture 4" descr="Chart, diagram&#10;&#10;Description automatically generated">
            <a:extLst>
              <a:ext uri="{FF2B5EF4-FFF2-40B4-BE49-F238E27FC236}">
                <a16:creationId xmlns:a16="http://schemas.microsoft.com/office/drawing/2014/main" id="{CD1DFFAF-672F-19FC-4ED0-5744A41AD5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8282" y="286603"/>
            <a:ext cx="5132129" cy="5972221"/>
          </a:xfrm>
          <a:prstGeom prst="rect">
            <a:avLst/>
          </a:prstGeom>
        </p:spPr>
      </p:pic>
      <p:sp>
        <p:nvSpPr>
          <p:cNvPr id="6" name="TextBox 5">
            <a:extLst>
              <a:ext uri="{FF2B5EF4-FFF2-40B4-BE49-F238E27FC236}">
                <a16:creationId xmlns:a16="http://schemas.microsoft.com/office/drawing/2014/main" id="{BB2CA9BD-CF65-050A-6475-9CC989737B49}"/>
              </a:ext>
            </a:extLst>
          </p:cNvPr>
          <p:cNvSpPr txBox="1"/>
          <p:nvPr/>
        </p:nvSpPr>
        <p:spPr>
          <a:xfrm>
            <a:off x="8434990" y="3134213"/>
            <a:ext cx="2078711" cy="276999"/>
          </a:xfrm>
          <a:prstGeom prst="rect">
            <a:avLst/>
          </a:prstGeom>
          <a:noFill/>
        </p:spPr>
        <p:txBody>
          <a:bodyPr wrap="none" rtlCol="0">
            <a:spAutoFit/>
          </a:bodyPr>
          <a:lstStyle/>
          <a:p>
            <a:r>
              <a:rPr lang="fr-FR" sz="1200" dirty="0"/>
              <a:t>Figure 3—figure </a:t>
            </a:r>
            <a:r>
              <a:rPr lang="fr-FR" sz="1200" dirty="0" err="1"/>
              <a:t>supplement</a:t>
            </a:r>
            <a:r>
              <a:rPr lang="fr-FR" sz="1200" dirty="0"/>
              <a:t> 2</a:t>
            </a:r>
            <a:endParaRPr lang="en-US" sz="1200" dirty="0"/>
          </a:p>
        </p:txBody>
      </p:sp>
    </p:spTree>
    <p:extLst>
      <p:ext uri="{BB962C8B-B14F-4D97-AF65-F5344CB8AC3E}">
        <p14:creationId xmlns:p14="http://schemas.microsoft.com/office/powerpoint/2010/main" val="3152449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E7362-66B5-AB2A-6DBF-CA537E4BAF13}"/>
              </a:ext>
            </a:extLst>
          </p:cNvPr>
          <p:cNvSpPr>
            <a:spLocks noGrp="1"/>
          </p:cNvSpPr>
          <p:nvPr>
            <p:ph idx="4294967295"/>
          </p:nvPr>
        </p:nvSpPr>
        <p:spPr>
          <a:xfrm>
            <a:off x="1140033" y="3741821"/>
            <a:ext cx="9911934" cy="2406554"/>
          </a:xfrm>
        </p:spPr>
        <p:txBody>
          <a:bodyPr>
            <a:normAutofit/>
          </a:bodyPr>
          <a:lstStyle/>
          <a:p>
            <a:r>
              <a:rPr lang="en-US" dirty="0"/>
              <a:t>The 0.1% of subgraphs with the greatest fitness contribution from higher order epistasis have a skewed composition of amino acids.</a:t>
            </a:r>
          </a:p>
          <a:p>
            <a:r>
              <a:rPr lang="en-US" dirty="0"/>
              <a:t>This indicates that higher-order interactions are enriched among specific amino acid combinations of site 39, 41 and 54.</a:t>
            </a:r>
          </a:p>
          <a:p>
            <a:pPr lvl="1"/>
            <a:r>
              <a:rPr lang="en-US" dirty="0"/>
              <a:t>These sites physically interact with each other in the core of the protein and affect the protein’s stability.</a:t>
            </a:r>
          </a:p>
        </p:txBody>
      </p:sp>
      <p:pic>
        <p:nvPicPr>
          <p:cNvPr id="5" name="Picture 4" descr="A picture containing graphical user interface&#10;&#10;Description automatically generated">
            <a:extLst>
              <a:ext uri="{FF2B5EF4-FFF2-40B4-BE49-F238E27FC236}">
                <a16:creationId xmlns:a16="http://schemas.microsoft.com/office/drawing/2014/main" id="{50CDFB36-6086-ABEF-6151-F470264ED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980" y="246419"/>
            <a:ext cx="6476039" cy="2905582"/>
          </a:xfrm>
          <a:prstGeom prst="rect">
            <a:avLst/>
          </a:prstGeom>
        </p:spPr>
      </p:pic>
      <p:sp>
        <p:nvSpPr>
          <p:cNvPr id="2" name="TextBox 1">
            <a:extLst>
              <a:ext uri="{FF2B5EF4-FFF2-40B4-BE49-F238E27FC236}">
                <a16:creationId xmlns:a16="http://schemas.microsoft.com/office/drawing/2014/main" id="{4A0F825E-CC78-A7C8-9C27-6514F02BEA88}"/>
              </a:ext>
            </a:extLst>
          </p:cNvPr>
          <p:cNvSpPr txBox="1"/>
          <p:nvPr/>
        </p:nvSpPr>
        <p:spPr>
          <a:xfrm>
            <a:off x="5753821" y="3152001"/>
            <a:ext cx="684355" cy="276999"/>
          </a:xfrm>
          <a:prstGeom prst="rect">
            <a:avLst/>
          </a:prstGeom>
          <a:noFill/>
        </p:spPr>
        <p:txBody>
          <a:bodyPr wrap="none" rtlCol="0">
            <a:spAutoFit/>
          </a:bodyPr>
          <a:lstStyle/>
          <a:p>
            <a:r>
              <a:rPr lang="fr-FR" sz="1200" dirty="0"/>
              <a:t>Figure 3</a:t>
            </a:r>
            <a:endParaRPr lang="en-US" sz="1200" dirty="0"/>
          </a:p>
        </p:txBody>
      </p:sp>
    </p:spTree>
    <p:extLst>
      <p:ext uri="{BB962C8B-B14F-4D97-AF65-F5344CB8AC3E}">
        <p14:creationId xmlns:p14="http://schemas.microsoft.com/office/powerpoint/2010/main" val="433915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51ADB33-8FDF-A00D-5084-B9D59B0D7FB0}"/>
              </a:ext>
            </a:extLst>
          </p:cNvPr>
          <p:cNvSpPr>
            <a:spLocks noGrp="1"/>
          </p:cNvSpPr>
          <p:nvPr>
            <p:ph idx="4294967295"/>
          </p:nvPr>
        </p:nvSpPr>
        <p:spPr>
          <a:xfrm>
            <a:off x="1066800" y="3970420"/>
            <a:ext cx="10058400" cy="1931905"/>
          </a:xfrm>
        </p:spPr>
        <p:txBody>
          <a:bodyPr>
            <a:normAutofit/>
          </a:bodyPr>
          <a:lstStyle/>
          <a:p>
            <a:r>
              <a:rPr lang="en-US" dirty="0"/>
              <a:t>In the presence of higher-order epistasis, pairwise epistasis depends on genetic background.</a:t>
            </a:r>
          </a:p>
          <a:p>
            <a:r>
              <a:rPr lang="en-US" dirty="0"/>
              <a:t>To show this, the magnitude of pairwise epistasis was calculated between pairs of amino acid substitutions.</a:t>
            </a:r>
          </a:p>
          <a:p>
            <a:pPr lvl="1"/>
            <a:r>
              <a:rPr lang="en-US" dirty="0"/>
              <a:t>e.g., G41L and V54H were positively epistatic when site 39 was isoleucine [I], but the interaction changed to negative epistasis when site 39 carried a tyrosine [Y] or a tryptophan [W]</a:t>
            </a:r>
          </a:p>
        </p:txBody>
      </p:sp>
      <p:pic>
        <p:nvPicPr>
          <p:cNvPr id="9" name="Picture 8" descr="Diagram&#10;&#10;Description automatically generated">
            <a:extLst>
              <a:ext uri="{FF2B5EF4-FFF2-40B4-BE49-F238E27FC236}">
                <a16:creationId xmlns:a16="http://schemas.microsoft.com/office/drawing/2014/main" id="{1D4B4DE5-9159-95FF-1645-8DC87F811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659" y="209941"/>
            <a:ext cx="6790681" cy="3363651"/>
          </a:xfrm>
          <a:prstGeom prst="rect">
            <a:avLst/>
          </a:prstGeom>
        </p:spPr>
      </p:pic>
      <p:sp>
        <p:nvSpPr>
          <p:cNvPr id="15" name="TextBox 14">
            <a:extLst>
              <a:ext uri="{FF2B5EF4-FFF2-40B4-BE49-F238E27FC236}">
                <a16:creationId xmlns:a16="http://schemas.microsoft.com/office/drawing/2014/main" id="{F798E1ED-C6C6-8FF7-8B86-3854632E168D}"/>
              </a:ext>
            </a:extLst>
          </p:cNvPr>
          <p:cNvSpPr txBox="1"/>
          <p:nvPr/>
        </p:nvSpPr>
        <p:spPr>
          <a:xfrm>
            <a:off x="5753821" y="3429000"/>
            <a:ext cx="684355" cy="276999"/>
          </a:xfrm>
          <a:prstGeom prst="rect">
            <a:avLst/>
          </a:prstGeom>
          <a:noFill/>
        </p:spPr>
        <p:txBody>
          <a:bodyPr wrap="none" rtlCol="0">
            <a:spAutoFit/>
          </a:bodyPr>
          <a:lstStyle/>
          <a:p>
            <a:r>
              <a:rPr lang="fr-FR" sz="1200" dirty="0"/>
              <a:t>Figure 3</a:t>
            </a:r>
            <a:endParaRPr lang="en-US" sz="1200" dirty="0"/>
          </a:p>
        </p:txBody>
      </p:sp>
    </p:spTree>
    <p:extLst>
      <p:ext uri="{BB962C8B-B14F-4D97-AF65-F5344CB8AC3E}">
        <p14:creationId xmlns:p14="http://schemas.microsoft.com/office/powerpoint/2010/main" val="2912372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6DFD037-D3F1-133A-AD02-1A4A84E30FFF}"/>
              </a:ext>
            </a:extLst>
          </p:cNvPr>
          <p:cNvSpPr>
            <a:spLocks noGrp="1"/>
          </p:cNvSpPr>
          <p:nvPr>
            <p:ph idx="4294967295"/>
          </p:nvPr>
        </p:nvSpPr>
        <p:spPr>
          <a:xfrm>
            <a:off x="2797231" y="4391526"/>
            <a:ext cx="6597535" cy="1676968"/>
          </a:xfrm>
        </p:spPr>
        <p:txBody>
          <a:bodyPr/>
          <a:lstStyle/>
          <a:p>
            <a:r>
              <a:rPr lang="en-US" dirty="0"/>
              <a:t>Higher-order epistasis can also change the type of epistasis.</a:t>
            </a:r>
          </a:p>
          <a:p>
            <a:pPr lvl="1"/>
            <a:r>
              <a:rPr lang="en-US" dirty="0"/>
              <a:t>e.g., From reciprocal sign epistasis to magnitude or sign epistasis.</a:t>
            </a:r>
          </a:p>
          <a:p>
            <a:r>
              <a:rPr lang="en-US" dirty="0"/>
              <a:t>This is important for the existence of detour bypass.</a:t>
            </a:r>
          </a:p>
          <a:p>
            <a:endParaRPr lang="en-US" dirty="0"/>
          </a:p>
        </p:txBody>
      </p:sp>
      <p:pic>
        <p:nvPicPr>
          <p:cNvPr id="7" name="Picture 6" descr="Diagram&#10;&#10;Description automatically generated">
            <a:extLst>
              <a:ext uri="{FF2B5EF4-FFF2-40B4-BE49-F238E27FC236}">
                <a16:creationId xmlns:a16="http://schemas.microsoft.com/office/drawing/2014/main" id="{CD28BD65-975E-58B6-2EDC-7C2409CDF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52" y="527857"/>
            <a:ext cx="6373091" cy="3250277"/>
          </a:xfrm>
          <a:prstGeom prst="rect">
            <a:avLst/>
          </a:prstGeom>
        </p:spPr>
      </p:pic>
      <p:sp>
        <p:nvSpPr>
          <p:cNvPr id="8" name="TextBox 7">
            <a:extLst>
              <a:ext uri="{FF2B5EF4-FFF2-40B4-BE49-F238E27FC236}">
                <a16:creationId xmlns:a16="http://schemas.microsoft.com/office/drawing/2014/main" id="{B371DA00-9711-0E7B-B534-350F35DDFF2E}"/>
              </a:ext>
            </a:extLst>
          </p:cNvPr>
          <p:cNvSpPr txBox="1"/>
          <p:nvPr/>
        </p:nvSpPr>
        <p:spPr>
          <a:xfrm>
            <a:off x="5056641" y="3778134"/>
            <a:ext cx="2078711" cy="276999"/>
          </a:xfrm>
          <a:prstGeom prst="rect">
            <a:avLst/>
          </a:prstGeom>
          <a:noFill/>
        </p:spPr>
        <p:txBody>
          <a:bodyPr wrap="none" rtlCol="0">
            <a:spAutoFit/>
          </a:bodyPr>
          <a:lstStyle/>
          <a:p>
            <a:r>
              <a:rPr lang="fr-FR" sz="1200" dirty="0"/>
              <a:t>Figure 3—figure </a:t>
            </a:r>
            <a:r>
              <a:rPr lang="fr-FR" sz="1200" dirty="0" err="1"/>
              <a:t>supplement</a:t>
            </a:r>
            <a:r>
              <a:rPr lang="fr-FR" sz="1200" dirty="0"/>
              <a:t> 5</a:t>
            </a:r>
            <a:endParaRPr lang="en-US" sz="1200" dirty="0"/>
          </a:p>
        </p:txBody>
      </p:sp>
    </p:spTree>
    <p:extLst>
      <p:ext uri="{BB962C8B-B14F-4D97-AF65-F5344CB8AC3E}">
        <p14:creationId xmlns:p14="http://schemas.microsoft.com/office/powerpoint/2010/main" val="1940435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1BB8-C13D-85CE-4594-523D4248789C}"/>
              </a:ext>
            </a:extLst>
          </p:cNvPr>
          <p:cNvSpPr>
            <a:spLocks noGrp="1"/>
          </p:cNvSpPr>
          <p:nvPr>
            <p:ph type="title"/>
          </p:nvPr>
        </p:nvSpPr>
        <p:spPr/>
        <p:txBody>
          <a:bodyPr/>
          <a:lstStyle/>
          <a:p>
            <a:r>
              <a:rPr lang="en-US" dirty="0"/>
              <a:t>Adaptation simulation</a:t>
            </a:r>
          </a:p>
        </p:txBody>
      </p:sp>
      <p:sp>
        <p:nvSpPr>
          <p:cNvPr id="3" name="Content Placeholder 2">
            <a:extLst>
              <a:ext uri="{FF2B5EF4-FFF2-40B4-BE49-F238E27FC236}">
                <a16:creationId xmlns:a16="http://schemas.microsoft.com/office/drawing/2014/main" id="{E31A0AA7-828B-02CA-107D-159D85E78B0F}"/>
              </a:ext>
            </a:extLst>
          </p:cNvPr>
          <p:cNvSpPr>
            <a:spLocks noGrp="1"/>
          </p:cNvSpPr>
          <p:nvPr>
            <p:ph idx="1"/>
          </p:nvPr>
        </p:nvSpPr>
        <p:spPr>
          <a:xfrm>
            <a:off x="1097279" y="1845734"/>
            <a:ext cx="6286673" cy="4548192"/>
          </a:xfrm>
        </p:spPr>
        <p:txBody>
          <a:bodyPr>
            <a:normAutofit lnSpcReduction="10000"/>
          </a:bodyPr>
          <a:lstStyle/>
          <a:p>
            <a:r>
              <a:rPr lang="en-US" dirty="0"/>
              <a:t>To study the impact of indirect paths at a global scale, the adaptation was simulated in the entire sequence space of 160,000 variants.</a:t>
            </a:r>
          </a:p>
          <a:p>
            <a:r>
              <a:rPr lang="en-US" dirty="0"/>
              <a:t>3 different models of adaptive walks: Greedy Model, Correlated Fixation model, and Equal Fixation Model.</a:t>
            </a:r>
          </a:p>
          <a:p>
            <a:r>
              <a:rPr lang="en-US" dirty="0"/>
              <a:t>Among all possible paths to fitness peaks, many paths to fitness involved indirect paths (using extra-dimensional bypass).</a:t>
            </a:r>
          </a:p>
          <a:p>
            <a:pPr lvl="1"/>
            <a:r>
              <a:rPr lang="en-US" dirty="0"/>
              <a:t>Conversion was pervasive during adaptation.</a:t>
            </a:r>
          </a:p>
          <a:p>
            <a:pPr lvl="1"/>
            <a:r>
              <a:rPr lang="en-US" dirty="0"/>
              <a:t>Detour was less frequent.</a:t>
            </a:r>
          </a:p>
          <a:p>
            <a:r>
              <a:rPr lang="en-US" dirty="0"/>
              <a:t>Indirect adaptive paths involve variants of intermediate fitness, so the use of conversion and detour steps depended on the strength of selection.</a:t>
            </a:r>
          </a:p>
          <a:p>
            <a:pPr lvl="1"/>
            <a:r>
              <a:rPr lang="en-US" dirty="0"/>
              <a:t>Greedy and Correlated Fixation models are more likely to fix larger fitness gains, leading to shorter adaptive paths.</a:t>
            </a:r>
          </a:p>
        </p:txBody>
      </p:sp>
      <p:pic>
        <p:nvPicPr>
          <p:cNvPr id="7" name="Picture 6" descr="Chart, bar chart, histogram&#10;&#10;Description automatically generated">
            <a:extLst>
              <a:ext uri="{FF2B5EF4-FFF2-40B4-BE49-F238E27FC236}">
                <a16:creationId xmlns:a16="http://schemas.microsoft.com/office/drawing/2014/main" id="{2097A221-6D54-EBEC-95FF-4E1750ECB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3749" y="151253"/>
            <a:ext cx="3867537" cy="6063916"/>
          </a:xfrm>
          <a:prstGeom prst="rect">
            <a:avLst/>
          </a:prstGeom>
        </p:spPr>
      </p:pic>
      <p:sp>
        <p:nvSpPr>
          <p:cNvPr id="8" name="TextBox 7">
            <a:extLst>
              <a:ext uri="{FF2B5EF4-FFF2-40B4-BE49-F238E27FC236}">
                <a16:creationId xmlns:a16="http://schemas.microsoft.com/office/drawing/2014/main" id="{DA362473-188E-2637-65D2-45DE7594E49F}"/>
              </a:ext>
            </a:extLst>
          </p:cNvPr>
          <p:cNvSpPr txBox="1"/>
          <p:nvPr/>
        </p:nvSpPr>
        <p:spPr>
          <a:xfrm>
            <a:off x="9689131" y="0"/>
            <a:ext cx="684355" cy="276999"/>
          </a:xfrm>
          <a:prstGeom prst="rect">
            <a:avLst/>
          </a:prstGeom>
          <a:noFill/>
        </p:spPr>
        <p:txBody>
          <a:bodyPr wrap="none" rtlCol="0">
            <a:spAutoFit/>
          </a:bodyPr>
          <a:lstStyle/>
          <a:p>
            <a:r>
              <a:rPr lang="fr-FR" sz="1200" dirty="0"/>
              <a:t>Figure 4</a:t>
            </a:r>
            <a:endParaRPr lang="en-US" sz="1200" dirty="0"/>
          </a:p>
        </p:txBody>
      </p:sp>
    </p:spTree>
    <p:extLst>
      <p:ext uri="{BB962C8B-B14F-4D97-AF65-F5344CB8AC3E}">
        <p14:creationId xmlns:p14="http://schemas.microsoft.com/office/powerpoint/2010/main" val="990470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0D441-5E67-96E1-2CBA-5A4CD34BFE34}"/>
              </a:ext>
            </a:extLst>
          </p:cNvPr>
          <p:cNvSpPr>
            <a:spLocks noGrp="1"/>
          </p:cNvSpPr>
          <p:nvPr>
            <p:ph idx="4294967295"/>
          </p:nvPr>
        </p:nvSpPr>
        <p:spPr>
          <a:xfrm>
            <a:off x="1066799" y="763419"/>
            <a:ext cx="5634789" cy="4947439"/>
          </a:xfrm>
        </p:spPr>
        <p:txBody>
          <a:bodyPr>
            <a:normAutofit/>
          </a:bodyPr>
          <a:lstStyle/>
          <a:p>
            <a:r>
              <a:rPr lang="en-US" dirty="0"/>
              <a:t>Indirect paths facilitate adaptation in rugged fitness landscapes by increasing the number of genotypes with access to fitness peaks.</a:t>
            </a:r>
          </a:p>
          <a:p>
            <a:r>
              <a:rPr lang="en-US" dirty="0"/>
              <a:t>This is true even when considering the constraints imposed by the standard genetic code.</a:t>
            </a:r>
          </a:p>
          <a:p>
            <a:pPr lvl="1"/>
            <a:r>
              <a:rPr lang="en-US" dirty="0"/>
              <a:t>Single nucleotide substitutions cannot produce all possible amino acid substitutions.</a:t>
            </a:r>
          </a:p>
          <a:p>
            <a:r>
              <a:rPr lang="en-US" dirty="0"/>
              <a:t>These results suggest that indirect paths promote evolutionary accessibility in rugged fitness landscapes.</a:t>
            </a:r>
          </a:p>
          <a:p>
            <a:r>
              <a:rPr lang="en-US" dirty="0"/>
              <a:t>Enhanced accessibility allows proteins to explore more sequence space and delay the trajectory to fitness peaks.</a:t>
            </a:r>
          </a:p>
        </p:txBody>
      </p:sp>
      <p:pic>
        <p:nvPicPr>
          <p:cNvPr id="5" name="Picture 4" descr="Text&#10;&#10;Description automatically generated">
            <a:extLst>
              <a:ext uri="{FF2B5EF4-FFF2-40B4-BE49-F238E27FC236}">
                <a16:creationId xmlns:a16="http://schemas.microsoft.com/office/drawing/2014/main" id="{7E450624-D494-4B4D-7378-73861E44B0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8739" y="844066"/>
            <a:ext cx="4235056" cy="5169867"/>
          </a:xfrm>
          <a:prstGeom prst="rect">
            <a:avLst/>
          </a:prstGeom>
        </p:spPr>
      </p:pic>
      <p:sp>
        <p:nvSpPr>
          <p:cNvPr id="6" name="TextBox 5">
            <a:extLst>
              <a:ext uri="{FF2B5EF4-FFF2-40B4-BE49-F238E27FC236}">
                <a16:creationId xmlns:a16="http://schemas.microsoft.com/office/drawing/2014/main" id="{B393BA3B-4AA2-575E-E942-AF9A8235BFBF}"/>
              </a:ext>
            </a:extLst>
          </p:cNvPr>
          <p:cNvSpPr txBox="1"/>
          <p:nvPr/>
        </p:nvSpPr>
        <p:spPr>
          <a:xfrm>
            <a:off x="9154089" y="486420"/>
            <a:ext cx="684355" cy="276999"/>
          </a:xfrm>
          <a:prstGeom prst="rect">
            <a:avLst/>
          </a:prstGeom>
          <a:noFill/>
        </p:spPr>
        <p:txBody>
          <a:bodyPr wrap="none" rtlCol="0">
            <a:spAutoFit/>
          </a:bodyPr>
          <a:lstStyle/>
          <a:p>
            <a:r>
              <a:rPr lang="fr-FR" sz="1200" dirty="0"/>
              <a:t>Figure 4</a:t>
            </a:r>
            <a:endParaRPr lang="en-US" sz="1200" dirty="0"/>
          </a:p>
        </p:txBody>
      </p:sp>
    </p:spTree>
    <p:extLst>
      <p:ext uri="{BB962C8B-B14F-4D97-AF65-F5344CB8AC3E}">
        <p14:creationId xmlns:p14="http://schemas.microsoft.com/office/powerpoint/2010/main" val="3549111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B3B3-2700-7819-ABAE-DEBEAA0C494E}"/>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92C23E0-F06F-6503-EB12-AD1AD6F96EAE}"/>
              </a:ext>
            </a:extLst>
          </p:cNvPr>
          <p:cNvSpPr>
            <a:spLocks noGrp="1"/>
          </p:cNvSpPr>
          <p:nvPr>
            <p:ph idx="1"/>
          </p:nvPr>
        </p:nvSpPr>
        <p:spPr/>
        <p:txBody>
          <a:bodyPr/>
          <a:lstStyle/>
          <a:p>
            <a:r>
              <a:rPr lang="en-US" dirty="0"/>
              <a:t>This analysis was simplified in a few ways:</a:t>
            </a:r>
          </a:p>
          <a:p>
            <a:pPr lvl="1"/>
            <a:r>
              <a:rPr lang="en-US" sz="2000" dirty="0"/>
              <a:t>Fitness increased monotonically via sequential fixation of one-step beneficial mutants. Adaptation might occur by allowing the sequence to cross fitness valleys (e.g., genetic drift, recombination).</a:t>
            </a:r>
          </a:p>
          <a:p>
            <a:pPr lvl="1"/>
            <a:r>
              <a:rPr lang="en-US" sz="2000" dirty="0"/>
              <a:t>The genetic code limits the number of possible amino acid substitutions.</a:t>
            </a:r>
          </a:p>
          <a:p>
            <a:pPr lvl="2"/>
            <a:r>
              <a:rPr lang="en-US" sz="1800" dirty="0"/>
              <a:t>Single nucleotide substitutions reduce the number of neighbors in protein space from 19L to 6L.</a:t>
            </a:r>
          </a:p>
          <a:p>
            <a:pPr lvl="1"/>
            <a:r>
              <a:rPr lang="en-US" sz="2000" dirty="0"/>
              <a:t>Some variants (6.6%) had missing fitness values due to low read counts. These fitness values had to be imputed, so the actual fitness landscape might be different.</a:t>
            </a:r>
          </a:p>
          <a:p>
            <a:endParaRPr lang="en-US" dirty="0"/>
          </a:p>
        </p:txBody>
      </p:sp>
    </p:spTree>
    <p:extLst>
      <p:ext uri="{BB962C8B-B14F-4D97-AF65-F5344CB8AC3E}">
        <p14:creationId xmlns:p14="http://schemas.microsoft.com/office/powerpoint/2010/main" val="814990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859E-523F-8F6F-99CA-B924D9E05E3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007707C-C043-EE58-804C-8E1F0E08B6BE}"/>
              </a:ext>
            </a:extLst>
          </p:cNvPr>
          <p:cNvSpPr>
            <a:spLocks noGrp="1"/>
          </p:cNvSpPr>
          <p:nvPr>
            <p:ph idx="1"/>
          </p:nvPr>
        </p:nvSpPr>
        <p:spPr/>
        <p:txBody>
          <a:bodyPr>
            <a:normAutofit/>
          </a:bodyPr>
          <a:lstStyle/>
          <a:p>
            <a:r>
              <a:rPr lang="en-US" dirty="0"/>
              <a:t>Pairwise epistasis can block direct paths on a fitness landscape and trap proteins in a sub-optimal form.</a:t>
            </a:r>
          </a:p>
          <a:p>
            <a:r>
              <a:rPr lang="en-US" dirty="0"/>
              <a:t>Proteins can overcome ruggedness and reach fitness peaks by taking indirect paths via conversion and detour bypass.</a:t>
            </a:r>
          </a:p>
          <a:p>
            <a:r>
              <a:rPr lang="en-US" dirty="0"/>
              <a:t>Higher-order epistasis plays an important role in facilitating extra-dimensional bypass.</a:t>
            </a:r>
          </a:p>
          <a:p>
            <a:endParaRPr lang="en-US" dirty="0"/>
          </a:p>
          <a:p>
            <a:r>
              <a:rPr lang="en-US" sz="4000" dirty="0">
                <a:latin typeface="+mj-lt"/>
              </a:rPr>
              <a:t>Citation:</a:t>
            </a:r>
          </a:p>
          <a:p>
            <a:r>
              <a:rPr lang="en-US" dirty="0">
                <a:hlinkClick r:id="rId2"/>
              </a:rPr>
              <a:t>Wu et al (2016). “Adaptation in protein fitness landscapes is facilitated by indirect paths”, </a:t>
            </a:r>
            <a:r>
              <a:rPr lang="en-US" dirty="0" err="1">
                <a:hlinkClick r:id="rId2"/>
              </a:rPr>
              <a:t>Elife</a:t>
            </a:r>
            <a:r>
              <a:rPr lang="en-US" dirty="0">
                <a:hlinkClick r:id="rId2"/>
              </a:rPr>
              <a:t> </a:t>
            </a:r>
            <a:r>
              <a:rPr lang="pt-BR" dirty="0">
                <a:hlinkClick r:id="rId2"/>
              </a:rPr>
              <a:t>5:e16965. doi: 10.7554/eLife.16965.</a:t>
            </a:r>
            <a:endParaRPr lang="en-US" dirty="0"/>
          </a:p>
        </p:txBody>
      </p:sp>
    </p:spTree>
    <p:extLst>
      <p:ext uri="{BB962C8B-B14F-4D97-AF65-F5344CB8AC3E}">
        <p14:creationId xmlns:p14="http://schemas.microsoft.com/office/powerpoint/2010/main" val="4283030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E304-3564-6405-A751-01D2A47D5F9F}"/>
              </a:ext>
            </a:extLst>
          </p:cNvPr>
          <p:cNvSpPr>
            <a:spLocks noGrp="1"/>
          </p:cNvSpPr>
          <p:nvPr>
            <p:ph type="title"/>
          </p:nvPr>
        </p:nvSpPr>
        <p:spPr/>
        <p:txBody>
          <a:bodyPr/>
          <a:lstStyle/>
          <a:p>
            <a:r>
              <a:rPr lang="en-US"/>
              <a:t>Fitness Landscapes	</a:t>
            </a:r>
            <a:endParaRPr lang="en-US" dirty="0"/>
          </a:p>
        </p:txBody>
      </p:sp>
      <p:sp>
        <p:nvSpPr>
          <p:cNvPr id="3" name="Content Placeholder 2">
            <a:extLst>
              <a:ext uri="{FF2B5EF4-FFF2-40B4-BE49-F238E27FC236}">
                <a16:creationId xmlns:a16="http://schemas.microsoft.com/office/drawing/2014/main" id="{51D7AAF4-19C4-E249-F697-7E91091B282F}"/>
              </a:ext>
            </a:extLst>
          </p:cNvPr>
          <p:cNvSpPr>
            <a:spLocks noGrp="1"/>
          </p:cNvSpPr>
          <p:nvPr>
            <p:ph idx="1"/>
          </p:nvPr>
        </p:nvSpPr>
        <p:spPr>
          <a:xfrm>
            <a:off x="1097280" y="1845734"/>
            <a:ext cx="4998720" cy="4023360"/>
          </a:xfrm>
        </p:spPr>
        <p:txBody>
          <a:bodyPr/>
          <a:lstStyle/>
          <a:p>
            <a:r>
              <a:rPr lang="en-US" dirty="0"/>
              <a:t>Fitness landscapes show the relationship between genotype and fitness.</a:t>
            </a:r>
          </a:p>
          <a:p>
            <a:r>
              <a:rPr lang="en-US" dirty="0"/>
              <a:t>Adaptation is the process of moving towards peaks in a fitness landscape.</a:t>
            </a:r>
          </a:p>
          <a:p>
            <a:r>
              <a:rPr lang="en-US" dirty="0"/>
              <a:t>The path towards a peak is not always direct.</a:t>
            </a:r>
          </a:p>
          <a:p>
            <a:pPr lvl="1"/>
            <a:r>
              <a:rPr lang="en-US" dirty="0"/>
              <a:t>A protein sequence of length L has L dimensions that can provide additional routes for adaptation.</a:t>
            </a:r>
          </a:p>
          <a:p>
            <a:pPr lvl="1"/>
            <a:r>
              <a:rPr lang="en-US" dirty="0"/>
              <a:t>Epistasis (interactions between 2 or more loci) also affects paths along a fitness landscape by limiting the number of accessible paths.</a:t>
            </a:r>
          </a:p>
        </p:txBody>
      </p:sp>
      <p:pic>
        <p:nvPicPr>
          <p:cNvPr id="10" name="Picture 9">
            <a:extLst>
              <a:ext uri="{FF2B5EF4-FFF2-40B4-BE49-F238E27FC236}">
                <a16:creationId xmlns:a16="http://schemas.microsoft.com/office/drawing/2014/main" id="{C7BCC14F-1CC2-7542-86F1-316B71414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4917" y="2151505"/>
            <a:ext cx="4670763" cy="3411818"/>
          </a:xfrm>
          <a:prstGeom prst="rect">
            <a:avLst/>
          </a:prstGeom>
        </p:spPr>
      </p:pic>
      <p:sp>
        <p:nvSpPr>
          <p:cNvPr id="4" name="TextBox 3">
            <a:extLst>
              <a:ext uri="{FF2B5EF4-FFF2-40B4-BE49-F238E27FC236}">
                <a16:creationId xmlns:a16="http://schemas.microsoft.com/office/drawing/2014/main" id="{0EBD55B5-14F5-08E2-8539-750830A98116}"/>
              </a:ext>
            </a:extLst>
          </p:cNvPr>
          <p:cNvSpPr txBox="1"/>
          <p:nvPr/>
        </p:nvSpPr>
        <p:spPr>
          <a:xfrm>
            <a:off x="8674231" y="5424823"/>
            <a:ext cx="2481449" cy="276999"/>
          </a:xfrm>
          <a:prstGeom prst="rect">
            <a:avLst/>
          </a:prstGeom>
          <a:noFill/>
        </p:spPr>
        <p:txBody>
          <a:bodyPr wrap="none" rtlCol="0">
            <a:spAutoFit/>
          </a:bodyPr>
          <a:lstStyle/>
          <a:p>
            <a:r>
              <a:rPr lang="en-US" sz="1200" dirty="0"/>
              <a:t>Source: </a:t>
            </a:r>
            <a:r>
              <a:rPr lang="en-US" sz="1200" dirty="0">
                <a:hlinkClick r:id="rId3"/>
              </a:rPr>
              <a:t>Fitness landscape, Wikipedia</a:t>
            </a:r>
            <a:endParaRPr lang="en-US" sz="1200" dirty="0"/>
          </a:p>
        </p:txBody>
      </p:sp>
    </p:spTree>
    <p:extLst>
      <p:ext uri="{BB962C8B-B14F-4D97-AF65-F5344CB8AC3E}">
        <p14:creationId xmlns:p14="http://schemas.microsoft.com/office/powerpoint/2010/main" val="2705267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72426D-D6D1-ECF5-BA2E-9971E540E6CB}"/>
              </a:ext>
            </a:extLst>
          </p:cNvPr>
          <p:cNvSpPr>
            <a:spLocks noGrp="1"/>
          </p:cNvSpPr>
          <p:nvPr>
            <p:ph type="title"/>
          </p:nvPr>
        </p:nvSpPr>
        <p:spPr/>
        <p:txBody>
          <a:bodyPr/>
          <a:lstStyle/>
          <a:p>
            <a:r>
              <a:rPr lang="en-US" dirty="0"/>
              <a:t>Experiment</a:t>
            </a:r>
          </a:p>
        </p:txBody>
      </p:sp>
      <p:sp>
        <p:nvSpPr>
          <p:cNvPr id="6" name="Content Placeholder 5">
            <a:extLst>
              <a:ext uri="{FF2B5EF4-FFF2-40B4-BE49-F238E27FC236}">
                <a16:creationId xmlns:a16="http://schemas.microsoft.com/office/drawing/2014/main" id="{1277C0C8-42E5-D8D8-11F5-A54E4859A51D}"/>
              </a:ext>
            </a:extLst>
          </p:cNvPr>
          <p:cNvSpPr>
            <a:spLocks noGrp="1"/>
          </p:cNvSpPr>
          <p:nvPr>
            <p:ph idx="1"/>
          </p:nvPr>
        </p:nvSpPr>
        <p:spPr>
          <a:xfrm>
            <a:off x="1097280" y="1845734"/>
            <a:ext cx="4998720" cy="4023360"/>
          </a:xfrm>
        </p:spPr>
        <p:txBody>
          <a:bodyPr>
            <a:normAutofit/>
          </a:bodyPr>
          <a:lstStyle/>
          <a:p>
            <a:r>
              <a:rPr lang="en-US" dirty="0"/>
              <a:t>Goal: generate an empirical fitness landscape to study how high dimensionality and epistasis influence evolutionary accessibility.</a:t>
            </a:r>
          </a:p>
          <a:p>
            <a:r>
              <a:rPr lang="en-US" dirty="0"/>
              <a:t>Protein G domain B1 is an immunoglobulin-binding protein expressed in Streptococcal bacteria.</a:t>
            </a:r>
          </a:p>
          <a:p>
            <a:r>
              <a:rPr lang="en-US" dirty="0"/>
              <a:t>Fitness was evaluated for all variants at 4 amino acid sites (V39, D40, G41 and V54).</a:t>
            </a:r>
          </a:p>
          <a:p>
            <a:pPr lvl="1"/>
            <a:r>
              <a:rPr lang="en-US" dirty="0"/>
              <a:t>These sites contain most of the top 20 positively epistatic interactions among all pairwise interactions in GB1.</a:t>
            </a:r>
          </a:p>
          <a:p>
            <a:pPr lvl="1"/>
            <a:r>
              <a:rPr lang="en-US" dirty="0"/>
              <a:t>20 possible amino acids at 4 sites</a:t>
            </a:r>
            <a:br>
              <a:rPr lang="en-US" dirty="0"/>
            </a:br>
            <a:r>
              <a:rPr lang="en-US" dirty="0"/>
              <a:t>= 20</a:t>
            </a:r>
            <a:r>
              <a:rPr lang="en-US" baseline="30000" dirty="0"/>
              <a:t>4</a:t>
            </a:r>
            <a:r>
              <a:rPr lang="en-US" dirty="0"/>
              <a:t> = 160,000 total variants.</a:t>
            </a:r>
          </a:p>
        </p:txBody>
      </p:sp>
      <p:pic>
        <p:nvPicPr>
          <p:cNvPr id="8" name="Picture 7">
            <a:extLst>
              <a:ext uri="{FF2B5EF4-FFF2-40B4-BE49-F238E27FC236}">
                <a16:creationId xmlns:a16="http://schemas.microsoft.com/office/drawing/2014/main" id="{99E35776-FC84-7CE2-ADB3-1B9C9CA57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299" y="511200"/>
            <a:ext cx="5125718" cy="5357894"/>
          </a:xfrm>
          <a:prstGeom prst="rect">
            <a:avLst/>
          </a:prstGeom>
        </p:spPr>
      </p:pic>
      <p:sp>
        <p:nvSpPr>
          <p:cNvPr id="2" name="TextBox 1">
            <a:extLst>
              <a:ext uri="{FF2B5EF4-FFF2-40B4-BE49-F238E27FC236}">
                <a16:creationId xmlns:a16="http://schemas.microsoft.com/office/drawing/2014/main" id="{E8B7A3CB-2CCC-6356-CE6F-F7C1CA24E9C3}"/>
              </a:ext>
            </a:extLst>
          </p:cNvPr>
          <p:cNvSpPr txBox="1"/>
          <p:nvPr/>
        </p:nvSpPr>
        <p:spPr>
          <a:xfrm>
            <a:off x="8376802" y="6069801"/>
            <a:ext cx="2078711" cy="276999"/>
          </a:xfrm>
          <a:prstGeom prst="rect">
            <a:avLst/>
          </a:prstGeom>
          <a:noFill/>
        </p:spPr>
        <p:txBody>
          <a:bodyPr wrap="none" rtlCol="0">
            <a:spAutoFit/>
          </a:bodyPr>
          <a:lstStyle/>
          <a:p>
            <a:r>
              <a:rPr lang="fr-FR" sz="1200" dirty="0"/>
              <a:t>Figure 1—figure </a:t>
            </a:r>
            <a:r>
              <a:rPr lang="fr-FR" sz="1200" dirty="0" err="1"/>
              <a:t>supplement</a:t>
            </a:r>
            <a:r>
              <a:rPr lang="fr-FR" sz="1200" dirty="0"/>
              <a:t> 1</a:t>
            </a:r>
            <a:endParaRPr lang="en-US" sz="1200" dirty="0"/>
          </a:p>
        </p:txBody>
      </p:sp>
    </p:spTree>
    <p:extLst>
      <p:ext uri="{BB962C8B-B14F-4D97-AF65-F5344CB8AC3E}">
        <p14:creationId xmlns:p14="http://schemas.microsoft.com/office/powerpoint/2010/main" val="1999968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4B019A08-55AD-4038-B865-37DA596B8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6A779-6508-16F7-8314-2A1B25388943}"/>
              </a:ext>
            </a:extLst>
          </p:cNvPr>
          <p:cNvSpPr>
            <a:spLocks noGrp="1"/>
          </p:cNvSpPr>
          <p:nvPr>
            <p:ph type="title"/>
          </p:nvPr>
        </p:nvSpPr>
        <p:spPr>
          <a:xfrm>
            <a:off x="6411685" y="634946"/>
            <a:ext cx="5127171" cy="1450757"/>
          </a:xfrm>
        </p:spPr>
        <p:txBody>
          <a:bodyPr>
            <a:normAutofit/>
          </a:bodyPr>
          <a:lstStyle/>
          <a:p>
            <a:r>
              <a:rPr lang="en-US" dirty="0"/>
              <a:t>Methods</a:t>
            </a:r>
          </a:p>
        </p:txBody>
      </p:sp>
      <p:pic>
        <p:nvPicPr>
          <p:cNvPr id="7" name="Picture 6" descr="Diagram&#10;&#10;Description automatically generated">
            <a:extLst>
              <a:ext uri="{FF2B5EF4-FFF2-40B4-BE49-F238E27FC236}">
                <a16:creationId xmlns:a16="http://schemas.microsoft.com/office/drawing/2014/main" id="{FD03981B-E546-3E1A-6860-458A52F4A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92" y="1469943"/>
            <a:ext cx="5451627" cy="3598073"/>
          </a:xfrm>
          <a:prstGeom prst="rect">
            <a:avLst/>
          </a:prstGeom>
        </p:spPr>
      </p:pic>
      <p:cxnSp>
        <p:nvCxnSpPr>
          <p:cNvPr id="17" name="Straight Connector 13">
            <a:extLst>
              <a:ext uri="{FF2B5EF4-FFF2-40B4-BE49-F238E27FC236}">
                <a16:creationId xmlns:a16="http://schemas.microsoft.com/office/drawing/2014/main" id="{2BA067F2-7FAF-4758-9BC4-F7C88ED904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5920A2F-4462-A978-BEF3-A74EC0660853}"/>
              </a:ext>
            </a:extLst>
          </p:cNvPr>
          <p:cNvSpPr>
            <a:spLocks noGrp="1"/>
          </p:cNvSpPr>
          <p:nvPr>
            <p:ph idx="1"/>
          </p:nvPr>
        </p:nvSpPr>
        <p:spPr>
          <a:xfrm>
            <a:off x="6411684" y="2198914"/>
            <a:ext cx="5127172" cy="3670180"/>
          </a:xfrm>
        </p:spPr>
        <p:txBody>
          <a:bodyPr>
            <a:normAutofit/>
          </a:bodyPr>
          <a:lstStyle/>
          <a:p>
            <a:r>
              <a:rPr lang="en-US"/>
              <a:t>Mutant library containing all amino acid combinations was generated by codon randomization.</a:t>
            </a:r>
          </a:p>
          <a:p>
            <a:r>
              <a:rPr lang="en-US"/>
              <a:t>Fitness was evaluated using affinity selection by mRNA display.</a:t>
            </a:r>
          </a:p>
          <a:p>
            <a:pPr lvl="1"/>
            <a:r>
              <a:rPr lang="en-US"/>
              <a:t>mRNA display: fusing mRNA to the peptide that it encodes.</a:t>
            </a:r>
          </a:p>
          <a:p>
            <a:pPr lvl="1"/>
            <a:r>
              <a:rPr lang="en-US"/>
              <a:t>Fitness of the protein is based on its stability and function (binding affinity to IgG-Fc).</a:t>
            </a:r>
          </a:p>
          <a:p>
            <a:pPr lvl="1"/>
            <a:r>
              <a:rPr lang="en-US"/>
              <a:t>Selection is done by immunoprecipitation.</a:t>
            </a:r>
          </a:p>
          <a:p>
            <a:pPr lvl="1"/>
            <a:r>
              <a:rPr lang="en-US"/>
              <a:t>Sequence before and after immunoprecipitation to get “input” and “selected” libraries.</a:t>
            </a:r>
            <a:endParaRPr lang="en-US" dirty="0"/>
          </a:p>
        </p:txBody>
      </p:sp>
      <p:sp>
        <p:nvSpPr>
          <p:cNvPr id="19" name="Rectangle 15">
            <a:extLst>
              <a:ext uri="{FF2B5EF4-FFF2-40B4-BE49-F238E27FC236}">
                <a16:creationId xmlns:a16="http://schemas.microsoft.com/office/drawing/2014/main" id="{1627C7B9-FD35-4E35-B741-E4A9A5F41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7">
            <a:extLst>
              <a:ext uri="{FF2B5EF4-FFF2-40B4-BE49-F238E27FC236}">
                <a16:creationId xmlns:a16="http://schemas.microsoft.com/office/drawing/2014/main" id="{476B7131-2035-43F9-84E8-2B4749D33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4C5FF229-7396-03D3-62B0-FDDD2E590F8B}"/>
              </a:ext>
            </a:extLst>
          </p:cNvPr>
          <p:cNvSpPr txBox="1"/>
          <p:nvPr/>
        </p:nvSpPr>
        <p:spPr>
          <a:xfrm>
            <a:off x="2329649" y="5295382"/>
            <a:ext cx="2078711" cy="276999"/>
          </a:xfrm>
          <a:prstGeom prst="rect">
            <a:avLst/>
          </a:prstGeom>
          <a:noFill/>
        </p:spPr>
        <p:txBody>
          <a:bodyPr wrap="none" rtlCol="0">
            <a:spAutoFit/>
          </a:bodyPr>
          <a:lstStyle/>
          <a:p>
            <a:r>
              <a:rPr lang="fr-FR" sz="1200" dirty="0"/>
              <a:t>Figure 1—figure </a:t>
            </a:r>
            <a:r>
              <a:rPr lang="fr-FR" sz="1200" dirty="0" err="1"/>
              <a:t>supplement</a:t>
            </a:r>
            <a:r>
              <a:rPr lang="fr-FR" sz="1200" dirty="0"/>
              <a:t> 3</a:t>
            </a:r>
            <a:endParaRPr lang="en-US" sz="1200" dirty="0"/>
          </a:p>
        </p:txBody>
      </p:sp>
    </p:spTree>
    <p:extLst>
      <p:ext uri="{BB962C8B-B14F-4D97-AF65-F5344CB8AC3E}">
        <p14:creationId xmlns:p14="http://schemas.microsoft.com/office/powerpoint/2010/main" val="1589090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A7B18FC6-C676-4F46-9E37-531BC5654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912AB-1D05-1D16-4170-124EA6EDA368}"/>
              </a:ext>
            </a:extLst>
          </p:cNvPr>
          <p:cNvSpPr>
            <a:spLocks noGrp="1"/>
          </p:cNvSpPr>
          <p:nvPr>
            <p:ph type="title"/>
          </p:nvPr>
        </p:nvSpPr>
        <p:spPr>
          <a:xfrm>
            <a:off x="4974771" y="634946"/>
            <a:ext cx="6574972" cy="1450757"/>
          </a:xfrm>
        </p:spPr>
        <p:txBody>
          <a:bodyPr>
            <a:normAutofit/>
          </a:bodyPr>
          <a:lstStyle/>
          <a:p>
            <a:r>
              <a:rPr lang="en-US" dirty="0"/>
              <a:t>Results</a:t>
            </a:r>
          </a:p>
        </p:txBody>
      </p:sp>
      <p:pic>
        <p:nvPicPr>
          <p:cNvPr id="6" name="Picture 5" descr="Chart, histogram&#10;&#10;Description automatically generated">
            <a:extLst>
              <a:ext uri="{FF2B5EF4-FFF2-40B4-BE49-F238E27FC236}">
                <a16:creationId xmlns:a16="http://schemas.microsoft.com/office/drawing/2014/main" id="{08C06C55-F4A1-41B2-7E0D-D482C83F9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651743"/>
            <a:ext cx="4001315" cy="3291081"/>
          </a:xfrm>
          <a:prstGeom prst="rect">
            <a:avLst/>
          </a:prstGeom>
        </p:spPr>
      </p:pic>
      <p:cxnSp>
        <p:nvCxnSpPr>
          <p:cNvPr id="9" name="Straight Connector 12">
            <a:extLst>
              <a:ext uri="{FF2B5EF4-FFF2-40B4-BE49-F238E27FC236}">
                <a16:creationId xmlns:a16="http://schemas.microsoft.com/office/drawing/2014/main" id="{122360E4-B476-49D8-80CF-B524F3FC0D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B85A22-8E5D-CB6C-56CE-6C46DAF79968}"/>
                  </a:ext>
                </a:extLst>
              </p:cNvPr>
              <p:cNvSpPr>
                <a:spLocks noGrp="1"/>
              </p:cNvSpPr>
              <p:nvPr>
                <p:ph idx="1"/>
              </p:nvPr>
            </p:nvSpPr>
            <p:spPr>
              <a:xfrm>
                <a:off x="4974769" y="2198914"/>
                <a:ext cx="6574973" cy="3670180"/>
              </a:xfrm>
            </p:spPr>
            <p:txBody>
              <a:bodyPr>
                <a:normAutofit/>
              </a:bodyPr>
              <a:lstStyle/>
              <a:p>
                <a:r>
                  <a:rPr lang="en-US" dirty="0"/>
                  <a:t>Fitness was calculated by finding the relative frequency before and after selection, and then comparing to that of the wild type protein.</a:t>
                </a:r>
              </a:p>
              <a:p>
                <a14:m>
                  <m:oMath xmlns:m="http://schemas.openxmlformats.org/officeDocument/2006/math">
                    <m:r>
                      <a:rPr lang="en-US" b="0" i="1" smtClean="0">
                        <a:latin typeface="Cambria Math" panose="02040503050406030204" pitchFamily="18" charset="0"/>
                      </a:rPr>
                      <m:t>𝑓𝑖𝑡𝑛𝑒𝑠𝑠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𝑐𝑜𝑢𝑛𝑡</m:t>
                            </m:r>
                          </m:e>
                          <m:sub>
                            <m:r>
                              <a:rPr lang="en-US" b="0" i="1" smtClean="0">
                                <a:latin typeface="Cambria Math" panose="02040503050406030204" pitchFamily="18" charset="0"/>
                              </a:rPr>
                              <m:t>𝑚𝑢𝑡</m:t>
                            </m:r>
                            <m:r>
                              <a:rPr lang="en-US" b="0" i="1" smtClean="0">
                                <a:latin typeface="Cambria Math" panose="02040503050406030204" pitchFamily="18" charset="0"/>
                              </a:rPr>
                              <m:t>,</m:t>
                            </m:r>
                            <m:r>
                              <a:rPr lang="en-US" b="0" i="1" smtClean="0">
                                <a:latin typeface="Cambria Math" panose="02040503050406030204" pitchFamily="18" charset="0"/>
                              </a:rPr>
                              <m:t>𝑠𝑒𝑙𝑒𝑐𝑡𝑒𝑑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𝑐𝑜𝑢𝑛𝑡</m:t>
                            </m:r>
                          </m:e>
                          <m:sub>
                            <m:r>
                              <a:rPr lang="en-US" b="0" i="1" smtClean="0">
                                <a:latin typeface="Cambria Math" panose="02040503050406030204" pitchFamily="18" charset="0"/>
                              </a:rPr>
                              <m:t>𝑚𝑢𝑡</m:t>
                            </m:r>
                            <m:r>
                              <a:rPr lang="en-US" b="0" i="1" smtClean="0">
                                <a:latin typeface="Cambria Math" panose="02040503050406030204" pitchFamily="18" charset="0"/>
                              </a:rPr>
                              <m:t>,</m:t>
                            </m:r>
                            <m:r>
                              <a:rPr lang="en-US" b="0" i="1" smtClean="0">
                                <a:latin typeface="Cambria Math" panose="02040503050406030204" pitchFamily="18" charset="0"/>
                              </a:rPr>
                              <m:t>𝑖𝑛𝑝𝑢𝑡</m:t>
                            </m:r>
                          </m:sub>
                        </m:sSub>
                      </m:num>
                      <m:den>
                        <m:sSub>
                          <m:sSubPr>
                            <m:ctrlPr>
                              <a:rPr lang="en-US" i="1">
                                <a:latin typeface="Cambria Math" panose="02040503050406030204" pitchFamily="18" charset="0"/>
                              </a:rPr>
                            </m:ctrlPr>
                          </m:sSubPr>
                          <m:e>
                            <m:r>
                              <a:rPr lang="en-US" b="0" i="1" smtClean="0">
                                <a:latin typeface="Cambria Math" panose="02040503050406030204" pitchFamily="18" charset="0"/>
                              </a:rPr>
                              <m:t>𝑐𝑜𝑢𝑛𝑡</m:t>
                            </m:r>
                          </m:e>
                          <m:sub>
                            <m:r>
                              <a:rPr lang="en-US" b="0" i="1" smtClean="0">
                                <a:latin typeface="Cambria Math" panose="02040503050406030204" pitchFamily="18" charset="0"/>
                              </a:rPr>
                              <m:t>𝑊𝑇</m:t>
                            </m:r>
                            <m:r>
                              <a:rPr lang="en-US" b="0" i="1" smtClean="0">
                                <a:latin typeface="Cambria Math" panose="02040503050406030204" pitchFamily="18" charset="0"/>
                              </a:rPr>
                              <m:t>,</m:t>
                            </m:r>
                            <m:r>
                              <a:rPr lang="en-US" b="0" i="1" smtClean="0">
                                <a:latin typeface="Cambria Math" panose="02040503050406030204" pitchFamily="18" charset="0"/>
                              </a:rPr>
                              <m:t>𝑠𝑒𝑙𝑒𝑐𝑡𝑒𝑑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𝑐𝑜𝑢𝑛𝑡</m:t>
                            </m:r>
                          </m:e>
                          <m:sub>
                            <m:r>
                              <a:rPr lang="en-US" b="0" i="1" smtClean="0">
                                <a:latin typeface="Cambria Math" panose="02040503050406030204" pitchFamily="18" charset="0"/>
                              </a:rPr>
                              <m:t>𝑊𝑇</m:t>
                            </m:r>
                            <m:r>
                              <a:rPr lang="en-US" b="0" i="1" smtClean="0">
                                <a:latin typeface="Cambria Math" panose="02040503050406030204" pitchFamily="18" charset="0"/>
                              </a:rPr>
                              <m:t>,</m:t>
                            </m:r>
                            <m:r>
                              <a:rPr lang="en-US" b="0" i="1" smtClean="0">
                                <a:latin typeface="Cambria Math" panose="02040503050406030204" pitchFamily="18" charset="0"/>
                              </a:rPr>
                              <m:t>𝑖𝑛𝑝𝑢𝑡</m:t>
                            </m:r>
                          </m:sub>
                        </m:sSub>
                      </m:den>
                    </m:f>
                  </m:oMath>
                </a14:m>
                <a:endParaRPr lang="en-US" dirty="0"/>
              </a:p>
              <a:p>
                <a:r>
                  <a:rPr lang="en-US" dirty="0"/>
                  <a:t>2.4% of mutants were beneficial (fitness &gt; 1).</a:t>
                </a:r>
              </a:p>
              <a:p>
                <a:pPr lvl="1"/>
                <a:r>
                  <a:rPr lang="en-US" dirty="0"/>
                  <a:t>The protein’s fitness is not the same as organismal fitness, though there is a correlation.</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FB85A22-8E5D-CB6C-56CE-6C46DAF79968}"/>
                  </a:ext>
                </a:extLst>
              </p:cNvPr>
              <p:cNvSpPr>
                <a:spLocks noGrp="1" noRot="1" noChangeAspect="1" noMove="1" noResize="1" noEditPoints="1" noAdjustHandles="1" noChangeArrowheads="1" noChangeShapeType="1" noTextEdit="1"/>
              </p:cNvSpPr>
              <p:nvPr>
                <p:ph idx="1"/>
              </p:nvPr>
            </p:nvSpPr>
            <p:spPr>
              <a:xfrm>
                <a:off x="4974769" y="2198914"/>
                <a:ext cx="6574973" cy="3670180"/>
              </a:xfrm>
              <a:blipFill>
                <a:blip r:embed="rId3"/>
                <a:stretch>
                  <a:fillRect l="-927" t="-1827" r="-2410"/>
                </a:stretch>
              </a:blipFill>
            </p:spPr>
            <p:txBody>
              <a:bodyPr/>
              <a:lstStyle/>
              <a:p>
                <a:r>
                  <a:rPr lang="en-US">
                    <a:noFill/>
                  </a:rPr>
                  <a:t> </a:t>
                </a:r>
              </a:p>
            </p:txBody>
          </p:sp>
        </mc:Fallback>
      </mc:AlternateContent>
      <p:sp>
        <p:nvSpPr>
          <p:cNvPr id="10" name="Rectangle 14">
            <a:extLst>
              <a:ext uri="{FF2B5EF4-FFF2-40B4-BE49-F238E27FC236}">
                <a16:creationId xmlns:a16="http://schemas.microsoft.com/office/drawing/2014/main" id="{77709F32-2ED0-4F8B-99FF-940C35640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6">
            <a:extLst>
              <a:ext uri="{FF2B5EF4-FFF2-40B4-BE49-F238E27FC236}">
                <a16:creationId xmlns:a16="http://schemas.microsoft.com/office/drawing/2014/main" id="{A0011678-560C-4E53-8B7C-6B14755E4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8B4CEE55-2C32-A95D-A373-F7D84DFB2747}"/>
              </a:ext>
            </a:extLst>
          </p:cNvPr>
          <p:cNvSpPr txBox="1"/>
          <p:nvPr/>
        </p:nvSpPr>
        <p:spPr>
          <a:xfrm>
            <a:off x="1595300" y="5223071"/>
            <a:ext cx="2078711" cy="276999"/>
          </a:xfrm>
          <a:prstGeom prst="rect">
            <a:avLst/>
          </a:prstGeom>
          <a:noFill/>
        </p:spPr>
        <p:txBody>
          <a:bodyPr wrap="none" rtlCol="0">
            <a:spAutoFit/>
          </a:bodyPr>
          <a:lstStyle/>
          <a:p>
            <a:r>
              <a:rPr lang="fr-FR" sz="1200" dirty="0"/>
              <a:t>Figure 1—figure </a:t>
            </a:r>
            <a:r>
              <a:rPr lang="fr-FR" sz="1200" dirty="0" err="1"/>
              <a:t>supplement</a:t>
            </a:r>
            <a:r>
              <a:rPr lang="fr-FR" sz="1200" dirty="0"/>
              <a:t> 4</a:t>
            </a:r>
            <a:endParaRPr lang="en-US" sz="1200" dirty="0"/>
          </a:p>
        </p:txBody>
      </p:sp>
    </p:spTree>
    <p:extLst>
      <p:ext uri="{BB962C8B-B14F-4D97-AF65-F5344CB8AC3E}">
        <p14:creationId xmlns:p14="http://schemas.microsoft.com/office/powerpoint/2010/main" val="41893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9">
            <a:extLst>
              <a:ext uri="{FF2B5EF4-FFF2-40B4-BE49-F238E27FC236}">
                <a16:creationId xmlns:a16="http://schemas.microsoft.com/office/drawing/2014/main" id="{A7B18FC6-C676-4F46-9E37-531BC5654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DCE080-E5D4-B29F-9E35-0DEF550DB491}"/>
              </a:ext>
            </a:extLst>
          </p:cNvPr>
          <p:cNvSpPr>
            <a:spLocks noGrp="1"/>
          </p:cNvSpPr>
          <p:nvPr>
            <p:ph type="title"/>
          </p:nvPr>
        </p:nvSpPr>
        <p:spPr>
          <a:xfrm>
            <a:off x="4974771" y="634946"/>
            <a:ext cx="6574972" cy="1450757"/>
          </a:xfrm>
        </p:spPr>
        <p:txBody>
          <a:bodyPr>
            <a:normAutofit/>
          </a:bodyPr>
          <a:lstStyle/>
          <a:p>
            <a:r>
              <a:rPr lang="en-US" dirty="0"/>
              <a:t>Epistasis Analysis</a:t>
            </a:r>
          </a:p>
        </p:txBody>
      </p:sp>
      <p:pic>
        <p:nvPicPr>
          <p:cNvPr id="5" name="Picture 4" descr="Diagram&#10;&#10;Description automatically generated">
            <a:extLst>
              <a:ext uri="{FF2B5EF4-FFF2-40B4-BE49-F238E27FC236}">
                <a16:creationId xmlns:a16="http://schemas.microsoft.com/office/drawing/2014/main" id="{A081EBD6-CD33-FA3F-550C-5268CF243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996857"/>
            <a:ext cx="4001315" cy="2600854"/>
          </a:xfrm>
          <a:prstGeom prst="rect">
            <a:avLst/>
          </a:prstGeom>
        </p:spPr>
      </p:pic>
      <p:cxnSp>
        <p:nvCxnSpPr>
          <p:cNvPr id="31" name="Straight Connector 11">
            <a:extLst>
              <a:ext uri="{FF2B5EF4-FFF2-40B4-BE49-F238E27FC236}">
                <a16:creationId xmlns:a16="http://schemas.microsoft.com/office/drawing/2014/main" id="{122360E4-B476-49D8-80CF-B524F3FC0D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B5B17C-0FBF-F7B6-923F-511B59044C82}"/>
              </a:ext>
            </a:extLst>
          </p:cNvPr>
          <p:cNvSpPr>
            <a:spLocks noGrp="1"/>
          </p:cNvSpPr>
          <p:nvPr>
            <p:ph idx="1"/>
          </p:nvPr>
        </p:nvSpPr>
        <p:spPr>
          <a:xfrm>
            <a:off x="4974769" y="2198914"/>
            <a:ext cx="6574973" cy="3670180"/>
          </a:xfrm>
        </p:spPr>
        <p:txBody>
          <a:bodyPr>
            <a:normAutofit/>
          </a:bodyPr>
          <a:lstStyle/>
          <a:p>
            <a:r>
              <a:rPr lang="en-US"/>
              <a:t>Pairwise epistasis was analyzed by looking at subgraphs of sequence space that represented a landscape connecting WT to a beneficial quadruple mutant that has a higher fitness than any intermediates.</a:t>
            </a:r>
          </a:p>
          <a:p>
            <a:pPr lvl="1"/>
            <a:r>
              <a:rPr lang="en-US"/>
              <a:t>Each of the 4 sites only has 2 possible amino acids, for a total of 16 variants.</a:t>
            </a:r>
          </a:p>
          <a:p>
            <a:r>
              <a:rPr lang="en-US"/>
              <a:t>These graphs represent direct paths of adaptation, where each step reduces the Hamming distance to the destination.</a:t>
            </a:r>
            <a:endParaRPr lang="en-US" dirty="0"/>
          </a:p>
        </p:txBody>
      </p:sp>
      <p:sp>
        <p:nvSpPr>
          <p:cNvPr id="32" name="Rectangle 13">
            <a:extLst>
              <a:ext uri="{FF2B5EF4-FFF2-40B4-BE49-F238E27FC236}">
                <a16:creationId xmlns:a16="http://schemas.microsoft.com/office/drawing/2014/main" id="{77709F32-2ED0-4F8B-99FF-940C35640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5">
            <a:extLst>
              <a:ext uri="{FF2B5EF4-FFF2-40B4-BE49-F238E27FC236}">
                <a16:creationId xmlns:a16="http://schemas.microsoft.com/office/drawing/2014/main" id="{A0011678-560C-4E53-8B7C-6B14755E4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46CF242B-94A6-5011-B60E-2C76E4D9BFC7}"/>
              </a:ext>
            </a:extLst>
          </p:cNvPr>
          <p:cNvSpPr txBox="1"/>
          <p:nvPr/>
        </p:nvSpPr>
        <p:spPr>
          <a:xfrm>
            <a:off x="2292478" y="5050515"/>
            <a:ext cx="684355" cy="276999"/>
          </a:xfrm>
          <a:prstGeom prst="rect">
            <a:avLst/>
          </a:prstGeom>
          <a:noFill/>
        </p:spPr>
        <p:txBody>
          <a:bodyPr wrap="none" rtlCol="0">
            <a:spAutoFit/>
          </a:bodyPr>
          <a:lstStyle/>
          <a:p>
            <a:r>
              <a:rPr lang="fr-FR" sz="1200" dirty="0"/>
              <a:t>Figure 1</a:t>
            </a:r>
            <a:endParaRPr lang="en-US" sz="1200" dirty="0"/>
          </a:p>
        </p:txBody>
      </p:sp>
    </p:spTree>
    <p:extLst>
      <p:ext uri="{BB962C8B-B14F-4D97-AF65-F5344CB8AC3E}">
        <p14:creationId xmlns:p14="http://schemas.microsoft.com/office/powerpoint/2010/main" val="63022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07272-79EE-A7BE-33AF-1494F297578B}"/>
              </a:ext>
            </a:extLst>
          </p:cNvPr>
          <p:cNvSpPr>
            <a:spLocks noGrp="1"/>
          </p:cNvSpPr>
          <p:nvPr>
            <p:ph type="title"/>
          </p:nvPr>
        </p:nvSpPr>
        <p:spPr/>
        <p:txBody>
          <a:bodyPr/>
          <a:lstStyle/>
          <a:p>
            <a:r>
              <a:rPr lang="en-US" dirty="0"/>
              <a:t>Epistasis Analysis (cont.)</a:t>
            </a:r>
          </a:p>
        </p:txBody>
      </p:sp>
      <p:sp>
        <p:nvSpPr>
          <p:cNvPr id="3" name="Content Placeholder 2">
            <a:extLst>
              <a:ext uri="{FF2B5EF4-FFF2-40B4-BE49-F238E27FC236}">
                <a16:creationId xmlns:a16="http://schemas.microsoft.com/office/drawing/2014/main" id="{14D04D8F-4F95-FE63-BCAC-6DEDF5F2CD6E}"/>
              </a:ext>
            </a:extLst>
          </p:cNvPr>
          <p:cNvSpPr>
            <a:spLocks noGrp="1"/>
          </p:cNvSpPr>
          <p:nvPr>
            <p:ph idx="1"/>
          </p:nvPr>
        </p:nvSpPr>
        <p:spPr>
          <a:xfrm>
            <a:off x="1097280" y="1845734"/>
            <a:ext cx="4998720" cy="4023360"/>
          </a:xfrm>
        </p:spPr>
        <p:txBody>
          <a:bodyPr/>
          <a:lstStyle/>
          <a:p>
            <a:r>
              <a:rPr lang="en-US" dirty="0"/>
              <a:t>There are 29 total subgraphs with these criteria.</a:t>
            </a:r>
          </a:p>
          <a:p>
            <a:r>
              <a:rPr lang="en-US" dirty="0"/>
              <a:t>Each of these graphs has 24 possible paths.</a:t>
            </a:r>
          </a:p>
          <a:p>
            <a:r>
              <a:rPr lang="en-US" dirty="0"/>
              <a:t>Out of the 24 possible paths, the number of selectively available paths (where fitness increased monotonically) varied from 12 to 1.</a:t>
            </a:r>
          </a:p>
          <a:p>
            <a:r>
              <a:rPr lang="en-US" dirty="0"/>
              <a:t>The probabilities of realizing each accessible path were calculated and found to be skewed, suggesting that a small fraction of paths leads to most of the realizations in adaptation. </a:t>
            </a:r>
          </a:p>
          <a:p>
            <a:endParaRPr lang="en-US" dirty="0"/>
          </a:p>
        </p:txBody>
      </p:sp>
      <p:pic>
        <p:nvPicPr>
          <p:cNvPr id="5" name="Picture 4" descr="Chart, histogram&#10;&#10;Description automatically generated">
            <a:extLst>
              <a:ext uri="{FF2B5EF4-FFF2-40B4-BE49-F238E27FC236}">
                <a16:creationId xmlns:a16="http://schemas.microsoft.com/office/drawing/2014/main" id="{61B81592-EBA5-D060-D232-BD51190AF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026" y="2083368"/>
            <a:ext cx="4693318" cy="3548092"/>
          </a:xfrm>
          <a:prstGeom prst="rect">
            <a:avLst/>
          </a:prstGeom>
        </p:spPr>
      </p:pic>
      <p:sp>
        <p:nvSpPr>
          <p:cNvPr id="6" name="TextBox 5">
            <a:extLst>
              <a:ext uri="{FF2B5EF4-FFF2-40B4-BE49-F238E27FC236}">
                <a16:creationId xmlns:a16="http://schemas.microsoft.com/office/drawing/2014/main" id="{4FFDCF68-DE93-A1F1-AFD5-767FDF36F38D}"/>
              </a:ext>
            </a:extLst>
          </p:cNvPr>
          <p:cNvSpPr txBox="1"/>
          <p:nvPr/>
        </p:nvSpPr>
        <p:spPr>
          <a:xfrm>
            <a:off x="8719507" y="5838968"/>
            <a:ext cx="684355" cy="276999"/>
          </a:xfrm>
          <a:prstGeom prst="rect">
            <a:avLst/>
          </a:prstGeom>
          <a:noFill/>
        </p:spPr>
        <p:txBody>
          <a:bodyPr wrap="none" rtlCol="0">
            <a:spAutoFit/>
          </a:bodyPr>
          <a:lstStyle/>
          <a:p>
            <a:r>
              <a:rPr lang="fr-FR" sz="1200" dirty="0"/>
              <a:t>Figure 1</a:t>
            </a:r>
            <a:endParaRPr lang="en-US" sz="1200" dirty="0"/>
          </a:p>
        </p:txBody>
      </p:sp>
    </p:spTree>
    <p:extLst>
      <p:ext uri="{BB962C8B-B14F-4D97-AF65-F5344CB8AC3E}">
        <p14:creationId xmlns:p14="http://schemas.microsoft.com/office/powerpoint/2010/main" val="3218424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1EA5E-6CC4-0880-773E-75C86ADDA106}"/>
              </a:ext>
            </a:extLst>
          </p:cNvPr>
          <p:cNvSpPr>
            <a:spLocks noGrp="1"/>
          </p:cNvSpPr>
          <p:nvPr>
            <p:ph idx="4294967295"/>
          </p:nvPr>
        </p:nvSpPr>
        <p:spPr>
          <a:xfrm>
            <a:off x="6884152" y="209030"/>
            <a:ext cx="4999038" cy="4022725"/>
          </a:xfrm>
        </p:spPr>
        <p:txBody>
          <a:bodyPr>
            <a:normAutofit/>
          </a:bodyPr>
          <a:lstStyle/>
          <a:p>
            <a:pPr marL="285750" indent="-285750">
              <a:buFont typeface="Arial" panose="020B0604020202020204" pitchFamily="34" charset="0"/>
              <a:buChar char="•"/>
            </a:pPr>
            <a:r>
              <a:rPr lang="en-US" sz="1800" dirty="0"/>
              <a:t>Sign epistasis: mutation A has the opposite effect in the presence of mutation B.</a:t>
            </a:r>
          </a:p>
          <a:p>
            <a:pPr marL="285750" indent="-285750">
              <a:buFont typeface="Arial" panose="020B0604020202020204" pitchFamily="34" charset="0"/>
              <a:buChar char="•"/>
            </a:pPr>
            <a:r>
              <a:rPr lang="en-US" sz="1800" dirty="0"/>
              <a:t>Reciprocal sign: both mutations A and B have the opposite effect in the presence of each other.</a:t>
            </a:r>
          </a:p>
        </p:txBody>
      </p:sp>
      <p:pic>
        <p:nvPicPr>
          <p:cNvPr id="5" name="Picture 4" descr="Chart, bar chart&#10;&#10;Description automatically generated">
            <a:extLst>
              <a:ext uri="{FF2B5EF4-FFF2-40B4-BE49-F238E27FC236}">
                <a16:creationId xmlns:a16="http://schemas.microsoft.com/office/drawing/2014/main" id="{845DA4F9-9EF4-E111-F6A6-8C80382EA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0478" y="1671487"/>
            <a:ext cx="4279165" cy="4977483"/>
          </a:xfrm>
          <a:prstGeom prst="rect">
            <a:avLst/>
          </a:prstGeom>
        </p:spPr>
      </p:pic>
      <p:sp>
        <p:nvSpPr>
          <p:cNvPr id="6" name="TextBox 5">
            <a:extLst>
              <a:ext uri="{FF2B5EF4-FFF2-40B4-BE49-F238E27FC236}">
                <a16:creationId xmlns:a16="http://schemas.microsoft.com/office/drawing/2014/main" id="{20861835-2782-C4E8-771A-049F8EE46ED2}"/>
              </a:ext>
            </a:extLst>
          </p:cNvPr>
          <p:cNvSpPr txBox="1"/>
          <p:nvPr/>
        </p:nvSpPr>
        <p:spPr>
          <a:xfrm>
            <a:off x="9007882" y="1671487"/>
            <a:ext cx="684355" cy="276999"/>
          </a:xfrm>
          <a:prstGeom prst="rect">
            <a:avLst/>
          </a:prstGeom>
          <a:noFill/>
        </p:spPr>
        <p:txBody>
          <a:bodyPr wrap="none" rtlCol="0">
            <a:spAutoFit/>
          </a:bodyPr>
          <a:lstStyle/>
          <a:p>
            <a:r>
              <a:rPr lang="fr-FR" sz="1200" dirty="0"/>
              <a:t>Figure 1</a:t>
            </a:r>
            <a:endParaRPr lang="en-US" sz="1200" dirty="0"/>
          </a:p>
        </p:txBody>
      </p:sp>
      <p:pic>
        <p:nvPicPr>
          <p:cNvPr id="10" name="Picture 9" descr="Chart, scatter chart&#10;&#10;Description automatically generated">
            <a:extLst>
              <a:ext uri="{FF2B5EF4-FFF2-40B4-BE49-F238E27FC236}">
                <a16:creationId xmlns:a16="http://schemas.microsoft.com/office/drawing/2014/main" id="{F28B9CBC-8385-59D4-8508-E2ED22F384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5843" y="3370986"/>
            <a:ext cx="3353797" cy="2573480"/>
          </a:xfrm>
          <a:prstGeom prst="rect">
            <a:avLst/>
          </a:prstGeom>
        </p:spPr>
      </p:pic>
      <p:sp>
        <p:nvSpPr>
          <p:cNvPr id="11" name="TextBox 10">
            <a:extLst>
              <a:ext uri="{FF2B5EF4-FFF2-40B4-BE49-F238E27FC236}">
                <a16:creationId xmlns:a16="http://schemas.microsoft.com/office/drawing/2014/main" id="{DAD22414-41A9-C10D-8A5D-EECEF20FC25F}"/>
              </a:ext>
            </a:extLst>
          </p:cNvPr>
          <p:cNvSpPr txBox="1"/>
          <p:nvPr/>
        </p:nvSpPr>
        <p:spPr>
          <a:xfrm>
            <a:off x="308810" y="231665"/>
            <a:ext cx="5787190" cy="3139321"/>
          </a:xfrm>
          <a:prstGeom prst="rect">
            <a:avLst/>
          </a:prstGeom>
          <a:noFill/>
        </p:spPr>
        <p:txBody>
          <a:bodyPr wrap="square" rtlCol="0">
            <a:spAutoFit/>
          </a:bodyPr>
          <a:lstStyle/>
          <a:p>
            <a:r>
              <a:rPr lang="en-US" dirty="0"/>
              <a:t>These results indicate that existence of sign epistasis and reciprocal sign epistasis, both of which constrain the accessibility of direct paths.</a:t>
            </a:r>
          </a:p>
          <a:p>
            <a:endParaRPr lang="en-US" dirty="0"/>
          </a:p>
          <a:p>
            <a:r>
              <a:rPr lang="en-US" dirty="0"/>
              <a:t>Random samples around the fitness landscape show that the two types of epistasis are	 prevalent.</a:t>
            </a:r>
          </a:p>
          <a:p>
            <a:endParaRPr lang="en-US" dirty="0"/>
          </a:p>
          <a:p>
            <a:r>
              <a:rPr lang="en-US" dirty="0"/>
              <a:t>The number of inaccessible direct paths was found to be positively correlated (Pearson correlation = 0.66) with ruggedness (quantified as </a:t>
            </a:r>
            <a:r>
              <a:rPr lang="en-US" dirty="0" err="1"/>
              <a:t>f</a:t>
            </a:r>
            <a:r>
              <a:rPr lang="en-US" baseline="-25000" dirty="0" err="1"/>
              <a:t>sign</a:t>
            </a:r>
            <a:r>
              <a:rPr lang="en-US" dirty="0"/>
              <a:t> + 2f</a:t>
            </a:r>
            <a:r>
              <a:rPr lang="en-US" baseline="-25000" dirty="0"/>
              <a:t>reciprocal</a:t>
            </a:r>
            <a:r>
              <a:rPr lang="en-US" dirty="0"/>
              <a:t> where f is the fraction of each type of epistasis) </a:t>
            </a:r>
          </a:p>
        </p:txBody>
      </p:sp>
      <p:sp>
        <p:nvSpPr>
          <p:cNvPr id="12" name="TextBox 11">
            <a:extLst>
              <a:ext uri="{FF2B5EF4-FFF2-40B4-BE49-F238E27FC236}">
                <a16:creationId xmlns:a16="http://schemas.microsoft.com/office/drawing/2014/main" id="{EE3E20A1-D871-29F6-13E2-578562DE51E8}"/>
              </a:ext>
            </a:extLst>
          </p:cNvPr>
          <p:cNvSpPr txBox="1"/>
          <p:nvPr/>
        </p:nvSpPr>
        <p:spPr>
          <a:xfrm>
            <a:off x="1983385" y="6033561"/>
            <a:ext cx="2078711" cy="276999"/>
          </a:xfrm>
          <a:prstGeom prst="rect">
            <a:avLst/>
          </a:prstGeom>
          <a:noFill/>
        </p:spPr>
        <p:txBody>
          <a:bodyPr wrap="none" rtlCol="0">
            <a:spAutoFit/>
          </a:bodyPr>
          <a:lstStyle/>
          <a:p>
            <a:r>
              <a:rPr lang="fr-FR" sz="1200" dirty="0"/>
              <a:t>Figure 1—figure </a:t>
            </a:r>
            <a:r>
              <a:rPr lang="fr-FR" sz="1200" dirty="0" err="1"/>
              <a:t>supplement</a:t>
            </a:r>
            <a:r>
              <a:rPr lang="fr-FR" sz="1200" dirty="0"/>
              <a:t> 6</a:t>
            </a:r>
            <a:endParaRPr lang="en-US" sz="1200" dirty="0"/>
          </a:p>
        </p:txBody>
      </p:sp>
    </p:spTree>
    <p:extLst>
      <p:ext uri="{BB962C8B-B14F-4D97-AF65-F5344CB8AC3E}">
        <p14:creationId xmlns:p14="http://schemas.microsoft.com/office/powerpoint/2010/main" val="3566405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4F29-01E7-D83E-8914-263272275E14}"/>
              </a:ext>
            </a:extLst>
          </p:cNvPr>
          <p:cNvSpPr>
            <a:spLocks noGrp="1"/>
          </p:cNvSpPr>
          <p:nvPr>
            <p:ph type="title"/>
          </p:nvPr>
        </p:nvSpPr>
        <p:spPr/>
        <p:txBody>
          <a:bodyPr/>
          <a:lstStyle/>
          <a:p>
            <a:r>
              <a:rPr lang="en-US" dirty="0"/>
              <a:t>Extra-dimensional Bypass</a:t>
            </a:r>
          </a:p>
        </p:txBody>
      </p:sp>
      <p:sp>
        <p:nvSpPr>
          <p:cNvPr id="3" name="Content Placeholder 2">
            <a:extLst>
              <a:ext uri="{FF2B5EF4-FFF2-40B4-BE49-F238E27FC236}">
                <a16:creationId xmlns:a16="http://schemas.microsoft.com/office/drawing/2014/main" id="{C6478CC3-DDC6-EC88-52A5-93AF96AB9A40}"/>
              </a:ext>
            </a:extLst>
          </p:cNvPr>
          <p:cNvSpPr>
            <a:spLocks noGrp="1"/>
          </p:cNvSpPr>
          <p:nvPr>
            <p:ph idx="1"/>
          </p:nvPr>
        </p:nvSpPr>
        <p:spPr>
          <a:xfrm>
            <a:off x="1097279" y="1845734"/>
            <a:ext cx="10058399" cy="4023360"/>
          </a:xfrm>
        </p:spPr>
        <p:txBody>
          <a:bodyPr/>
          <a:lstStyle/>
          <a:p>
            <a:r>
              <a:rPr lang="en-US" dirty="0"/>
              <a:t>Reciprocal sign epistasis has been shown to block direct paths on a fitness landscape, but this only occurs within a subgraph.</a:t>
            </a:r>
          </a:p>
          <a:p>
            <a:r>
              <a:rPr lang="en-US" dirty="0"/>
              <a:t>In reality, a protein sequence has many more dimensions that allow for further adaptation.</a:t>
            </a:r>
          </a:p>
          <a:p>
            <a:r>
              <a:rPr lang="en-US" dirty="0"/>
              <a:t>There are two mechanisms of bypassing a path blocked by epistasis:</a:t>
            </a:r>
          </a:p>
          <a:p>
            <a:pPr lvl="1"/>
            <a:r>
              <a:rPr lang="en-US" dirty="0"/>
              <a:t>Conversion bypass: converting an amino acid to a third option.</a:t>
            </a:r>
          </a:p>
          <a:p>
            <a:pPr lvl="1"/>
            <a:r>
              <a:rPr lang="en-US" dirty="0"/>
              <a:t>Detour bypass: mutating a third site.</a:t>
            </a:r>
          </a:p>
          <a:p>
            <a:r>
              <a:rPr lang="en-US" dirty="0"/>
              <a:t>Both types of bypass require the use of indirect paths.</a:t>
            </a:r>
          </a:p>
        </p:txBody>
      </p:sp>
    </p:spTree>
    <p:extLst>
      <p:ext uri="{BB962C8B-B14F-4D97-AF65-F5344CB8AC3E}">
        <p14:creationId xmlns:p14="http://schemas.microsoft.com/office/powerpoint/2010/main" val="158898253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759</TotalTime>
  <Words>1934</Words>
  <Application>Microsoft Office PowerPoint</Application>
  <PresentationFormat>Widescreen</PresentationFormat>
  <Paragraphs>145</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Retrospect</vt:lpstr>
      <vt:lpstr>Adaptation in protein fitness landscapes is facilitated by indirect paths (Wu et al., 2016)</vt:lpstr>
      <vt:lpstr>Fitness Landscapes </vt:lpstr>
      <vt:lpstr>Experiment</vt:lpstr>
      <vt:lpstr>Methods</vt:lpstr>
      <vt:lpstr>Results</vt:lpstr>
      <vt:lpstr>Epistasis Analysis</vt:lpstr>
      <vt:lpstr>Epistasis Analysis (cont.)</vt:lpstr>
      <vt:lpstr>PowerPoint Presentation</vt:lpstr>
      <vt:lpstr>Extra-dimensional Bypass</vt:lpstr>
      <vt:lpstr>Conversion Bypass</vt:lpstr>
      <vt:lpstr>Detour Bypass</vt:lpstr>
      <vt:lpstr>Higher-order Epistasis</vt:lpstr>
      <vt:lpstr>PowerPoint Presentation</vt:lpstr>
      <vt:lpstr>PowerPoint Presentation</vt:lpstr>
      <vt:lpstr>PowerPoint Presentation</vt:lpstr>
      <vt:lpstr>Adaptation simulation</vt:lpstr>
      <vt:lpstr>PowerPoint Presentation</vt:lpstr>
      <vt:lpstr>Discussion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Adaptation in protein fitness landscapes is facilitated by indirect paths (Wu et al.)</dc:title>
  <dc:creator>Winston Koh</dc:creator>
  <cp:lastModifiedBy>Winston Koh</cp:lastModifiedBy>
  <cp:revision>1</cp:revision>
  <dcterms:created xsi:type="dcterms:W3CDTF">2022-09-09T15:29:05Z</dcterms:created>
  <dcterms:modified xsi:type="dcterms:W3CDTF">2022-09-12T15:36:39Z</dcterms:modified>
</cp:coreProperties>
</file>