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8"/>
  </p:notesMasterIdLst>
  <p:sldIdLst>
    <p:sldId id="261" r:id="rId2"/>
    <p:sldId id="256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4AD80-11AA-48A0-8B56-883A1353BE7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5002D-EA69-41B7-9D01-F996A0E2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Noto Serif" panose="020B0604020202020204" pitchFamily="18" charset="0"/>
              </a:rPr>
              <a:t> serial passage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5002D-EA69-41B7-9D01-F996A0E240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Noto Serif" panose="02020600060500020200" pitchFamily="18" charset="0"/>
              </a:rPr>
              <a:t> 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Noto Serif" panose="02020600060500020200" pitchFamily="18" charset="0"/>
              </a:rPr>
              <a:t>CirSeq</a:t>
            </a:r>
            <a:r>
              <a:rPr lang="en-US" b="0" i="0">
                <a:solidFill>
                  <a:srgbClr val="212121"/>
                </a:solidFill>
                <a:effectLst/>
                <a:latin typeface="Noto Serif" panose="02020600060500020200" pitchFamily="18" charset="0"/>
              </a:rPr>
              <a:t> RNA sequencing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5002D-EA69-41B7-9D01-F996A0E240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Noto Serif" panose="02020600060500020200" pitchFamily="18" charset="0"/>
              </a:rPr>
              <a:t>deleterious (purple) and lethal (black) mean fitness effects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Noto Serif" panose="02020600060500020200" pitchFamily="18" charset="0"/>
              </a:rPr>
              <a:t>regions in non-structural proteins NS3, NS4B, NS5, and in the UTRs shared regions of strong negative selection in both hosts, which may denote key structural and functional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5002D-EA69-41B7-9D01-F996A0E240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BF45AA4-C36A-46A3-BD12-6FE9548F9E8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6C037E-C866-44DB-88F1-1FF6EA88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8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A4-C36A-46A3-BD12-6FE9548F9E8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037E-C866-44DB-88F1-1FF6EA88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A4-C36A-46A3-BD12-6FE9548F9E8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037E-C866-44DB-88F1-1FF6EA88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A4-C36A-46A3-BD12-6FE9548F9E8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037E-C866-44DB-88F1-1FF6EA88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A4-C36A-46A3-BD12-6FE9548F9E8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037E-C866-44DB-88F1-1FF6EA88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8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A4-C36A-46A3-BD12-6FE9548F9E8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037E-C866-44DB-88F1-1FF6EA88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A4-C36A-46A3-BD12-6FE9548F9E8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037E-C866-44DB-88F1-1FF6EA88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5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A4-C36A-46A3-BD12-6FE9548F9E8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037E-C866-44DB-88F1-1FF6EA88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A4-C36A-46A3-BD12-6FE9548F9E8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037E-C866-44DB-88F1-1FF6EA88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A4-C36A-46A3-BD12-6FE9548F9E8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46C037E-C866-44DB-88F1-1FF6EA88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8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BF45AA4-C36A-46A3-BD12-6FE9548F9E8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6C037E-C866-44DB-88F1-1FF6EA88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0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BF45AA4-C36A-46A3-BD12-6FE9548F9E8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46C037E-C866-44DB-88F1-1FF6EA88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F1BFC-EEE9-0194-7162-17CFC72A6B8C}"/>
              </a:ext>
            </a:extLst>
          </p:cNvPr>
          <p:cNvSpPr txBox="1"/>
          <p:nvPr/>
        </p:nvSpPr>
        <p:spPr>
          <a:xfrm>
            <a:off x="1709008" y="661307"/>
            <a:ext cx="920560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i="0" dirty="0">
                <a:solidFill>
                  <a:srgbClr val="212121"/>
                </a:solidFill>
                <a:effectLst/>
                <a:latin typeface="Noto Sans" panose="020B0502040504020204" pitchFamily="34" charset="0"/>
              </a:rPr>
              <a:t>Principles of dengue virus evolvability derived from genotype-fitness maps in human and mosquito cells</a:t>
            </a: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CC3D2-CE12-D1AF-CF38-37AECCED4F5D}"/>
              </a:ext>
            </a:extLst>
          </p:cNvPr>
          <p:cNvSpPr txBox="1"/>
          <p:nvPr/>
        </p:nvSpPr>
        <p:spPr>
          <a:xfrm>
            <a:off x="3474719" y="2369467"/>
            <a:ext cx="537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Patrick T Dolan, </a:t>
            </a:r>
            <a:r>
              <a:rPr lang="en-US" dirty="0" err="1"/>
              <a:t>Shuhei</a:t>
            </a:r>
            <a:r>
              <a:rPr lang="en-US" dirty="0"/>
              <a:t> </a:t>
            </a:r>
            <a:r>
              <a:rPr lang="en-US" dirty="0" err="1"/>
              <a:t>Taguwa</a:t>
            </a:r>
            <a:r>
              <a:rPr lang="en-US" dirty="0"/>
              <a:t>, Mauricio Aguilar Rangel</a:t>
            </a:r>
          </a:p>
        </p:txBody>
      </p:sp>
      <p:pic>
        <p:nvPicPr>
          <p:cNvPr id="5" name="Picture 4" descr="A close-up of a mosquito&#10;&#10;Description automatically generated with medium confidence">
            <a:extLst>
              <a:ext uri="{FF2B5EF4-FFF2-40B4-BE49-F238E27FC236}">
                <a16:creationId xmlns:a16="http://schemas.microsoft.com/office/drawing/2014/main" id="{F5D399A2-0E54-D0AA-5505-A46814E4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84" y="2900011"/>
            <a:ext cx="6277851" cy="33818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9035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B27AD6A-47A3-24BA-A980-1132F894B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41" y="156547"/>
            <a:ext cx="5551716" cy="6578784"/>
          </a:xfrm>
          <a:prstGeom prst="rect">
            <a:avLst/>
          </a:prstGeom>
        </p:spPr>
      </p:pic>
      <p:pic>
        <p:nvPicPr>
          <p:cNvPr id="9" name="Picture 8" descr="A picture containing text, insect&#10;&#10;Description automatically generated">
            <a:extLst>
              <a:ext uri="{FF2B5EF4-FFF2-40B4-BE49-F238E27FC236}">
                <a16:creationId xmlns:a16="http://schemas.microsoft.com/office/drawing/2014/main" id="{F0F8879D-C98E-257A-02BD-6BB8EE998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" y="1339963"/>
            <a:ext cx="6456171" cy="34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3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8491AE7-E153-DE75-18E8-B072B805E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46" y="0"/>
            <a:ext cx="6350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FF807AE-42C7-E8F3-8031-3DD927AC0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38" y="0"/>
            <a:ext cx="6478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2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8E2D3E36-0381-28D6-2965-F931CD059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66" y="0"/>
            <a:ext cx="6716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2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2A4E404E-9226-EB8E-6A1C-0B2C4372F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0"/>
            <a:ext cx="5372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7118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326</TotalTime>
  <Words>79</Words>
  <Application>Microsoft Office PowerPoint</Application>
  <PresentationFormat>Widescreen</PresentationFormat>
  <Paragraphs>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Noto Sans</vt:lpstr>
      <vt:lpstr>Noto Serif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Elgallad</dc:creator>
  <cp:lastModifiedBy>Mohamed Elgallad</cp:lastModifiedBy>
  <cp:revision>2</cp:revision>
  <dcterms:created xsi:type="dcterms:W3CDTF">2022-09-11T19:41:48Z</dcterms:created>
  <dcterms:modified xsi:type="dcterms:W3CDTF">2022-09-12T01:07:56Z</dcterms:modified>
</cp:coreProperties>
</file>