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/>
          </a:bodyPr>
          <a:lstStyle/>
          <a:p>
            <a:r>
              <a:rPr lang="en-US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33313-5AF1-43D5-B4D4-8B20B62E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091516"/>
            <a:ext cx="4201608" cy="2709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5" y="1146681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Can be further improved by smoothing, Fisher scoring &amp; sliding window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 </a:t>
            </a:r>
            <a:r>
              <a:rPr lang="en-US" dirty="0"/>
              <a:t>revisit V1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Simulation</vt:lpstr>
      <vt:lpstr>Application: revisit V1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Ganchao Wei</dc:creator>
  <cp:lastModifiedBy>Wei, Ganchao</cp:lastModifiedBy>
  <cp:revision>6</cp:revision>
  <dcterms:created xsi:type="dcterms:W3CDTF">2021-06-13T14:43:07Z</dcterms:created>
  <dcterms:modified xsi:type="dcterms:W3CDTF">2021-06-23T19:40:29Z</dcterms:modified>
</cp:coreProperties>
</file>