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Ganchao Wei &amp; Ian H. Stevenson</a:t>
            </a:r>
          </a:p>
          <a:p>
            <a:r>
              <a:rPr lang="en-US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46707"/>
            <a:ext cx="3604688" cy="270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C529A-DE67-4938-85AE-9B571E2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8" y="1346706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revisit V1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Simulation</vt:lpstr>
      <vt:lpstr>Application: revisit V1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Ganchao Wei</cp:lastModifiedBy>
  <cp:revision>3</cp:revision>
  <dcterms:created xsi:type="dcterms:W3CDTF">2021-06-13T14:43:07Z</dcterms:created>
  <dcterms:modified xsi:type="dcterms:W3CDTF">2021-06-13T16:46:15Z</dcterms:modified>
</cp:coreProperties>
</file>