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chao Wei" initials="GW" lastIdx="1" clrIdx="0">
    <p:extLst>
      <p:ext uri="{19B8F6BF-5375-455C-9EA6-DF929625EA0E}">
        <p15:presenceInfo xmlns:p15="http://schemas.microsoft.com/office/powerpoint/2012/main" userId="Ganchao 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33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7E73-9620-45AE-A6A1-6A80A37D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2: “place cells” in hippocampus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95E2E5A-8087-4EAF-8A0E-CFDCB4B7AA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4886" y="1493472"/>
            <a:ext cx="6597004" cy="49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33313-5AF1-43D5-B4D4-8B20B62E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6" y="1091516"/>
            <a:ext cx="4201608" cy="2709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V1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85" y="1146681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1528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89" y="3851528"/>
            <a:ext cx="3604688" cy="27048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1F00F-7C93-417B-A8A3-02ADAE490C44}"/>
              </a:ext>
            </a:extLst>
          </p:cNvPr>
          <p:cNvSpPr txBox="1">
            <a:spLocks/>
          </p:cNvSpPr>
          <p:nvPr/>
        </p:nvSpPr>
        <p:spPr>
          <a:xfrm>
            <a:off x="8047574" y="1875885"/>
            <a:ext cx="3903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non-stationary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firing rate &amp; noise (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)</a:t>
            </a:r>
          </a:p>
          <a:p>
            <a:r>
              <a:rPr lang="en-US" sz="2400" dirty="0"/>
              <a:t>Change in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&amp;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 contains information</a:t>
            </a:r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 </a:t>
            </a:r>
          </a:p>
          <a:p>
            <a:r>
              <a:rPr lang="en-US" sz="2400" b="1" dirty="0"/>
              <a:t>track time-varying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b="1" dirty="0"/>
              <a:t>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EF2F-8603-45F8-8F26-840FB6FB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3063875"/>
            <a:ext cx="3619500" cy="3248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b="1" dirty="0">
                    <a:solidFill>
                      <a:prstClr val="black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Approximate the CMP likelihood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by normal distribution (Laplace approximation)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step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DAF8-FBB0-4FF9-84E8-3CDC54D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 cont.: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𝑉𝑎𝑟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log</m:t>
                                                      </m:r>
                                                    </m:fNam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𝑌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!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3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680B-EA80-4964-A96A-189B4B70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Routinely use Rauch-Tung-Striebel (RTS) Smoother</a:t>
                </a:r>
              </a:p>
              <a:p>
                <a:r>
                  <a:rPr lang="en-US" dirty="0"/>
                  <a:t>The observed information matrix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is not robust to outliers</a:t>
                </a:r>
              </a:p>
              <a:p>
                <a:pPr lvl="1"/>
                <a:r>
                  <a:rPr lang="en-US" dirty="0"/>
                  <a:t>Can even lead to a negative-definite covariance matrix</a:t>
                </a:r>
              </a:p>
              <a:p>
                <a:pPr lvl="1"/>
                <a:r>
                  <a:rPr lang="en-US" dirty="0"/>
                  <a:t>Fisher scoring: replace observed information with expected information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Sacrifice some sensitivity to observations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Estimate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by maximizing prediction likelihood.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3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EF-E59E-475C-8FD6-1A476DB1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 cont.: improve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44872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State vector estimation needs information about variance</a:t>
                </a:r>
              </a:p>
              <a:p>
                <a:pPr lvl="1"/>
                <a:r>
                  <a:rPr lang="en-US" dirty="0"/>
                  <a:t>Prior + single observation: recursive prior leads posterior</a:t>
                </a:r>
              </a:p>
              <a:p>
                <a:pPr lvl="1"/>
                <a:r>
                  <a:rPr lang="en-US" dirty="0"/>
                  <a:t>Use “window” to facilitate estimation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Assume stationary state vector within window (e.g. window size = 3)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With the “window”, the method is robust to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&amp; outliers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448725" cy="4351338"/>
              </a:xfrm>
              <a:blipFill>
                <a:blip r:embed="rId2"/>
                <a:stretch>
                  <a:fillRect l="-1678" t="-210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3299D3-754B-462E-A643-447FF58BB7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02"/>
          <a:stretch/>
        </p:blipFill>
        <p:spPr>
          <a:xfrm>
            <a:off x="1364315" y="1690688"/>
            <a:ext cx="4188336" cy="2471933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77D08F-1C36-417C-8CE9-017D57F95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3"/>
          <a:stretch/>
        </p:blipFill>
        <p:spPr>
          <a:xfrm>
            <a:off x="1364315" y="4162621"/>
            <a:ext cx="3104885" cy="24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1" t="6357" r="3121" b="80258"/>
          <a:stretch/>
        </p:blipFill>
        <p:spPr bwMode="auto">
          <a:xfrm>
            <a:off x="10608300" y="1951112"/>
            <a:ext cx="1491000" cy="7763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457349" y="1402672"/>
            <a:ext cx="354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information + No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310837" y="1402672"/>
            <a:ext cx="417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Information (“Fisher”) + Window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3AF01-DD48-4A9D-9772-97630FCF9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8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1AA4A-624B-4618-B4A4-C6F2A12FFD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76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/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window size = 50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blipFill>
                <a:blip r:embed="rId5"/>
                <a:stretch>
                  <a:fillRect l="-547" t="-7576" r="-1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1: V1 data (revisit)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V1 data</vt:lpstr>
      <vt:lpstr>Method (1): Distribution </vt:lpstr>
      <vt:lpstr>Method (2): Adaptive Filter</vt:lpstr>
      <vt:lpstr>Method (2) cont.: Adaptive Filter</vt:lpstr>
      <vt:lpstr>Method (3): improve adaptive filter</vt:lpstr>
      <vt:lpstr>Method (3) cont.: improve adaptive filter</vt:lpstr>
      <vt:lpstr>Simulation</vt:lpstr>
      <vt:lpstr>Application 1: V1 data (revisit)</vt:lpstr>
      <vt:lpstr>Application 2: “place cells” in hippocampus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modeling of neural spike count data with non-Poisson variability</dc:title>
  <dc:creator>Ganchao Wei</dc:creator>
  <cp:lastModifiedBy>wei ganchao</cp:lastModifiedBy>
  <cp:revision>16</cp:revision>
  <dcterms:created xsi:type="dcterms:W3CDTF">2021-06-13T16:33:41Z</dcterms:created>
  <dcterms:modified xsi:type="dcterms:W3CDTF">2021-07-25T22:02:53Z</dcterms:modified>
</cp:coreProperties>
</file>